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x="12192000" cy="6858000"/>
  <p:notesSz cx="12192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55472" y="329511"/>
            <a:ext cx="11281054" cy="9664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B1B1B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06FB9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B1B1B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06FB9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B1B1B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692895" y="5940551"/>
            <a:ext cx="3499104" cy="9174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2191999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8692895" y="5940551"/>
            <a:ext cx="3499104" cy="9174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06FB9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B1B1B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B1B1B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692895" y="5940551"/>
            <a:ext cx="3499104" cy="9174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5472" y="379221"/>
            <a:ext cx="11281054" cy="953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06FB9"/>
                </a:solidFill>
                <a:latin typeface="Trebuchet MS"/>
                <a:cs typeface="Trebuchet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5472" y="1476247"/>
            <a:ext cx="11281054" cy="4191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430072" y="6329730"/>
            <a:ext cx="238759" cy="208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B1B1B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g"/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7" Type="http://schemas.openxmlformats.org/officeDocument/2006/relationships/image" Target="../media/image61.png"/><Relationship Id="rId8" Type="http://schemas.openxmlformats.org/officeDocument/2006/relationships/image" Target="../media/image62.png"/><Relationship Id="rId9" Type="http://schemas.openxmlformats.org/officeDocument/2006/relationships/image" Target="../media/image63.png"/><Relationship Id="rId10" Type="http://schemas.openxmlformats.org/officeDocument/2006/relationships/image" Target="../media/image64.png"/><Relationship Id="rId11" Type="http://schemas.openxmlformats.org/officeDocument/2006/relationships/image" Target="../media/image65.png"/><Relationship Id="rId12" Type="http://schemas.openxmlformats.org/officeDocument/2006/relationships/image" Target="../media/image66.png"/><Relationship Id="rId13" Type="http://schemas.openxmlformats.org/officeDocument/2006/relationships/image" Target="../media/image67.png"/><Relationship Id="rId14" Type="http://schemas.openxmlformats.org/officeDocument/2006/relationships/image" Target="../media/image68.png"/><Relationship Id="rId15" Type="http://schemas.openxmlformats.org/officeDocument/2006/relationships/image" Target="../media/image69.png"/><Relationship Id="rId16" Type="http://schemas.openxmlformats.org/officeDocument/2006/relationships/image" Target="../media/image70.png"/><Relationship Id="rId17" Type="http://schemas.openxmlformats.org/officeDocument/2006/relationships/image" Target="../media/image71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jpg"/><Relationship Id="rId7" Type="http://schemas.openxmlformats.org/officeDocument/2006/relationships/image" Target="../media/image77.png"/><Relationship Id="rId8" Type="http://schemas.openxmlformats.org/officeDocument/2006/relationships/image" Target="../media/image78.jpg"/><Relationship Id="rId9" Type="http://schemas.openxmlformats.org/officeDocument/2006/relationships/image" Target="../media/image79.png"/><Relationship Id="rId10" Type="http://schemas.openxmlformats.org/officeDocument/2006/relationships/image" Target="../media/image80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Relationship Id="rId4" Type="http://schemas.openxmlformats.org/officeDocument/2006/relationships/image" Target="../media/image83.jpg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8" Type="http://schemas.openxmlformats.org/officeDocument/2006/relationships/image" Target="../media/image87.png"/><Relationship Id="rId9" Type="http://schemas.openxmlformats.org/officeDocument/2006/relationships/image" Target="../media/image88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4" Type="http://schemas.openxmlformats.org/officeDocument/2006/relationships/image" Target="../media/image1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jpg"/><Relationship Id="rId5" Type="http://schemas.openxmlformats.org/officeDocument/2006/relationships/image" Target="../media/image94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Relationship Id="rId3" Type="http://schemas.openxmlformats.org/officeDocument/2006/relationships/image" Target="../media/image92.png"/><Relationship Id="rId4" Type="http://schemas.openxmlformats.org/officeDocument/2006/relationships/image" Target="../media/image93.jpg"/><Relationship Id="rId5" Type="http://schemas.openxmlformats.org/officeDocument/2006/relationships/image" Target="../media/image96.jpg"/><Relationship Id="rId6" Type="http://schemas.openxmlformats.org/officeDocument/2006/relationships/image" Target="../media/image94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92.png"/><Relationship Id="rId4" Type="http://schemas.openxmlformats.org/officeDocument/2006/relationships/image" Target="../media/image96.jpg"/><Relationship Id="rId5" Type="http://schemas.openxmlformats.org/officeDocument/2006/relationships/image" Target="../media/image94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Relationship Id="rId3" Type="http://schemas.openxmlformats.org/officeDocument/2006/relationships/image" Target="../media/image92.png"/><Relationship Id="rId4" Type="http://schemas.openxmlformats.org/officeDocument/2006/relationships/image" Target="../media/image96.jpg"/><Relationship Id="rId5" Type="http://schemas.openxmlformats.org/officeDocument/2006/relationships/image" Target="../media/image94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Relationship Id="rId3" Type="http://schemas.openxmlformats.org/officeDocument/2006/relationships/image" Target="../media/image92.png"/><Relationship Id="rId4" Type="http://schemas.openxmlformats.org/officeDocument/2006/relationships/image" Target="../media/image93.jpg"/><Relationship Id="rId5" Type="http://schemas.openxmlformats.org/officeDocument/2006/relationships/image" Target="../media/image96.jpg"/><Relationship Id="rId6" Type="http://schemas.openxmlformats.org/officeDocument/2006/relationships/image" Target="../media/image94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Relationship Id="rId3" Type="http://schemas.openxmlformats.org/officeDocument/2006/relationships/image" Target="../media/image92.png"/><Relationship Id="rId4" Type="http://schemas.openxmlformats.org/officeDocument/2006/relationships/image" Target="../media/image96.jpg"/><Relationship Id="rId5" Type="http://schemas.openxmlformats.org/officeDocument/2006/relationships/image" Target="../media/image94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1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Relationship Id="rId3" Type="http://schemas.openxmlformats.org/officeDocument/2006/relationships/image" Target="../media/image92.png"/><Relationship Id="rId4" Type="http://schemas.openxmlformats.org/officeDocument/2006/relationships/image" Target="../media/image93.jpg"/><Relationship Id="rId5" Type="http://schemas.openxmlformats.org/officeDocument/2006/relationships/image" Target="../media/image96.jpg"/><Relationship Id="rId6" Type="http://schemas.openxmlformats.org/officeDocument/2006/relationships/image" Target="../media/image94.jp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Relationship Id="rId3" Type="http://schemas.openxmlformats.org/officeDocument/2006/relationships/image" Target="../media/image92.png"/><Relationship Id="rId4" Type="http://schemas.openxmlformats.org/officeDocument/2006/relationships/image" Target="../media/image93.jpg"/><Relationship Id="rId5" Type="http://schemas.openxmlformats.org/officeDocument/2006/relationships/image" Target="../media/image96.jpg"/><Relationship Id="rId6" Type="http://schemas.openxmlformats.org/officeDocument/2006/relationships/image" Target="../media/image94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Relationship Id="rId3" Type="http://schemas.openxmlformats.org/officeDocument/2006/relationships/image" Target="../media/image92.png"/><Relationship Id="rId4" Type="http://schemas.openxmlformats.org/officeDocument/2006/relationships/image" Target="../media/image104.jpg"/><Relationship Id="rId5" Type="http://schemas.openxmlformats.org/officeDocument/2006/relationships/image" Target="../media/image93.jpg"/><Relationship Id="rId6" Type="http://schemas.openxmlformats.org/officeDocument/2006/relationships/image" Target="../media/image96.jpg"/><Relationship Id="rId7" Type="http://schemas.openxmlformats.org/officeDocument/2006/relationships/image" Target="../media/image94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Relationship Id="rId3" Type="http://schemas.openxmlformats.org/officeDocument/2006/relationships/image" Target="../media/image92.png"/><Relationship Id="rId4" Type="http://schemas.openxmlformats.org/officeDocument/2006/relationships/image" Target="../media/image96.jpg"/><Relationship Id="rId5" Type="http://schemas.openxmlformats.org/officeDocument/2006/relationships/image" Target="../media/image94.jpg"/><Relationship Id="rId6" Type="http://schemas.openxmlformats.org/officeDocument/2006/relationships/image" Target="../media/image93.jp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Relationship Id="rId3" Type="http://schemas.openxmlformats.org/officeDocument/2006/relationships/image" Target="../media/image92.png"/><Relationship Id="rId4" Type="http://schemas.openxmlformats.org/officeDocument/2006/relationships/image" Target="../media/image104.jpg"/><Relationship Id="rId5" Type="http://schemas.openxmlformats.org/officeDocument/2006/relationships/image" Target="../media/image94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dsm.com/" TargetMode="External"/><Relationship Id="rId3" Type="http://schemas.openxmlformats.org/officeDocument/2006/relationships/hyperlink" Target="mailto:bright.science@dsm.com" TargetMode="External"/><Relationship Id="rId4" Type="http://schemas.openxmlformats.org/officeDocument/2006/relationships/image" Target="../media/image107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jpg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5" Type="http://schemas.openxmlformats.org/officeDocument/2006/relationships/image" Target="../media/image17.jpg"/><Relationship Id="rId6" Type="http://schemas.openxmlformats.org/officeDocument/2006/relationships/image" Target="../media/image18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Relationship Id="rId3" Type="http://schemas.openxmlformats.org/officeDocument/2006/relationships/image" Target="../media/image19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jpg"/><Relationship Id="rId13" Type="http://schemas.openxmlformats.org/officeDocument/2006/relationships/image" Target="../media/image31.jpg"/><Relationship Id="rId14" Type="http://schemas.openxmlformats.org/officeDocument/2006/relationships/image" Target="../media/image32.jpg"/><Relationship Id="rId15" Type="http://schemas.openxmlformats.org/officeDocument/2006/relationships/image" Target="../media/image33.jpg"/><Relationship Id="rId16" Type="http://schemas.openxmlformats.org/officeDocument/2006/relationships/image" Target="../media/image34.jp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20" Type="http://schemas.openxmlformats.org/officeDocument/2006/relationships/image" Target="../media/image38.jpg"/><Relationship Id="rId21" Type="http://schemas.openxmlformats.org/officeDocument/2006/relationships/image" Target="../media/image39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47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Relationship Id="rId4" Type="http://schemas.openxmlformats.org/officeDocument/2006/relationships/image" Target="../media/image1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7" Type="http://schemas.openxmlformats.org/officeDocument/2006/relationships/image" Target="../media/image52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image" Target="../media/image55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3886892" y="4692195"/>
              <a:ext cx="8305107" cy="216580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12192000" cy="685799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0" y="4570"/>
              <a:ext cx="11155679" cy="685342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44424" y="3680459"/>
              <a:ext cx="2591562" cy="68656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185928" y="286511"/>
              <a:ext cx="6567678" cy="12443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185928" y="890016"/>
              <a:ext cx="4391406" cy="124434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27405" y="423494"/>
            <a:ext cx="5713730" cy="1301115"/>
          </a:xfrm>
          <a:prstGeom prst="rect"/>
        </p:spPr>
        <p:txBody>
          <a:bodyPr wrap="square" lIns="0" tIns="89535" rIns="0" bIns="0" rtlCol="0" vert="horz">
            <a:spAutoFit/>
          </a:bodyPr>
          <a:lstStyle/>
          <a:p>
            <a:pPr marL="12700" marR="5080">
              <a:lnSpc>
                <a:spcPts val="4750"/>
              </a:lnSpc>
              <a:spcBef>
                <a:spcPts val="705"/>
              </a:spcBef>
            </a:pPr>
            <a:r>
              <a:rPr dirty="0" sz="4400" spc="65">
                <a:solidFill>
                  <a:srgbClr val="FFFFFF"/>
                </a:solidFill>
              </a:rPr>
              <a:t>DSM,</a:t>
            </a:r>
            <a:r>
              <a:rPr dirty="0" sz="4400" spc="-270">
                <a:solidFill>
                  <a:srgbClr val="FFFFFF"/>
                </a:solidFill>
              </a:rPr>
              <a:t> </a:t>
            </a:r>
            <a:r>
              <a:rPr dirty="0" sz="4400" spc="90">
                <a:solidFill>
                  <a:srgbClr val="FFFFFF"/>
                </a:solidFill>
              </a:rPr>
              <a:t>a</a:t>
            </a:r>
            <a:r>
              <a:rPr dirty="0" sz="4400" spc="-235">
                <a:solidFill>
                  <a:srgbClr val="FFFFFF"/>
                </a:solidFill>
              </a:rPr>
              <a:t> </a:t>
            </a:r>
            <a:r>
              <a:rPr dirty="0" sz="4400" spc="70">
                <a:solidFill>
                  <a:srgbClr val="FFFFFF"/>
                </a:solidFill>
              </a:rPr>
              <a:t>world</a:t>
            </a:r>
            <a:r>
              <a:rPr dirty="0" sz="4400" spc="-240">
                <a:solidFill>
                  <a:srgbClr val="FFFFFF"/>
                </a:solidFill>
              </a:rPr>
              <a:t> </a:t>
            </a:r>
            <a:r>
              <a:rPr dirty="0" sz="4400" spc="55">
                <a:solidFill>
                  <a:srgbClr val="FFFFFF"/>
                </a:solidFill>
              </a:rPr>
              <a:t>leader</a:t>
            </a:r>
            <a:r>
              <a:rPr dirty="0" sz="4400" spc="-235">
                <a:solidFill>
                  <a:srgbClr val="FFFFFF"/>
                </a:solidFill>
              </a:rPr>
              <a:t> </a:t>
            </a:r>
            <a:r>
              <a:rPr dirty="0" sz="4400" spc="70">
                <a:solidFill>
                  <a:srgbClr val="FFFFFF"/>
                </a:solidFill>
              </a:rPr>
              <a:t>in  </a:t>
            </a:r>
            <a:r>
              <a:rPr dirty="0" sz="4400" spc="85">
                <a:solidFill>
                  <a:srgbClr val="FFFFFF"/>
                </a:solidFill>
              </a:rPr>
              <a:t>biotechnology</a:t>
            </a:r>
            <a:endParaRPr sz="4400"/>
          </a:p>
        </p:txBody>
      </p:sp>
      <p:sp>
        <p:nvSpPr>
          <p:cNvPr id="10" name="object 10"/>
          <p:cNvSpPr/>
          <p:nvPr/>
        </p:nvSpPr>
        <p:spPr>
          <a:xfrm>
            <a:off x="344424" y="4067555"/>
            <a:ext cx="2862834" cy="68656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527405" y="3730497"/>
            <a:ext cx="2475865" cy="8001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5800"/>
              </a:lnSpc>
              <a:spcBef>
                <a:spcPts val="100"/>
              </a:spcBef>
            </a:pPr>
            <a:r>
              <a:rPr dirty="0" sz="2400" spc="45" i="1">
                <a:solidFill>
                  <a:srgbClr val="FFFFFF"/>
                </a:solidFill>
                <a:latin typeface="Trebuchet MS"/>
                <a:cs typeface="Trebuchet MS"/>
              </a:rPr>
              <a:t>Name </a:t>
            </a:r>
            <a:r>
              <a:rPr dirty="0" sz="2400" spc="-25" i="1">
                <a:solidFill>
                  <a:srgbClr val="FFFFFF"/>
                </a:solidFill>
                <a:latin typeface="Trebuchet MS"/>
                <a:cs typeface="Trebuchet MS"/>
              </a:rPr>
              <a:t>presenter  </a:t>
            </a:r>
            <a:r>
              <a:rPr dirty="0" sz="2400" spc="-10" i="1">
                <a:solidFill>
                  <a:srgbClr val="FFFFFF"/>
                </a:solidFill>
                <a:latin typeface="Trebuchet MS"/>
                <a:cs typeface="Trebuchet MS"/>
              </a:rPr>
              <a:t>Date </a:t>
            </a:r>
            <a:r>
              <a:rPr dirty="0" sz="2400" spc="85" i="1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dirty="0" sz="2400" spc="-26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400" spc="10" i="1">
                <a:solidFill>
                  <a:srgbClr val="FFFFFF"/>
                </a:solidFill>
                <a:latin typeface="Trebuchet MS"/>
                <a:cs typeface="Trebuchet MS"/>
              </a:rPr>
              <a:t>location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67711" y="568451"/>
            <a:ext cx="7642859" cy="5407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5472" y="382270"/>
            <a:ext cx="7865109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170">
                <a:solidFill>
                  <a:srgbClr val="007D4A"/>
                </a:solidFill>
              </a:rPr>
              <a:t>DSM</a:t>
            </a:r>
            <a:r>
              <a:rPr dirty="0" spc="170" b="1">
                <a:solidFill>
                  <a:srgbClr val="007D4A"/>
                </a:solidFill>
                <a:latin typeface="Arial"/>
                <a:cs typeface="Arial"/>
              </a:rPr>
              <a:t>’</a:t>
            </a:r>
            <a:r>
              <a:rPr dirty="0" spc="170">
                <a:solidFill>
                  <a:srgbClr val="007D4A"/>
                </a:solidFill>
              </a:rPr>
              <a:t>s</a:t>
            </a:r>
            <a:r>
              <a:rPr dirty="0" spc="-204">
                <a:solidFill>
                  <a:srgbClr val="007D4A"/>
                </a:solidFill>
              </a:rPr>
              <a:t> </a:t>
            </a:r>
            <a:r>
              <a:rPr dirty="0" spc="80">
                <a:solidFill>
                  <a:srgbClr val="007D4A"/>
                </a:solidFill>
              </a:rPr>
              <a:t>global</a:t>
            </a:r>
            <a:r>
              <a:rPr dirty="0" spc="-204">
                <a:solidFill>
                  <a:srgbClr val="007D4A"/>
                </a:solidFill>
              </a:rPr>
              <a:t> </a:t>
            </a:r>
            <a:r>
              <a:rPr dirty="0" spc="65">
                <a:solidFill>
                  <a:srgbClr val="007D4A"/>
                </a:solidFill>
              </a:rPr>
              <a:t>biotechnology</a:t>
            </a:r>
            <a:r>
              <a:rPr dirty="0" spc="-195">
                <a:solidFill>
                  <a:srgbClr val="007D4A"/>
                </a:solidFill>
              </a:rPr>
              <a:t> </a:t>
            </a:r>
            <a:r>
              <a:rPr dirty="0" spc="114">
                <a:solidFill>
                  <a:srgbClr val="007D4A"/>
                </a:solidFill>
              </a:rPr>
              <a:t>R&amp;D</a:t>
            </a:r>
            <a:r>
              <a:rPr dirty="0" spc="-190">
                <a:solidFill>
                  <a:srgbClr val="007D4A"/>
                </a:solidFill>
              </a:rPr>
              <a:t> </a:t>
            </a:r>
            <a:r>
              <a:rPr dirty="0" spc="40">
                <a:solidFill>
                  <a:srgbClr val="007D4A"/>
                </a:solidFill>
              </a:rPr>
              <a:t>footprint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5472" y="6319824"/>
            <a:ext cx="175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40">
                <a:solidFill>
                  <a:srgbClr val="B1B1B1"/>
                </a:solidFill>
                <a:latin typeface="Trebuchet MS"/>
                <a:cs typeface="Trebuchet MS"/>
              </a:rPr>
              <a:t>10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57200" y="621791"/>
            <a:ext cx="11490960" cy="6019800"/>
            <a:chOff x="457200" y="621791"/>
            <a:chExt cx="11490960" cy="6019800"/>
          </a:xfrm>
        </p:grpSpPr>
        <p:sp>
          <p:nvSpPr>
            <p:cNvPr id="6" name="object 6"/>
            <p:cNvSpPr/>
            <p:nvPr/>
          </p:nvSpPr>
          <p:spPr>
            <a:xfrm>
              <a:off x="457200" y="621791"/>
              <a:ext cx="11490960" cy="6019800"/>
            </a:xfrm>
            <a:custGeom>
              <a:avLst/>
              <a:gdLst/>
              <a:ahLst/>
              <a:cxnLst/>
              <a:rect l="l" t="t" r="r" b="b"/>
              <a:pathLst>
                <a:path w="11490960" h="6019800">
                  <a:moveTo>
                    <a:pt x="2324100" y="1213866"/>
                  </a:moveTo>
                  <a:lnTo>
                    <a:pt x="2317978" y="1168273"/>
                  </a:lnTo>
                  <a:lnTo>
                    <a:pt x="2300694" y="1127315"/>
                  </a:lnTo>
                  <a:lnTo>
                    <a:pt x="2273897" y="1092619"/>
                  </a:lnTo>
                  <a:lnTo>
                    <a:pt x="2239200" y="1065822"/>
                  </a:lnTo>
                  <a:lnTo>
                    <a:pt x="2198243" y="1048537"/>
                  </a:lnTo>
                  <a:lnTo>
                    <a:pt x="2152650" y="1042416"/>
                  </a:lnTo>
                  <a:lnTo>
                    <a:pt x="171450" y="1042416"/>
                  </a:lnTo>
                  <a:lnTo>
                    <a:pt x="125869" y="1048537"/>
                  </a:lnTo>
                  <a:lnTo>
                    <a:pt x="84912" y="1065822"/>
                  </a:lnTo>
                  <a:lnTo>
                    <a:pt x="50203" y="1092619"/>
                  </a:lnTo>
                  <a:lnTo>
                    <a:pt x="23406" y="1127315"/>
                  </a:lnTo>
                  <a:lnTo>
                    <a:pt x="6121" y="1168273"/>
                  </a:lnTo>
                  <a:lnTo>
                    <a:pt x="0" y="1213866"/>
                  </a:lnTo>
                  <a:lnTo>
                    <a:pt x="0" y="4438650"/>
                  </a:lnTo>
                  <a:lnTo>
                    <a:pt x="6121" y="4484255"/>
                  </a:lnTo>
                  <a:lnTo>
                    <a:pt x="23406" y="4525213"/>
                  </a:lnTo>
                  <a:lnTo>
                    <a:pt x="50215" y="4559909"/>
                  </a:lnTo>
                  <a:lnTo>
                    <a:pt x="84912" y="4586706"/>
                  </a:lnTo>
                  <a:lnTo>
                    <a:pt x="125869" y="4603991"/>
                  </a:lnTo>
                  <a:lnTo>
                    <a:pt x="171450" y="4610112"/>
                  </a:lnTo>
                  <a:lnTo>
                    <a:pt x="2152650" y="4610112"/>
                  </a:lnTo>
                  <a:lnTo>
                    <a:pt x="2198243" y="4603991"/>
                  </a:lnTo>
                  <a:lnTo>
                    <a:pt x="2239200" y="4586706"/>
                  </a:lnTo>
                  <a:lnTo>
                    <a:pt x="2273897" y="4559909"/>
                  </a:lnTo>
                  <a:lnTo>
                    <a:pt x="2300694" y="4525213"/>
                  </a:lnTo>
                  <a:lnTo>
                    <a:pt x="2317978" y="4484255"/>
                  </a:lnTo>
                  <a:lnTo>
                    <a:pt x="2324100" y="4438650"/>
                  </a:lnTo>
                  <a:lnTo>
                    <a:pt x="2324100" y="1213866"/>
                  </a:lnTo>
                  <a:close/>
                </a:path>
                <a:path w="11490960" h="6019800">
                  <a:moveTo>
                    <a:pt x="8889492" y="4268089"/>
                  </a:moveTo>
                  <a:lnTo>
                    <a:pt x="8882367" y="4223982"/>
                  </a:lnTo>
                  <a:lnTo>
                    <a:pt x="8862555" y="4185666"/>
                  </a:lnTo>
                  <a:lnTo>
                    <a:pt x="8832342" y="4155452"/>
                  </a:lnTo>
                  <a:lnTo>
                    <a:pt x="8794026" y="4135640"/>
                  </a:lnTo>
                  <a:lnTo>
                    <a:pt x="8749919" y="4128516"/>
                  </a:lnTo>
                  <a:lnTo>
                    <a:pt x="2585593" y="4128516"/>
                  </a:lnTo>
                  <a:lnTo>
                    <a:pt x="2541473" y="4135640"/>
                  </a:lnTo>
                  <a:lnTo>
                    <a:pt x="2503157" y="4155452"/>
                  </a:lnTo>
                  <a:lnTo>
                    <a:pt x="2472944" y="4185666"/>
                  </a:lnTo>
                  <a:lnTo>
                    <a:pt x="2453132" y="4223982"/>
                  </a:lnTo>
                  <a:lnTo>
                    <a:pt x="2446020" y="4268089"/>
                  </a:lnTo>
                  <a:lnTo>
                    <a:pt x="2446020" y="5880278"/>
                  </a:lnTo>
                  <a:lnTo>
                    <a:pt x="2453132" y="5924385"/>
                  </a:lnTo>
                  <a:lnTo>
                    <a:pt x="2472944" y="5962688"/>
                  </a:lnTo>
                  <a:lnTo>
                    <a:pt x="2503157" y="5992888"/>
                  </a:lnTo>
                  <a:lnTo>
                    <a:pt x="2541473" y="6012688"/>
                  </a:lnTo>
                  <a:lnTo>
                    <a:pt x="2585593" y="6019800"/>
                  </a:lnTo>
                  <a:lnTo>
                    <a:pt x="8749919" y="6019800"/>
                  </a:lnTo>
                  <a:lnTo>
                    <a:pt x="8794026" y="6012688"/>
                  </a:lnTo>
                  <a:lnTo>
                    <a:pt x="8832342" y="5992888"/>
                  </a:lnTo>
                  <a:lnTo>
                    <a:pt x="8862555" y="5962688"/>
                  </a:lnTo>
                  <a:lnTo>
                    <a:pt x="8882367" y="5924385"/>
                  </a:lnTo>
                  <a:lnTo>
                    <a:pt x="8889492" y="5880278"/>
                  </a:lnTo>
                  <a:lnTo>
                    <a:pt x="8889492" y="4268089"/>
                  </a:lnTo>
                  <a:close/>
                </a:path>
                <a:path w="11490960" h="6019800">
                  <a:moveTo>
                    <a:pt x="11490960" y="171450"/>
                  </a:moveTo>
                  <a:lnTo>
                    <a:pt x="11484839" y="125857"/>
                  </a:lnTo>
                  <a:lnTo>
                    <a:pt x="11467554" y="84899"/>
                  </a:lnTo>
                  <a:lnTo>
                    <a:pt x="11440757" y="50203"/>
                  </a:lnTo>
                  <a:lnTo>
                    <a:pt x="11406061" y="23406"/>
                  </a:lnTo>
                  <a:lnTo>
                    <a:pt x="11365103" y="6121"/>
                  </a:lnTo>
                  <a:lnTo>
                    <a:pt x="11319510" y="0"/>
                  </a:lnTo>
                  <a:lnTo>
                    <a:pt x="9338310" y="0"/>
                  </a:lnTo>
                  <a:lnTo>
                    <a:pt x="9292704" y="6121"/>
                  </a:lnTo>
                  <a:lnTo>
                    <a:pt x="9251747" y="23406"/>
                  </a:lnTo>
                  <a:lnTo>
                    <a:pt x="9217050" y="50203"/>
                  </a:lnTo>
                  <a:lnTo>
                    <a:pt x="9190253" y="84899"/>
                  </a:lnTo>
                  <a:lnTo>
                    <a:pt x="9172969" y="125857"/>
                  </a:lnTo>
                  <a:lnTo>
                    <a:pt x="9166860" y="171450"/>
                  </a:lnTo>
                  <a:lnTo>
                    <a:pt x="9166860" y="5080254"/>
                  </a:lnTo>
                  <a:lnTo>
                    <a:pt x="9172969" y="5125834"/>
                  </a:lnTo>
                  <a:lnTo>
                    <a:pt x="9190253" y="5166792"/>
                  </a:lnTo>
                  <a:lnTo>
                    <a:pt x="9217050" y="5201488"/>
                  </a:lnTo>
                  <a:lnTo>
                    <a:pt x="9251747" y="5228298"/>
                  </a:lnTo>
                  <a:lnTo>
                    <a:pt x="9292704" y="5245582"/>
                  </a:lnTo>
                  <a:lnTo>
                    <a:pt x="9338310" y="5251704"/>
                  </a:lnTo>
                  <a:lnTo>
                    <a:pt x="11319510" y="5251704"/>
                  </a:lnTo>
                  <a:lnTo>
                    <a:pt x="11365103" y="5245582"/>
                  </a:lnTo>
                  <a:lnTo>
                    <a:pt x="11406061" y="5228298"/>
                  </a:lnTo>
                  <a:lnTo>
                    <a:pt x="11440757" y="5201488"/>
                  </a:lnTo>
                  <a:lnTo>
                    <a:pt x="11467554" y="5166792"/>
                  </a:lnTo>
                  <a:lnTo>
                    <a:pt x="11484839" y="5125834"/>
                  </a:lnTo>
                  <a:lnTo>
                    <a:pt x="11490960" y="5080254"/>
                  </a:lnTo>
                  <a:lnTo>
                    <a:pt x="11490960" y="17145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792104" y="2005882"/>
              <a:ext cx="1660203" cy="106187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41032" y="1832101"/>
              <a:ext cx="347073" cy="34768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641032" y="1832101"/>
              <a:ext cx="347345" cy="347345"/>
            </a:xfrm>
            <a:custGeom>
              <a:avLst/>
              <a:gdLst/>
              <a:ahLst/>
              <a:cxnLst/>
              <a:rect l="l" t="t" r="r" b="b"/>
              <a:pathLst>
                <a:path w="347344" h="347344">
                  <a:moveTo>
                    <a:pt x="173539" y="346909"/>
                  </a:moveTo>
                  <a:lnTo>
                    <a:pt x="219480" y="340718"/>
                  </a:lnTo>
                  <a:lnTo>
                    <a:pt x="260880" y="323250"/>
                  </a:lnTo>
                  <a:lnTo>
                    <a:pt x="296039" y="296163"/>
                  </a:lnTo>
                  <a:lnTo>
                    <a:pt x="323258" y="261117"/>
                  </a:lnTo>
                  <a:lnTo>
                    <a:pt x="340836" y="219770"/>
                  </a:lnTo>
                  <a:lnTo>
                    <a:pt x="347073" y="173780"/>
                  </a:lnTo>
                  <a:lnTo>
                    <a:pt x="340836" y="127505"/>
                  </a:lnTo>
                  <a:lnTo>
                    <a:pt x="323258" y="85970"/>
                  </a:lnTo>
                  <a:lnTo>
                    <a:pt x="296039" y="50815"/>
                  </a:lnTo>
                  <a:lnTo>
                    <a:pt x="260880" y="23676"/>
                  </a:lnTo>
                  <a:lnTo>
                    <a:pt x="219480" y="6192"/>
                  </a:lnTo>
                  <a:lnTo>
                    <a:pt x="173539" y="0"/>
                  </a:lnTo>
                  <a:lnTo>
                    <a:pt x="127327" y="6192"/>
                  </a:lnTo>
                  <a:lnTo>
                    <a:pt x="85850" y="23676"/>
                  </a:lnTo>
                  <a:lnTo>
                    <a:pt x="50744" y="50815"/>
                  </a:lnTo>
                  <a:lnTo>
                    <a:pt x="23643" y="85970"/>
                  </a:lnTo>
                  <a:lnTo>
                    <a:pt x="6183" y="127505"/>
                  </a:lnTo>
                  <a:lnTo>
                    <a:pt x="0" y="173780"/>
                  </a:lnTo>
                  <a:lnTo>
                    <a:pt x="6183" y="219770"/>
                  </a:lnTo>
                  <a:lnTo>
                    <a:pt x="23643" y="261117"/>
                  </a:lnTo>
                  <a:lnTo>
                    <a:pt x="50744" y="296163"/>
                  </a:lnTo>
                  <a:lnTo>
                    <a:pt x="85850" y="323250"/>
                  </a:lnTo>
                  <a:lnTo>
                    <a:pt x="127327" y="340718"/>
                  </a:lnTo>
                  <a:lnTo>
                    <a:pt x="173539" y="346909"/>
                  </a:lnTo>
                  <a:close/>
                </a:path>
              </a:pathLst>
            </a:custGeom>
            <a:ln w="10081">
              <a:solidFill>
                <a:srgbClr val="FDFDF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42544" y="3649733"/>
              <a:ext cx="1706462" cy="1095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571258" y="3470656"/>
              <a:ext cx="356912" cy="35828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71258" y="3470656"/>
              <a:ext cx="357505" cy="358775"/>
            </a:xfrm>
            <a:custGeom>
              <a:avLst/>
              <a:gdLst/>
              <a:ahLst/>
              <a:cxnLst/>
              <a:rect l="l" t="t" r="r" b="b"/>
              <a:pathLst>
                <a:path w="357505" h="358775">
                  <a:moveTo>
                    <a:pt x="178452" y="358281"/>
                  </a:moveTo>
                  <a:lnTo>
                    <a:pt x="225697" y="351841"/>
                  </a:lnTo>
                  <a:lnTo>
                    <a:pt x="268272" y="333693"/>
                  </a:lnTo>
                  <a:lnTo>
                    <a:pt x="304430" y="305589"/>
                  </a:lnTo>
                  <a:lnTo>
                    <a:pt x="332421" y="269282"/>
                  </a:lnTo>
                  <a:lnTo>
                    <a:pt x="350498" y="226527"/>
                  </a:lnTo>
                  <a:lnTo>
                    <a:pt x="356912" y="179076"/>
                  </a:lnTo>
                  <a:lnTo>
                    <a:pt x="350498" y="131390"/>
                  </a:lnTo>
                  <a:lnTo>
                    <a:pt x="332421" y="88590"/>
                  </a:lnTo>
                  <a:lnTo>
                    <a:pt x="304430" y="52363"/>
                  </a:lnTo>
                  <a:lnTo>
                    <a:pt x="268272" y="24398"/>
                  </a:lnTo>
                  <a:lnTo>
                    <a:pt x="225697" y="6380"/>
                  </a:lnTo>
                  <a:lnTo>
                    <a:pt x="178452" y="0"/>
                  </a:lnTo>
                  <a:lnTo>
                    <a:pt x="130933" y="6380"/>
                  </a:lnTo>
                  <a:lnTo>
                    <a:pt x="88282" y="24397"/>
                  </a:lnTo>
                  <a:lnTo>
                    <a:pt x="52181" y="52363"/>
                  </a:lnTo>
                  <a:lnTo>
                    <a:pt x="24313" y="88590"/>
                  </a:lnTo>
                  <a:lnTo>
                    <a:pt x="6358" y="131390"/>
                  </a:lnTo>
                  <a:lnTo>
                    <a:pt x="0" y="179076"/>
                  </a:lnTo>
                  <a:lnTo>
                    <a:pt x="6358" y="226527"/>
                  </a:lnTo>
                  <a:lnTo>
                    <a:pt x="24313" y="269282"/>
                  </a:lnTo>
                  <a:lnTo>
                    <a:pt x="52181" y="305589"/>
                  </a:lnTo>
                  <a:lnTo>
                    <a:pt x="88282" y="333693"/>
                  </a:lnTo>
                  <a:lnTo>
                    <a:pt x="130933" y="351841"/>
                  </a:lnTo>
                  <a:lnTo>
                    <a:pt x="178452" y="358281"/>
                  </a:lnTo>
                  <a:close/>
                </a:path>
              </a:pathLst>
            </a:custGeom>
            <a:ln w="10377">
              <a:solidFill>
                <a:srgbClr val="FDFDF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218787" y="5058693"/>
              <a:ext cx="1723438" cy="10959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038642" y="4879268"/>
              <a:ext cx="360293" cy="35806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039447" y="4879268"/>
              <a:ext cx="360045" cy="358140"/>
            </a:xfrm>
            <a:custGeom>
              <a:avLst/>
              <a:gdLst/>
              <a:ahLst/>
              <a:cxnLst/>
              <a:rect l="l" t="t" r="r" b="b"/>
              <a:pathLst>
                <a:path w="360045" h="358139">
                  <a:moveTo>
                    <a:pt x="179340" y="358060"/>
                  </a:moveTo>
                  <a:lnTo>
                    <a:pt x="227310" y="351669"/>
                  </a:lnTo>
                  <a:lnTo>
                    <a:pt x="270366" y="333640"/>
                  </a:lnTo>
                  <a:lnTo>
                    <a:pt x="306810" y="305687"/>
                  </a:lnTo>
                  <a:lnTo>
                    <a:pt x="334944" y="269524"/>
                  </a:lnTo>
                  <a:lnTo>
                    <a:pt x="353069" y="226865"/>
                  </a:lnTo>
                  <a:lnTo>
                    <a:pt x="359488" y="179425"/>
                  </a:lnTo>
                  <a:lnTo>
                    <a:pt x="353069" y="131630"/>
                  </a:lnTo>
                  <a:lnTo>
                    <a:pt x="334944" y="88742"/>
                  </a:lnTo>
                  <a:lnTo>
                    <a:pt x="306810" y="52447"/>
                  </a:lnTo>
                  <a:lnTo>
                    <a:pt x="270366" y="24434"/>
                  </a:lnTo>
                  <a:lnTo>
                    <a:pt x="227310" y="6389"/>
                  </a:lnTo>
                  <a:lnTo>
                    <a:pt x="179340" y="0"/>
                  </a:lnTo>
                  <a:lnTo>
                    <a:pt x="131709" y="6389"/>
                  </a:lnTo>
                  <a:lnTo>
                    <a:pt x="88880" y="24434"/>
                  </a:lnTo>
                  <a:lnTo>
                    <a:pt x="52575" y="52447"/>
                  </a:lnTo>
                  <a:lnTo>
                    <a:pt x="24513" y="88742"/>
                  </a:lnTo>
                  <a:lnTo>
                    <a:pt x="6415" y="131630"/>
                  </a:lnTo>
                  <a:lnTo>
                    <a:pt x="0" y="179425"/>
                  </a:lnTo>
                  <a:lnTo>
                    <a:pt x="6415" y="226865"/>
                  </a:lnTo>
                  <a:lnTo>
                    <a:pt x="24513" y="269524"/>
                  </a:lnTo>
                  <a:lnTo>
                    <a:pt x="52575" y="305687"/>
                  </a:lnTo>
                  <a:lnTo>
                    <a:pt x="88880" y="333640"/>
                  </a:lnTo>
                  <a:lnTo>
                    <a:pt x="131709" y="351669"/>
                  </a:lnTo>
                  <a:lnTo>
                    <a:pt x="179340" y="358060"/>
                  </a:lnTo>
                  <a:close/>
                </a:path>
              </a:pathLst>
            </a:custGeom>
            <a:ln w="10436">
              <a:solidFill>
                <a:srgbClr val="FDFDF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9944289" y="2612825"/>
              <a:ext cx="1731124" cy="110720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9793154" y="2431686"/>
              <a:ext cx="362066" cy="36228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9793154" y="2431686"/>
              <a:ext cx="362585" cy="362585"/>
            </a:xfrm>
            <a:custGeom>
              <a:avLst/>
              <a:gdLst/>
              <a:ahLst/>
              <a:cxnLst/>
              <a:rect l="l" t="t" r="r" b="b"/>
              <a:pathLst>
                <a:path w="362584" h="362585">
                  <a:moveTo>
                    <a:pt x="181032" y="362287"/>
                  </a:moveTo>
                  <a:lnTo>
                    <a:pt x="229240" y="355832"/>
                  </a:lnTo>
                  <a:lnTo>
                    <a:pt x="272509" y="337604"/>
                  </a:lnTo>
                  <a:lnTo>
                    <a:pt x="309131" y="309313"/>
                  </a:lnTo>
                  <a:lnTo>
                    <a:pt x="337402" y="272666"/>
                  </a:lnTo>
                  <a:lnTo>
                    <a:pt x="355616" y="229372"/>
                  </a:lnTo>
                  <a:lnTo>
                    <a:pt x="362066" y="181138"/>
                  </a:lnTo>
                  <a:lnTo>
                    <a:pt x="355616" y="132887"/>
                  </a:lnTo>
                  <a:lnTo>
                    <a:pt x="337402" y="89589"/>
                  </a:lnTo>
                  <a:lnTo>
                    <a:pt x="309131" y="52948"/>
                  </a:lnTo>
                  <a:lnTo>
                    <a:pt x="272508" y="24668"/>
                  </a:lnTo>
                  <a:lnTo>
                    <a:pt x="229240" y="6450"/>
                  </a:lnTo>
                  <a:lnTo>
                    <a:pt x="181032" y="0"/>
                  </a:lnTo>
                  <a:lnTo>
                    <a:pt x="133106" y="6450"/>
                  </a:lnTo>
                  <a:lnTo>
                    <a:pt x="89917" y="24668"/>
                  </a:lnTo>
                  <a:lnTo>
                    <a:pt x="53238" y="52948"/>
                  </a:lnTo>
                  <a:lnTo>
                    <a:pt x="24844" y="89589"/>
                  </a:lnTo>
                  <a:lnTo>
                    <a:pt x="6506" y="132887"/>
                  </a:lnTo>
                  <a:lnTo>
                    <a:pt x="0" y="181138"/>
                  </a:lnTo>
                  <a:lnTo>
                    <a:pt x="6506" y="229372"/>
                  </a:lnTo>
                  <a:lnTo>
                    <a:pt x="24844" y="272666"/>
                  </a:lnTo>
                  <a:lnTo>
                    <a:pt x="53239" y="309313"/>
                  </a:lnTo>
                  <a:lnTo>
                    <a:pt x="89917" y="337604"/>
                  </a:lnTo>
                  <a:lnTo>
                    <a:pt x="133106" y="355832"/>
                  </a:lnTo>
                  <a:lnTo>
                    <a:pt x="181032" y="362287"/>
                  </a:lnTo>
                  <a:close/>
                </a:path>
              </a:pathLst>
            </a:custGeom>
            <a:ln w="10513">
              <a:solidFill>
                <a:srgbClr val="FDFDF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7310608" y="5061484"/>
              <a:ext cx="1752618" cy="1098523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7158315" y="4878506"/>
              <a:ext cx="367030" cy="366395"/>
            </a:xfrm>
            <a:custGeom>
              <a:avLst/>
              <a:gdLst/>
              <a:ahLst/>
              <a:cxnLst/>
              <a:rect l="l" t="t" r="r" b="b"/>
              <a:pathLst>
                <a:path w="367029" h="366395">
                  <a:moveTo>
                    <a:pt x="183409" y="0"/>
                  </a:moveTo>
                  <a:lnTo>
                    <a:pt x="134569" y="6516"/>
                  </a:lnTo>
                  <a:lnTo>
                    <a:pt x="90733" y="24918"/>
                  </a:lnTo>
                  <a:lnTo>
                    <a:pt x="53629" y="53486"/>
                  </a:lnTo>
                  <a:lnTo>
                    <a:pt x="24987" y="90499"/>
                  </a:lnTo>
                  <a:lnTo>
                    <a:pt x="6534" y="134236"/>
                  </a:lnTo>
                  <a:lnTo>
                    <a:pt x="0" y="182978"/>
                  </a:lnTo>
                  <a:lnTo>
                    <a:pt x="6535" y="231701"/>
                  </a:lnTo>
                  <a:lnTo>
                    <a:pt x="24987" y="275435"/>
                  </a:lnTo>
                  <a:lnTo>
                    <a:pt x="53630" y="312455"/>
                  </a:lnTo>
                  <a:lnTo>
                    <a:pt x="90733" y="341033"/>
                  </a:lnTo>
                  <a:lnTo>
                    <a:pt x="134569" y="359446"/>
                  </a:lnTo>
                  <a:lnTo>
                    <a:pt x="183409" y="365967"/>
                  </a:lnTo>
                  <a:lnTo>
                    <a:pt x="231966" y="359446"/>
                  </a:lnTo>
                  <a:lnTo>
                    <a:pt x="275722" y="341033"/>
                  </a:lnTo>
                  <a:lnTo>
                    <a:pt x="312882" y="312455"/>
                  </a:lnTo>
                  <a:lnTo>
                    <a:pt x="341649" y="275435"/>
                  </a:lnTo>
                  <a:lnTo>
                    <a:pt x="360227" y="231701"/>
                  </a:lnTo>
                  <a:lnTo>
                    <a:pt x="366819" y="182978"/>
                  </a:lnTo>
                  <a:lnTo>
                    <a:pt x="360227" y="134236"/>
                  </a:lnTo>
                  <a:lnTo>
                    <a:pt x="341649" y="90499"/>
                  </a:lnTo>
                  <a:lnTo>
                    <a:pt x="312882" y="53486"/>
                  </a:lnTo>
                  <a:lnTo>
                    <a:pt x="275722" y="24918"/>
                  </a:lnTo>
                  <a:lnTo>
                    <a:pt x="231965" y="6516"/>
                  </a:lnTo>
                  <a:lnTo>
                    <a:pt x="183409" y="0"/>
                  </a:lnTo>
                  <a:close/>
                </a:path>
              </a:pathLst>
            </a:custGeom>
            <a:solidFill>
              <a:srgbClr val="FDFDF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7158315" y="4878506"/>
              <a:ext cx="367030" cy="366395"/>
            </a:xfrm>
            <a:custGeom>
              <a:avLst/>
              <a:gdLst/>
              <a:ahLst/>
              <a:cxnLst/>
              <a:rect l="l" t="t" r="r" b="b"/>
              <a:pathLst>
                <a:path w="367029" h="366395">
                  <a:moveTo>
                    <a:pt x="183410" y="0"/>
                  </a:moveTo>
                  <a:lnTo>
                    <a:pt x="134569" y="6516"/>
                  </a:lnTo>
                  <a:lnTo>
                    <a:pt x="90733" y="24918"/>
                  </a:lnTo>
                  <a:lnTo>
                    <a:pt x="53629" y="53486"/>
                  </a:lnTo>
                  <a:lnTo>
                    <a:pt x="24987" y="90499"/>
                  </a:lnTo>
                  <a:lnTo>
                    <a:pt x="6534" y="134236"/>
                  </a:lnTo>
                  <a:lnTo>
                    <a:pt x="0" y="182978"/>
                  </a:lnTo>
                  <a:lnTo>
                    <a:pt x="6535" y="231701"/>
                  </a:lnTo>
                  <a:lnTo>
                    <a:pt x="24987" y="275435"/>
                  </a:lnTo>
                  <a:lnTo>
                    <a:pt x="53630" y="312455"/>
                  </a:lnTo>
                  <a:lnTo>
                    <a:pt x="90733" y="341033"/>
                  </a:lnTo>
                  <a:lnTo>
                    <a:pt x="134569" y="359446"/>
                  </a:lnTo>
                  <a:lnTo>
                    <a:pt x="183409" y="365967"/>
                  </a:lnTo>
                  <a:lnTo>
                    <a:pt x="231966" y="359446"/>
                  </a:lnTo>
                  <a:lnTo>
                    <a:pt x="275722" y="341033"/>
                  </a:lnTo>
                  <a:lnTo>
                    <a:pt x="312882" y="312455"/>
                  </a:lnTo>
                  <a:lnTo>
                    <a:pt x="341649" y="275435"/>
                  </a:lnTo>
                  <a:lnTo>
                    <a:pt x="360227" y="231701"/>
                  </a:lnTo>
                  <a:lnTo>
                    <a:pt x="366819" y="182978"/>
                  </a:lnTo>
                  <a:lnTo>
                    <a:pt x="360227" y="134236"/>
                  </a:lnTo>
                  <a:lnTo>
                    <a:pt x="341649" y="90499"/>
                  </a:lnTo>
                  <a:lnTo>
                    <a:pt x="312882" y="53486"/>
                  </a:lnTo>
                  <a:lnTo>
                    <a:pt x="275722" y="24918"/>
                  </a:lnTo>
                  <a:lnTo>
                    <a:pt x="231965" y="6516"/>
                  </a:lnTo>
                  <a:lnTo>
                    <a:pt x="183410" y="0"/>
                  </a:lnTo>
                  <a:close/>
                </a:path>
              </a:pathLst>
            </a:custGeom>
            <a:solidFill>
              <a:srgbClr val="01020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7158315" y="5000201"/>
              <a:ext cx="367030" cy="244475"/>
            </a:xfrm>
            <a:custGeom>
              <a:avLst/>
              <a:gdLst/>
              <a:ahLst/>
              <a:cxnLst/>
              <a:rect l="l" t="t" r="r" b="b"/>
              <a:pathLst>
                <a:path w="367029" h="244475">
                  <a:moveTo>
                    <a:pt x="354900" y="0"/>
                  </a:moveTo>
                  <a:lnTo>
                    <a:pt x="11826" y="0"/>
                  </a:lnTo>
                  <a:lnTo>
                    <a:pt x="6534" y="12541"/>
                  </a:lnTo>
                  <a:lnTo>
                    <a:pt x="0" y="61283"/>
                  </a:lnTo>
                  <a:lnTo>
                    <a:pt x="6535" y="110006"/>
                  </a:lnTo>
                  <a:lnTo>
                    <a:pt x="24987" y="153740"/>
                  </a:lnTo>
                  <a:lnTo>
                    <a:pt x="53630" y="190759"/>
                  </a:lnTo>
                  <a:lnTo>
                    <a:pt x="90733" y="219338"/>
                  </a:lnTo>
                  <a:lnTo>
                    <a:pt x="134569" y="237751"/>
                  </a:lnTo>
                  <a:lnTo>
                    <a:pt x="183409" y="244272"/>
                  </a:lnTo>
                  <a:lnTo>
                    <a:pt x="231966" y="237751"/>
                  </a:lnTo>
                  <a:lnTo>
                    <a:pt x="275722" y="219338"/>
                  </a:lnTo>
                  <a:lnTo>
                    <a:pt x="312882" y="190759"/>
                  </a:lnTo>
                  <a:lnTo>
                    <a:pt x="341649" y="153740"/>
                  </a:lnTo>
                  <a:lnTo>
                    <a:pt x="360227" y="110006"/>
                  </a:lnTo>
                  <a:lnTo>
                    <a:pt x="366819" y="61283"/>
                  </a:lnTo>
                  <a:lnTo>
                    <a:pt x="360227" y="12541"/>
                  </a:lnTo>
                  <a:lnTo>
                    <a:pt x="354900" y="0"/>
                  </a:lnTo>
                  <a:close/>
                </a:path>
              </a:pathLst>
            </a:custGeom>
            <a:solidFill>
              <a:srgbClr val="E31D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7170135" y="5122735"/>
              <a:ext cx="343535" cy="121920"/>
            </a:xfrm>
            <a:custGeom>
              <a:avLst/>
              <a:gdLst/>
              <a:ahLst/>
              <a:cxnLst/>
              <a:rect l="l" t="t" r="r" b="b"/>
              <a:pathLst>
                <a:path w="343534" h="121920">
                  <a:moveTo>
                    <a:pt x="343085" y="0"/>
                  </a:moveTo>
                  <a:lnTo>
                    <a:pt x="0" y="0"/>
                  </a:lnTo>
                  <a:lnTo>
                    <a:pt x="13167" y="31207"/>
                  </a:lnTo>
                  <a:lnTo>
                    <a:pt x="41809" y="68226"/>
                  </a:lnTo>
                  <a:lnTo>
                    <a:pt x="78912" y="96805"/>
                  </a:lnTo>
                  <a:lnTo>
                    <a:pt x="122748" y="115217"/>
                  </a:lnTo>
                  <a:lnTo>
                    <a:pt x="171589" y="121738"/>
                  </a:lnTo>
                  <a:lnTo>
                    <a:pt x="220145" y="115217"/>
                  </a:lnTo>
                  <a:lnTo>
                    <a:pt x="263901" y="96805"/>
                  </a:lnTo>
                  <a:lnTo>
                    <a:pt x="301062" y="68226"/>
                  </a:lnTo>
                  <a:lnTo>
                    <a:pt x="329829" y="31207"/>
                  </a:lnTo>
                  <a:lnTo>
                    <a:pt x="343085" y="0"/>
                  </a:lnTo>
                  <a:close/>
                </a:path>
              </a:pathLst>
            </a:custGeom>
            <a:solidFill>
              <a:srgbClr val="FAC8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7158315" y="4878506"/>
              <a:ext cx="367030" cy="366395"/>
            </a:xfrm>
            <a:custGeom>
              <a:avLst/>
              <a:gdLst/>
              <a:ahLst/>
              <a:cxnLst/>
              <a:rect l="l" t="t" r="r" b="b"/>
              <a:pathLst>
                <a:path w="367029" h="366395">
                  <a:moveTo>
                    <a:pt x="183409" y="365967"/>
                  </a:moveTo>
                  <a:lnTo>
                    <a:pt x="231966" y="359446"/>
                  </a:lnTo>
                  <a:lnTo>
                    <a:pt x="275722" y="341033"/>
                  </a:lnTo>
                  <a:lnTo>
                    <a:pt x="312882" y="312455"/>
                  </a:lnTo>
                  <a:lnTo>
                    <a:pt x="341649" y="275435"/>
                  </a:lnTo>
                  <a:lnTo>
                    <a:pt x="360227" y="231701"/>
                  </a:lnTo>
                  <a:lnTo>
                    <a:pt x="366819" y="182978"/>
                  </a:lnTo>
                  <a:lnTo>
                    <a:pt x="360227" y="134236"/>
                  </a:lnTo>
                  <a:lnTo>
                    <a:pt x="341649" y="90499"/>
                  </a:lnTo>
                  <a:lnTo>
                    <a:pt x="312882" y="53486"/>
                  </a:lnTo>
                  <a:lnTo>
                    <a:pt x="275722" y="24918"/>
                  </a:lnTo>
                  <a:lnTo>
                    <a:pt x="231965" y="6516"/>
                  </a:lnTo>
                  <a:lnTo>
                    <a:pt x="183409" y="0"/>
                  </a:lnTo>
                  <a:lnTo>
                    <a:pt x="134569" y="6516"/>
                  </a:lnTo>
                  <a:lnTo>
                    <a:pt x="90733" y="24918"/>
                  </a:lnTo>
                  <a:lnTo>
                    <a:pt x="53629" y="53486"/>
                  </a:lnTo>
                  <a:lnTo>
                    <a:pt x="24987" y="90499"/>
                  </a:lnTo>
                  <a:lnTo>
                    <a:pt x="6534" y="134236"/>
                  </a:lnTo>
                  <a:lnTo>
                    <a:pt x="0" y="182978"/>
                  </a:lnTo>
                  <a:lnTo>
                    <a:pt x="6535" y="231701"/>
                  </a:lnTo>
                  <a:lnTo>
                    <a:pt x="24987" y="275435"/>
                  </a:lnTo>
                  <a:lnTo>
                    <a:pt x="53630" y="312455"/>
                  </a:lnTo>
                  <a:lnTo>
                    <a:pt x="90733" y="341033"/>
                  </a:lnTo>
                  <a:lnTo>
                    <a:pt x="134569" y="359446"/>
                  </a:lnTo>
                  <a:lnTo>
                    <a:pt x="183409" y="365967"/>
                  </a:lnTo>
                  <a:close/>
                </a:path>
              </a:pathLst>
            </a:custGeom>
            <a:ln w="10634">
              <a:solidFill>
                <a:srgbClr val="FDFDF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5275804" y="5064849"/>
              <a:ext cx="1715547" cy="110720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5103691" y="4883710"/>
              <a:ext cx="358633" cy="36228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5103691" y="4883710"/>
              <a:ext cx="358775" cy="362585"/>
            </a:xfrm>
            <a:custGeom>
              <a:avLst/>
              <a:gdLst/>
              <a:ahLst/>
              <a:cxnLst/>
              <a:rect l="l" t="t" r="r" b="b"/>
              <a:pathLst>
                <a:path w="358775" h="362585">
                  <a:moveTo>
                    <a:pt x="179313" y="362287"/>
                  </a:moveTo>
                  <a:lnTo>
                    <a:pt x="227064" y="355832"/>
                  </a:lnTo>
                  <a:lnTo>
                    <a:pt x="269922" y="337604"/>
                  </a:lnTo>
                  <a:lnTo>
                    <a:pt x="306198" y="309313"/>
                  </a:lnTo>
                  <a:lnTo>
                    <a:pt x="334202" y="272666"/>
                  </a:lnTo>
                  <a:lnTo>
                    <a:pt x="352244" y="229372"/>
                  </a:lnTo>
                  <a:lnTo>
                    <a:pt x="358633" y="181138"/>
                  </a:lnTo>
                  <a:lnTo>
                    <a:pt x="352244" y="133186"/>
                  </a:lnTo>
                  <a:lnTo>
                    <a:pt x="334202" y="89972"/>
                  </a:lnTo>
                  <a:lnTo>
                    <a:pt x="306198" y="53272"/>
                  </a:lnTo>
                  <a:lnTo>
                    <a:pt x="269922" y="24859"/>
                  </a:lnTo>
                  <a:lnTo>
                    <a:pt x="227064" y="6510"/>
                  </a:lnTo>
                  <a:lnTo>
                    <a:pt x="179313" y="0"/>
                  </a:lnTo>
                  <a:lnTo>
                    <a:pt x="131842" y="6510"/>
                  </a:lnTo>
                  <a:lnTo>
                    <a:pt x="89063" y="24859"/>
                  </a:lnTo>
                  <a:lnTo>
                    <a:pt x="52733" y="53272"/>
                  </a:lnTo>
                  <a:lnTo>
                    <a:pt x="24608" y="89972"/>
                  </a:lnTo>
                  <a:lnTo>
                    <a:pt x="6444" y="133186"/>
                  </a:lnTo>
                  <a:lnTo>
                    <a:pt x="0" y="181138"/>
                  </a:lnTo>
                  <a:lnTo>
                    <a:pt x="6444" y="229372"/>
                  </a:lnTo>
                  <a:lnTo>
                    <a:pt x="24608" y="272666"/>
                  </a:lnTo>
                  <a:lnTo>
                    <a:pt x="52733" y="309313"/>
                  </a:lnTo>
                  <a:lnTo>
                    <a:pt x="89063" y="337604"/>
                  </a:lnTo>
                  <a:lnTo>
                    <a:pt x="131842" y="355832"/>
                  </a:lnTo>
                  <a:lnTo>
                    <a:pt x="179313" y="362287"/>
                  </a:lnTo>
                  <a:close/>
                </a:path>
              </a:pathLst>
            </a:custGeom>
            <a:ln w="10461">
              <a:solidFill>
                <a:srgbClr val="FDFDF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9944227" y="948201"/>
              <a:ext cx="1770515" cy="113189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9759075" y="763022"/>
              <a:ext cx="370307" cy="37036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9759075" y="763022"/>
              <a:ext cx="370840" cy="370840"/>
            </a:xfrm>
            <a:custGeom>
              <a:avLst/>
              <a:gdLst/>
              <a:ahLst/>
              <a:cxnLst/>
              <a:rect l="l" t="t" r="r" b="b"/>
              <a:pathLst>
                <a:path w="370840" h="370840">
                  <a:moveTo>
                    <a:pt x="185151" y="370368"/>
                  </a:moveTo>
                  <a:lnTo>
                    <a:pt x="234167" y="363712"/>
                  </a:lnTo>
                  <a:lnTo>
                    <a:pt x="278340" y="344951"/>
                  </a:lnTo>
                  <a:lnTo>
                    <a:pt x="315854" y="315903"/>
                  </a:lnTo>
                  <a:lnTo>
                    <a:pt x="344896" y="278381"/>
                  </a:lnTo>
                  <a:lnTo>
                    <a:pt x="363652" y="234201"/>
                  </a:lnTo>
                  <a:lnTo>
                    <a:pt x="370307" y="185178"/>
                  </a:lnTo>
                  <a:lnTo>
                    <a:pt x="363651" y="135851"/>
                  </a:lnTo>
                  <a:lnTo>
                    <a:pt x="344896" y="91587"/>
                  </a:lnTo>
                  <a:lnTo>
                    <a:pt x="315854" y="54129"/>
                  </a:lnTo>
                  <a:lnTo>
                    <a:pt x="278339" y="25218"/>
                  </a:lnTo>
                  <a:lnTo>
                    <a:pt x="234167" y="6594"/>
                  </a:lnTo>
                  <a:lnTo>
                    <a:pt x="185151" y="0"/>
                  </a:lnTo>
                  <a:lnTo>
                    <a:pt x="135847" y="6594"/>
                  </a:lnTo>
                  <a:lnTo>
                    <a:pt x="91595" y="25218"/>
                  </a:lnTo>
                  <a:lnTo>
                    <a:pt x="54140" y="54129"/>
                  </a:lnTo>
                  <a:lnTo>
                    <a:pt x="25225" y="91587"/>
                  </a:lnTo>
                  <a:lnTo>
                    <a:pt x="6597" y="135851"/>
                  </a:lnTo>
                  <a:lnTo>
                    <a:pt x="0" y="185178"/>
                  </a:lnTo>
                  <a:lnTo>
                    <a:pt x="6597" y="234201"/>
                  </a:lnTo>
                  <a:lnTo>
                    <a:pt x="25225" y="278381"/>
                  </a:lnTo>
                  <a:lnTo>
                    <a:pt x="54140" y="315902"/>
                  </a:lnTo>
                  <a:lnTo>
                    <a:pt x="91596" y="344951"/>
                  </a:lnTo>
                  <a:lnTo>
                    <a:pt x="135848" y="363711"/>
                  </a:lnTo>
                  <a:lnTo>
                    <a:pt x="185151" y="370368"/>
                  </a:lnTo>
                  <a:close/>
                </a:path>
              </a:pathLst>
            </a:custGeom>
            <a:ln w="10749">
              <a:solidFill>
                <a:srgbClr val="FDFDF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9908955" y="4294155"/>
              <a:ext cx="1822559" cy="1160635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9750762" y="4104284"/>
              <a:ext cx="381013" cy="379810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9750762" y="4104284"/>
              <a:ext cx="381635" cy="380365"/>
            </a:xfrm>
            <a:custGeom>
              <a:avLst/>
              <a:gdLst/>
              <a:ahLst/>
              <a:cxnLst/>
              <a:rect l="l" t="t" r="r" b="b"/>
              <a:pathLst>
                <a:path w="381634" h="380364">
                  <a:moveTo>
                    <a:pt x="190505" y="379810"/>
                  </a:moveTo>
                  <a:lnTo>
                    <a:pt x="234265" y="374807"/>
                  </a:lnTo>
                  <a:lnTo>
                    <a:pt x="274395" y="360549"/>
                  </a:lnTo>
                  <a:lnTo>
                    <a:pt x="309763" y="338163"/>
                  </a:lnTo>
                  <a:lnTo>
                    <a:pt x="339239" y="308776"/>
                  </a:lnTo>
                  <a:lnTo>
                    <a:pt x="361693" y="273514"/>
                  </a:lnTo>
                  <a:lnTo>
                    <a:pt x="375994" y="233503"/>
                  </a:lnTo>
                  <a:lnTo>
                    <a:pt x="381013" y="189871"/>
                  </a:lnTo>
                  <a:lnTo>
                    <a:pt x="375994" y="146278"/>
                  </a:lnTo>
                  <a:lnTo>
                    <a:pt x="361693" y="106291"/>
                  </a:lnTo>
                  <a:lnTo>
                    <a:pt x="339239" y="71040"/>
                  </a:lnTo>
                  <a:lnTo>
                    <a:pt x="309763" y="41655"/>
                  </a:lnTo>
                  <a:lnTo>
                    <a:pt x="274395" y="19266"/>
                  </a:lnTo>
                  <a:lnTo>
                    <a:pt x="234265" y="5005"/>
                  </a:lnTo>
                  <a:lnTo>
                    <a:pt x="190505" y="0"/>
                  </a:lnTo>
                  <a:lnTo>
                    <a:pt x="146747" y="5005"/>
                  </a:lnTo>
                  <a:lnTo>
                    <a:pt x="106618" y="19266"/>
                  </a:lnTo>
                  <a:lnTo>
                    <a:pt x="71251" y="41655"/>
                  </a:lnTo>
                  <a:lnTo>
                    <a:pt x="41774" y="71040"/>
                  </a:lnTo>
                  <a:lnTo>
                    <a:pt x="19320" y="106291"/>
                  </a:lnTo>
                  <a:lnTo>
                    <a:pt x="5018" y="146278"/>
                  </a:lnTo>
                  <a:lnTo>
                    <a:pt x="0" y="189871"/>
                  </a:lnTo>
                  <a:lnTo>
                    <a:pt x="5018" y="233503"/>
                  </a:lnTo>
                  <a:lnTo>
                    <a:pt x="19320" y="273514"/>
                  </a:lnTo>
                  <a:lnTo>
                    <a:pt x="41774" y="308776"/>
                  </a:lnTo>
                  <a:lnTo>
                    <a:pt x="71251" y="338163"/>
                  </a:lnTo>
                  <a:lnTo>
                    <a:pt x="106619" y="360549"/>
                  </a:lnTo>
                  <a:lnTo>
                    <a:pt x="146747" y="374807"/>
                  </a:lnTo>
                  <a:lnTo>
                    <a:pt x="190505" y="379810"/>
                  </a:lnTo>
                  <a:close/>
                </a:path>
              </a:pathLst>
            </a:custGeom>
            <a:ln w="11041">
              <a:solidFill>
                <a:srgbClr val="FDFDF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/>
          <p:nvPr/>
        </p:nvSpPr>
        <p:spPr>
          <a:xfrm>
            <a:off x="9954259" y="2106295"/>
            <a:ext cx="99758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40">
                <a:solidFill>
                  <a:srgbClr val="00AF50"/>
                </a:solidFill>
                <a:latin typeface="Trebuchet MS"/>
                <a:cs typeface="Trebuchet MS"/>
              </a:rPr>
              <a:t>Kaiseraugst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91362" y="3097783"/>
            <a:ext cx="122491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30">
                <a:solidFill>
                  <a:srgbClr val="00AF50"/>
                </a:solidFill>
                <a:latin typeface="Trebuchet MS"/>
                <a:cs typeface="Trebuchet MS"/>
              </a:rPr>
              <a:t>Columbia</a:t>
            </a:r>
            <a:r>
              <a:rPr dirty="0" sz="1400" spc="-13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dirty="0" sz="1400" spc="20">
                <a:solidFill>
                  <a:srgbClr val="00AF50"/>
                </a:solidFill>
                <a:latin typeface="Trebuchet MS"/>
                <a:cs typeface="Trebuchet MS"/>
              </a:rPr>
              <a:t>(MD)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23696" y="4783963"/>
            <a:ext cx="124904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30">
                <a:solidFill>
                  <a:srgbClr val="00AF50"/>
                </a:solidFill>
                <a:latin typeface="Trebuchet MS"/>
                <a:cs typeface="Trebuchet MS"/>
              </a:rPr>
              <a:t>Lexington</a:t>
            </a:r>
            <a:r>
              <a:rPr dirty="0" sz="1400" spc="-135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dirty="0" sz="1400">
                <a:solidFill>
                  <a:srgbClr val="00AF50"/>
                </a:solidFill>
                <a:latin typeface="Trebuchet MS"/>
                <a:cs typeface="Trebuchet MS"/>
              </a:rPr>
              <a:t>(MA)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197479" y="6220155"/>
            <a:ext cx="166052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10">
                <a:solidFill>
                  <a:srgbClr val="00AF50"/>
                </a:solidFill>
                <a:latin typeface="Trebuchet MS"/>
                <a:cs typeface="Trebuchet MS"/>
              </a:rPr>
              <a:t>Delft </a:t>
            </a:r>
            <a:r>
              <a:rPr dirty="0" sz="1400" spc="55">
                <a:solidFill>
                  <a:srgbClr val="00AF50"/>
                </a:solidFill>
                <a:latin typeface="Trebuchet MS"/>
                <a:cs typeface="Trebuchet MS"/>
              </a:rPr>
              <a:t>&amp;</a:t>
            </a:r>
            <a:r>
              <a:rPr dirty="0" sz="1400" spc="-21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dirty="0" sz="1400" spc="35">
                <a:solidFill>
                  <a:srgbClr val="00AF50"/>
                </a:solidFill>
                <a:latin typeface="Trebuchet MS"/>
                <a:cs typeface="Trebuchet MS"/>
              </a:rPr>
              <a:t>Wageningen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941432" y="3772661"/>
            <a:ext cx="44005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45">
                <a:solidFill>
                  <a:srgbClr val="00AF50"/>
                </a:solidFill>
                <a:latin typeface="Trebuchet MS"/>
                <a:cs typeface="Trebuchet MS"/>
              </a:rPr>
              <a:t>T</a:t>
            </a:r>
            <a:r>
              <a:rPr dirty="0" sz="1400" spc="60">
                <a:solidFill>
                  <a:srgbClr val="00AF50"/>
                </a:solidFill>
                <a:latin typeface="Trebuchet MS"/>
                <a:cs typeface="Trebuchet MS"/>
              </a:rPr>
              <a:t>u</a:t>
            </a:r>
            <a:r>
              <a:rPr dirty="0" sz="1400" spc="15">
                <a:solidFill>
                  <a:srgbClr val="00AF50"/>
                </a:solidFill>
                <a:latin typeface="Trebuchet MS"/>
                <a:cs typeface="Trebuchet MS"/>
              </a:rPr>
              <a:t>l</a:t>
            </a:r>
            <a:r>
              <a:rPr dirty="0" sz="1400">
                <a:solidFill>
                  <a:srgbClr val="00AF50"/>
                </a:solidFill>
                <a:latin typeface="Trebuchet MS"/>
                <a:cs typeface="Trebuchet MS"/>
              </a:rPr>
              <a:t>l</a:t>
            </a:r>
            <a:r>
              <a:rPr dirty="0" sz="1400" spc="50">
                <a:solidFill>
                  <a:srgbClr val="00AF50"/>
                </a:solidFill>
                <a:latin typeface="Trebuchet MS"/>
                <a:cs typeface="Trebuchet MS"/>
              </a:rPr>
              <a:t>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302754" y="6220155"/>
            <a:ext cx="78930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30">
                <a:solidFill>
                  <a:srgbClr val="00AF50"/>
                </a:solidFill>
                <a:latin typeface="Trebuchet MS"/>
                <a:cs typeface="Trebuchet MS"/>
              </a:rPr>
              <a:t>G</a:t>
            </a:r>
            <a:r>
              <a:rPr dirty="0" sz="1400" spc="25">
                <a:solidFill>
                  <a:srgbClr val="00AF50"/>
                </a:solidFill>
                <a:latin typeface="Trebuchet MS"/>
                <a:cs typeface="Trebuchet MS"/>
              </a:rPr>
              <a:t>r</a:t>
            </a:r>
            <a:r>
              <a:rPr dirty="0" sz="1400" spc="10">
                <a:solidFill>
                  <a:srgbClr val="00AF50"/>
                </a:solidFill>
                <a:latin typeface="Trebuchet MS"/>
                <a:cs typeface="Trebuchet MS"/>
              </a:rPr>
              <a:t>e</a:t>
            </a:r>
            <a:r>
              <a:rPr dirty="0" sz="1400" spc="60">
                <a:solidFill>
                  <a:srgbClr val="00AF50"/>
                </a:solidFill>
                <a:latin typeface="Trebuchet MS"/>
                <a:cs typeface="Trebuchet MS"/>
              </a:rPr>
              <a:t>n</a:t>
            </a:r>
            <a:r>
              <a:rPr dirty="0" sz="1400" spc="-35">
                <a:solidFill>
                  <a:srgbClr val="00AF50"/>
                </a:solidFill>
                <a:latin typeface="Trebuchet MS"/>
                <a:cs typeface="Trebuchet MS"/>
              </a:rPr>
              <a:t>z</a:t>
            </a:r>
            <a:r>
              <a:rPr dirty="0" sz="1400" spc="40">
                <a:solidFill>
                  <a:srgbClr val="00AF50"/>
                </a:solidFill>
                <a:latin typeface="Trebuchet MS"/>
                <a:cs typeface="Trebuchet MS"/>
              </a:rPr>
              <a:t>a</a:t>
            </a:r>
            <a:r>
              <a:rPr dirty="0" sz="1400" spc="-15">
                <a:solidFill>
                  <a:srgbClr val="00AF50"/>
                </a:solidFill>
                <a:latin typeface="Trebuchet MS"/>
                <a:cs typeface="Trebuchet MS"/>
              </a:rPr>
              <a:t>c</a:t>
            </a:r>
            <a:r>
              <a:rPr dirty="0" sz="1400" spc="50">
                <a:solidFill>
                  <a:srgbClr val="00AF50"/>
                </a:solidFill>
                <a:latin typeface="Trebuchet MS"/>
                <a:cs typeface="Trebuchet MS"/>
              </a:rPr>
              <a:t>h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265801" y="6207658"/>
            <a:ext cx="81978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40">
                <a:solidFill>
                  <a:srgbClr val="00AF50"/>
                </a:solidFill>
                <a:latin typeface="Trebuchet MS"/>
                <a:cs typeface="Trebuchet MS"/>
              </a:rPr>
              <a:t>H</a:t>
            </a:r>
            <a:r>
              <a:rPr dirty="0" sz="1400" spc="40" b="1">
                <a:solidFill>
                  <a:srgbClr val="00AF50"/>
                </a:solidFill>
                <a:latin typeface="Carlito"/>
                <a:cs typeface="Carlito"/>
              </a:rPr>
              <a:t>ø</a:t>
            </a:r>
            <a:r>
              <a:rPr dirty="0" sz="1400" spc="40">
                <a:solidFill>
                  <a:srgbClr val="00AF50"/>
                </a:solidFill>
                <a:latin typeface="Trebuchet MS"/>
                <a:cs typeface="Trebuchet MS"/>
              </a:rPr>
              <a:t>rsholm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954259" y="5466689"/>
            <a:ext cx="87185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30">
                <a:solidFill>
                  <a:srgbClr val="00AF50"/>
                </a:solidFill>
                <a:latin typeface="Trebuchet MS"/>
                <a:cs typeface="Trebuchet MS"/>
              </a:rPr>
              <a:t>Tongxiang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5472" y="325441"/>
            <a:ext cx="11170285" cy="1336675"/>
          </a:xfrm>
          <a:prstGeom prst="rect">
            <a:avLst/>
          </a:prstGeom>
        </p:spPr>
        <p:txBody>
          <a:bodyPr wrap="square" lIns="0" tIns="666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dirty="0" sz="3200" spc="60">
                <a:solidFill>
                  <a:srgbClr val="007D4A"/>
                </a:solidFill>
                <a:latin typeface="Trebuchet MS"/>
                <a:cs typeface="Trebuchet MS"/>
              </a:rPr>
              <a:t>Our </a:t>
            </a:r>
            <a:r>
              <a:rPr dirty="0" sz="3200" spc="40">
                <a:solidFill>
                  <a:srgbClr val="007D4A"/>
                </a:solidFill>
                <a:latin typeface="Trebuchet MS"/>
                <a:cs typeface="Trebuchet MS"/>
              </a:rPr>
              <a:t>collaborative</a:t>
            </a:r>
            <a:r>
              <a:rPr dirty="0" sz="3200" spc="-450">
                <a:solidFill>
                  <a:srgbClr val="007D4A"/>
                </a:solidFill>
                <a:latin typeface="Trebuchet MS"/>
                <a:cs typeface="Trebuchet MS"/>
              </a:rPr>
              <a:t> </a:t>
            </a:r>
            <a:r>
              <a:rPr dirty="0" sz="3200" spc="80">
                <a:solidFill>
                  <a:srgbClr val="007D4A"/>
                </a:solidFill>
                <a:latin typeface="Trebuchet MS"/>
                <a:cs typeface="Trebuchet MS"/>
              </a:rPr>
              <a:t>approach</a:t>
            </a:r>
            <a:endParaRPr sz="3200">
              <a:latin typeface="Trebuchet MS"/>
              <a:cs typeface="Trebuchet MS"/>
            </a:endParaRPr>
          </a:p>
          <a:p>
            <a:pPr marL="12700" marR="5080">
              <a:lnSpc>
                <a:spcPts val="2860"/>
              </a:lnSpc>
              <a:spcBef>
                <a:spcPts val="430"/>
              </a:spcBef>
            </a:pPr>
            <a:r>
              <a:rPr dirty="0" sz="2400" spc="-20">
                <a:solidFill>
                  <a:srgbClr val="45AC34"/>
                </a:solidFill>
                <a:latin typeface="Trebuchet MS"/>
                <a:cs typeface="Trebuchet MS"/>
              </a:rPr>
              <a:t>There </a:t>
            </a:r>
            <a:r>
              <a:rPr dirty="0" sz="2400" spc="70">
                <a:solidFill>
                  <a:srgbClr val="45AC34"/>
                </a:solidFill>
                <a:latin typeface="Trebuchet MS"/>
                <a:cs typeface="Trebuchet MS"/>
              </a:rPr>
              <a:t>is </a:t>
            </a:r>
            <a:r>
              <a:rPr dirty="0" sz="2400" spc="100">
                <a:solidFill>
                  <a:srgbClr val="45AC34"/>
                </a:solidFill>
                <a:latin typeface="Trebuchet MS"/>
                <a:cs typeface="Trebuchet MS"/>
              </a:rPr>
              <a:t>no </a:t>
            </a:r>
            <a:r>
              <a:rPr dirty="0" sz="2400" spc="40">
                <a:solidFill>
                  <a:srgbClr val="45AC34"/>
                </a:solidFill>
                <a:latin typeface="Trebuchet MS"/>
                <a:cs typeface="Trebuchet MS"/>
              </a:rPr>
              <a:t>innovation </a:t>
            </a:r>
            <a:r>
              <a:rPr dirty="0" sz="2400">
                <a:solidFill>
                  <a:srgbClr val="45AC34"/>
                </a:solidFill>
                <a:latin typeface="Trebuchet MS"/>
                <a:cs typeface="Trebuchet MS"/>
              </a:rPr>
              <a:t>without </a:t>
            </a:r>
            <a:r>
              <a:rPr dirty="0" sz="2400" spc="10">
                <a:solidFill>
                  <a:srgbClr val="45AC34"/>
                </a:solidFill>
                <a:latin typeface="Trebuchet MS"/>
                <a:cs typeface="Trebuchet MS"/>
              </a:rPr>
              <a:t>collaboration! </a:t>
            </a:r>
            <a:r>
              <a:rPr dirty="0" sz="2400" spc="110">
                <a:solidFill>
                  <a:srgbClr val="45AC34"/>
                </a:solidFill>
                <a:latin typeface="Trebuchet MS"/>
                <a:cs typeface="Trebuchet MS"/>
              </a:rPr>
              <a:t>DSM</a:t>
            </a:r>
            <a:r>
              <a:rPr dirty="0" sz="2400" spc="110">
                <a:solidFill>
                  <a:srgbClr val="45AC34"/>
                </a:solidFill>
                <a:latin typeface="Arial"/>
                <a:cs typeface="Arial"/>
              </a:rPr>
              <a:t>’</a:t>
            </a:r>
            <a:r>
              <a:rPr dirty="0" sz="2400" spc="110">
                <a:solidFill>
                  <a:srgbClr val="45AC34"/>
                </a:solidFill>
                <a:latin typeface="Trebuchet MS"/>
                <a:cs typeface="Trebuchet MS"/>
              </a:rPr>
              <a:t>s </a:t>
            </a:r>
            <a:r>
              <a:rPr dirty="0" sz="2400" spc="25">
                <a:solidFill>
                  <a:srgbClr val="45AC34"/>
                </a:solidFill>
                <a:latin typeface="Trebuchet MS"/>
                <a:cs typeface="Trebuchet MS"/>
              </a:rPr>
              <a:t>takes </a:t>
            </a:r>
            <a:r>
              <a:rPr dirty="0" sz="2400" spc="10">
                <a:solidFill>
                  <a:srgbClr val="45AC34"/>
                </a:solidFill>
                <a:latin typeface="Trebuchet MS"/>
                <a:cs typeface="Trebuchet MS"/>
              </a:rPr>
              <a:t>part </a:t>
            </a:r>
            <a:r>
              <a:rPr dirty="0" sz="2400" spc="40">
                <a:solidFill>
                  <a:srgbClr val="45AC34"/>
                </a:solidFill>
                <a:latin typeface="Trebuchet MS"/>
                <a:cs typeface="Trebuchet MS"/>
              </a:rPr>
              <a:t>in </a:t>
            </a:r>
            <a:r>
              <a:rPr dirty="0" sz="2400" spc="20">
                <a:solidFill>
                  <a:srgbClr val="45AC34"/>
                </a:solidFill>
                <a:latin typeface="Trebuchet MS"/>
                <a:cs typeface="Trebuchet MS"/>
              </a:rPr>
              <a:t>academic  partnerships, public-private partnerships, venturing </a:t>
            </a:r>
            <a:r>
              <a:rPr dirty="0" sz="2400">
                <a:solidFill>
                  <a:srgbClr val="45AC34"/>
                </a:solidFill>
                <a:latin typeface="Trebuchet MS"/>
                <a:cs typeface="Trebuchet MS"/>
              </a:rPr>
              <a:t>projects </a:t>
            </a:r>
            <a:r>
              <a:rPr dirty="0" sz="2400" spc="75">
                <a:solidFill>
                  <a:srgbClr val="45AC34"/>
                </a:solidFill>
                <a:latin typeface="Trebuchet MS"/>
                <a:cs typeface="Trebuchet MS"/>
              </a:rPr>
              <a:t>and</a:t>
            </a:r>
            <a:r>
              <a:rPr dirty="0" sz="2400" spc="-475">
                <a:solidFill>
                  <a:srgbClr val="45AC34"/>
                </a:solidFill>
                <a:latin typeface="Trebuchet MS"/>
                <a:cs typeface="Trebuchet MS"/>
              </a:rPr>
              <a:t> </a:t>
            </a:r>
            <a:r>
              <a:rPr dirty="0" sz="2400" spc="-10">
                <a:solidFill>
                  <a:srgbClr val="45AC34"/>
                </a:solidFill>
                <a:latin typeface="Trebuchet MS"/>
                <a:cs typeface="Trebuchet MS"/>
              </a:rPr>
              <a:t>joint-ventures.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98091" y="2636558"/>
            <a:ext cx="1362216" cy="4447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461309" y="2576990"/>
            <a:ext cx="2020700" cy="6082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24934" y="3721608"/>
            <a:ext cx="1626119" cy="7254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065924" y="5074819"/>
            <a:ext cx="1465790" cy="72409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665761" y="5044287"/>
            <a:ext cx="1611797" cy="7851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711183" y="3864864"/>
            <a:ext cx="1520952" cy="5913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730213" y="2590800"/>
            <a:ext cx="2198103" cy="5852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676357" y="3872805"/>
            <a:ext cx="2243400" cy="4291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539239" y="5015075"/>
            <a:ext cx="1397628" cy="83863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453948" y="2016074"/>
            <a:ext cx="405765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50">
                <a:latin typeface="Trebuchet MS"/>
                <a:cs typeface="Trebuchet MS"/>
              </a:rPr>
              <a:t>Some </a:t>
            </a:r>
            <a:r>
              <a:rPr dirty="0" sz="1600" spc="5">
                <a:latin typeface="Trebuchet MS"/>
                <a:cs typeface="Trebuchet MS"/>
              </a:rPr>
              <a:t>of </a:t>
            </a:r>
            <a:r>
              <a:rPr dirty="0" sz="1600" spc="-5">
                <a:latin typeface="Trebuchet MS"/>
                <a:cs typeface="Trebuchet MS"/>
              </a:rPr>
              <a:t>the </a:t>
            </a:r>
            <a:r>
              <a:rPr dirty="0" sz="1600" spc="15">
                <a:latin typeface="Trebuchet MS"/>
                <a:cs typeface="Trebuchet MS"/>
              </a:rPr>
              <a:t>partners </a:t>
            </a:r>
            <a:r>
              <a:rPr dirty="0" sz="1600" spc="-30">
                <a:latin typeface="Trebuchet MS"/>
                <a:cs typeface="Trebuchet MS"/>
              </a:rPr>
              <a:t>we </a:t>
            </a:r>
            <a:r>
              <a:rPr dirty="0" sz="1600" spc="10">
                <a:latin typeface="Trebuchet MS"/>
                <a:cs typeface="Trebuchet MS"/>
              </a:rPr>
              <a:t>collaborate</a:t>
            </a:r>
            <a:r>
              <a:rPr dirty="0" sz="1600" spc="-280">
                <a:latin typeface="Trebuchet MS"/>
                <a:cs typeface="Trebuchet MS"/>
              </a:rPr>
              <a:t> </a:t>
            </a:r>
            <a:r>
              <a:rPr dirty="0" sz="1600" spc="-10">
                <a:latin typeface="Trebuchet MS"/>
                <a:cs typeface="Trebuchet MS"/>
              </a:rPr>
              <a:t>with</a:t>
            </a:r>
            <a:r>
              <a:rPr dirty="0" sz="1600" spc="-10">
                <a:latin typeface="Arial"/>
                <a:cs typeface="Arial"/>
              </a:rPr>
              <a:t>…</a:t>
            </a:r>
            <a:endParaRPr sz="160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96200" y="0"/>
            <a:ext cx="4495800" cy="6858000"/>
            <a:chOff x="7696200" y="0"/>
            <a:chExt cx="4495800" cy="6858000"/>
          </a:xfrm>
        </p:grpSpPr>
        <p:sp>
          <p:nvSpPr>
            <p:cNvPr id="3" name="object 3"/>
            <p:cNvSpPr/>
            <p:nvPr/>
          </p:nvSpPr>
          <p:spPr>
            <a:xfrm>
              <a:off x="7696200" y="0"/>
              <a:ext cx="4495800" cy="6858000"/>
            </a:xfrm>
            <a:custGeom>
              <a:avLst/>
              <a:gdLst/>
              <a:ahLst/>
              <a:cxnLst/>
              <a:rect l="l" t="t" r="r" b="b"/>
              <a:pathLst>
                <a:path w="4495800" h="6858000">
                  <a:moveTo>
                    <a:pt x="4495800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4495800" y="6857999"/>
                  </a:lnTo>
                  <a:lnTo>
                    <a:pt x="1041400" y="6857997"/>
                  </a:lnTo>
                  <a:lnTo>
                    <a:pt x="1626107" y="6683057"/>
                  </a:lnTo>
                  <a:lnTo>
                    <a:pt x="2147443" y="6529692"/>
                  </a:lnTo>
                  <a:lnTo>
                    <a:pt x="2607691" y="6400279"/>
                  </a:lnTo>
                  <a:lnTo>
                    <a:pt x="3011678" y="6288849"/>
                  </a:lnTo>
                  <a:lnTo>
                    <a:pt x="3018663" y="6272072"/>
                  </a:lnTo>
                  <a:lnTo>
                    <a:pt x="3028060" y="6257696"/>
                  </a:lnTo>
                  <a:lnTo>
                    <a:pt x="3037458" y="6240919"/>
                  </a:lnTo>
                  <a:lnTo>
                    <a:pt x="3049270" y="6228930"/>
                  </a:lnTo>
                  <a:lnTo>
                    <a:pt x="3032759" y="6221742"/>
                  </a:lnTo>
                  <a:lnTo>
                    <a:pt x="3018663" y="6212166"/>
                  </a:lnTo>
                  <a:lnTo>
                    <a:pt x="3006979" y="6204966"/>
                  </a:lnTo>
                  <a:lnTo>
                    <a:pt x="2985770" y="6183401"/>
                  </a:lnTo>
                  <a:lnTo>
                    <a:pt x="2981071" y="6176213"/>
                  </a:lnTo>
                  <a:lnTo>
                    <a:pt x="3004566" y="6149860"/>
                  </a:lnTo>
                  <a:lnTo>
                    <a:pt x="3060954" y="6106718"/>
                  </a:lnTo>
                  <a:lnTo>
                    <a:pt x="3133725" y="6082753"/>
                  </a:lnTo>
                  <a:lnTo>
                    <a:pt x="3173729" y="6077966"/>
                  </a:lnTo>
                  <a:lnTo>
                    <a:pt x="3194811" y="6077966"/>
                  </a:lnTo>
                  <a:lnTo>
                    <a:pt x="3215894" y="6080353"/>
                  </a:lnTo>
                  <a:lnTo>
                    <a:pt x="3237103" y="6085154"/>
                  </a:lnTo>
                  <a:lnTo>
                    <a:pt x="3260598" y="6089942"/>
                  </a:lnTo>
                  <a:lnTo>
                    <a:pt x="3323971" y="6118707"/>
                  </a:lnTo>
                  <a:lnTo>
                    <a:pt x="3373247" y="6164237"/>
                  </a:lnTo>
                  <a:lnTo>
                    <a:pt x="3377946" y="6152248"/>
                  </a:lnTo>
                  <a:lnTo>
                    <a:pt x="3403854" y="6121095"/>
                  </a:lnTo>
                  <a:lnTo>
                    <a:pt x="3460242" y="6097130"/>
                  </a:lnTo>
                  <a:lnTo>
                    <a:pt x="3471926" y="6109119"/>
                  </a:lnTo>
                  <a:lnTo>
                    <a:pt x="3481324" y="6123495"/>
                  </a:lnTo>
                  <a:lnTo>
                    <a:pt x="3490722" y="6142659"/>
                  </a:lnTo>
                  <a:lnTo>
                    <a:pt x="3497706" y="6161836"/>
                  </a:lnTo>
                  <a:lnTo>
                    <a:pt x="3751326" y="6099530"/>
                  </a:lnTo>
                  <a:lnTo>
                    <a:pt x="3962780" y="6049200"/>
                  </a:lnTo>
                  <a:lnTo>
                    <a:pt x="4134104" y="6010859"/>
                  </a:lnTo>
                  <a:lnTo>
                    <a:pt x="4270375" y="5982106"/>
                  </a:lnTo>
                  <a:lnTo>
                    <a:pt x="4373626" y="5962929"/>
                  </a:lnTo>
                  <a:lnTo>
                    <a:pt x="4444110" y="5950953"/>
                  </a:lnTo>
                  <a:lnTo>
                    <a:pt x="4495800" y="5941364"/>
                  </a:lnTo>
                  <a:lnTo>
                    <a:pt x="449580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10194035" y="1066800"/>
              <a:ext cx="1453896" cy="55626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8339327" y="891539"/>
              <a:ext cx="1060703" cy="73152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8523732" y="2250948"/>
              <a:ext cx="691896" cy="48767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10017251" y="2257044"/>
              <a:ext cx="1807463" cy="4587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10259567" y="3204972"/>
              <a:ext cx="1322831" cy="100431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8045195" y="4728971"/>
              <a:ext cx="1648968" cy="66751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10117416" y="4837239"/>
              <a:ext cx="1608039" cy="39190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069579" y="3395471"/>
              <a:ext cx="1588007" cy="67970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455777" y="2610738"/>
            <a:ext cx="6530340" cy="6356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2000" spc="-65" i="1">
                <a:solidFill>
                  <a:srgbClr val="7E7E7E"/>
                </a:solidFill>
                <a:latin typeface="Trebuchet MS"/>
                <a:cs typeface="Trebuchet MS"/>
              </a:rPr>
              <a:t>Fill</a:t>
            </a:r>
            <a:r>
              <a:rPr dirty="0" sz="2000" spc="-85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5" i="1">
                <a:solidFill>
                  <a:srgbClr val="7E7E7E"/>
                </a:solidFill>
                <a:latin typeface="Trebuchet MS"/>
                <a:cs typeface="Trebuchet MS"/>
              </a:rPr>
              <a:t>in</a:t>
            </a:r>
            <a:r>
              <a:rPr dirty="0" sz="2000" spc="-100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-5" i="1">
                <a:solidFill>
                  <a:srgbClr val="7E7E7E"/>
                </a:solidFill>
                <a:latin typeface="Trebuchet MS"/>
                <a:cs typeface="Trebuchet MS"/>
              </a:rPr>
              <a:t>details</a:t>
            </a:r>
            <a:r>
              <a:rPr dirty="0" sz="2000" spc="-80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50" i="1">
                <a:solidFill>
                  <a:srgbClr val="7E7E7E"/>
                </a:solidFill>
                <a:latin typeface="Trebuchet MS"/>
                <a:cs typeface="Trebuchet MS"/>
              </a:rPr>
              <a:t>based</a:t>
            </a:r>
            <a:r>
              <a:rPr dirty="0" sz="2000" spc="-85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75" i="1">
                <a:solidFill>
                  <a:srgbClr val="7E7E7E"/>
                </a:solidFill>
                <a:latin typeface="Trebuchet MS"/>
                <a:cs typeface="Trebuchet MS"/>
              </a:rPr>
              <a:t>on</a:t>
            </a:r>
            <a:r>
              <a:rPr dirty="0" sz="2000" spc="-95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-40" i="1">
                <a:solidFill>
                  <a:srgbClr val="7E7E7E"/>
                </a:solidFill>
                <a:latin typeface="Trebuchet MS"/>
                <a:cs typeface="Trebuchet MS"/>
              </a:rPr>
              <a:t>the</a:t>
            </a:r>
            <a:r>
              <a:rPr dirty="0" sz="2000" spc="-90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15" i="1">
                <a:solidFill>
                  <a:srgbClr val="7E7E7E"/>
                </a:solidFill>
                <a:latin typeface="Trebuchet MS"/>
                <a:cs typeface="Trebuchet MS"/>
              </a:rPr>
              <a:t>audience</a:t>
            </a:r>
            <a:r>
              <a:rPr dirty="0" sz="2000" spc="-95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70" i="1">
                <a:solidFill>
                  <a:srgbClr val="7E7E7E"/>
                </a:solidFill>
                <a:latin typeface="Trebuchet MS"/>
                <a:cs typeface="Trebuchet MS"/>
              </a:rPr>
              <a:t>and</a:t>
            </a:r>
            <a:r>
              <a:rPr dirty="0" sz="2000" spc="-95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30" i="1">
                <a:solidFill>
                  <a:srgbClr val="7E7E7E"/>
                </a:solidFill>
                <a:latin typeface="Trebuchet MS"/>
                <a:cs typeface="Trebuchet MS"/>
              </a:rPr>
              <a:t>purpose</a:t>
            </a:r>
            <a:r>
              <a:rPr dirty="0" sz="2000" spc="-100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-30" i="1">
                <a:solidFill>
                  <a:srgbClr val="7E7E7E"/>
                </a:solidFill>
                <a:latin typeface="Trebuchet MS"/>
                <a:cs typeface="Trebuchet MS"/>
              </a:rPr>
              <a:t>of</a:t>
            </a:r>
            <a:r>
              <a:rPr dirty="0" sz="2000" spc="-110" i="1">
                <a:solidFill>
                  <a:srgbClr val="7E7E7E"/>
                </a:solidFill>
                <a:latin typeface="Trebuchet MS"/>
                <a:cs typeface="Trebuchet MS"/>
              </a:rPr>
              <a:t> </a:t>
            </a:r>
            <a:r>
              <a:rPr dirty="0" sz="2000" spc="10" i="1">
                <a:solidFill>
                  <a:srgbClr val="7E7E7E"/>
                </a:solidFill>
                <a:latin typeface="Trebuchet MS"/>
                <a:cs typeface="Trebuchet MS"/>
              </a:rPr>
              <a:t>your  </a:t>
            </a:r>
            <a:r>
              <a:rPr dirty="0" sz="2000" i="1">
                <a:solidFill>
                  <a:srgbClr val="7E7E7E"/>
                </a:solidFill>
                <a:latin typeface="Trebuchet MS"/>
                <a:cs typeface="Trebuchet MS"/>
              </a:rPr>
              <a:t>presentation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3433445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50">
                <a:solidFill>
                  <a:srgbClr val="007D4A"/>
                </a:solidFill>
              </a:rPr>
              <a:t>Advocating </a:t>
            </a:r>
            <a:r>
              <a:rPr dirty="0" spc="35">
                <a:solidFill>
                  <a:srgbClr val="007D4A"/>
                </a:solidFill>
              </a:rPr>
              <a:t>for </a:t>
            </a:r>
            <a:r>
              <a:rPr dirty="0" spc="65">
                <a:solidFill>
                  <a:srgbClr val="007D4A"/>
                </a:solidFill>
              </a:rPr>
              <a:t>a  </a:t>
            </a:r>
            <a:r>
              <a:rPr dirty="0" spc="80">
                <a:solidFill>
                  <a:srgbClr val="007D4A"/>
                </a:solidFill>
              </a:rPr>
              <a:t>sustainable</a:t>
            </a:r>
            <a:r>
              <a:rPr dirty="0" spc="-254">
                <a:solidFill>
                  <a:srgbClr val="007D4A"/>
                </a:solidFill>
              </a:rPr>
              <a:t> </a:t>
            </a:r>
            <a:r>
              <a:rPr dirty="0" spc="15">
                <a:solidFill>
                  <a:srgbClr val="007D4A"/>
                </a:solidFill>
              </a:rPr>
              <a:t>future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55472" y="1480515"/>
            <a:ext cx="5870575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80">
                <a:solidFill>
                  <a:srgbClr val="45AC34"/>
                </a:solidFill>
                <a:latin typeface="Trebuchet MS"/>
                <a:cs typeface="Trebuchet MS"/>
              </a:rPr>
              <a:t>Some</a:t>
            </a:r>
            <a:r>
              <a:rPr dirty="0" sz="2400" spc="-95">
                <a:solidFill>
                  <a:srgbClr val="45AC34"/>
                </a:solidFill>
                <a:latin typeface="Trebuchet MS"/>
                <a:cs typeface="Trebuchet MS"/>
              </a:rPr>
              <a:t> </a:t>
            </a:r>
            <a:r>
              <a:rPr dirty="0" sz="2400" spc="15">
                <a:solidFill>
                  <a:srgbClr val="45AC34"/>
                </a:solidFill>
                <a:latin typeface="Trebuchet MS"/>
                <a:cs typeface="Trebuchet MS"/>
              </a:rPr>
              <a:t>of</a:t>
            </a:r>
            <a:r>
              <a:rPr dirty="0" sz="2400" spc="-90">
                <a:solidFill>
                  <a:srgbClr val="45AC34"/>
                </a:solidFill>
                <a:latin typeface="Trebuchet MS"/>
                <a:cs typeface="Trebuchet MS"/>
              </a:rPr>
              <a:t> </a:t>
            </a:r>
            <a:r>
              <a:rPr dirty="0" sz="2400">
                <a:solidFill>
                  <a:srgbClr val="45AC34"/>
                </a:solidFill>
                <a:latin typeface="Trebuchet MS"/>
                <a:cs typeface="Trebuchet MS"/>
              </a:rPr>
              <a:t>the</a:t>
            </a:r>
            <a:r>
              <a:rPr dirty="0" sz="2400" spc="-85">
                <a:solidFill>
                  <a:srgbClr val="45AC34"/>
                </a:solidFill>
                <a:latin typeface="Trebuchet MS"/>
                <a:cs typeface="Trebuchet MS"/>
              </a:rPr>
              <a:t> </a:t>
            </a:r>
            <a:r>
              <a:rPr dirty="0" sz="2400" spc="35">
                <a:solidFill>
                  <a:srgbClr val="45AC34"/>
                </a:solidFill>
                <a:latin typeface="Trebuchet MS"/>
                <a:cs typeface="Trebuchet MS"/>
              </a:rPr>
              <a:t>organizations</a:t>
            </a:r>
            <a:r>
              <a:rPr dirty="0" sz="2400" spc="-90">
                <a:solidFill>
                  <a:srgbClr val="45AC34"/>
                </a:solidFill>
                <a:latin typeface="Trebuchet MS"/>
                <a:cs typeface="Trebuchet MS"/>
              </a:rPr>
              <a:t> </a:t>
            </a:r>
            <a:r>
              <a:rPr dirty="0" sz="2400" spc="-35">
                <a:solidFill>
                  <a:srgbClr val="45AC34"/>
                </a:solidFill>
                <a:latin typeface="Trebuchet MS"/>
                <a:cs typeface="Trebuchet MS"/>
              </a:rPr>
              <a:t>we</a:t>
            </a:r>
            <a:r>
              <a:rPr dirty="0" sz="2400" spc="-75">
                <a:solidFill>
                  <a:srgbClr val="45AC34"/>
                </a:solidFill>
                <a:latin typeface="Trebuchet MS"/>
                <a:cs typeface="Trebuchet MS"/>
              </a:rPr>
              <a:t> </a:t>
            </a:r>
            <a:r>
              <a:rPr dirty="0" sz="2400" spc="35">
                <a:solidFill>
                  <a:srgbClr val="45AC34"/>
                </a:solidFill>
                <a:latin typeface="Trebuchet MS"/>
                <a:cs typeface="Trebuchet MS"/>
              </a:rPr>
              <a:t>engage</a:t>
            </a:r>
            <a:r>
              <a:rPr dirty="0" sz="2400" spc="-85">
                <a:solidFill>
                  <a:srgbClr val="45AC34"/>
                </a:solidFill>
                <a:latin typeface="Trebuchet MS"/>
                <a:cs typeface="Trebuchet MS"/>
              </a:rPr>
              <a:t> </a:t>
            </a:r>
            <a:r>
              <a:rPr dirty="0" sz="2400" spc="-20">
                <a:solidFill>
                  <a:srgbClr val="45AC34"/>
                </a:solidFill>
                <a:latin typeface="Trebuchet MS"/>
                <a:cs typeface="Trebuchet MS"/>
              </a:rPr>
              <a:t>with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94988" y="0"/>
            <a:ext cx="8097520" cy="6858000"/>
            <a:chOff x="4094988" y="0"/>
            <a:chExt cx="8097520" cy="6858000"/>
          </a:xfrm>
        </p:grpSpPr>
        <p:sp>
          <p:nvSpPr>
            <p:cNvPr id="3" name="object 3"/>
            <p:cNvSpPr/>
            <p:nvPr/>
          </p:nvSpPr>
          <p:spPr>
            <a:xfrm>
              <a:off x="7696200" y="0"/>
              <a:ext cx="4495800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4094988" y="1654803"/>
              <a:ext cx="6302315" cy="520319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8692896" y="5940551"/>
              <a:ext cx="3499104" cy="9174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1384172" y="2672029"/>
            <a:ext cx="2705735" cy="1123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 indent="595630">
              <a:lnSpc>
                <a:spcPct val="100000"/>
              </a:lnSpc>
              <a:spcBef>
                <a:spcPts val="100"/>
              </a:spcBef>
            </a:pPr>
            <a:r>
              <a:rPr dirty="0" sz="2400" spc="-15">
                <a:solidFill>
                  <a:srgbClr val="006FC0"/>
                </a:solidFill>
                <a:latin typeface="Trebuchet MS"/>
                <a:cs typeface="Trebuchet MS"/>
              </a:rPr>
              <a:t>We </a:t>
            </a:r>
            <a:r>
              <a:rPr dirty="0" sz="2400" spc="25">
                <a:solidFill>
                  <a:srgbClr val="006FC0"/>
                </a:solidFill>
                <a:latin typeface="Trebuchet MS"/>
                <a:cs typeface="Trebuchet MS"/>
              </a:rPr>
              <a:t>are</a:t>
            </a:r>
            <a:r>
              <a:rPr dirty="0" sz="2400" spc="-33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400" spc="40">
                <a:solidFill>
                  <a:srgbClr val="006FC0"/>
                </a:solidFill>
                <a:latin typeface="Trebuchet MS"/>
                <a:cs typeface="Trebuchet MS"/>
              </a:rPr>
              <a:t>already  </a:t>
            </a:r>
            <a:r>
              <a:rPr dirty="0" sz="2400" spc="35">
                <a:solidFill>
                  <a:srgbClr val="006FC0"/>
                </a:solidFill>
                <a:latin typeface="Trebuchet MS"/>
                <a:cs typeface="Trebuchet MS"/>
              </a:rPr>
              <a:t>reaching </a:t>
            </a:r>
            <a:r>
              <a:rPr dirty="0" sz="2400" spc="55">
                <a:solidFill>
                  <a:srgbClr val="006FC0"/>
                </a:solidFill>
                <a:latin typeface="Trebuchet MS"/>
                <a:cs typeface="Trebuchet MS"/>
              </a:rPr>
              <a:t>billions</a:t>
            </a:r>
            <a:r>
              <a:rPr dirty="0" sz="2400" spc="-38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400" spc="30">
                <a:solidFill>
                  <a:srgbClr val="006FC0"/>
                </a:solidFill>
                <a:latin typeface="Trebuchet MS"/>
                <a:cs typeface="Trebuchet MS"/>
              </a:rPr>
              <a:t>of  </a:t>
            </a:r>
            <a:r>
              <a:rPr dirty="0" sz="2400" spc="55">
                <a:solidFill>
                  <a:srgbClr val="006FC0"/>
                </a:solidFill>
                <a:latin typeface="Trebuchet MS"/>
                <a:cs typeface="Trebuchet MS"/>
              </a:rPr>
              <a:t>people</a:t>
            </a:r>
            <a:r>
              <a:rPr dirty="0" sz="2400" spc="-185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400">
                <a:solidFill>
                  <a:srgbClr val="006FC0"/>
                </a:solidFill>
                <a:latin typeface="Trebuchet MS"/>
                <a:cs typeface="Trebuchet MS"/>
              </a:rPr>
              <a:t>worldwide.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7" name="object 7"/>
          <p:cNvSpPr txBox="1"/>
          <p:nvPr/>
        </p:nvSpPr>
        <p:spPr>
          <a:xfrm>
            <a:off x="455472" y="329511"/>
            <a:ext cx="5878830" cy="966469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dirty="0" sz="3200" spc="-40">
                <a:solidFill>
                  <a:srgbClr val="006FB9"/>
                </a:solidFill>
                <a:latin typeface="Trebuchet MS"/>
                <a:cs typeface="Trebuchet MS"/>
              </a:rPr>
              <a:t>Now.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dirty="0" sz="2400" spc="-45">
                <a:solidFill>
                  <a:srgbClr val="00A2DB"/>
                </a:solidFill>
                <a:latin typeface="Trebuchet MS"/>
                <a:cs typeface="Trebuchet MS"/>
              </a:rPr>
              <a:t>A </a:t>
            </a:r>
            <a:r>
              <a:rPr dirty="0" sz="2400" spc="20">
                <a:solidFill>
                  <a:srgbClr val="00A2DB"/>
                </a:solidFill>
                <a:latin typeface="Trebuchet MS"/>
                <a:cs typeface="Trebuchet MS"/>
              </a:rPr>
              <a:t>selection </a:t>
            </a:r>
            <a:r>
              <a:rPr dirty="0" sz="2400" spc="15">
                <a:solidFill>
                  <a:srgbClr val="00A2DB"/>
                </a:solidFill>
                <a:latin typeface="Trebuchet MS"/>
                <a:cs typeface="Trebuchet MS"/>
              </a:rPr>
              <a:t>of </a:t>
            </a:r>
            <a:r>
              <a:rPr dirty="0" sz="2400" spc="60">
                <a:solidFill>
                  <a:srgbClr val="00A2DB"/>
                </a:solidFill>
                <a:latin typeface="Trebuchet MS"/>
                <a:cs typeface="Trebuchet MS"/>
              </a:rPr>
              <a:t>our </a:t>
            </a:r>
            <a:r>
              <a:rPr dirty="0" sz="2400" spc="40">
                <a:solidFill>
                  <a:srgbClr val="00A2DB"/>
                </a:solidFill>
                <a:latin typeface="Trebuchet MS"/>
                <a:cs typeface="Trebuchet MS"/>
              </a:rPr>
              <a:t>biotechnology</a:t>
            </a:r>
            <a:r>
              <a:rPr dirty="0" sz="2400" spc="-530">
                <a:solidFill>
                  <a:srgbClr val="00A2DB"/>
                </a:solidFill>
                <a:latin typeface="Trebuchet MS"/>
                <a:cs typeface="Trebuchet MS"/>
              </a:rPr>
              <a:t> </a:t>
            </a:r>
            <a:r>
              <a:rPr dirty="0" sz="2400" spc="65">
                <a:solidFill>
                  <a:srgbClr val="00A2DB"/>
                </a:solidFill>
                <a:latin typeface="Trebuchet MS"/>
                <a:cs typeface="Trebuchet MS"/>
              </a:rPr>
              <a:t>solutions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7877555" y="48036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7903463" y="4829555"/>
              <a:ext cx="995172" cy="9951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725411" y="48036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751319" y="4829555"/>
              <a:ext cx="995172" cy="9951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55472" y="1476247"/>
            <a:ext cx="4794250" cy="36353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20">
                <a:solidFill>
                  <a:srgbClr val="00A2DB"/>
                </a:solidFill>
                <a:latin typeface="Trebuchet MS"/>
                <a:cs typeface="Trebuchet MS"/>
              </a:rPr>
              <a:t>MAXILACT</a:t>
            </a:r>
            <a:r>
              <a:rPr dirty="0" sz="2400" spc="-20">
                <a:solidFill>
                  <a:srgbClr val="00A2DB"/>
                </a:solidFill>
                <a:latin typeface="Carlito"/>
                <a:cs typeface="Carlito"/>
              </a:rPr>
              <a:t>®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35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000" spc="-5">
                <a:solidFill>
                  <a:srgbClr val="006FC0"/>
                </a:solidFill>
                <a:latin typeface="Trebuchet MS"/>
                <a:cs typeface="Trebuchet MS"/>
              </a:rPr>
              <a:t>Acidic </a:t>
            </a:r>
            <a:r>
              <a:rPr dirty="0" sz="2000" spc="65">
                <a:solidFill>
                  <a:srgbClr val="006FC0"/>
                </a:solidFill>
                <a:latin typeface="Trebuchet MS"/>
                <a:cs typeface="Trebuchet MS"/>
              </a:rPr>
              <a:t>and </a:t>
            </a:r>
            <a:r>
              <a:rPr dirty="0" sz="2000" spc="15">
                <a:solidFill>
                  <a:srgbClr val="006FC0"/>
                </a:solidFill>
                <a:latin typeface="Trebuchet MS"/>
                <a:cs typeface="Trebuchet MS"/>
              </a:rPr>
              <a:t>neutral </a:t>
            </a:r>
            <a:r>
              <a:rPr dirty="0" sz="2000" spc="10">
                <a:solidFill>
                  <a:srgbClr val="006FC0"/>
                </a:solidFill>
                <a:latin typeface="Trebuchet MS"/>
                <a:cs typeface="Trebuchet MS"/>
              </a:rPr>
              <a:t>lactase</a:t>
            </a:r>
            <a:r>
              <a:rPr dirty="0" sz="2000" spc="-445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25">
                <a:solidFill>
                  <a:srgbClr val="006FC0"/>
                </a:solidFill>
                <a:latin typeface="Trebuchet MS"/>
                <a:cs typeface="Trebuchet MS"/>
              </a:rPr>
              <a:t>enzymes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65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35">
                <a:latin typeface="Trebuchet MS"/>
                <a:cs typeface="Trebuchet MS"/>
              </a:rPr>
              <a:t>Enabling </a:t>
            </a:r>
            <a:r>
              <a:rPr dirty="0" sz="2000" spc="10">
                <a:latin typeface="Trebuchet MS"/>
                <a:cs typeface="Trebuchet MS"/>
              </a:rPr>
              <a:t>lactose-free </a:t>
            </a:r>
            <a:r>
              <a:rPr dirty="0" sz="2000" spc="20">
                <a:latin typeface="Trebuchet MS"/>
                <a:cs typeface="Trebuchet MS"/>
              </a:rPr>
              <a:t>dairy</a:t>
            </a:r>
            <a:r>
              <a:rPr dirty="0" sz="2000" spc="-335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products</a:t>
            </a:r>
            <a:endParaRPr sz="2000">
              <a:latin typeface="Trebuchet MS"/>
              <a:cs typeface="Trebuchet MS"/>
            </a:endParaRPr>
          </a:p>
          <a:p>
            <a:pPr marL="264160" marR="5080" indent="-251460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90">
                <a:latin typeface="Trebuchet MS"/>
                <a:cs typeface="Trebuchet MS"/>
              </a:rPr>
              <a:t>No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compromise</a:t>
            </a:r>
            <a:r>
              <a:rPr dirty="0" sz="2000" spc="-125">
                <a:latin typeface="Trebuchet MS"/>
                <a:cs typeface="Trebuchet MS"/>
              </a:rPr>
              <a:t> </a:t>
            </a:r>
            <a:r>
              <a:rPr dirty="0" sz="2000" spc="85">
                <a:latin typeface="Trebuchet MS"/>
                <a:cs typeface="Trebuchet MS"/>
              </a:rPr>
              <a:t>on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-40">
                <a:latin typeface="Trebuchet MS"/>
                <a:cs typeface="Trebuchet MS"/>
              </a:rPr>
              <a:t>taste,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-10">
                <a:latin typeface="Trebuchet MS"/>
                <a:cs typeface="Trebuchet MS"/>
              </a:rPr>
              <a:t>mouthfeel,</a:t>
            </a:r>
            <a:r>
              <a:rPr dirty="0" sz="2000" spc="-120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or  </a:t>
            </a:r>
            <a:r>
              <a:rPr dirty="0" sz="2000" spc="-20">
                <a:latin typeface="Trebuchet MS"/>
                <a:cs typeface="Trebuchet MS"/>
              </a:rPr>
              <a:t>texture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50">
                <a:latin typeface="Trebuchet MS"/>
                <a:cs typeface="Trebuchet MS"/>
              </a:rPr>
              <a:t>Up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to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155">
                <a:latin typeface="Trebuchet MS"/>
                <a:cs typeface="Trebuchet MS"/>
              </a:rPr>
              <a:t>20%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55">
                <a:latin typeface="Trebuchet MS"/>
                <a:cs typeface="Trebuchet MS"/>
              </a:rPr>
              <a:t>sugar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reduction</a:t>
            </a:r>
            <a:endParaRPr sz="2000">
              <a:latin typeface="Trebuchet MS"/>
              <a:cs typeface="Trebuchet MS"/>
            </a:endParaRPr>
          </a:p>
          <a:p>
            <a:pPr marL="264160" marR="708025" indent="-251460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5">
                <a:latin typeface="Trebuchet MS"/>
                <a:cs typeface="Trebuchet MS"/>
              </a:rPr>
              <a:t>Lower </a:t>
            </a:r>
            <a:r>
              <a:rPr dirty="0" sz="2000" spc="25">
                <a:latin typeface="Trebuchet MS"/>
                <a:cs typeface="Trebuchet MS"/>
              </a:rPr>
              <a:t>environmental </a:t>
            </a:r>
            <a:r>
              <a:rPr dirty="0" sz="2000" spc="10">
                <a:latin typeface="Trebuchet MS"/>
                <a:cs typeface="Trebuchet MS"/>
              </a:rPr>
              <a:t>impact</a:t>
            </a:r>
            <a:r>
              <a:rPr dirty="0" sz="2000" spc="-365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  </a:t>
            </a:r>
            <a:r>
              <a:rPr dirty="0" sz="2000" spc="30">
                <a:latin typeface="Trebuchet MS"/>
                <a:cs typeface="Trebuchet MS"/>
              </a:rPr>
              <a:t>increased </a:t>
            </a:r>
            <a:r>
              <a:rPr dirty="0" sz="2000" spc="55">
                <a:latin typeface="Trebuchet MS"/>
                <a:cs typeface="Trebuchet MS"/>
              </a:rPr>
              <a:t>process</a:t>
            </a:r>
            <a:r>
              <a:rPr dirty="0" sz="2000" spc="-229">
                <a:latin typeface="Trebuchet MS"/>
                <a:cs typeface="Trebuchet MS"/>
              </a:rPr>
              <a:t> </a:t>
            </a:r>
            <a:r>
              <a:rPr dirty="0" sz="2000" spc="-15">
                <a:latin typeface="Trebuchet MS"/>
                <a:cs typeface="Trebuchet MS"/>
              </a:rPr>
              <a:t>efficiency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4781550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35"/>
              <a:t>New </a:t>
            </a:r>
            <a:r>
              <a:rPr dirty="0" spc="85"/>
              <a:t>horizons</a:t>
            </a:r>
            <a:r>
              <a:rPr dirty="0" spc="-690"/>
              <a:t> </a:t>
            </a:r>
            <a:r>
              <a:rPr dirty="0" spc="35"/>
              <a:t>for </a:t>
            </a:r>
            <a:r>
              <a:rPr dirty="0" spc="65"/>
              <a:t>lactose-  </a:t>
            </a:r>
            <a:r>
              <a:rPr dirty="0"/>
              <a:t>free</a:t>
            </a:r>
            <a:r>
              <a:rPr dirty="0" spc="-210"/>
              <a:t> </a:t>
            </a:r>
            <a:r>
              <a:rPr dirty="0" spc="55"/>
              <a:t>dairy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8656319" y="275831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8682227" y="301752"/>
              <a:ext cx="996696" cy="9951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7513319" y="275831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7539227" y="301752"/>
              <a:ext cx="996696" cy="9951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370319" y="275831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6396227" y="301752"/>
              <a:ext cx="996696" cy="9951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455472" y="1476247"/>
            <a:ext cx="4973320" cy="39401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15">
                <a:solidFill>
                  <a:srgbClr val="00A2DB"/>
                </a:solidFill>
                <a:latin typeface="Trebuchet MS"/>
                <a:cs typeface="Trebuchet MS"/>
              </a:rPr>
              <a:t>DELVO</a:t>
            </a:r>
            <a:r>
              <a:rPr dirty="0" sz="2400" spc="15">
                <a:solidFill>
                  <a:srgbClr val="00A2DB"/>
                </a:solidFill>
                <a:latin typeface="Carlito"/>
                <a:cs typeface="Carlito"/>
              </a:rPr>
              <a:t>®</a:t>
            </a:r>
            <a:r>
              <a:rPr dirty="0" sz="2400" spc="15">
                <a:solidFill>
                  <a:srgbClr val="00A2DB"/>
                </a:solidFill>
                <a:latin typeface="Trebuchet MS"/>
                <a:cs typeface="Trebuchet MS"/>
              </a:rPr>
              <a:t>PRO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dirty="0" sz="2000" spc="20">
                <a:solidFill>
                  <a:srgbClr val="006FC0"/>
                </a:solidFill>
                <a:latin typeface="Trebuchet MS"/>
                <a:cs typeface="Trebuchet MS"/>
              </a:rPr>
              <a:t>Probiotic </a:t>
            </a:r>
            <a:r>
              <a:rPr dirty="0" sz="2000" spc="40">
                <a:solidFill>
                  <a:srgbClr val="006FC0"/>
                </a:solidFill>
                <a:latin typeface="Trebuchet MS"/>
                <a:cs typeface="Trebuchet MS"/>
              </a:rPr>
              <a:t>strains </a:t>
            </a:r>
            <a:r>
              <a:rPr dirty="0" sz="2000" spc="5">
                <a:solidFill>
                  <a:srgbClr val="006FC0"/>
                </a:solidFill>
                <a:latin typeface="Trebuchet MS"/>
                <a:cs typeface="Trebuchet MS"/>
              </a:rPr>
              <a:t>for </a:t>
            </a:r>
            <a:r>
              <a:rPr dirty="0" sz="2000" spc="20">
                <a:solidFill>
                  <a:srgbClr val="006FC0"/>
                </a:solidFill>
                <a:latin typeface="Trebuchet MS"/>
                <a:cs typeface="Trebuchet MS"/>
              </a:rPr>
              <a:t>dairy</a:t>
            </a:r>
            <a:r>
              <a:rPr dirty="0" sz="2000" spc="-44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35">
                <a:solidFill>
                  <a:srgbClr val="006FC0"/>
                </a:solidFill>
                <a:latin typeface="Trebuchet MS"/>
                <a:cs typeface="Trebuchet MS"/>
              </a:rPr>
              <a:t>applications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650">
              <a:latin typeface="Trebuchet MS"/>
              <a:cs typeface="Trebuchet MS"/>
            </a:endParaRPr>
          </a:p>
          <a:p>
            <a:pPr marL="264160" marR="582295" indent="-251460">
              <a:lnSpc>
                <a:spcPct val="100000"/>
              </a:lnSpc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35">
                <a:latin typeface="Trebuchet MS"/>
                <a:cs typeface="Trebuchet MS"/>
              </a:rPr>
              <a:t>Enabling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products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55">
                <a:latin typeface="Trebuchet MS"/>
                <a:cs typeface="Trebuchet MS"/>
              </a:rPr>
              <a:t>boosting</a:t>
            </a:r>
            <a:r>
              <a:rPr dirty="0" sz="2000" spc="-120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gut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  </a:t>
            </a:r>
            <a:r>
              <a:rPr dirty="0" sz="2000" spc="40">
                <a:latin typeface="Trebuchet MS"/>
                <a:cs typeface="Trebuchet MS"/>
              </a:rPr>
              <a:t>immune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health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90">
                <a:latin typeface="Trebuchet MS"/>
                <a:cs typeface="Trebuchet MS"/>
              </a:rPr>
              <a:t>No</a:t>
            </a:r>
            <a:r>
              <a:rPr dirty="0" sz="2000" spc="-100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compromise</a:t>
            </a:r>
            <a:r>
              <a:rPr dirty="0" sz="2000" spc="-120">
                <a:latin typeface="Trebuchet MS"/>
                <a:cs typeface="Trebuchet MS"/>
              </a:rPr>
              <a:t> </a:t>
            </a:r>
            <a:r>
              <a:rPr dirty="0" sz="2000" spc="85">
                <a:latin typeface="Trebuchet MS"/>
                <a:cs typeface="Trebuchet MS"/>
              </a:rPr>
              <a:t>on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5">
                <a:latin typeface="Trebuchet MS"/>
                <a:cs typeface="Trebuchet MS"/>
              </a:rPr>
              <a:t>taste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or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mouthfeel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20">
                <a:latin typeface="Trebuchet MS"/>
                <a:cs typeface="Trebuchet MS"/>
              </a:rPr>
              <a:t>Deep-frozen </a:t>
            </a:r>
            <a:r>
              <a:rPr dirty="0" sz="2000" spc="65">
                <a:latin typeface="Trebuchet MS"/>
                <a:cs typeface="Trebuchet MS"/>
              </a:rPr>
              <a:t>and </a:t>
            </a:r>
            <a:r>
              <a:rPr dirty="0" sz="2000" spc="5">
                <a:latin typeface="Trebuchet MS"/>
                <a:cs typeface="Trebuchet MS"/>
              </a:rPr>
              <a:t>freeze-dried</a:t>
            </a:r>
            <a:r>
              <a:rPr dirty="0" sz="2000" spc="-370">
                <a:latin typeface="Trebuchet MS"/>
                <a:cs typeface="Trebuchet MS"/>
              </a:rPr>
              <a:t> </a:t>
            </a:r>
            <a:r>
              <a:rPr dirty="0" sz="2000" spc="50">
                <a:latin typeface="Trebuchet MS"/>
                <a:cs typeface="Trebuchet MS"/>
              </a:rPr>
              <a:t>versions</a:t>
            </a:r>
            <a:endParaRPr sz="2000">
              <a:latin typeface="Trebuchet MS"/>
              <a:cs typeface="Trebuchet MS"/>
            </a:endParaRPr>
          </a:p>
          <a:p>
            <a:pPr marL="264160">
              <a:lnSpc>
                <a:spcPct val="100000"/>
              </a:lnSpc>
            </a:pPr>
            <a:r>
              <a:rPr dirty="0" sz="2000" spc="20">
                <a:latin typeface="Trebuchet MS"/>
                <a:cs typeface="Trebuchet MS"/>
              </a:rPr>
              <a:t>available</a:t>
            </a:r>
            <a:endParaRPr sz="2000">
              <a:latin typeface="Trebuchet MS"/>
              <a:cs typeface="Trebuchet MS"/>
            </a:endParaRPr>
          </a:p>
          <a:p>
            <a:pPr marL="264160" marR="5080" indent="-251460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40">
                <a:latin typeface="Trebuchet MS"/>
                <a:cs typeface="Trebuchet MS"/>
              </a:rPr>
              <a:t>Produced </a:t>
            </a:r>
            <a:r>
              <a:rPr dirty="0" sz="2000" spc="-15">
                <a:latin typeface="Trebuchet MS"/>
                <a:cs typeface="Trebuchet MS"/>
              </a:rPr>
              <a:t>with </a:t>
            </a:r>
            <a:r>
              <a:rPr dirty="0" sz="2000" spc="-5">
                <a:latin typeface="Trebuchet MS"/>
                <a:cs typeface="Trebuchet MS"/>
              </a:rPr>
              <a:t>careful </a:t>
            </a:r>
            <a:r>
              <a:rPr dirty="0" sz="2000" spc="5">
                <a:latin typeface="Trebuchet MS"/>
                <a:cs typeface="Trebuchet MS"/>
              </a:rPr>
              <a:t>attention </a:t>
            </a:r>
            <a:r>
              <a:rPr dirty="0" sz="2000" spc="10">
                <a:latin typeface="Trebuchet MS"/>
                <a:cs typeface="Trebuchet MS"/>
              </a:rPr>
              <a:t>to</a:t>
            </a:r>
            <a:r>
              <a:rPr dirty="0" sz="2000" spc="-434">
                <a:latin typeface="Trebuchet MS"/>
                <a:cs typeface="Trebuchet MS"/>
              </a:rPr>
              <a:t> </a:t>
            </a:r>
            <a:r>
              <a:rPr dirty="0" sz="2000" spc="-20">
                <a:latin typeface="Trebuchet MS"/>
                <a:cs typeface="Trebuchet MS"/>
              </a:rPr>
              <a:t>water  </a:t>
            </a:r>
            <a:r>
              <a:rPr dirty="0" sz="2000" spc="50">
                <a:latin typeface="Trebuchet MS"/>
                <a:cs typeface="Trebuchet MS"/>
              </a:rPr>
              <a:t>consumption </a:t>
            </a:r>
            <a:r>
              <a:rPr dirty="0" sz="2000" spc="15">
                <a:latin typeface="Trebuchet MS"/>
                <a:cs typeface="Trebuchet MS"/>
              </a:rPr>
              <a:t>renewable</a:t>
            </a:r>
            <a:r>
              <a:rPr dirty="0" sz="2000" spc="-265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energy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455803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40"/>
              <a:t>Putting</a:t>
            </a:r>
            <a:r>
              <a:rPr dirty="0" spc="-215"/>
              <a:t> </a:t>
            </a:r>
            <a:r>
              <a:rPr dirty="0" spc="20"/>
              <a:t>the</a:t>
            </a:r>
            <a:r>
              <a:rPr dirty="0" spc="-195"/>
              <a:t> </a:t>
            </a:r>
            <a:r>
              <a:rPr dirty="0" spc="-10"/>
              <a:t>life</a:t>
            </a:r>
            <a:r>
              <a:rPr dirty="0" spc="-215"/>
              <a:t> </a:t>
            </a:r>
            <a:r>
              <a:rPr dirty="0" spc="50"/>
              <a:t>in</a:t>
            </a:r>
            <a:r>
              <a:rPr dirty="0" spc="-180"/>
              <a:t> </a:t>
            </a:r>
            <a:r>
              <a:rPr dirty="0" spc="65"/>
              <a:t>yogurt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7616951" y="5138928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7642859" y="5164835"/>
              <a:ext cx="996696" cy="99517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505955" y="5138928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531863" y="5164835"/>
              <a:ext cx="995172" cy="9951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55472" y="1476247"/>
            <a:ext cx="5048250" cy="30257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35">
                <a:solidFill>
                  <a:srgbClr val="00A2DB"/>
                </a:solidFill>
                <a:latin typeface="Trebuchet MS"/>
                <a:cs typeface="Trebuchet MS"/>
              </a:rPr>
              <a:t>MAXAROME</a:t>
            </a:r>
            <a:r>
              <a:rPr dirty="0" sz="2400" spc="35">
                <a:solidFill>
                  <a:srgbClr val="00A2DB"/>
                </a:solidFill>
                <a:latin typeface="Carlito"/>
                <a:cs typeface="Carlito"/>
              </a:rPr>
              <a:t>®</a:t>
            </a:r>
            <a:r>
              <a:rPr dirty="0" sz="2400" spc="70">
                <a:solidFill>
                  <a:srgbClr val="00A2DB"/>
                </a:solidFill>
                <a:latin typeface="Carlito"/>
                <a:cs typeface="Carlito"/>
              </a:rPr>
              <a:t> </a:t>
            </a:r>
            <a:r>
              <a:rPr dirty="0" sz="2400" spc="-20">
                <a:solidFill>
                  <a:srgbClr val="00A2DB"/>
                </a:solidFill>
                <a:latin typeface="Trebuchet MS"/>
                <a:cs typeface="Trebuchet MS"/>
              </a:rPr>
              <a:t>SELECT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dirty="0" sz="2000" spc="10">
                <a:solidFill>
                  <a:srgbClr val="006FC0"/>
                </a:solidFill>
                <a:latin typeface="Trebuchet MS"/>
                <a:cs typeface="Trebuchet MS"/>
              </a:rPr>
              <a:t>Yeast</a:t>
            </a:r>
            <a:r>
              <a:rPr dirty="0" sz="2000" spc="-10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-25">
                <a:solidFill>
                  <a:srgbClr val="006FC0"/>
                </a:solidFill>
                <a:latin typeface="Trebuchet MS"/>
                <a:cs typeface="Trebuchet MS"/>
              </a:rPr>
              <a:t>extract</a:t>
            </a:r>
            <a:r>
              <a:rPr dirty="0" sz="2000" spc="-85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5">
                <a:solidFill>
                  <a:srgbClr val="006FC0"/>
                </a:solidFill>
                <a:latin typeface="Trebuchet MS"/>
                <a:cs typeface="Trebuchet MS"/>
              </a:rPr>
              <a:t>for</a:t>
            </a:r>
            <a:r>
              <a:rPr dirty="0" sz="2000" spc="-8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10">
                <a:solidFill>
                  <a:srgbClr val="006FC0"/>
                </a:solidFill>
                <a:latin typeface="Trebuchet MS"/>
                <a:cs typeface="Trebuchet MS"/>
              </a:rPr>
              <a:t>multiple</a:t>
            </a:r>
            <a:r>
              <a:rPr dirty="0" sz="2000" spc="-10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50">
                <a:solidFill>
                  <a:srgbClr val="006FC0"/>
                </a:solidFill>
                <a:latin typeface="Trebuchet MS"/>
                <a:cs typeface="Trebuchet MS"/>
              </a:rPr>
              <a:t>food</a:t>
            </a:r>
            <a:r>
              <a:rPr dirty="0" sz="2000" spc="-11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35">
                <a:solidFill>
                  <a:srgbClr val="006FC0"/>
                </a:solidFill>
                <a:latin typeface="Trebuchet MS"/>
                <a:cs typeface="Trebuchet MS"/>
              </a:rPr>
              <a:t>applications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65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>
                <a:latin typeface="Trebuchet MS"/>
                <a:cs typeface="Trebuchet MS"/>
              </a:rPr>
              <a:t>Authentic </a:t>
            </a:r>
            <a:r>
              <a:rPr dirty="0" sz="2000" spc="5">
                <a:latin typeface="Trebuchet MS"/>
                <a:cs typeface="Trebuchet MS"/>
              </a:rPr>
              <a:t>meaty taste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370">
                <a:latin typeface="Trebuchet MS"/>
                <a:cs typeface="Trebuchet MS"/>
              </a:rPr>
              <a:t> </a:t>
            </a:r>
            <a:r>
              <a:rPr dirty="0" sz="2000" spc="-20">
                <a:latin typeface="Trebuchet MS"/>
                <a:cs typeface="Trebuchet MS"/>
              </a:rPr>
              <a:t>texture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35">
                <a:latin typeface="Trebuchet MS"/>
                <a:cs typeface="Trebuchet MS"/>
              </a:rPr>
              <a:t>Reduced </a:t>
            </a:r>
            <a:r>
              <a:rPr dirty="0" sz="2000" spc="-35">
                <a:latin typeface="Trebuchet MS"/>
                <a:cs typeface="Trebuchet MS"/>
              </a:rPr>
              <a:t>salt, </a:t>
            </a:r>
            <a:r>
              <a:rPr dirty="0" sz="2000" spc="-90">
                <a:latin typeface="Trebuchet MS"/>
                <a:cs typeface="Trebuchet MS"/>
              </a:rPr>
              <a:t>fat,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270">
                <a:latin typeface="Trebuchet MS"/>
                <a:cs typeface="Trebuchet MS"/>
              </a:rPr>
              <a:t> </a:t>
            </a:r>
            <a:r>
              <a:rPr dirty="0" sz="2000" spc="50">
                <a:latin typeface="Trebuchet MS"/>
                <a:cs typeface="Trebuchet MS"/>
              </a:rPr>
              <a:t>sugar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90">
                <a:latin typeface="Trebuchet MS"/>
                <a:cs typeface="Trebuchet MS"/>
              </a:rPr>
              <a:t>Masks </a:t>
            </a:r>
            <a:r>
              <a:rPr dirty="0" sz="2000" spc="40">
                <a:latin typeface="Trebuchet MS"/>
                <a:cs typeface="Trebuchet MS"/>
              </a:rPr>
              <a:t>undesirable</a:t>
            </a:r>
            <a:r>
              <a:rPr dirty="0" sz="2000" spc="-290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off-notes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40">
                <a:latin typeface="Trebuchet MS"/>
                <a:cs typeface="Trebuchet MS"/>
              </a:rPr>
              <a:t>Produced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sustainably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4351655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65"/>
              <a:t>Enabling </a:t>
            </a:r>
            <a:r>
              <a:rPr dirty="0" spc="80"/>
              <a:t>superior</a:t>
            </a:r>
            <a:r>
              <a:rPr dirty="0" spc="-500"/>
              <a:t> </a:t>
            </a:r>
            <a:r>
              <a:rPr dirty="0" spc="25"/>
              <a:t>meat  </a:t>
            </a:r>
            <a:r>
              <a:rPr dirty="0" spc="35"/>
              <a:t>alternatives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7717535" y="4419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7743444" y="467868"/>
              <a:ext cx="995172" cy="9951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574535" y="4419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600443" y="467868"/>
              <a:ext cx="995172" cy="9951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55472" y="1479296"/>
            <a:ext cx="4416425" cy="29692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70">
                <a:solidFill>
                  <a:srgbClr val="00A2DB"/>
                </a:solidFill>
                <a:latin typeface="Trebuchet MS"/>
                <a:cs typeface="Trebuchet MS"/>
              </a:rPr>
              <a:t>EVERSWEET</a:t>
            </a:r>
            <a:r>
              <a:rPr dirty="0" sz="2400" spc="70">
                <a:solidFill>
                  <a:srgbClr val="00A2DB"/>
                </a:solidFill>
                <a:latin typeface="Arial"/>
                <a:cs typeface="Arial"/>
              </a:rPr>
              <a:t>™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Arial"/>
              <a:cs typeface="Arial"/>
            </a:endParaRPr>
          </a:p>
          <a:p>
            <a:pPr marL="264160" marR="5080" indent="-25146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>
                <a:latin typeface="Trebuchet MS"/>
                <a:cs typeface="Trebuchet MS"/>
              </a:rPr>
              <a:t>Avansya:</a:t>
            </a:r>
            <a:r>
              <a:rPr dirty="0" sz="2000" spc="-100">
                <a:latin typeface="Trebuchet MS"/>
                <a:cs typeface="Trebuchet MS"/>
              </a:rPr>
              <a:t> </a:t>
            </a:r>
            <a:r>
              <a:rPr dirty="0" sz="2000" spc="-35">
                <a:latin typeface="Trebuchet MS"/>
                <a:cs typeface="Trebuchet MS"/>
              </a:rPr>
              <a:t>A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-15">
                <a:latin typeface="Trebuchet MS"/>
                <a:cs typeface="Trebuchet MS"/>
              </a:rPr>
              <a:t>joint</a:t>
            </a:r>
            <a:r>
              <a:rPr dirty="0" sz="2000" spc="-110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venture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of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110">
                <a:latin typeface="Trebuchet MS"/>
                <a:cs typeface="Trebuchet MS"/>
              </a:rPr>
              <a:t>DSM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  </a:t>
            </a:r>
            <a:r>
              <a:rPr dirty="0" sz="2000" spc="-5">
                <a:latin typeface="Trebuchet MS"/>
                <a:cs typeface="Trebuchet MS"/>
              </a:rPr>
              <a:t>Cargill</a:t>
            </a:r>
            <a:endParaRPr sz="2000">
              <a:latin typeface="Trebuchet MS"/>
              <a:cs typeface="Trebuchet MS"/>
            </a:endParaRPr>
          </a:p>
          <a:p>
            <a:pPr marL="264160" marR="22225" indent="-251460">
              <a:lnSpc>
                <a:spcPct val="99800"/>
              </a:lnSpc>
              <a:spcBef>
                <a:spcPts val="315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-10">
                <a:latin typeface="Trebuchet MS"/>
                <a:cs typeface="Trebuchet MS"/>
              </a:rPr>
              <a:t>First </a:t>
            </a:r>
            <a:r>
              <a:rPr dirty="0" sz="2000" spc="-5">
                <a:latin typeface="Trebuchet MS"/>
                <a:cs typeface="Trebuchet MS"/>
              </a:rPr>
              <a:t>product: </a:t>
            </a:r>
            <a:r>
              <a:rPr dirty="0" sz="2000" spc="35">
                <a:latin typeface="Trebuchet MS"/>
                <a:cs typeface="Trebuchet MS"/>
              </a:rPr>
              <a:t>EverSweet</a:t>
            </a:r>
            <a:r>
              <a:rPr dirty="0" sz="2000" spc="35">
                <a:latin typeface="Arial"/>
                <a:cs typeface="Arial"/>
              </a:rPr>
              <a:t>™</a:t>
            </a:r>
            <a:r>
              <a:rPr dirty="0" sz="2000" spc="35">
                <a:latin typeface="Trebuchet MS"/>
                <a:cs typeface="Trebuchet MS"/>
              </a:rPr>
              <a:t>, </a:t>
            </a:r>
            <a:r>
              <a:rPr dirty="0" sz="2000" spc="80">
                <a:latin typeface="Trebuchet MS"/>
                <a:cs typeface="Trebuchet MS"/>
              </a:rPr>
              <a:t>non-  </a:t>
            </a:r>
            <a:r>
              <a:rPr dirty="0" sz="2000" spc="-15">
                <a:latin typeface="Trebuchet MS"/>
                <a:cs typeface="Trebuchet MS"/>
              </a:rPr>
              <a:t>artificial </a:t>
            </a:r>
            <a:r>
              <a:rPr dirty="0" sz="2000" spc="5">
                <a:latin typeface="Trebuchet MS"/>
                <a:cs typeface="Trebuchet MS"/>
              </a:rPr>
              <a:t>sweetener </a:t>
            </a:r>
            <a:r>
              <a:rPr dirty="0" sz="2000" spc="65">
                <a:latin typeface="Trebuchet MS"/>
                <a:cs typeface="Trebuchet MS"/>
              </a:rPr>
              <a:t>based </a:t>
            </a:r>
            <a:r>
              <a:rPr dirty="0" sz="2000" spc="85">
                <a:latin typeface="Trebuchet MS"/>
                <a:cs typeface="Trebuchet MS"/>
              </a:rPr>
              <a:t>on</a:t>
            </a:r>
            <a:r>
              <a:rPr dirty="0" sz="2000" spc="-434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Stevia  </a:t>
            </a:r>
            <a:r>
              <a:rPr dirty="0" sz="2000" spc="40">
                <a:latin typeface="Trebuchet MS"/>
                <a:cs typeface="Trebuchet MS"/>
              </a:rPr>
              <a:t>plants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50">
                <a:latin typeface="Trebuchet MS"/>
                <a:cs typeface="Trebuchet MS"/>
              </a:rPr>
              <a:t>Process </a:t>
            </a:r>
            <a:r>
              <a:rPr dirty="0" sz="2000" spc="30">
                <a:latin typeface="Trebuchet MS"/>
                <a:cs typeface="Trebuchet MS"/>
              </a:rPr>
              <a:t>highly</a:t>
            </a:r>
            <a:r>
              <a:rPr dirty="0" sz="2000" spc="-254">
                <a:latin typeface="Trebuchet MS"/>
                <a:cs typeface="Trebuchet MS"/>
              </a:rPr>
              <a:t> </a:t>
            </a:r>
            <a:r>
              <a:rPr dirty="0" sz="2000" spc="-15">
                <a:latin typeface="Trebuchet MS"/>
                <a:cs typeface="Trebuchet MS"/>
              </a:rPr>
              <a:t>cost-efficient,</a:t>
            </a:r>
            <a:endParaRPr sz="2000">
              <a:latin typeface="Trebuchet MS"/>
              <a:cs typeface="Trebuchet MS"/>
            </a:endParaRPr>
          </a:p>
          <a:p>
            <a:pPr marL="264160">
              <a:lnSpc>
                <a:spcPct val="100000"/>
              </a:lnSpc>
              <a:spcBef>
                <a:spcPts val="5"/>
              </a:spcBef>
            </a:pPr>
            <a:r>
              <a:rPr dirty="0" sz="2000" spc="15">
                <a:latin typeface="Trebuchet MS"/>
                <a:cs typeface="Trebuchet MS"/>
              </a:rPr>
              <a:t>lowering </a:t>
            </a:r>
            <a:r>
              <a:rPr dirty="0" sz="2000" spc="45">
                <a:latin typeface="Trebuchet MS"/>
                <a:cs typeface="Trebuchet MS"/>
              </a:rPr>
              <a:t>end-cost </a:t>
            </a:r>
            <a:r>
              <a:rPr dirty="0" sz="2000" spc="10">
                <a:latin typeface="Trebuchet MS"/>
                <a:cs typeface="Trebuchet MS"/>
              </a:rPr>
              <a:t>to</a:t>
            </a:r>
            <a:r>
              <a:rPr dirty="0" sz="2000" spc="-360">
                <a:latin typeface="Trebuchet MS"/>
                <a:cs typeface="Trebuchet MS"/>
              </a:rPr>
              <a:t> </a:t>
            </a:r>
            <a:r>
              <a:rPr dirty="0" sz="2000" spc="55">
                <a:latin typeface="Trebuchet MS"/>
                <a:cs typeface="Trebuchet MS"/>
              </a:rPr>
              <a:t>consumers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4450715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55"/>
              <a:t>Sweetening </a:t>
            </a:r>
            <a:r>
              <a:rPr dirty="0" spc="20"/>
              <a:t>the </a:t>
            </a:r>
            <a:r>
              <a:rPr dirty="0" spc="60"/>
              <a:t>deal</a:t>
            </a:r>
            <a:r>
              <a:rPr dirty="0" spc="-720"/>
              <a:t> </a:t>
            </a:r>
            <a:r>
              <a:rPr dirty="0" spc="35"/>
              <a:t>for  </a:t>
            </a:r>
            <a:r>
              <a:rPr dirty="0" spc="110"/>
              <a:t>sugar</a:t>
            </a:r>
            <a:r>
              <a:rPr dirty="0" spc="-210"/>
              <a:t> </a:t>
            </a:r>
            <a:r>
              <a:rPr dirty="0" spc="45"/>
              <a:t>reduction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8656319" y="4835652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8682227" y="4861559"/>
              <a:ext cx="996696" cy="99517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7513319" y="4835652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7539227" y="4861559"/>
              <a:ext cx="996696" cy="9951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370319" y="4835652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6396227" y="4861559"/>
              <a:ext cx="996696" cy="99517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455472" y="1476247"/>
            <a:ext cx="4373245" cy="32162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25">
                <a:solidFill>
                  <a:srgbClr val="00A2DB"/>
                </a:solidFill>
                <a:latin typeface="Trebuchet MS"/>
                <a:cs typeface="Trebuchet MS"/>
              </a:rPr>
              <a:t>PURIFINE</a:t>
            </a:r>
            <a:r>
              <a:rPr dirty="0" sz="2400" spc="25">
                <a:solidFill>
                  <a:srgbClr val="00A2DB"/>
                </a:solidFill>
                <a:latin typeface="Carlito"/>
                <a:cs typeface="Carlito"/>
              </a:rPr>
              <a:t>®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35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000" spc="25">
                <a:solidFill>
                  <a:srgbClr val="006FC0"/>
                </a:solidFill>
                <a:latin typeface="Trebuchet MS"/>
                <a:cs typeface="Trebuchet MS"/>
              </a:rPr>
              <a:t>Enzymes </a:t>
            </a:r>
            <a:r>
              <a:rPr dirty="0" sz="2000" spc="10">
                <a:solidFill>
                  <a:srgbClr val="006FC0"/>
                </a:solidFill>
                <a:latin typeface="Trebuchet MS"/>
                <a:cs typeface="Trebuchet MS"/>
              </a:rPr>
              <a:t>to </a:t>
            </a:r>
            <a:r>
              <a:rPr dirty="0" sz="2000" spc="30">
                <a:solidFill>
                  <a:srgbClr val="006FC0"/>
                </a:solidFill>
                <a:latin typeface="Trebuchet MS"/>
                <a:cs typeface="Trebuchet MS"/>
              </a:rPr>
              <a:t>improve </a:t>
            </a:r>
            <a:r>
              <a:rPr dirty="0" sz="2000" spc="25">
                <a:solidFill>
                  <a:srgbClr val="006FC0"/>
                </a:solidFill>
                <a:latin typeface="Trebuchet MS"/>
                <a:cs typeface="Trebuchet MS"/>
              </a:rPr>
              <a:t>oil</a:t>
            </a:r>
            <a:r>
              <a:rPr dirty="0" sz="2000" spc="-434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50">
                <a:solidFill>
                  <a:srgbClr val="006FC0"/>
                </a:solidFill>
                <a:latin typeface="Trebuchet MS"/>
                <a:cs typeface="Trebuchet MS"/>
              </a:rPr>
              <a:t>processing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65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195">
                <a:latin typeface="Trebuchet MS"/>
                <a:cs typeface="Trebuchet MS"/>
              </a:rPr>
              <a:t>2% </a:t>
            </a:r>
            <a:r>
              <a:rPr dirty="0" sz="2000" spc="-15">
                <a:latin typeface="Trebuchet MS"/>
                <a:cs typeface="Trebuchet MS"/>
              </a:rPr>
              <a:t>extra </a:t>
            </a:r>
            <a:r>
              <a:rPr dirty="0" sz="2000" spc="25">
                <a:latin typeface="Trebuchet MS"/>
                <a:cs typeface="Trebuchet MS"/>
              </a:rPr>
              <a:t>oil</a:t>
            </a:r>
            <a:r>
              <a:rPr dirty="0" sz="2000" spc="-445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yield</a:t>
            </a:r>
            <a:endParaRPr sz="2000">
              <a:latin typeface="Trebuchet MS"/>
              <a:cs typeface="Trebuchet MS"/>
            </a:endParaRPr>
          </a:p>
          <a:p>
            <a:pPr marL="264160" marR="5080" indent="-251460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90">
                <a:latin typeface="Trebuchet MS"/>
                <a:cs typeface="Trebuchet MS"/>
              </a:rPr>
              <a:t>No</a:t>
            </a:r>
            <a:r>
              <a:rPr dirty="0" sz="2000" spc="-100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pH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adjustments</a:t>
            </a:r>
            <a:r>
              <a:rPr dirty="0" sz="2000" spc="-75">
                <a:latin typeface="Trebuchet MS"/>
                <a:cs typeface="Trebuchet MS"/>
              </a:rPr>
              <a:t> </a:t>
            </a:r>
            <a:r>
              <a:rPr dirty="0" sz="2000" spc="25">
                <a:latin typeface="Trebuchet MS"/>
                <a:cs typeface="Trebuchet MS"/>
              </a:rPr>
              <a:t>required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during  </a:t>
            </a:r>
            <a:r>
              <a:rPr dirty="0" sz="2000" spc="50">
                <a:latin typeface="Trebuchet MS"/>
                <a:cs typeface="Trebuchet MS"/>
              </a:rPr>
              <a:t>processing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10">
                <a:latin typeface="Trebuchet MS"/>
                <a:cs typeface="Trebuchet MS"/>
              </a:rPr>
              <a:t>Oil </a:t>
            </a:r>
            <a:r>
              <a:rPr dirty="0" sz="2000" spc="-5">
                <a:latin typeface="Trebuchet MS"/>
                <a:cs typeface="Trebuchet MS"/>
              </a:rPr>
              <a:t>refinery </a:t>
            </a:r>
            <a:r>
              <a:rPr dirty="0" sz="2000" spc="40">
                <a:latin typeface="Trebuchet MS"/>
                <a:cs typeface="Trebuchet MS"/>
              </a:rPr>
              <a:t>carbon</a:t>
            </a:r>
            <a:r>
              <a:rPr dirty="0" sz="2000" spc="-270">
                <a:latin typeface="Trebuchet MS"/>
                <a:cs typeface="Trebuchet MS"/>
              </a:rPr>
              <a:t> </a:t>
            </a:r>
            <a:r>
              <a:rPr dirty="0" sz="2000" spc="25">
                <a:latin typeface="Trebuchet MS"/>
                <a:cs typeface="Trebuchet MS"/>
              </a:rPr>
              <a:t>footprints</a:t>
            </a:r>
            <a:endParaRPr sz="2000">
              <a:latin typeface="Trebuchet MS"/>
              <a:cs typeface="Trebuchet MS"/>
            </a:endParaRPr>
          </a:p>
          <a:p>
            <a:pPr marL="264160">
              <a:lnSpc>
                <a:spcPct val="100000"/>
              </a:lnSpc>
            </a:pPr>
            <a:r>
              <a:rPr dirty="0" sz="2000" spc="25">
                <a:latin typeface="Trebuchet MS"/>
                <a:cs typeface="Trebuchet MS"/>
              </a:rPr>
              <a:t>reduced </a:t>
            </a:r>
            <a:r>
              <a:rPr dirty="0" sz="2000" spc="35">
                <a:latin typeface="Trebuchet MS"/>
                <a:cs typeface="Trebuchet MS"/>
              </a:rPr>
              <a:t>by</a:t>
            </a:r>
            <a:r>
              <a:rPr dirty="0" sz="2000" spc="-195">
                <a:latin typeface="Trebuchet MS"/>
                <a:cs typeface="Trebuchet MS"/>
              </a:rPr>
              <a:t> </a:t>
            </a:r>
            <a:r>
              <a:rPr dirty="0" sz="2000" spc="70">
                <a:latin typeface="Trebuchet MS"/>
                <a:cs typeface="Trebuchet MS"/>
              </a:rPr>
              <a:t>30-35%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3751579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75"/>
              <a:t>Improving </a:t>
            </a:r>
            <a:r>
              <a:rPr dirty="0" spc="50"/>
              <a:t>edible</a:t>
            </a:r>
            <a:r>
              <a:rPr dirty="0" spc="-535"/>
              <a:t> </a:t>
            </a:r>
            <a:r>
              <a:rPr dirty="0" spc="50"/>
              <a:t>oil  </a:t>
            </a:r>
            <a:r>
              <a:rPr dirty="0" spc="95"/>
              <a:t>processing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7616951" y="303263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7642859" y="329184"/>
              <a:ext cx="996696" cy="9951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505955" y="303263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531863" y="329184"/>
              <a:ext cx="995172" cy="9951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55472" y="1476247"/>
            <a:ext cx="4878705" cy="3825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20">
                <a:solidFill>
                  <a:srgbClr val="00A2DB"/>
                </a:solidFill>
                <a:latin typeface="Trebuchet MS"/>
                <a:cs typeface="Trebuchet MS"/>
              </a:rPr>
              <a:t>CAROTENOIDS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Trebuchet MS"/>
              <a:cs typeface="Trebuchet MS"/>
            </a:endParaRPr>
          </a:p>
          <a:p>
            <a:pPr marL="12700" marR="983615">
              <a:lnSpc>
                <a:spcPct val="100000"/>
              </a:lnSpc>
            </a:pPr>
            <a:r>
              <a:rPr dirty="0" sz="2000" spc="30">
                <a:solidFill>
                  <a:srgbClr val="006FC0"/>
                </a:solidFill>
                <a:latin typeface="Trebuchet MS"/>
                <a:cs typeface="Trebuchet MS"/>
              </a:rPr>
              <a:t>Natural-source </a:t>
            </a:r>
            <a:r>
              <a:rPr dirty="0" sz="2000" spc="65">
                <a:solidFill>
                  <a:srgbClr val="006FC0"/>
                </a:solidFill>
                <a:latin typeface="Trebuchet MS"/>
                <a:cs typeface="Trebuchet MS"/>
              </a:rPr>
              <a:t>and</a:t>
            </a:r>
            <a:r>
              <a:rPr dirty="0" sz="2000" spc="-21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40">
                <a:solidFill>
                  <a:srgbClr val="006FC0"/>
                </a:solidFill>
                <a:latin typeface="Trebuchet MS"/>
                <a:cs typeface="Trebuchet MS"/>
              </a:rPr>
              <a:t>nature-based  </a:t>
            </a:r>
            <a:r>
              <a:rPr dirty="0" sz="2000" spc="35">
                <a:solidFill>
                  <a:srgbClr val="006FC0"/>
                </a:solidFill>
                <a:latin typeface="Trebuchet MS"/>
                <a:cs typeface="Trebuchet MS"/>
              </a:rPr>
              <a:t>carotenoids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650">
              <a:latin typeface="Trebuchet MS"/>
              <a:cs typeface="Trebuchet MS"/>
            </a:endParaRPr>
          </a:p>
          <a:p>
            <a:pPr marL="264160" marR="746760" indent="-251460">
              <a:lnSpc>
                <a:spcPct val="100000"/>
              </a:lnSpc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10">
                <a:latin typeface="Trebuchet MS"/>
                <a:cs typeface="Trebuchet MS"/>
              </a:rPr>
              <a:t>Powerful vitamin </a:t>
            </a:r>
            <a:r>
              <a:rPr dirty="0" sz="2000" spc="-35">
                <a:latin typeface="Trebuchet MS"/>
                <a:cs typeface="Trebuchet MS"/>
              </a:rPr>
              <a:t>A </a:t>
            </a:r>
            <a:r>
              <a:rPr dirty="0" sz="2000" spc="35">
                <a:latin typeface="Trebuchet MS"/>
                <a:cs typeface="Trebuchet MS"/>
              </a:rPr>
              <a:t>precursor</a:t>
            </a:r>
            <a:r>
              <a:rPr dirty="0" sz="2000" spc="-380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  </a:t>
            </a:r>
            <a:r>
              <a:rPr dirty="0" sz="2000" spc="20">
                <a:latin typeface="Trebuchet MS"/>
                <a:cs typeface="Trebuchet MS"/>
              </a:rPr>
              <a:t>antioxidant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25">
                <a:latin typeface="Trebuchet MS"/>
                <a:cs typeface="Trebuchet MS"/>
              </a:rPr>
              <a:t>properties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60">
                <a:latin typeface="Trebuchet MS"/>
                <a:cs typeface="Trebuchet MS"/>
              </a:rPr>
              <a:t>Used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35">
                <a:latin typeface="Trebuchet MS"/>
                <a:cs typeface="Trebuchet MS"/>
              </a:rPr>
              <a:t>in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a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range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of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5">
                <a:latin typeface="Trebuchet MS"/>
                <a:cs typeface="Trebuchet MS"/>
              </a:rPr>
              <a:t>dietary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supplements,</a:t>
            </a:r>
            <a:endParaRPr sz="2000">
              <a:latin typeface="Trebuchet MS"/>
              <a:cs typeface="Trebuchet MS"/>
            </a:endParaRPr>
          </a:p>
          <a:p>
            <a:pPr marL="264160">
              <a:lnSpc>
                <a:spcPct val="100000"/>
              </a:lnSpc>
            </a:pPr>
            <a:r>
              <a:rPr dirty="0" sz="2000" spc="30">
                <a:latin typeface="Trebuchet MS"/>
                <a:cs typeface="Trebuchet MS"/>
              </a:rPr>
              <a:t>beverages</a:t>
            </a:r>
            <a:r>
              <a:rPr dirty="0" sz="2000" spc="-100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other</a:t>
            </a:r>
            <a:r>
              <a:rPr dirty="0" sz="2000" spc="-100">
                <a:latin typeface="Trebuchet MS"/>
                <a:cs typeface="Trebuchet MS"/>
              </a:rPr>
              <a:t> </a:t>
            </a:r>
            <a:r>
              <a:rPr dirty="0" sz="2000" spc="50">
                <a:latin typeface="Trebuchet MS"/>
                <a:cs typeface="Trebuchet MS"/>
              </a:rPr>
              <a:t>food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35">
                <a:latin typeface="Trebuchet MS"/>
                <a:cs typeface="Trebuchet MS"/>
              </a:rPr>
              <a:t>applications</a:t>
            </a:r>
            <a:endParaRPr sz="2000">
              <a:latin typeface="Trebuchet MS"/>
              <a:cs typeface="Trebuchet MS"/>
            </a:endParaRPr>
          </a:p>
          <a:p>
            <a:pPr marL="264160" marR="907415" indent="-251460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10">
                <a:latin typeface="Trebuchet MS"/>
                <a:cs typeface="Trebuchet MS"/>
              </a:rPr>
              <a:t>Low </a:t>
            </a:r>
            <a:r>
              <a:rPr dirty="0" sz="2000" spc="25">
                <a:latin typeface="Trebuchet MS"/>
                <a:cs typeface="Trebuchet MS"/>
              </a:rPr>
              <a:t>environmental </a:t>
            </a:r>
            <a:r>
              <a:rPr dirty="0" sz="2000" spc="-30">
                <a:latin typeface="Trebuchet MS"/>
                <a:cs typeface="Trebuchet MS"/>
              </a:rPr>
              <a:t>impact,</a:t>
            </a:r>
            <a:r>
              <a:rPr dirty="0" sz="2000" spc="-350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high  </a:t>
            </a:r>
            <a:r>
              <a:rPr dirty="0" sz="2000" spc="15">
                <a:latin typeface="Trebuchet MS"/>
                <a:cs typeface="Trebuchet MS"/>
              </a:rPr>
              <a:t>functional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performance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4768850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40"/>
              <a:t>Colourful health</a:t>
            </a:r>
            <a:r>
              <a:rPr dirty="0" spc="-465"/>
              <a:t> </a:t>
            </a:r>
            <a:r>
              <a:rPr dirty="0" spc="-5"/>
              <a:t>benefits,  </a:t>
            </a:r>
            <a:r>
              <a:rPr dirty="0" spc="40"/>
              <a:t>delivered</a:t>
            </a:r>
            <a:r>
              <a:rPr dirty="0" spc="-200"/>
              <a:t> </a:t>
            </a:r>
            <a:r>
              <a:rPr dirty="0" spc="80"/>
              <a:t>sustainably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2191999" cy="68579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8692895" y="5940551"/>
              <a:ext cx="3499104" cy="91744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168973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45">
                <a:solidFill>
                  <a:srgbClr val="FFFFFF"/>
                </a:solidFill>
              </a:rPr>
              <a:t>Contents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5472" y="1059307"/>
            <a:ext cx="5920740" cy="49301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15">
                <a:solidFill>
                  <a:srgbClr val="FFFFFF"/>
                </a:solidFill>
                <a:latin typeface="Trebuchet MS"/>
                <a:cs typeface="Trebuchet MS"/>
              </a:rPr>
              <a:t>This </a:t>
            </a:r>
            <a:r>
              <a:rPr dirty="0" sz="2400" spc="30">
                <a:solidFill>
                  <a:srgbClr val="FFFFFF"/>
                </a:solidFill>
                <a:latin typeface="Trebuchet MS"/>
                <a:cs typeface="Trebuchet MS"/>
              </a:rPr>
              <a:t>presentation </a:t>
            </a:r>
            <a:r>
              <a:rPr dirty="0" sz="2400" spc="-25">
                <a:solidFill>
                  <a:srgbClr val="FFFFFF"/>
                </a:solidFill>
                <a:latin typeface="Trebuchet MS"/>
                <a:cs typeface="Trebuchet MS"/>
              </a:rPr>
              <a:t>will</a:t>
            </a:r>
            <a:r>
              <a:rPr dirty="0" sz="2400" spc="-27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400" spc="-45">
                <a:solidFill>
                  <a:srgbClr val="FFFFFF"/>
                </a:solidFill>
                <a:latin typeface="Trebuchet MS"/>
                <a:cs typeface="Trebuchet MS"/>
              </a:rPr>
              <a:t>cover: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900">
              <a:latin typeface="Trebuchet MS"/>
              <a:cs typeface="Trebuchet MS"/>
            </a:endParaRPr>
          </a:p>
          <a:p>
            <a:pPr marL="47625">
              <a:lnSpc>
                <a:spcPct val="100000"/>
              </a:lnSpc>
              <a:spcBef>
                <a:spcPts val="5"/>
              </a:spcBef>
            </a:pPr>
            <a:r>
              <a:rPr dirty="0" sz="2000" spc="30">
                <a:solidFill>
                  <a:srgbClr val="FFFFFF"/>
                </a:solidFill>
                <a:latin typeface="Trebuchet MS"/>
                <a:cs typeface="Trebuchet MS"/>
              </a:rPr>
              <a:t>Why</a:t>
            </a:r>
            <a:endParaRPr sz="2000">
              <a:latin typeface="Trebuchet MS"/>
              <a:cs typeface="Trebuchet MS"/>
            </a:endParaRPr>
          </a:p>
          <a:p>
            <a:pPr marL="47625" marR="1519555">
              <a:lnSpc>
                <a:spcPct val="100000"/>
              </a:lnSpc>
            </a:pPr>
            <a:r>
              <a:rPr dirty="0" sz="2000" spc="45">
                <a:solidFill>
                  <a:srgbClr val="FFFFFF"/>
                </a:solidFill>
                <a:latin typeface="Trebuchet MS"/>
                <a:cs typeface="Trebuchet MS"/>
              </a:rPr>
              <a:t>Addressing </a:t>
            </a:r>
            <a:r>
              <a:rPr dirty="0" sz="2000" spc="40">
                <a:solidFill>
                  <a:srgbClr val="FFFFFF"/>
                </a:solidFill>
                <a:latin typeface="Trebuchet MS"/>
                <a:cs typeface="Trebuchet MS"/>
              </a:rPr>
              <a:t>global </a:t>
            </a:r>
            <a:r>
              <a:rPr dirty="0" sz="2000" spc="30">
                <a:solidFill>
                  <a:srgbClr val="FFFFFF"/>
                </a:solidFill>
                <a:latin typeface="Trebuchet MS"/>
                <a:cs typeface="Trebuchet MS"/>
              </a:rPr>
              <a:t>challenges</a:t>
            </a:r>
            <a:r>
              <a:rPr dirty="0" sz="2000" spc="-39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40">
                <a:solidFill>
                  <a:srgbClr val="FFFFFF"/>
                </a:solidFill>
                <a:latin typeface="Trebuchet MS"/>
                <a:cs typeface="Trebuchet MS"/>
              </a:rPr>
              <a:t>through  </a:t>
            </a:r>
            <a:r>
              <a:rPr dirty="0" sz="2000" spc="20">
                <a:solidFill>
                  <a:srgbClr val="FFFFFF"/>
                </a:solidFill>
                <a:latin typeface="Trebuchet MS"/>
                <a:cs typeface="Trebuchet MS"/>
              </a:rPr>
              <a:t>science </a:t>
            </a:r>
            <a:r>
              <a:rPr dirty="0" sz="2000" spc="45">
                <a:solidFill>
                  <a:srgbClr val="FFFFFF"/>
                </a:solidFill>
                <a:latin typeface="Trebuchet MS"/>
                <a:cs typeface="Trebuchet MS"/>
              </a:rPr>
              <a:t>&amp;</a:t>
            </a:r>
            <a:r>
              <a:rPr dirty="0" sz="2000" spc="-21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10">
                <a:solidFill>
                  <a:srgbClr val="FFFFFF"/>
                </a:solidFill>
                <a:latin typeface="Trebuchet MS"/>
                <a:cs typeface="Trebuchet MS"/>
              </a:rPr>
              <a:t>innovation.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50">
              <a:latin typeface="Trebuchet MS"/>
              <a:cs typeface="Trebuchet MS"/>
            </a:endParaRPr>
          </a:p>
          <a:p>
            <a:pPr marL="47625">
              <a:lnSpc>
                <a:spcPct val="100000"/>
              </a:lnSpc>
              <a:spcBef>
                <a:spcPts val="5"/>
              </a:spcBef>
            </a:pPr>
            <a:r>
              <a:rPr dirty="0" sz="2000" spc="15">
                <a:solidFill>
                  <a:srgbClr val="FFFFFF"/>
                </a:solidFill>
                <a:latin typeface="Trebuchet MS"/>
                <a:cs typeface="Trebuchet MS"/>
              </a:rPr>
              <a:t>What</a:t>
            </a:r>
            <a:endParaRPr sz="2000">
              <a:latin typeface="Trebuchet MS"/>
              <a:cs typeface="Trebuchet MS"/>
            </a:endParaRPr>
          </a:p>
          <a:p>
            <a:pPr marL="47625" marR="5080">
              <a:lnSpc>
                <a:spcPct val="100000"/>
              </a:lnSpc>
            </a:pPr>
            <a:r>
              <a:rPr dirty="0" sz="2000" spc="35">
                <a:solidFill>
                  <a:srgbClr val="FFFFFF"/>
                </a:solidFill>
                <a:latin typeface="Trebuchet MS"/>
                <a:cs typeface="Trebuchet MS"/>
              </a:rPr>
              <a:t>Biotechnology</a:t>
            </a:r>
            <a:r>
              <a:rPr dirty="0" sz="2000" spc="-12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6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dirty="0" sz="2000" spc="-8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35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dirty="0" sz="2000" spc="-9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5">
                <a:solidFill>
                  <a:srgbClr val="FFFFFF"/>
                </a:solidFill>
                <a:latin typeface="Trebuchet MS"/>
                <a:cs typeface="Trebuchet MS"/>
              </a:rPr>
              <a:t>key</a:t>
            </a:r>
            <a:r>
              <a:rPr dirty="0" sz="2000" spc="-9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25">
                <a:solidFill>
                  <a:srgbClr val="FFFFFF"/>
                </a:solidFill>
                <a:latin typeface="Trebuchet MS"/>
                <a:cs typeface="Trebuchet MS"/>
              </a:rPr>
              <a:t>enabler</a:t>
            </a:r>
            <a:r>
              <a:rPr dirty="0" sz="2000" spc="-9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80">
                <a:solidFill>
                  <a:srgbClr val="FFFFFF"/>
                </a:solidFill>
                <a:latin typeface="Trebuchet MS"/>
                <a:cs typeface="Trebuchet MS"/>
              </a:rPr>
              <a:t>as</a:t>
            </a:r>
            <a:r>
              <a:rPr dirty="0" sz="2000" spc="-8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-25">
                <a:solidFill>
                  <a:srgbClr val="FFFFFF"/>
                </a:solidFill>
                <a:latin typeface="Trebuchet MS"/>
                <a:cs typeface="Trebuchet MS"/>
              </a:rPr>
              <a:t>we</a:t>
            </a:r>
            <a:r>
              <a:rPr dirty="0" sz="2000" spc="-9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15">
                <a:solidFill>
                  <a:srgbClr val="FFFFFF"/>
                </a:solidFill>
                <a:latin typeface="Trebuchet MS"/>
                <a:cs typeface="Trebuchet MS"/>
              </a:rPr>
              <a:t>work</a:t>
            </a:r>
            <a:r>
              <a:rPr dirty="0" sz="2000" spc="-10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30">
                <a:solidFill>
                  <a:srgbClr val="FFFFFF"/>
                </a:solidFill>
                <a:latin typeface="Trebuchet MS"/>
                <a:cs typeface="Trebuchet MS"/>
              </a:rPr>
              <a:t>towards  </a:t>
            </a:r>
            <a:r>
              <a:rPr dirty="0" sz="2000" spc="25">
                <a:solidFill>
                  <a:srgbClr val="FFFFFF"/>
                </a:solidFill>
                <a:latin typeface="Trebuchet MS"/>
                <a:cs typeface="Trebuchet MS"/>
              </a:rPr>
              <a:t>these</a:t>
            </a:r>
            <a:r>
              <a:rPr dirty="0" sz="2000" spc="-9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5">
                <a:solidFill>
                  <a:srgbClr val="FFFFFF"/>
                </a:solidFill>
                <a:latin typeface="Trebuchet MS"/>
                <a:cs typeface="Trebuchet MS"/>
              </a:rPr>
              <a:t>challenges.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47625">
              <a:lnSpc>
                <a:spcPct val="100000"/>
              </a:lnSpc>
            </a:pPr>
            <a:r>
              <a:rPr dirty="0" sz="2000" spc="45">
                <a:solidFill>
                  <a:srgbClr val="FFFFFF"/>
                </a:solidFill>
                <a:latin typeface="Trebuchet MS"/>
                <a:cs typeface="Trebuchet MS"/>
              </a:rPr>
              <a:t>How</a:t>
            </a:r>
            <a:endParaRPr sz="2000">
              <a:latin typeface="Trebuchet MS"/>
              <a:cs typeface="Trebuchet MS"/>
            </a:endParaRPr>
          </a:p>
          <a:p>
            <a:pPr marL="47625">
              <a:lnSpc>
                <a:spcPct val="100000"/>
              </a:lnSpc>
            </a:pPr>
            <a:r>
              <a:rPr dirty="0" sz="2000" spc="35">
                <a:solidFill>
                  <a:srgbClr val="FFFFFF"/>
                </a:solidFill>
                <a:latin typeface="Trebuchet MS"/>
                <a:cs typeface="Trebuchet MS"/>
              </a:rPr>
              <a:t>Biotechnology </a:t>
            </a:r>
            <a:r>
              <a:rPr dirty="0" sz="2000" spc="25">
                <a:solidFill>
                  <a:srgbClr val="FFFFFF"/>
                </a:solidFill>
                <a:latin typeface="Trebuchet MS"/>
                <a:cs typeface="Trebuchet MS"/>
              </a:rPr>
              <a:t>competences </a:t>
            </a:r>
            <a:r>
              <a:rPr dirty="0" sz="2000" spc="-20">
                <a:solidFill>
                  <a:srgbClr val="FFFFFF"/>
                </a:solidFill>
                <a:latin typeface="Trebuchet MS"/>
                <a:cs typeface="Trebuchet MS"/>
              </a:rPr>
              <a:t>at</a:t>
            </a:r>
            <a:r>
              <a:rPr dirty="0" sz="2000" spc="-37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20">
                <a:solidFill>
                  <a:srgbClr val="FFFFFF"/>
                </a:solidFill>
                <a:latin typeface="Trebuchet MS"/>
                <a:cs typeface="Trebuchet MS"/>
              </a:rPr>
              <a:t>DSM.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47625">
              <a:lnSpc>
                <a:spcPct val="100000"/>
              </a:lnSpc>
            </a:pPr>
            <a:r>
              <a:rPr dirty="0" sz="2000" spc="55">
                <a:solidFill>
                  <a:srgbClr val="FFFFFF"/>
                </a:solidFill>
                <a:latin typeface="Trebuchet MS"/>
                <a:cs typeface="Trebuchet MS"/>
              </a:rPr>
              <a:t>Now</a:t>
            </a:r>
            <a:endParaRPr sz="2000">
              <a:latin typeface="Trebuchet MS"/>
              <a:cs typeface="Trebuchet MS"/>
            </a:endParaRPr>
          </a:p>
          <a:p>
            <a:pPr marL="47625">
              <a:lnSpc>
                <a:spcPct val="100000"/>
              </a:lnSpc>
            </a:pPr>
            <a:r>
              <a:rPr dirty="0" sz="2000" spc="-35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dirty="0" sz="2000" spc="-8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20">
                <a:solidFill>
                  <a:srgbClr val="FFFFFF"/>
                </a:solidFill>
                <a:latin typeface="Trebuchet MS"/>
                <a:cs typeface="Trebuchet MS"/>
              </a:rPr>
              <a:t>selection</a:t>
            </a:r>
            <a:r>
              <a:rPr dirty="0" sz="2000" spc="-11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1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dirty="0" sz="2000" spc="-8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55">
                <a:solidFill>
                  <a:srgbClr val="FFFFFF"/>
                </a:solidFill>
                <a:latin typeface="Trebuchet MS"/>
                <a:cs typeface="Trebuchet MS"/>
              </a:rPr>
              <a:t>our</a:t>
            </a:r>
            <a:r>
              <a:rPr dirty="0" sz="2000" spc="-9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30">
                <a:solidFill>
                  <a:srgbClr val="FFFFFF"/>
                </a:solidFill>
                <a:latin typeface="Trebuchet MS"/>
                <a:cs typeface="Trebuchet MS"/>
              </a:rPr>
              <a:t>biotechnology</a:t>
            </a:r>
            <a:r>
              <a:rPr dirty="0" sz="2000" spc="-114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25">
                <a:solidFill>
                  <a:srgbClr val="FFFFFF"/>
                </a:solidFill>
                <a:latin typeface="Trebuchet MS"/>
                <a:cs typeface="Trebuchet MS"/>
              </a:rPr>
              <a:t>solutions.</a:t>
            </a:r>
            <a:endParaRPr sz="2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8656319" y="4835652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8682227" y="4861559"/>
              <a:ext cx="996696" cy="99517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7513319" y="4835652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7539227" y="4861559"/>
              <a:ext cx="996696" cy="9951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370319" y="4835652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6396227" y="4861559"/>
              <a:ext cx="996696" cy="99517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455472" y="1925192"/>
            <a:ext cx="5012055" cy="35439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65">
                <a:solidFill>
                  <a:srgbClr val="00A2DB"/>
                </a:solidFill>
                <a:latin typeface="Trebuchet MS"/>
                <a:cs typeface="Trebuchet MS"/>
              </a:rPr>
              <a:t>HUMAN </a:t>
            </a:r>
            <a:r>
              <a:rPr dirty="0" sz="2400" spc="55">
                <a:solidFill>
                  <a:srgbClr val="00A2DB"/>
                </a:solidFill>
                <a:latin typeface="Trebuchet MS"/>
                <a:cs typeface="Trebuchet MS"/>
              </a:rPr>
              <a:t>MILK</a:t>
            </a:r>
            <a:r>
              <a:rPr dirty="0" sz="2400" spc="-270">
                <a:solidFill>
                  <a:srgbClr val="00A2DB"/>
                </a:solidFill>
                <a:latin typeface="Trebuchet MS"/>
                <a:cs typeface="Trebuchet MS"/>
              </a:rPr>
              <a:t> </a:t>
            </a:r>
            <a:r>
              <a:rPr dirty="0" sz="2400" spc="15">
                <a:solidFill>
                  <a:srgbClr val="00A2DB"/>
                </a:solidFill>
                <a:latin typeface="Trebuchet MS"/>
                <a:cs typeface="Trebuchet MS"/>
              </a:rPr>
              <a:t>OLIGOSACCHARIDES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10">
                <a:latin typeface="Trebuchet MS"/>
                <a:cs typeface="Trebuchet MS"/>
              </a:rPr>
              <a:t>Identical </a:t>
            </a:r>
            <a:r>
              <a:rPr dirty="0" sz="2000" spc="35">
                <a:latin typeface="Trebuchet MS"/>
                <a:cs typeface="Trebuchet MS"/>
              </a:rPr>
              <a:t>in </a:t>
            </a:r>
            <a:r>
              <a:rPr dirty="0" sz="2000" spc="5">
                <a:latin typeface="Trebuchet MS"/>
                <a:cs typeface="Trebuchet MS"/>
              </a:rPr>
              <a:t>structure to</a:t>
            </a:r>
            <a:r>
              <a:rPr dirty="0" sz="2000" spc="-340">
                <a:latin typeface="Trebuchet MS"/>
                <a:cs typeface="Trebuchet MS"/>
              </a:rPr>
              <a:t> </a:t>
            </a:r>
            <a:r>
              <a:rPr dirty="0" sz="2000" spc="35">
                <a:latin typeface="Trebuchet MS"/>
                <a:cs typeface="Trebuchet MS"/>
              </a:rPr>
              <a:t>oligosaccharides</a:t>
            </a:r>
            <a:endParaRPr sz="2000">
              <a:latin typeface="Trebuchet MS"/>
              <a:cs typeface="Trebuchet MS"/>
            </a:endParaRPr>
          </a:p>
          <a:p>
            <a:pPr marL="264160">
              <a:lnSpc>
                <a:spcPct val="100000"/>
              </a:lnSpc>
              <a:spcBef>
                <a:spcPts val="15"/>
              </a:spcBef>
            </a:pPr>
            <a:r>
              <a:rPr dirty="0" sz="2000" spc="35">
                <a:latin typeface="Trebuchet MS"/>
                <a:cs typeface="Trebuchet MS"/>
              </a:rPr>
              <a:t>in </a:t>
            </a:r>
            <a:r>
              <a:rPr dirty="0" sz="2000" spc="30">
                <a:latin typeface="Trebuchet MS"/>
                <a:cs typeface="Trebuchet MS"/>
              </a:rPr>
              <a:t>mother</a:t>
            </a:r>
            <a:r>
              <a:rPr dirty="0" sz="2000" spc="30">
                <a:latin typeface="Arial"/>
                <a:cs typeface="Arial"/>
              </a:rPr>
              <a:t>’</a:t>
            </a:r>
            <a:r>
              <a:rPr dirty="0" sz="2000" spc="30">
                <a:latin typeface="Trebuchet MS"/>
                <a:cs typeface="Trebuchet MS"/>
              </a:rPr>
              <a:t>s</a:t>
            </a:r>
            <a:r>
              <a:rPr dirty="0" sz="2000" spc="-204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milk</a:t>
            </a:r>
            <a:endParaRPr sz="2000">
              <a:latin typeface="Trebuchet MS"/>
              <a:cs typeface="Trebuchet MS"/>
            </a:endParaRPr>
          </a:p>
          <a:p>
            <a:pPr marL="264160" marR="1374775" indent="-251460">
              <a:lnSpc>
                <a:spcPct val="100000"/>
              </a:lnSpc>
              <a:spcBef>
                <a:spcPts val="885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25">
                <a:latin typeface="Trebuchet MS"/>
                <a:cs typeface="Trebuchet MS"/>
              </a:rPr>
              <a:t>Easily incorporated into</a:t>
            </a:r>
            <a:r>
              <a:rPr dirty="0" sz="2000" spc="-350">
                <a:latin typeface="Trebuchet MS"/>
                <a:cs typeface="Trebuchet MS"/>
              </a:rPr>
              <a:t> </a:t>
            </a:r>
            <a:r>
              <a:rPr dirty="0" sz="2000" spc="50">
                <a:latin typeface="Trebuchet MS"/>
                <a:cs typeface="Trebuchet MS"/>
              </a:rPr>
              <a:t>food  </a:t>
            </a:r>
            <a:r>
              <a:rPr dirty="0" sz="2000" spc="30">
                <a:latin typeface="Trebuchet MS"/>
                <a:cs typeface="Trebuchet MS"/>
              </a:rPr>
              <a:t>formulations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220">
                <a:latin typeface="Trebuchet MS"/>
                <a:cs typeface="Trebuchet MS"/>
              </a:rPr>
              <a:t> </a:t>
            </a:r>
            <a:r>
              <a:rPr dirty="0" sz="2000" spc="55">
                <a:latin typeface="Trebuchet MS"/>
                <a:cs typeface="Trebuchet MS"/>
              </a:rPr>
              <a:t>solutions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45">
                <a:latin typeface="Trebuchet MS"/>
                <a:cs typeface="Trebuchet MS"/>
              </a:rPr>
              <a:t>Supporting </a:t>
            </a:r>
            <a:r>
              <a:rPr dirty="0" sz="2000" spc="-10">
                <a:latin typeface="Trebuchet MS"/>
                <a:cs typeface="Trebuchet MS"/>
              </a:rPr>
              <a:t>immunity, </a:t>
            </a:r>
            <a:r>
              <a:rPr dirty="0" sz="2000" spc="10">
                <a:latin typeface="Trebuchet MS"/>
                <a:cs typeface="Trebuchet MS"/>
              </a:rPr>
              <a:t>gut </a:t>
            </a:r>
            <a:r>
              <a:rPr dirty="0" sz="2000" spc="20">
                <a:latin typeface="Trebuchet MS"/>
                <a:cs typeface="Trebuchet MS"/>
              </a:rPr>
              <a:t>health</a:t>
            </a:r>
            <a:r>
              <a:rPr dirty="0" sz="2000" spc="-415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endParaRPr sz="2000">
              <a:latin typeface="Trebuchet MS"/>
              <a:cs typeface="Trebuchet MS"/>
            </a:endParaRPr>
          </a:p>
          <a:p>
            <a:pPr marL="264160">
              <a:lnSpc>
                <a:spcPct val="100000"/>
              </a:lnSpc>
            </a:pPr>
            <a:r>
              <a:rPr dirty="0" sz="2000" spc="10">
                <a:latin typeface="Trebuchet MS"/>
                <a:cs typeface="Trebuchet MS"/>
              </a:rPr>
              <a:t>cognitive</a:t>
            </a:r>
            <a:r>
              <a:rPr dirty="0" sz="2000" spc="-125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development</a:t>
            </a:r>
            <a:endParaRPr sz="2000">
              <a:latin typeface="Trebuchet MS"/>
              <a:cs typeface="Trebuchet MS"/>
            </a:endParaRPr>
          </a:p>
          <a:p>
            <a:pPr marL="264160" marR="182245" indent="-251460">
              <a:lnSpc>
                <a:spcPct val="100000"/>
              </a:lnSpc>
              <a:spcBef>
                <a:spcPts val="905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20">
                <a:latin typeface="Trebuchet MS"/>
                <a:cs typeface="Trebuchet MS"/>
              </a:rPr>
              <a:t>Environmentally </a:t>
            </a:r>
            <a:r>
              <a:rPr dirty="0" sz="2000" spc="-20">
                <a:latin typeface="Trebuchet MS"/>
                <a:cs typeface="Trebuchet MS"/>
              </a:rPr>
              <a:t>friendly,</a:t>
            </a:r>
            <a:r>
              <a:rPr dirty="0" sz="2000" spc="-200">
                <a:latin typeface="Trebuchet MS"/>
                <a:cs typeface="Trebuchet MS"/>
              </a:rPr>
              <a:t> </a:t>
            </a:r>
            <a:r>
              <a:rPr dirty="0" sz="2000" spc="-5">
                <a:latin typeface="Trebuchet MS"/>
                <a:cs typeface="Trebuchet MS"/>
              </a:rPr>
              <a:t>cost-effective  </a:t>
            </a:r>
            <a:r>
              <a:rPr dirty="0" sz="2000" spc="35">
                <a:latin typeface="Trebuchet MS"/>
                <a:cs typeface="Trebuchet MS"/>
              </a:rPr>
              <a:t>production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4356100" cy="1391920"/>
          </a:xfrm>
          <a:prstGeom prst="rect"/>
        </p:spPr>
        <p:txBody>
          <a:bodyPr wrap="square" lIns="0" tIns="61594" rIns="0" bIns="0" rtlCol="0" vert="horz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484"/>
              </a:spcBef>
            </a:pPr>
            <a:r>
              <a:rPr dirty="0"/>
              <a:t>Happier, </a:t>
            </a:r>
            <a:r>
              <a:rPr dirty="0" spc="30"/>
              <a:t>healthier</a:t>
            </a:r>
            <a:r>
              <a:rPr dirty="0" spc="-445"/>
              <a:t> </a:t>
            </a:r>
            <a:r>
              <a:rPr dirty="0" spc="60"/>
              <a:t>lives  </a:t>
            </a:r>
            <a:r>
              <a:rPr dirty="0" spc="5"/>
              <a:t>with </a:t>
            </a:r>
            <a:r>
              <a:rPr dirty="0" spc="10"/>
              <a:t>better </a:t>
            </a:r>
            <a:r>
              <a:rPr dirty="0" spc="25"/>
              <a:t>early-life  </a:t>
            </a:r>
            <a:r>
              <a:rPr dirty="0" spc="40"/>
              <a:t>nutrition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10774679" y="4419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10800588" y="467868"/>
              <a:ext cx="995172" cy="9951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9631679" y="4419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9657588" y="467868"/>
              <a:ext cx="995172" cy="9951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8488679" y="4419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8514588" y="467868"/>
              <a:ext cx="995172" cy="9951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455472" y="1476247"/>
            <a:ext cx="5367655" cy="35820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10">
                <a:solidFill>
                  <a:srgbClr val="00A2DB"/>
                </a:solidFill>
                <a:latin typeface="Trebuchet MS"/>
                <a:cs typeface="Trebuchet MS"/>
              </a:rPr>
              <a:t>VITAMIN</a:t>
            </a:r>
            <a:r>
              <a:rPr dirty="0" sz="2400" spc="-95">
                <a:solidFill>
                  <a:srgbClr val="00A2DB"/>
                </a:solidFill>
                <a:latin typeface="Trebuchet MS"/>
                <a:cs typeface="Trebuchet MS"/>
              </a:rPr>
              <a:t> </a:t>
            </a:r>
            <a:r>
              <a:rPr dirty="0" sz="2400" spc="15">
                <a:solidFill>
                  <a:srgbClr val="00A2DB"/>
                </a:solidFill>
                <a:latin typeface="Trebuchet MS"/>
                <a:cs typeface="Trebuchet MS"/>
              </a:rPr>
              <a:t>B2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Trebuchet MS"/>
              <a:cs typeface="Trebuchet MS"/>
            </a:endParaRPr>
          </a:p>
          <a:p>
            <a:pPr algn="just" marL="264160" marR="298450" indent="-251460">
              <a:lnSpc>
                <a:spcPct val="100000"/>
              </a:lnSpc>
              <a:buFont typeface="Arial"/>
              <a:buChar char="•"/>
              <a:tabLst>
                <a:tab pos="264795" algn="l"/>
              </a:tabLst>
            </a:pPr>
            <a:r>
              <a:rPr dirty="0" sz="2000" spc="5">
                <a:latin typeface="Trebuchet MS"/>
                <a:cs typeface="Trebuchet MS"/>
              </a:rPr>
              <a:t>Vitamin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B2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70">
                <a:latin typeface="Trebuchet MS"/>
                <a:cs typeface="Trebuchet MS"/>
              </a:rPr>
              <a:t>used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to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25">
                <a:latin typeface="Trebuchet MS"/>
                <a:cs typeface="Trebuchet MS"/>
              </a:rPr>
              <a:t>maintain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60">
                <a:latin typeface="Trebuchet MS"/>
                <a:cs typeface="Trebuchet MS"/>
              </a:rPr>
              <a:t>body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energy  </a:t>
            </a:r>
            <a:r>
              <a:rPr dirty="0" sz="2000" spc="55">
                <a:latin typeface="Trebuchet MS"/>
                <a:cs typeface="Trebuchet MS"/>
              </a:rPr>
              <a:t>supply</a:t>
            </a:r>
            <a:r>
              <a:rPr dirty="0" sz="2000" spc="-75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break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50">
                <a:latin typeface="Trebuchet MS"/>
                <a:cs typeface="Trebuchet MS"/>
              </a:rPr>
              <a:t>down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>
                <a:latin typeface="Trebuchet MS"/>
                <a:cs typeface="Trebuchet MS"/>
              </a:rPr>
              <a:t>proteins,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5">
                <a:latin typeface="Trebuchet MS"/>
                <a:cs typeface="Trebuchet MS"/>
              </a:rPr>
              <a:t>fats</a:t>
            </a:r>
            <a:r>
              <a:rPr dirty="0" sz="2000" spc="-75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  </a:t>
            </a:r>
            <a:r>
              <a:rPr dirty="0" sz="2000" spc="30">
                <a:latin typeface="Trebuchet MS"/>
                <a:cs typeface="Trebuchet MS"/>
              </a:rPr>
              <a:t>carbohydrates</a:t>
            </a:r>
            <a:endParaRPr sz="2000">
              <a:latin typeface="Trebuchet MS"/>
              <a:cs typeface="Trebuchet MS"/>
            </a:endParaRPr>
          </a:p>
          <a:p>
            <a:pPr marL="264160" marR="541655" indent="-25146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110">
                <a:latin typeface="Trebuchet MS"/>
                <a:cs typeface="Trebuchet MS"/>
              </a:rPr>
              <a:t>DSM </a:t>
            </a:r>
            <a:r>
              <a:rPr dirty="0" sz="2000" spc="35">
                <a:latin typeface="Trebuchet MS"/>
                <a:cs typeface="Trebuchet MS"/>
              </a:rPr>
              <a:t>pioneered </a:t>
            </a:r>
            <a:r>
              <a:rPr dirty="0" sz="2000" spc="10">
                <a:latin typeface="Trebuchet MS"/>
                <a:cs typeface="Trebuchet MS"/>
              </a:rPr>
              <a:t>shift </a:t>
            </a:r>
            <a:r>
              <a:rPr dirty="0" sz="2000" spc="15">
                <a:latin typeface="Trebuchet MS"/>
                <a:cs typeface="Trebuchet MS"/>
              </a:rPr>
              <a:t>from </a:t>
            </a:r>
            <a:r>
              <a:rPr dirty="0" sz="2000" spc="40">
                <a:latin typeface="Trebuchet MS"/>
                <a:cs typeface="Trebuchet MS"/>
              </a:rPr>
              <a:t>seven-step  </a:t>
            </a:r>
            <a:r>
              <a:rPr dirty="0" sz="2000" spc="10">
                <a:latin typeface="Trebuchet MS"/>
                <a:cs typeface="Trebuchet MS"/>
              </a:rPr>
              <a:t>chemical</a:t>
            </a:r>
            <a:r>
              <a:rPr dirty="0" sz="2000" spc="-114">
                <a:latin typeface="Trebuchet MS"/>
                <a:cs typeface="Trebuchet MS"/>
              </a:rPr>
              <a:t> </a:t>
            </a:r>
            <a:r>
              <a:rPr dirty="0" sz="2000" spc="50">
                <a:latin typeface="Trebuchet MS"/>
                <a:cs typeface="Trebuchet MS"/>
              </a:rPr>
              <a:t>synthesis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55">
                <a:latin typeface="Trebuchet MS"/>
                <a:cs typeface="Trebuchet MS"/>
              </a:rPr>
              <a:t>process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to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one-step  </a:t>
            </a:r>
            <a:r>
              <a:rPr dirty="0" sz="2000" spc="10">
                <a:latin typeface="Trebuchet MS"/>
                <a:cs typeface="Trebuchet MS"/>
              </a:rPr>
              <a:t>fermentation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55">
                <a:latin typeface="Trebuchet MS"/>
                <a:cs typeface="Trebuchet MS"/>
              </a:rPr>
              <a:t>process</a:t>
            </a:r>
            <a:endParaRPr sz="2000">
              <a:latin typeface="Trebuchet MS"/>
              <a:cs typeface="Trebuchet MS"/>
            </a:endParaRPr>
          </a:p>
          <a:p>
            <a:pPr marL="264160" marR="5080" indent="-251460">
              <a:lnSpc>
                <a:spcPct val="100000"/>
              </a:lnSpc>
              <a:spcBef>
                <a:spcPts val="305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15">
                <a:latin typeface="Trebuchet MS"/>
                <a:cs typeface="Trebuchet MS"/>
              </a:rPr>
              <a:t>This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biotechnology</a:t>
            </a:r>
            <a:r>
              <a:rPr dirty="0" sz="2000" spc="-110">
                <a:latin typeface="Trebuchet MS"/>
                <a:cs typeface="Trebuchet MS"/>
              </a:rPr>
              <a:t> </a:t>
            </a:r>
            <a:r>
              <a:rPr dirty="0" sz="2000" spc="80">
                <a:latin typeface="Trebuchet MS"/>
                <a:cs typeface="Trebuchet MS"/>
              </a:rPr>
              <a:t>has</a:t>
            </a:r>
            <a:r>
              <a:rPr dirty="0" sz="2000" spc="-70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helped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enable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-30">
                <a:latin typeface="Trebuchet MS"/>
                <a:cs typeface="Trebuchet MS"/>
              </a:rPr>
              <a:t>safer,  </a:t>
            </a:r>
            <a:r>
              <a:rPr dirty="0" sz="2000" spc="35">
                <a:latin typeface="Trebuchet MS"/>
                <a:cs typeface="Trebuchet MS"/>
              </a:rPr>
              <a:t>more </a:t>
            </a:r>
            <a:r>
              <a:rPr dirty="0" sz="2000" spc="-45">
                <a:latin typeface="Trebuchet MS"/>
                <a:cs typeface="Trebuchet MS"/>
              </a:rPr>
              <a:t>efficient, </a:t>
            </a:r>
            <a:r>
              <a:rPr dirty="0" sz="2000" spc="35">
                <a:latin typeface="Trebuchet MS"/>
                <a:cs typeface="Trebuchet MS"/>
              </a:rPr>
              <a:t>more </a:t>
            </a:r>
            <a:r>
              <a:rPr dirty="0" sz="2000" spc="20">
                <a:latin typeface="Trebuchet MS"/>
                <a:cs typeface="Trebuchet MS"/>
              </a:rPr>
              <a:t>environmentally  </a:t>
            </a:r>
            <a:r>
              <a:rPr dirty="0" sz="2000" spc="5">
                <a:latin typeface="Trebuchet MS"/>
                <a:cs typeface="Trebuchet MS"/>
              </a:rPr>
              <a:t>friendly </a:t>
            </a:r>
            <a:r>
              <a:rPr dirty="0" sz="2000" spc="10">
                <a:latin typeface="Trebuchet MS"/>
                <a:cs typeface="Trebuchet MS"/>
              </a:rPr>
              <a:t>vitamin B2</a:t>
            </a:r>
            <a:r>
              <a:rPr dirty="0" sz="2000" spc="-260">
                <a:latin typeface="Trebuchet MS"/>
                <a:cs typeface="Trebuchet MS"/>
              </a:rPr>
              <a:t> </a:t>
            </a:r>
            <a:r>
              <a:rPr dirty="0" sz="2000" spc="35">
                <a:latin typeface="Trebuchet MS"/>
                <a:cs typeface="Trebuchet MS"/>
              </a:rPr>
              <a:t>production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4135754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75"/>
              <a:t>Bringing </a:t>
            </a:r>
            <a:r>
              <a:rPr dirty="0" spc="-10"/>
              <a:t>efficiency </a:t>
            </a:r>
            <a:r>
              <a:rPr dirty="0" spc="45"/>
              <a:t>to  </a:t>
            </a:r>
            <a:r>
              <a:rPr dirty="0" spc="30"/>
              <a:t>vitamin </a:t>
            </a:r>
            <a:r>
              <a:rPr dirty="0" spc="55"/>
              <a:t>B2</a:t>
            </a:r>
            <a:r>
              <a:rPr dirty="0" spc="-480"/>
              <a:t> </a:t>
            </a:r>
            <a:r>
              <a:rPr dirty="0" spc="70"/>
              <a:t>production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6370319" y="441947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6396227" y="467868"/>
              <a:ext cx="996696" cy="9951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9799320" y="441947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9825227" y="467868"/>
              <a:ext cx="996696" cy="9951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8656319" y="441947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8682227" y="467868"/>
              <a:ext cx="996696" cy="9951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513319" y="441947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7539227" y="467868"/>
              <a:ext cx="996696" cy="99517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455472" y="1476247"/>
            <a:ext cx="5172710" cy="3277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20">
                <a:solidFill>
                  <a:srgbClr val="00A2DB"/>
                </a:solidFill>
                <a:latin typeface="Trebuchet MS"/>
                <a:cs typeface="Trebuchet MS"/>
              </a:rPr>
              <a:t>MICROBIOTA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Trebuchet MS"/>
              <a:cs typeface="Trebuchet MS"/>
            </a:endParaRPr>
          </a:p>
          <a:p>
            <a:pPr marL="12700" marR="942340">
              <a:lnSpc>
                <a:spcPct val="100000"/>
              </a:lnSpc>
            </a:pPr>
            <a:r>
              <a:rPr dirty="0" sz="2000" spc="20">
                <a:solidFill>
                  <a:srgbClr val="006FC0"/>
                </a:solidFill>
                <a:latin typeface="Trebuchet MS"/>
                <a:cs typeface="Trebuchet MS"/>
              </a:rPr>
              <a:t>Deeper </a:t>
            </a:r>
            <a:r>
              <a:rPr dirty="0" sz="2000" spc="45">
                <a:solidFill>
                  <a:srgbClr val="006FC0"/>
                </a:solidFill>
                <a:latin typeface="Trebuchet MS"/>
                <a:cs typeface="Trebuchet MS"/>
              </a:rPr>
              <a:t>understanding </a:t>
            </a:r>
            <a:r>
              <a:rPr dirty="0" sz="2000" spc="10">
                <a:solidFill>
                  <a:srgbClr val="006FC0"/>
                </a:solidFill>
                <a:latin typeface="Trebuchet MS"/>
                <a:cs typeface="Trebuchet MS"/>
              </a:rPr>
              <a:t>of</a:t>
            </a:r>
            <a:r>
              <a:rPr dirty="0" sz="2000" spc="-395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25">
                <a:solidFill>
                  <a:srgbClr val="006FC0"/>
                </a:solidFill>
                <a:latin typeface="Trebuchet MS"/>
                <a:cs typeface="Trebuchet MS"/>
              </a:rPr>
              <a:t>microbiota  </a:t>
            </a:r>
            <a:r>
              <a:rPr dirty="0" sz="2000" spc="5">
                <a:solidFill>
                  <a:srgbClr val="006FC0"/>
                </a:solidFill>
                <a:latin typeface="Trebuchet MS"/>
                <a:cs typeface="Trebuchet MS"/>
              </a:rPr>
              <a:t>for </a:t>
            </a:r>
            <a:r>
              <a:rPr dirty="0" sz="2000" spc="35">
                <a:solidFill>
                  <a:srgbClr val="006FC0"/>
                </a:solidFill>
                <a:latin typeface="Trebuchet MS"/>
                <a:cs typeface="Trebuchet MS"/>
              </a:rPr>
              <a:t>animal</a:t>
            </a:r>
            <a:r>
              <a:rPr dirty="0" sz="2000" spc="-19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15">
                <a:solidFill>
                  <a:srgbClr val="006FC0"/>
                </a:solidFill>
                <a:latin typeface="Trebuchet MS"/>
                <a:cs typeface="Trebuchet MS"/>
              </a:rPr>
              <a:t>nutrition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1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30">
                <a:latin typeface="Trebuchet MS"/>
                <a:cs typeface="Trebuchet MS"/>
              </a:rPr>
              <a:t>Precision </a:t>
            </a:r>
            <a:r>
              <a:rPr dirty="0" sz="2000" spc="15">
                <a:latin typeface="Trebuchet MS"/>
                <a:cs typeface="Trebuchet MS"/>
              </a:rPr>
              <a:t>nutrition </a:t>
            </a:r>
            <a:r>
              <a:rPr dirty="0" sz="2000" spc="5">
                <a:latin typeface="Trebuchet MS"/>
                <a:cs typeface="Trebuchet MS"/>
              </a:rPr>
              <a:t>for </a:t>
            </a:r>
            <a:r>
              <a:rPr dirty="0" sz="2000" spc="35">
                <a:latin typeface="Trebuchet MS"/>
                <a:cs typeface="Trebuchet MS"/>
              </a:rPr>
              <a:t>animal</a:t>
            </a:r>
            <a:r>
              <a:rPr dirty="0" sz="2000" spc="-415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farming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40">
                <a:latin typeface="Trebuchet MS"/>
                <a:cs typeface="Trebuchet MS"/>
              </a:rPr>
              <a:t>Improved </a:t>
            </a:r>
            <a:r>
              <a:rPr dirty="0" sz="2000" spc="-15">
                <a:latin typeface="Trebuchet MS"/>
                <a:cs typeface="Trebuchet MS"/>
              </a:rPr>
              <a:t>welfare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445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enhanced </a:t>
            </a:r>
            <a:r>
              <a:rPr dirty="0" sz="2000" spc="20">
                <a:latin typeface="Trebuchet MS"/>
                <a:cs typeface="Trebuchet MS"/>
              </a:rPr>
              <a:t>immunity</a:t>
            </a:r>
            <a:endParaRPr sz="2000">
              <a:latin typeface="Trebuchet MS"/>
              <a:cs typeface="Trebuchet MS"/>
            </a:endParaRPr>
          </a:p>
          <a:p>
            <a:pPr marL="264160">
              <a:lnSpc>
                <a:spcPct val="100000"/>
              </a:lnSpc>
            </a:pPr>
            <a:r>
              <a:rPr dirty="0" sz="2000" spc="15">
                <a:latin typeface="Trebuchet MS"/>
                <a:cs typeface="Trebuchet MS"/>
              </a:rPr>
              <a:t>of farmed</a:t>
            </a:r>
            <a:r>
              <a:rPr dirty="0" sz="2000" spc="-200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animals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5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35">
                <a:latin typeface="Trebuchet MS"/>
                <a:cs typeface="Trebuchet MS"/>
              </a:rPr>
              <a:t>Reduced </a:t>
            </a:r>
            <a:r>
              <a:rPr dirty="0" sz="2000" spc="45">
                <a:latin typeface="Trebuchet MS"/>
                <a:cs typeface="Trebuchet MS"/>
              </a:rPr>
              <a:t>greenhouse </a:t>
            </a:r>
            <a:r>
              <a:rPr dirty="0" sz="2000" spc="65">
                <a:latin typeface="Trebuchet MS"/>
                <a:cs typeface="Trebuchet MS"/>
              </a:rPr>
              <a:t>gas</a:t>
            </a:r>
            <a:r>
              <a:rPr dirty="0" sz="2000" spc="-380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emissions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4589145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110"/>
              <a:t>More </a:t>
            </a:r>
            <a:r>
              <a:rPr dirty="0" spc="80"/>
              <a:t>sustainable</a:t>
            </a:r>
            <a:r>
              <a:rPr dirty="0" spc="-560"/>
              <a:t> </a:t>
            </a:r>
            <a:r>
              <a:rPr dirty="0" spc="50"/>
              <a:t>animal  </a:t>
            </a:r>
            <a:r>
              <a:rPr dirty="0" spc="70"/>
              <a:t>production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7575803" y="4419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7601711" y="467868"/>
              <a:ext cx="995172" cy="9951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432803" y="4419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458711" y="467868"/>
              <a:ext cx="995171" cy="9951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8747759" y="441947"/>
              <a:ext cx="1097292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8773667" y="467868"/>
              <a:ext cx="995172" cy="9951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455472" y="1985517"/>
            <a:ext cx="4734560" cy="3277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5">
                <a:solidFill>
                  <a:srgbClr val="00A2DB"/>
                </a:solidFill>
                <a:latin typeface="Trebuchet MS"/>
                <a:cs typeface="Trebuchet MS"/>
              </a:rPr>
              <a:t>MYCOTOXIN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Trebuchet MS"/>
              <a:cs typeface="Trebuchet MS"/>
            </a:endParaRPr>
          </a:p>
          <a:p>
            <a:pPr marL="264160" marR="33655" indent="-251460">
              <a:lnSpc>
                <a:spcPct val="100000"/>
              </a:lnSpc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40">
                <a:latin typeface="Trebuchet MS"/>
                <a:cs typeface="Trebuchet MS"/>
              </a:rPr>
              <a:t>Mycotoxins </a:t>
            </a:r>
            <a:r>
              <a:rPr dirty="0" sz="2000" spc="45">
                <a:latin typeface="Trebuchet MS"/>
                <a:cs typeface="Trebuchet MS"/>
              </a:rPr>
              <a:t>compromise </a:t>
            </a:r>
            <a:r>
              <a:rPr dirty="0" sz="2000">
                <a:latin typeface="Trebuchet MS"/>
                <a:cs typeface="Trebuchet MS"/>
              </a:rPr>
              <a:t>the </a:t>
            </a:r>
            <a:r>
              <a:rPr dirty="0" sz="2000" spc="20">
                <a:latin typeface="Trebuchet MS"/>
                <a:cs typeface="Trebuchet MS"/>
              </a:rPr>
              <a:t>health 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immunity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of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animals</a:t>
            </a:r>
            <a:r>
              <a:rPr dirty="0" sz="2000" spc="-100">
                <a:latin typeface="Trebuchet MS"/>
                <a:cs typeface="Trebuchet MS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25">
                <a:latin typeface="Trebuchet MS"/>
                <a:cs typeface="Trebuchet MS"/>
              </a:rPr>
              <a:t>humans, 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lead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to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severe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economic</a:t>
            </a:r>
            <a:r>
              <a:rPr dirty="0" sz="2000" spc="-130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damage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30">
                <a:latin typeface="Trebuchet MS"/>
                <a:cs typeface="Trebuchet MS"/>
              </a:rPr>
              <a:t>Microbial </a:t>
            </a:r>
            <a:r>
              <a:rPr dirty="0" sz="2000" spc="25">
                <a:latin typeface="Trebuchet MS"/>
                <a:cs typeface="Trebuchet MS"/>
              </a:rPr>
              <a:t>enzymes </a:t>
            </a:r>
            <a:r>
              <a:rPr dirty="0" sz="2000" spc="10">
                <a:latin typeface="Trebuchet MS"/>
                <a:cs typeface="Trebuchet MS"/>
              </a:rPr>
              <a:t>convert</a:t>
            </a:r>
            <a:r>
              <a:rPr dirty="0" sz="2000" spc="-380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mycotoxins</a:t>
            </a:r>
            <a:endParaRPr sz="2000">
              <a:latin typeface="Trebuchet MS"/>
              <a:cs typeface="Trebuchet MS"/>
            </a:endParaRPr>
          </a:p>
          <a:p>
            <a:pPr marL="264160">
              <a:lnSpc>
                <a:spcPct val="100000"/>
              </a:lnSpc>
            </a:pPr>
            <a:r>
              <a:rPr dirty="0" sz="2000" spc="25">
                <a:latin typeface="Trebuchet MS"/>
                <a:cs typeface="Trebuchet MS"/>
              </a:rPr>
              <a:t>into </a:t>
            </a:r>
            <a:r>
              <a:rPr dirty="0" sz="2000" spc="30">
                <a:latin typeface="Trebuchet MS"/>
                <a:cs typeface="Trebuchet MS"/>
              </a:rPr>
              <a:t>non-toxic</a:t>
            </a:r>
            <a:r>
              <a:rPr dirty="0" sz="2000" spc="-26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metabolites</a:t>
            </a:r>
            <a:endParaRPr sz="2000">
              <a:latin typeface="Trebuchet MS"/>
              <a:cs typeface="Trebuchet MS"/>
            </a:endParaRPr>
          </a:p>
          <a:p>
            <a:pPr marL="264160" marR="219075" indent="-251460">
              <a:lnSpc>
                <a:spcPct val="100000"/>
              </a:lnSpc>
              <a:spcBef>
                <a:spcPts val="305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110">
                <a:latin typeface="Trebuchet MS"/>
                <a:cs typeface="Trebuchet MS"/>
              </a:rPr>
              <a:t>DSM</a:t>
            </a:r>
            <a:r>
              <a:rPr dirty="0" sz="2000" spc="-114">
                <a:latin typeface="Trebuchet MS"/>
                <a:cs typeface="Trebuchet MS"/>
              </a:rPr>
              <a:t> </a:t>
            </a:r>
            <a:r>
              <a:rPr dirty="0" sz="2000" spc="60">
                <a:latin typeface="Trebuchet MS"/>
                <a:cs typeface="Trebuchet MS"/>
              </a:rPr>
              <a:t>is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35">
                <a:latin typeface="Trebuchet MS"/>
                <a:cs typeface="Trebuchet MS"/>
              </a:rPr>
              <a:t>developing</a:t>
            </a:r>
            <a:r>
              <a:rPr dirty="0" sz="2000" spc="-125">
                <a:latin typeface="Trebuchet MS"/>
                <a:cs typeface="Trebuchet MS"/>
              </a:rPr>
              <a:t> </a:t>
            </a:r>
            <a:r>
              <a:rPr dirty="0" sz="2000">
                <a:latin typeface="Trebuchet MS"/>
                <a:cs typeface="Trebuchet MS"/>
              </a:rPr>
              <a:t>further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mycotoxin  </a:t>
            </a:r>
            <a:r>
              <a:rPr dirty="0" sz="2000" spc="35">
                <a:latin typeface="Trebuchet MS"/>
                <a:cs typeface="Trebuchet MS"/>
              </a:rPr>
              <a:t>risk-management </a:t>
            </a:r>
            <a:r>
              <a:rPr dirty="0" sz="2000" spc="30">
                <a:latin typeface="Trebuchet MS"/>
                <a:cs typeface="Trebuchet MS"/>
              </a:rPr>
              <a:t>technologies </a:t>
            </a:r>
            <a:r>
              <a:rPr dirty="0" sz="2000" spc="-15">
                <a:latin typeface="Trebuchet MS"/>
                <a:cs typeface="Trebuchet MS"/>
              </a:rPr>
              <a:t>with  </a:t>
            </a:r>
            <a:r>
              <a:rPr dirty="0" sz="2000" spc="25">
                <a:latin typeface="Trebuchet MS"/>
                <a:cs typeface="Trebuchet MS"/>
              </a:rPr>
              <a:t>partners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4472940" cy="1391920"/>
          </a:xfrm>
          <a:prstGeom prst="rect"/>
        </p:spPr>
        <p:txBody>
          <a:bodyPr wrap="square" lIns="0" tIns="61594" rIns="0" bIns="0" rtlCol="0" vert="horz">
            <a:spAutoFit/>
          </a:bodyPr>
          <a:lstStyle/>
          <a:p>
            <a:pPr algn="just" marL="12700" marR="5080">
              <a:lnSpc>
                <a:spcPct val="90000"/>
              </a:lnSpc>
              <a:spcBef>
                <a:spcPts val="484"/>
              </a:spcBef>
            </a:pPr>
            <a:r>
              <a:rPr dirty="0" spc="85"/>
              <a:t>Ensuring</a:t>
            </a:r>
            <a:r>
              <a:rPr dirty="0" spc="-220"/>
              <a:t> </a:t>
            </a:r>
            <a:r>
              <a:rPr dirty="0" spc="50"/>
              <a:t>safer</a:t>
            </a:r>
            <a:r>
              <a:rPr dirty="0" spc="-210"/>
              <a:t> </a:t>
            </a:r>
            <a:r>
              <a:rPr dirty="0" spc="95"/>
              <a:t>food</a:t>
            </a:r>
            <a:r>
              <a:rPr dirty="0" spc="-204"/>
              <a:t> </a:t>
            </a:r>
            <a:r>
              <a:rPr dirty="0" spc="110"/>
              <a:t>and  </a:t>
            </a:r>
            <a:r>
              <a:rPr dirty="0" spc="25"/>
              <a:t>feed </a:t>
            </a:r>
            <a:r>
              <a:rPr dirty="0" spc="80"/>
              <a:t>through</a:t>
            </a:r>
            <a:r>
              <a:rPr dirty="0" spc="-450"/>
              <a:t> </a:t>
            </a:r>
            <a:r>
              <a:rPr dirty="0" spc="45"/>
              <a:t>mycotoxin  </a:t>
            </a:r>
            <a:r>
              <a:rPr dirty="0" spc="30"/>
              <a:t>deactivation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7523" y="0"/>
            <a:ext cx="6094730" cy="6858000"/>
            <a:chOff x="6097523" y="0"/>
            <a:chExt cx="6094730" cy="6858000"/>
          </a:xfrm>
        </p:grpSpPr>
        <p:sp>
          <p:nvSpPr>
            <p:cNvPr id="3" name="object 3"/>
            <p:cNvSpPr/>
            <p:nvPr/>
          </p:nvSpPr>
          <p:spPr>
            <a:xfrm>
              <a:off x="6097523" y="0"/>
              <a:ext cx="6094476" cy="685799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6370319" y="5137403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6396227" y="5163311"/>
              <a:ext cx="996696" cy="9951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7513319" y="5137403"/>
              <a:ext cx="1098816" cy="10972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7539227" y="5163311"/>
              <a:ext cx="996696" cy="9951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55472" y="1476247"/>
            <a:ext cx="5398135" cy="4191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30">
                <a:solidFill>
                  <a:srgbClr val="00A2DB"/>
                </a:solidFill>
                <a:latin typeface="Trebuchet MS"/>
                <a:cs typeface="Trebuchet MS"/>
              </a:rPr>
              <a:t>VERAMARIS</a:t>
            </a:r>
            <a:r>
              <a:rPr dirty="0" sz="2400" spc="30">
                <a:solidFill>
                  <a:srgbClr val="00A2DB"/>
                </a:solidFill>
                <a:latin typeface="Carlito"/>
                <a:cs typeface="Carlito"/>
              </a:rPr>
              <a:t>®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350">
              <a:latin typeface="Carlito"/>
              <a:cs typeface="Carlito"/>
            </a:endParaRPr>
          </a:p>
          <a:p>
            <a:pPr marL="12700" marR="961390">
              <a:lnSpc>
                <a:spcPct val="100000"/>
              </a:lnSpc>
              <a:spcBef>
                <a:spcPts val="5"/>
              </a:spcBef>
            </a:pPr>
            <a:r>
              <a:rPr dirty="0" sz="2000" spc="5">
                <a:solidFill>
                  <a:srgbClr val="006FC0"/>
                </a:solidFill>
                <a:latin typeface="Trebuchet MS"/>
                <a:cs typeface="Trebuchet MS"/>
              </a:rPr>
              <a:t>Algal</a:t>
            </a:r>
            <a:r>
              <a:rPr dirty="0" sz="2000" spc="-85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25">
                <a:solidFill>
                  <a:srgbClr val="006FC0"/>
                </a:solidFill>
                <a:latin typeface="Trebuchet MS"/>
                <a:cs typeface="Trebuchet MS"/>
              </a:rPr>
              <a:t>oil</a:t>
            </a:r>
            <a:r>
              <a:rPr dirty="0" sz="2000" spc="-9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5">
                <a:solidFill>
                  <a:srgbClr val="006FC0"/>
                </a:solidFill>
                <a:latin typeface="Trebuchet MS"/>
                <a:cs typeface="Trebuchet MS"/>
              </a:rPr>
              <a:t>for</a:t>
            </a:r>
            <a:r>
              <a:rPr dirty="0" sz="2000" spc="-9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25">
                <a:solidFill>
                  <a:srgbClr val="006FC0"/>
                </a:solidFill>
                <a:latin typeface="Trebuchet MS"/>
                <a:cs typeface="Trebuchet MS"/>
              </a:rPr>
              <a:t>omega-3-rich</a:t>
            </a:r>
            <a:r>
              <a:rPr dirty="0" sz="2000" spc="-11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30">
                <a:solidFill>
                  <a:srgbClr val="006FC0"/>
                </a:solidFill>
                <a:latin typeface="Trebuchet MS"/>
                <a:cs typeface="Trebuchet MS"/>
              </a:rPr>
              <a:t>aquafeed</a:t>
            </a:r>
            <a:r>
              <a:rPr dirty="0" sz="2000" spc="-9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80">
                <a:solidFill>
                  <a:srgbClr val="006FC0"/>
                </a:solidFill>
                <a:latin typeface="Trebuchet MS"/>
                <a:cs typeface="Trebuchet MS"/>
              </a:rPr>
              <a:t>as  </a:t>
            </a:r>
            <a:r>
              <a:rPr dirty="0" sz="2000" spc="10">
                <a:solidFill>
                  <a:srgbClr val="006FC0"/>
                </a:solidFill>
                <a:latin typeface="Trebuchet MS"/>
                <a:cs typeface="Trebuchet MS"/>
              </a:rPr>
              <a:t>replacement </a:t>
            </a:r>
            <a:r>
              <a:rPr dirty="0" sz="2000" spc="5">
                <a:solidFill>
                  <a:srgbClr val="006FC0"/>
                </a:solidFill>
                <a:latin typeface="Trebuchet MS"/>
                <a:cs typeface="Trebuchet MS"/>
              </a:rPr>
              <a:t>for </a:t>
            </a:r>
            <a:r>
              <a:rPr dirty="0" sz="2000" spc="30">
                <a:solidFill>
                  <a:srgbClr val="006FC0"/>
                </a:solidFill>
                <a:latin typeface="Trebuchet MS"/>
                <a:cs typeface="Trebuchet MS"/>
              </a:rPr>
              <a:t>fish</a:t>
            </a:r>
            <a:r>
              <a:rPr dirty="0" sz="2000" spc="-29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dirty="0" sz="2000" spc="25">
                <a:solidFill>
                  <a:srgbClr val="006FC0"/>
                </a:solidFill>
                <a:latin typeface="Trebuchet MS"/>
                <a:cs typeface="Trebuchet MS"/>
              </a:rPr>
              <a:t>oil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100">
              <a:latin typeface="Trebuchet MS"/>
              <a:cs typeface="Trebuchet MS"/>
            </a:endParaRPr>
          </a:p>
          <a:p>
            <a:pPr marL="264160" marR="210185" indent="-251460">
              <a:lnSpc>
                <a:spcPct val="100000"/>
              </a:lnSpc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-45">
                <a:latin typeface="Trebuchet MS"/>
                <a:cs typeface="Trebuchet MS"/>
              </a:rPr>
              <a:t>1kg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Veramaris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yields</a:t>
            </a:r>
            <a:r>
              <a:rPr dirty="0" sz="2000" spc="-100">
                <a:latin typeface="Trebuchet MS"/>
                <a:cs typeface="Trebuchet MS"/>
              </a:rPr>
              <a:t> </a:t>
            </a:r>
            <a:r>
              <a:rPr dirty="0" sz="2000" spc="55">
                <a:latin typeface="Trebuchet MS"/>
                <a:cs typeface="Trebuchet MS"/>
              </a:rPr>
              <a:t>same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amount</a:t>
            </a:r>
            <a:r>
              <a:rPr dirty="0" sz="2000" spc="-114">
                <a:latin typeface="Trebuchet MS"/>
                <a:cs typeface="Trebuchet MS"/>
              </a:rPr>
              <a:t> </a:t>
            </a:r>
            <a:r>
              <a:rPr dirty="0" sz="2000" spc="10">
                <a:latin typeface="Trebuchet MS"/>
                <a:cs typeface="Trebuchet MS"/>
              </a:rPr>
              <a:t>of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DHA 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5">
                <a:latin typeface="Trebuchet MS"/>
                <a:cs typeface="Trebuchet MS"/>
              </a:rPr>
              <a:t>EPA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35">
                <a:latin typeface="Trebuchet MS"/>
                <a:cs typeface="Trebuchet MS"/>
              </a:rPr>
              <a:t>omega-3</a:t>
            </a:r>
            <a:r>
              <a:rPr dirty="0" sz="2000" spc="-125">
                <a:latin typeface="Trebuchet MS"/>
                <a:cs typeface="Trebuchet MS"/>
              </a:rPr>
              <a:t> </a:t>
            </a:r>
            <a:r>
              <a:rPr dirty="0" sz="2000" spc="80">
                <a:latin typeface="Trebuchet MS"/>
                <a:cs typeface="Trebuchet MS"/>
              </a:rPr>
              <a:t>as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35">
                <a:latin typeface="Trebuchet MS"/>
                <a:cs typeface="Trebuchet MS"/>
              </a:rPr>
              <a:t>60kg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wild-caught</a:t>
            </a:r>
            <a:r>
              <a:rPr dirty="0" sz="2000" spc="-120">
                <a:latin typeface="Trebuchet MS"/>
                <a:cs typeface="Trebuchet MS"/>
              </a:rPr>
              <a:t> </a:t>
            </a:r>
            <a:r>
              <a:rPr dirty="0" sz="2000" spc="-25">
                <a:latin typeface="Trebuchet MS"/>
                <a:cs typeface="Trebuchet MS"/>
              </a:rPr>
              <a:t>fish!</a:t>
            </a:r>
            <a:endParaRPr sz="2000">
              <a:latin typeface="Trebuchet MS"/>
              <a:cs typeface="Trebuchet MS"/>
            </a:endParaRPr>
          </a:p>
          <a:p>
            <a:pPr marL="264160" marR="5080" indent="-251460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40">
                <a:latin typeface="Trebuchet MS"/>
                <a:cs typeface="Trebuchet MS"/>
              </a:rPr>
              <a:t>Annual</a:t>
            </a:r>
            <a:r>
              <a:rPr dirty="0" sz="2000" spc="-110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production</a:t>
            </a:r>
            <a:r>
              <a:rPr dirty="0" sz="2000" spc="-130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of</a:t>
            </a:r>
            <a:r>
              <a:rPr dirty="0" sz="2000" spc="-100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Veramaris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 spc="25">
                <a:latin typeface="Trebuchet MS"/>
                <a:cs typeface="Trebuchet MS"/>
              </a:rPr>
              <a:t>plant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20">
                <a:latin typeface="Trebuchet MS"/>
                <a:cs typeface="Trebuchet MS"/>
              </a:rPr>
              <a:t>meets  </a:t>
            </a:r>
            <a:r>
              <a:rPr dirty="0" sz="2000" spc="75">
                <a:latin typeface="Trebuchet MS"/>
                <a:cs typeface="Trebuchet MS"/>
              </a:rPr>
              <a:t>15% </a:t>
            </a:r>
            <a:r>
              <a:rPr dirty="0" sz="2000" spc="10">
                <a:latin typeface="Trebuchet MS"/>
                <a:cs typeface="Trebuchet MS"/>
              </a:rPr>
              <a:t>of </a:t>
            </a:r>
            <a:r>
              <a:rPr dirty="0" sz="2000" spc="50">
                <a:latin typeface="Trebuchet MS"/>
                <a:cs typeface="Trebuchet MS"/>
              </a:rPr>
              <a:t>annual </a:t>
            </a:r>
            <a:r>
              <a:rPr dirty="0" sz="2000" spc="5">
                <a:latin typeface="Trebuchet MS"/>
                <a:cs typeface="Trebuchet MS"/>
              </a:rPr>
              <a:t>EPA </a:t>
            </a:r>
            <a:r>
              <a:rPr dirty="0" sz="2000" spc="65">
                <a:latin typeface="Trebuchet MS"/>
                <a:cs typeface="Trebuchet MS"/>
              </a:rPr>
              <a:t>and </a:t>
            </a:r>
            <a:r>
              <a:rPr dirty="0" sz="2000" spc="30">
                <a:latin typeface="Trebuchet MS"/>
                <a:cs typeface="Trebuchet MS"/>
              </a:rPr>
              <a:t>DHA </a:t>
            </a:r>
            <a:r>
              <a:rPr dirty="0" sz="2000" spc="55">
                <a:latin typeface="Trebuchet MS"/>
                <a:cs typeface="Trebuchet MS"/>
              </a:rPr>
              <a:t>demand </a:t>
            </a:r>
            <a:r>
              <a:rPr dirty="0" sz="2000" spc="20">
                <a:latin typeface="Trebuchet MS"/>
                <a:cs typeface="Trebuchet MS"/>
              </a:rPr>
              <a:t>from  </a:t>
            </a:r>
            <a:r>
              <a:rPr dirty="0" sz="2000" spc="40">
                <a:latin typeface="Trebuchet MS"/>
                <a:cs typeface="Trebuchet MS"/>
              </a:rPr>
              <a:t>global </a:t>
            </a:r>
            <a:r>
              <a:rPr dirty="0" sz="2000" spc="65">
                <a:latin typeface="Trebuchet MS"/>
                <a:cs typeface="Trebuchet MS"/>
              </a:rPr>
              <a:t>salmon </a:t>
            </a:r>
            <a:r>
              <a:rPr dirty="0" sz="2000" spc="20">
                <a:latin typeface="Trebuchet MS"/>
                <a:cs typeface="Trebuchet MS"/>
              </a:rPr>
              <a:t>aquaculture</a:t>
            </a:r>
            <a:r>
              <a:rPr dirty="0" sz="2000" spc="-405">
                <a:latin typeface="Trebuchet MS"/>
                <a:cs typeface="Trebuchet MS"/>
              </a:rPr>
              <a:t> </a:t>
            </a:r>
            <a:r>
              <a:rPr dirty="0" sz="2000" spc="30">
                <a:latin typeface="Trebuchet MS"/>
                <a:cs typeface="Trebuchet MS"/>
              </a:rPr>
              <a:t>industry</a:t>
            </a:r>
            <a:endParaRPr sz="2000">
              <a:latin typeface="Trebuchet MS"/>
              <a:cs typeface="Trebuchet MS"/>
            </a:endParaRPr>
          </a:p>
          <a:p>
            <a:pPr marL="264160" indent="-25209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4160" algn="l"/>
                <a:tab pos="264795" algn="l"/>
              </a:tabLst>
            </a:pPr>
            <a:r>
              <a:rPr dirty="0" sz="2000" spc="20">
                <a:latin typeface="Trebuchet MS"/>
                <a:cs typeface="Trebuchet MS"/>
              </a:rPr>
              <a:t>Veramaris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55">
                <a:latin typeface="Trebuchet MS"/>
                <a:cs typeface="Trebuchet MS"/>
              </a:rPr>
              <a:t>helps</a:t>
            </a:r>
            <a:r>
              <a:rPr dirty="0" sz="2000" spc="-80">
                <a:latin typeface="Trebuchet MS"/>
                <a:cs typeface="Trebuchet MS"/>
              </a:rPr>
              <a:t> </a:t>
            </a:r>
            <a:r>
              <a:rPr dirty="0" sz="2000" spc="-5">
                <a:latin typeface="Trebuchet MS"/>
                <a:cs typeface="Trebuchet MS"/>
              </a:rPr>
              <a:t>meet</a:t>
            </a:r>
            <a:r>
              <a:rPr dirty="0" sz="2000" spc="-105">
                <a:latin typeface="Trebuchet MS"/>
                <a:cs typeface="Trebuchet MS"/>
              </a:rPr>
              <a:t> </a:t>
            </a:r>
            <a:r>
              <a:rPr dirty="0" sz="2000">
                <a:latin typeface="Trebuchet MS"/>
                <a:cs typeface="Trebuchet MS"/>
              </a:rPr>
              <a:t>the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35">
                <a:latin typeface="Trebuchet MS"/>
                <a:cs typeface="Trebuchet MS"/>
              </a:rPr>
              <a:t>omega-3</a:t>
            </a:r>
            <a:r>
              <a:rPr dirty="0" sz="2000" spc="-120">
                <a:latin typeface="Trebuchet MS"/>
                <a:cs typeface="Trebuchet MS"/>
              </a:rPr>
              <a:t> </a:t>
            </a:r>
            <a:r>
              <a:rPr dirty="0" sz="2000" spc="5">
                <a:latin typeface="Trebuchet MS"/>
                <a:cs typeface="Trebuchet MS"/>
              </a:rPr>
              <a:t>dietary</a:t>
            </a:r>
            <a:endParaRPr sz="2000">
              <a:latin typeface="Trebuchet MS"/>
              <a:cs typeface="Trebuchet MS"/>
            </a:endParaRPr>
          </a:p>
          <a:p>
            <a:pPr marL="264160">
              <a:lnSpc>
                <a:spcPct val="100000"/>
              </a:lnSpc>
              <a:spcBef>
                <a:spcPts val="5"/>
              </a:spcBef>
            </a:pPr>
            <a:r>
              <a:rPr dirty="0" sz="2000" spc="60">
                <a:latin typeface="Trebuchet MS"/>
                <a:cs typeface="Trebuchet MS"/>
              </a:rPr>
              <a:t>needs</a:t>
            </a:r>
            <a:r>
              <a:rPr dirty="0" sz="2000" spc="-95">
                <a:latin typeface="Trebuchet MS"/>
                <a:cs typeface="Trebuchet MS"/>
              </a:rPr>
              <a:t> </a:t>
            </a:r>
            <a:r>
              <a:rPr dirty="0" sz="2000" spc="15">
                <a:latin typeface="Trebuchet MS"/>
                <a:cs typeface="Trebuchet MS"/>
              </a:rPr>
              <a:t>of</a:t>
            </a:r>
            <a:r>
              <a:rPr dirty="0" sz="2000" spc="-85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a</a:t>
            </a:r>
            <a:r>
              <a:rPr dirty="0" sz="2000" spc="-90">
                <a:latin typeface="Trebuchet MS"/>
                <a:cs typeface="Trebuchet MS"/>
              </a:rPr>
              <a:t> </a:t>
            </a:r>
            <a:r>
              <a:rPr dirty="0" sz="2000" spc="25">
                <a:latin typeface="Trebuchet MS"/>
                <a:cs typeface="Trebuchet MS"/>
              </a:rPr>
              <a:t>growing</a:t>
            </a:r>
            <a:r>
              <a:rPr dirty="0" sz="2000" spc="-100">
                <a:latin typeface="Trebuchet MS"/>
                <a:cs typeface="Trebuchet MS"/>
              </a:rPr>
              <a:t> </a:t>
            </a:r>
            <a:r>
              <a:rPr dirty="0" sz="2000" spc="45">
                <a:latin typeface="Trebuchet MS"/>
                <a:cs typeface="Trebuchet MS"/>
              </a:rPr>
              <a:t>population</a:t>
            </a:r>
            <a:r>
              <a:rPr dirty="0" sz="2000" spc="-114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sustainably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3883025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-20"/>
              <a:t>A </a:t>
            </a:r>
            <a:r>
              <a:rPr dirty="0" spc="40"/>
              <a:t>win-win </a:t>
            </a:r>
            <a:r>
              <a:rPr dirty="0" spc="35"/>
              <a:t>for</a:t>
            </a:r>
            <a:r>
              <a:rPr dirty="0" spc="-640"/>
              <a:t> </a:t>
            </a:r>
            <a:r>
              <a:rPr dirty="0" spc="90"/>
              <a:t>oceans  </a:t>
            </a:r>
            <a:r>
              <a:rPr dirty="0" spc="105"/>
              <a:t>and</a:t>
            </a:r>
            <a:r>
              <a:rPr dirty="0" spc="-185"/>
              <a:t> </a:t>
            </a:r>
            <a:r>
              <a:rPr dirty="0" spc="45"/>
              <a:t>health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1265" y="3540969"/>
            <a:ext cx="3707765" cy="1717675"/>
          </a:xfrm>
          <a:prstGeom prst="rect"/>
        </p:spPr>
        <p:txBody>
          <a:bodyPr wrap="square" lIns="0" tIns="2520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985"/>
              </a:spcBef>
            </a:pPr>
            <a:r>
              <a:rPr dirty="0" sz="2800" b="1">
                <a:solidFill>
                  <a:srgbClr val="FFFFFF"/>
                </a:solidFill>
                <a:latin typeface="Trebuchet MS"/>
                <a:cs typeface="Trebuchet MS"/>
              </a:rPr>
              <a:t>More</a:t>
            </a:r>
            <a:r>
              <a:rPr dirty="0" sz="2800" spc="-16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800" spc="-25" b="1">
                <a:solidFill>
                  <a:srgbClr val="FFFFFF"/>
                </a:solidFill>
                <a:latin typeface="Trebuchet MS"/>
                <a:cs typeface="Trebuchet MS"/>
              </a:rPr>
              <a:t>information</a:t>
            </a:r>
            <a:endParaRPr sz="2800">
              <a:latin typeface="Trebuchet MS"/>
              <a:cs typeface="Trebuchet MS"/>
            </a:endParaRPr>
          </a:p>
          <a:p>
            <a:pPr marL="501650" marR="5080" indent="-6350">
              <a:lnSpc>
                <a:spcPct val="150000"/>
              </a:lnSpc>
              <a:spcBef>
                <a:spcPts val="160"/>
              </a:spcBef>
            </a:pPr>
            <a:r>
              <a:rPr dirty="0" sz="2200" spc="-35">
                <a:solidFill>
                  <a:srgbClr val="FFFFFF"/>
                </a:solidFill>
                <a:hlinkClick r:id="rId2"/>
              </a:rPr>
              <a:t>www.dsm.com </a:t>
            </a:r>
            <a:r>
              <a:rPr dirty="0" sz="2200" spc="-35">
                <a:solidFill>
                  <a:srgbClr val="FFFFFF"/>
                </a:solidFill>
              </a:rPr>
              <a:t> </a:t>
            </a:r>
            <a:r>
              <a:rPr dirty="0" sz="2200" spc="40">
                <a:solidFill>
                  <a:srgbClr val="FFFFFF"/>
                </a:solidFill>
                <a:hlinkClick r:id="rId3"/>
              </a:rPr>
              <a:t>b</a:t>
            </a:r>
            <a:r>
              <a:rPr dirty="0" sz="2200" spc="30">
                <a:solidFill>
                  <a:srgbClr val="FFFFFF"/>
                </a:solidFill>
                <a:hlinkClick r:id="rId3"/>
              </a:rPr>
              <a:t>r</a:t>
            </a:r>
            <a:r>
              <a:rPr dirty="0" sz="2200" spc="-25">
                <a:solidFill>
                  <a:srgbClr val="FFFFFF"/>
                </a:solidFill>
                <a:hlinkClick r:id="rId3"/>
              </a:rPr>
              <a:t>ight.s</a:t>
            </a:r>
            <a:r>
              <a:rPr dirty="0" sz="2200" spc="-40">
                <a:solidFill>
                  <a:srgbClr val="FFFFFF"/>
                </a:solidFill>
                <a:hlinkClick r:id="rId3"/>
              </a:rPr>
              <a:t>c</a:t>
            </a:r>
            <a:r>
              <a:rPr dirty="0" sz="2200" spc="-5">
                <a:solidFill>
                  <a:srgbClr val="FFFFFF"/>
                </a:solidFill>
                <a:hlinkClick r:id="rId3"/>
              </a:rPr>
              <a:t>i</a:t>
            </a:r>
            <a:r>
              <a:rPr dirty="0" sz="2200" spc="-5">
                <a:solidFill>
                  <a:srgbClr val="FFFFFF"/>
                </a:solidFill>
                <a:hlinkClick r:id="rId3"/>
              </a:rPr>
              <a:t>e</a:t>
            </a:r>
            <a:r>
              <a:rPr dirty="0" sz="2200" spc="20">
                <a:solidFill>
                  <a:srgbClr val="FFFFFF"/>
                </a:solidFill>
                <a:hlinkClick r:id="rId3"/>
              </a:rPr>
              <a:t>n</a:t>
            </a:r>
            <a:r>
              <a:rPr dirty="0" sz="2200" spc="10">
                <a:solidFill>
                  <a:srgbClr val="FFFFFF"/>
                </a:solidFill>
                <a:hlinkClick r:id="rId3"/>
              </a:rPr>
              <a:t>c</a:t>
            </a:r>
            <a:r>
              <a:rPr dirty="0" sz="2200" spc="270">
                <a:solidFill>
                  <a:srgbClr val="FFFFFF"/>
                </a:solidFill>
                <a:hlinkClick r:id="rId3"/>
              </a:rPr>
              <a:t>e@</a:t>
            </a:r>
            <a:r>
              <a:rPr dirty="0" sz="2200" spc="125">
                <a:solidFill>
                  <a:srgbClr val="FFFFFF"/>
                </a:solidFill>
                <a:hlinkClick r:id="rId3"/>
              </a:rPr>
              <a:t>d</a:t>
            </a:r>
            <a:r>
              <a:rPr dirty="0" sz="2200" spc="75">
                <a:solidFill>
                  <a:srgbClr val="FFFFFF"/>
                </a:solidFill>
                <a:hlinkClick r:id="rId3"/>
              </a:rPr>
              <a:t>s</a:t>
            </a:r>
            <a:r>
              <a:rPr dirty="0" sz="2200" spc="-95">
                <a:solidFill>
                  <a:srgbClr val="FFFFFF"/>
                </a:solidFill>
                <a:hlinkClick r:id="rId3"/>
              </a:rPr>
              <a:t>m.</a:t>
            </a:r>
            <a:r>
              <a:rPr dirty="0" sz="2200" spc="-75">
                <a:solidFill>
                  <a:srgbClr val="FFFFFF"/>
                </a:solidFill>
                <a:hlinkClick r:id="rId3"/>
              </a:rPr>
              <a:t>c</a:t>
            </a:r>
            <a:r>
              <a:rPr dirty="0" sz="2200" spc="75">
                <a:solidFill>
                  <a:srgbClr val="FFFFFF"/>
                </a:solidFill>
                <a:hlinkClick r:id="rId3"/>
              </a:rPr>
              <a:t>om</a:t>
            </a:r>
            <a:endParaRPr sz="2200"/>
          </a:p>
        </p:txBody>
      </p:sp>
      <p:grpSp>
        <p:nvGrpSpPr>
          <p:cNvPr id="3" name="object 3"/>
          <p:cNvGrpSpPr/>
          <p:nvPr/>
        </p:nvGrpSpPr>
        <p:grpSpPr>
          <a:xfrm>
            <a:off x="905269" y="4447044"/>
            <a:ext cx="2209800" cy="1720214"/>
            <a:chOff x="905269" y="4447044"/>
            <a:chExt cx="2209800" cy="1720214"/>
          </a:xfrm>
        </p:grpSpPr>
        <p:sp>
          <p:nvSpPr>
            <p:cNvPr id="4" name="object 4"/>
            <p:cNvSpPr/>
            <p:nvPr/>
          </p:nvSpPr>
          <p:spPr>
            <a:xfrm>
              <a:off x="918972" y="5779008"/>
              <a:ext cx="1550670" cy="388620"/>
            </a:xfrm>
            <a:custGeom>
              <a:avLst/>
              <a:gdLst/>
              <a:ahLst/>
              <a:cxnLst/>
              <a:rect l="l" t="t" r="r" b="b"/>
              <a:pathLst>
                <a:path w="1550670" h="388620">
                  <a:moveTo>
                    <a:pt x="408292" y="30975"/>
                  </a:moveTo>
                  <a:lnTo>
                    <a:pt x="405142" y="15849"/>
                  </a:lnTo>
                  <a:lnTo>
                    <a:pt x="396494" y="3543"/>
                  </a:lnTo>
                  <a:lnTo>
                    <a:pt x="390944" y="0"/>
                  </a:lnTo>
                  <a:lnTo>
                    <a:pt x="331736" y="0"/>
                  </a:lnTo>
                  <a:lnTo>
                    <a:pt x="331736" y="203949"/>
                  </a:lnTo>
                  <a:lnTo>
                    <a:pt x="331736" y="303758"/>
                  </a:lnTo>
                  <a:lnTo>
                    <a:pt x="276453" y="303758"/>
                  </a:lnTo>
                  <a:lnTo>
                    <a:pt x="276453" y="209969"/>
                  </a:lnTo>
                  <a:lnTo>
                    <a:pt x="274942" y="195237"/>
                  </a:lnTo>
                  <a:lnTo>
                    <a:pt x="270179" y="183819"/>
                  </a:lnTo>
                  <a:lnTo>
                    <a:pt x="261734" y="176441"/>
                  </a:lnTo>
                  <a:lnTo>
                    <a:pt x="249224" y="173812"/>
                  </a:lnTo>
                  <a:lnTo>
                    <a:pt x="238848" y="175577"/>
                  </a:lnTo>
                  <a:lnTo>
                    <a:pt x="218605" y="201358"/>
                  </a:lnTo>
                  <a:lnTo>
                    <a:pt x="218605" y="303758"/>
                  </a:lnTo>
                  <a:lnTo>
                    <a:pt x="163309" y="303758"/>
                  </a:lnTo>
                  <a:lnTo>
                    <a:pt x="163207" y="159943"/>
                  </a:lnTo>
                  <a:lnTo>
                    <a:pt x="162953" y="147078"/>
                  </a:lnTo>
                  <a:lnTo>
                    <a:pt x="162458" y="135102"/>
                  </a:lnTo>
                  <a:lnTo>
                    <a:pt x="210096" y="135102"/>
                  </a:lnTo>
                  <a:lnTo>
                    <a:pt x="212648" y="158330"/>
                  </a:lnTo>
                  <a:lnTo>
                    <a:pt x="213499" y="158330"/>
                  </a:lnTo>
                  <a:lnTo>
                    <a:pt x="221170" y="149440"/>
                  </a:lnTo>
                  <a:lnTo>
                    <a:pt x="232740" y="140804"/>
                  </a:lnTo>
                  <a:lnTo>
                    <a:pt x="246291" y="135102"/>
                  </a:lnTo>
                  <a:lnTo>
                    <a:pt x="248310" y="134251"/>
                  </a:lnTo>
                  <a:lnTo>
                    <a:pt x="267944" y="131660"/>
                  </a:lnTo>
                  <a:lnTo>
                    <a:pt x="293344" y="136055"/>
                  </a:lnTo>
                  <a:lnTo>
                    <a:pt x="313563" y="149415"/>
                  </a:lnTo>
                  <a:lnTo>
                    <a:pt x="326910" y="171958"/>
                  </a:lnTo>
                  <a:lnTo>
                    <a:pt x="331736" y="203949"/>
                  </a:lnTo>
                  <a:lnTo>
                    <a:pt x="331736" y="0"/>
                  </a:lnTo>
                  <a:lnTo>
                    <a:pt x="132689" y="0"/>
                  </a:lnTo>
                  <a:lnTo>
                    <a:pt x="132689" y="87769"/>
                  </a:lnTo>
                  <a:lnTo>
                    <a:pt x="130987" y="96494"/>
                  </a:lnTo>
                  <a:lnTo>
                    <a:pt x="130987" y="135102"/>
                  </a:lnTo>
                  <a:lnTo>
                    <a:pt x="130987" y="303758"/>
                  </a:lnTo>
                  <a:lnTo>
                    <a:pt x="75704" y="303758"/>
                  </a:lnTo>
                  <a:lnTo>
                    <a:pt x="75704" y="135102"/>
                  </a:lnTo>
                  <a:lnTo>
                    <a:pt x="130987" y="135102"/>
                  </a:lnTo>
                  <a:lnTo>
                    <a:pt x="130987" y="96494"/>
                  </a:lnTo>
                  <a:lnTo>
                    <a:pt x="130670" y="98107"/>
                  </a:lnTo>
                  <a:lnTo>
                    <a:pt x="124828" y="106591"/>
                  </a:lnTo>
                  <a:lnTo>
                    <a:pt x="115468" y="112331"/>
                  </a:lnTo>
                  <a:lnTo>
                    <a:pt x="102920" y="114452"/>
                  </a:lnTo>
                  <a:lnTo>
                    <a:pt x="91224" y="112331"/>
                  </a:lnTo>
                  <a:lnTo>
                    <a:pt x="82080" y="106591"/>
                  </a:lnTo>
                  <a:lnTo>
                    <a:pt x="76123" y="98107"/>
                  </a:lnTo>
                  <a:lnTo>
                    <a:pt x="74002" y="87769"/>
                  </a:lnTo>
                  <a:lnTo>
                    <a:pt x="76136" y="77558"/>
                  </a:lnTo>
                  <a:lnTo>
                    <a:pt x="82181" y="69380"/>
                  </a:lnTo>
                  <a:lnTo>
                    <a:pt x="91579" y="63931"/>
                  </a:lnTo>
                  <a:lnTo>
                    <a:pt x="103771" y="61950"/>
                  </a:lnTo>
                  <a:lnTo>
                    <a:pt x="115709" y="63931"/>
                  </a:lnTo>
                  <a:lnTo>
                    <a:pt x="124612" y="69380"/>
                  </a:lnTo>
                  <a:lnTo>
                    <a:pt x="130327" y="77558"/>
                  </a:lnTo>
                  <a:lnTo>
                    <a:pt x="132689" y="87769"/>
                  </a:lnTo>
                  <a:lnTo>
                    <a:pt x="132689" y="0"/>
                  </a:lnTo>
                  <a:lnTo>
                    <a:pt x="17348" y="0"/>
                  </a:lnTo>
                  <a:lnTo>
                    <a:pt x="11798" y="3543"/>
                  </a:lnTo>
                  <a:lnTo>
                    <a:pt x="3149" y="15849"/>
                  </a:lnTo>
                  <a:lnTo>
                    <a:pt x="0" y="30975"/>
                  </a:lnTo>
                  <a:lnTo>
                    <a:pt x="0" y="346786"/>
                  </a:lnTo>
                  <a:lnTo>
                    <a:pt x="3149" y="362038"/>
                  </a:lnTo>
                  <a:lnTo>
                    <a:pt x="11798" y="374637"/>
                  </a:lnTo>
                  <a:lnTo>
                    <a:pt x="24752" y="383209"/>
                  </a:lnTo>
                  <a:lnTo>
                    <a:pt x="40817" y="386372"/>
                  </a:lnTo>
                  <a:lnTo>
                    <a:pt x="367461" y="386372"/>
                  </a:lnTo>
                  <a:lnTo>
                    <a:pt x="383527" y="383209"/>
                  </a:lnTo>
                  <a:lnTo>
                    <a:pt x="396494" y="374637"/>
                  </a:lnTo>
                  <a:lnTo>
                    <a:pt x="405142" y="362038"/>
                  </a:lnTo>
                  <a:lnTo>
                    <a:pt x="408292" y="346786"/>
                  </a:lnTo>
                  <a:lnTo>
                    <a:pt x="408292" y="303758"/>
                  </a:lnTo>
                  <a:lnTo>
                    <a:pt x="408292" y="131660"/>
                  </a:lnTo>
                  <a:lnTo>
                    <a:pt x="408292" y="114452"/>
                  </a:lnTo>
                  <a:lnTo>
                    <a:pt x="408292" y="61950"/>
                  </a:lnTo>
                  <a:lnTo>
                    <a:pt x="408292" y="30975"/>
                  </a:lnTo>
                  <a:close/>
                </a:path>
                <a:path w="1550670" h="388620">
                  <a:moveTo>
                    <a:pt x="988415" y="13766"/>
                  </a:moveTo>
                  <a:lnTo>
                    <a:pt x="986624" y="5321"/>
                  </a:lnTo>
                  <a:lnTo>
                    <a:pt x="982891" y="0"/>
                  </a:lnTo>
                  <a:lnTo>
                    <a:pt x="584885" y="0"/>
                  </a:lnTo>
                  <a:lnTo>
                    <a:pt x="581063" y="5321"/>
                  </a:lnTo>
                  <a:lnTo>
                    <a:pt x="579272" y="13766"/>
                  </a:lnTo>
                  <a:lnTo>
                    <a:pt x="579272" y="364858"/>
                  </a:lnTo>
                  <a:lnTo>
                    <a:pt x="581063" y="373303"/>
                  </a:lnTo>
                  <a:lnTo>
                    <a:pt x="585965" y="380123"/>
                  </a:lnTo>
                  <a:lnTo>
                    <a:pt x="593267" y="384695"/>
                  </a:lnTo>
                  <a:lnTo>
                    <a:pt x="602234" y="386372"/>
                  </a:lnTo>
                  <a:lnTo>
                    <a:pt x="797877" y="386372"/>
                  </a:lnTo>
                  <a:lnTo>
                    <a:pt x="797877" y="233197"/>
                  </a:lnTo>
                  <a:lnTo>
                    <a:pt x="744283" y="233197"/>
                  </a:lnTo>
                  <a:lnTo>
                    <a:pt x="744283" y="173812"/>
                  </a:lnTo>
                  <a:lnTo>
                    <a:pt x="797877" y="173812"/>
                  </a:lnTo>
                  <a:lnTo>
                    <a:pt x="797877" y="129946"/>
                  </a:lnTo>
                  <a:lnTo>
                    <a:pt x="803656" y="96291"/>
                  </a:lnTo>
                  <a:lnTo>
                    <a:pt x="819886" y="71755"/>
                  </a:lnTo>
                  <a:lnTo>
                    <a:pt x="844892" y="56730"/>
                  </a:lnTo>
                  <a:lnTo>
                    <a:pt x="876985" y="51638"/>
                  </a:lnTo>
                  <a:lnTo>
                    <a:pt x="893394" y="51777"/>
                  </a:lnTo>
                  <a:lnTo>
                    <a:pt x="907503" y="52171"/>
                  </a:lnTo>
                  <a:lnTo>
                    <a:pt x="918260" y="52717"/>
                  </a:lnTo>
                  <a:lnTo>
                    <a:pt x="924623" y="53352"/>
                  </a:lnTo>
                  <a:lnTo>
                    <a:pt x="924623" y="106705"/>
                  </a:lnTo>
                  <a:lnTo>
                    <a:pt x="892289" y="106705"/>
                  </a:lnTo>
                  <a:lnTo>
                    <a:pt x="876744" y="108851"/>
                  </a:lnTo>
                  <a:lnTo>
                    <a:pt x="867422" y="114884"/>
                  </a:lnTo>
                  <a:lnTo>
                    <a:pt x="862876" y="124129"/>
                  </a:lnTo>
                  <a:lnTo>
                    <a:pt x="861682" y="135966"/>
                  </a:lnTo>
                  <a:lnTo>
                    <a:pt x="861682" y="173812"/>
                  </a:lnTo>
                  <a:lnTo>
                    <a:pt x="922921" y="173812"/>
                  </a:lnTo>
                  <a:lnTo>
                    <a:pt x="915263" y="233197"/>
                  </a:lnTo>
                  <a:lnTo>
                    <a:pt x="861682" y="233197"/>
                  </a:lnTo>
                  <a:lnTo>
                    <a:pt x="861682" y="386372"/>
                  </a:lnTo>
                  <a:lnTo>
                    <a:pt x="966304" y="386372"/>
                  </a:lnTo>
                  <a:lnTo>
                    <a:pt x="974775" y="384695"/>
                  </a:lnTo>
                  <a:lnTo>
                    <a:pt x="981824" y="380123"/>
                  </a:lnTo>
                  <a:lnTo>
                    <a:pt x="986624" y="373303"/>
                  </a:lnTo>
                  <a:lnTo>
                    <a:pt x="988415" y="364858"/>
                  </a:lnTo>
                  <a:lnTo>
                    <a:pt x="988415" y="51638"/>
                  </a:lnTo>
                  <a:lnTo>
                    <a:pt x="988415" y="13766"/>
                  </a:lnTo>
                  <a:close/>
                </a:path>
                <a:path w="1550670" h="388620">
                  <a:moveTo>
                    <a:pt x="1550606" y="136613"/>
                  </a:moveTo>
                  <a:lnTo>
                    <a:pt x="1548739" y="93510"/>
                  </a:lnTo>
                  <a:lnTo>
                    <a:pt x="1536217" y="50241"/>
                  </a:lnTo>
                  <a:lnTo>
                    <a:pt x="1520672" y="27546"/>
                  </a:lnTo>
                  <a:lnTo>
                    <a:pt x="1518399" y="24955"/>
                  </a:lnTo>
                  <a:lnTo>
                    <a:pt x="1515757" y="22555"/>
                  </a:lnTo>
                  <a:lnTo>
                    <a:pt x="1515757" y="157073"/>
                  </a:lnTo>
                  <a:lnTo>
                    <a:pt x="1515757" y="222046"/>
                  </a:lnTo>
                  <a:lnTo>
                    <a:pt x="1515579" y="241592"/>
                  </a:lnTo>
                  <a:lnTo>
                    <a:pt x="1515071" y="255625"/>
                  </a:lnTo>
                  <a:lnTo>
                    <a:pt x="1513979" y="271056"/>
                  </a:lnTo>
                  <a:lnTo>
                    <a:pt x="1513192" y="282498"/>
                  </a:lnTo>
                  <a:lnTo>
                    <a:pt x="1493316" y="329145"/>
                  </a:lnTo>
                  <a:lnTo>
                    <a:pt x="1457185" y="348284"/>
                  </a:lnTo>
                  <a:lnTo>
                    <a:pt x="1406690" y="351840"/>
                  </a:lnTo>
                  <a:lnTo>
                    <a:pt x="1355001" y="351942"/>
                  </a:lnTo>
                  <a:lnTo>
                    <a:pt x="1303997" y="351840"/>
                  </a:lnTo>
                  <a:lnTo>
                    <a:pt x="1263434" y="350012"/>
                  </a:lnTo>
                  <a:lnTo>
                    <a:pt x="1222159" y="333921"/>
                  </a:lnTo>
                  <a:lnTo>
                    <a:pt x="1200759" y="300443"/>
                  </a:lnTo>
                  <a:lnTo>
                    <a:pt x="1195489" y="255625"/>
                  </a:lnTo>
                  <a:lnTo>
                    <a:pt x="1195120" y="221424"/>
                  </a:lnTo>
                  <a:lnTo>
                    <a:pt x="1195235" y="136613"/>
                  </a:lnTo>
                  <a:lnTo>
                    <a:pt x="1197038" y="96621"/>
                  </a:lnTo>
                  <a:lnTo>
                    <a:pt x="1212570" y="55232"/>
                  </a:lnTo>
                  <a:lnTo>
                    <a:pt x="1246060" y="33235"/>
                  </a:lnTo>
                  <a:lnTo>
                    <a:pt x="1289964" y="27901"/>
                  </a:lnTo>
                  <a:lnTo>
                    <a:pt x="1386903" y="27609"/>
                  </a:lnTo>
                  <a:lnTo>
                    <a:pt x="1406690" y="27647"/>
                  </a:lnTo>
                  <a:lnTo>
                    <a:pt x="1447126" y="29476"/>
                  </a:lnTo>
                  <a:lnTo>
                    <a:pt x="1488097" y="45567"/>
                  </a:lnTo>
                  <a:lnTo>
                    <a:pt x="1510055" y="79032"/>
                  </a:lnTo>
                  <a:lnTo>
                    <a:pt x="1515071" y="123482"/>
                  </a:lnTo>
                  <a:lnTo>
                    <a:pt x="1515757" y="157073"/>
                  </a:lnTo>
                  <a:lnTo>
                    <a:pt x="1515757" y="22555"/>
                  </a:lnTo>
                  <a:lnTo>
                    <a:pt x="1483474" y="1727"/>
                  </a:lnTo>
                  <a:lnTo>
                    <a:pt x="1476832" y="0"/>
                  </a:lnTo>
                  <a:lnTo>
                    <a:pt x="1233830" y="0"/>
                  </a:lnTo>
                  <a:lnTo>
                    <a:pt x="1200061" y="17691"/>
                  </a:lnTo>
                  <a:lnTo>
                    <a:pt x="1173899" y="50241"/>
                  </a:lnTo>
                  <a:lnTo>
                    <a:pt x="1162202" y="93510"/>
                  </a:lnTo>
                  <a:lnTo>
                    <a:pt x="1159598" y="136613"/>
                  </a:lnTo>
                  <a:lnTo>
                    <a:pt x="1159408" y="157073"/>
                  </a:lnTo>
                  <a:lnTo>
                    <a:pt x="1159408" y="222046"/>
                  </a:lnTo>
                  <a:lnTo>
                    <a:pt x="1161084" y="271056"/>
                  </a:lnTo>
                  <a:lnTo>
                    <a:pt x="1166622" y="309295"/>
                  </a:lnTo>
                  <a:lnTo>
                    <a:pt x="1185418" y="346481"/>
                  </a:lnTo>
                  <a:lnTo>
                    <a:pt x="1217549" y="373037"/>
                  </a:lnTo>
                  <a:lnTo>
                    <a:pt x="1260005" y="385254"/>
                  </a:lnTo>
                  <a:lnTo>
                    <a:pt x="1302804" y="387553"/>
                  </a:lnTo>
                  <a:lnTo>
                    <a:pt x="1355001" y="388086"/>
                  </a:lnTo>
                  <a:lnTo>
                    <a:pt x="1387386" y="387934"/>
                  </a:lnTo>
                  <a:lnTo>
                    <a:pt x="1435849" y="386372"/>
                  </a:lnTo>
                  <a:lnTo>
                    <a:pt x="1473657" y="380441"/>
                  </a:lnTo>
                  <a:lnTo>
                    <a:pt x="1518081" y="354203"/>
                  </a:lnTo>
                  <a:lnTo>
                    <a:pt x="1519885" y="351942"/>
                  </a:lnTo>
                  <a:lnTo>
                    <a:pt x="1531010" y="338061"/>
                  </a:lnTo>
                  <a:lnTo>
                    <a:pt x="1546783" y="298386"/>
                  </a:lnTo>
                  <a:lnTo>
                    <a:pt x="1550339" y="257200"/>
                  </a:lnTo>
                  <a:lnTo>
                    <a:pt x="1550606" y="242773"/>
                  </a:lnTo>
                  <a:lnTo>
                    <a:pt x="1550606" y="136613"/>
                  </a:lnTo>
                  <a:close/>
                </a:path>
              </a:pathLst>
            </a:custGeom>
            <a:solidFill>
              <a:srgbClr val="FDFDF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173616" y="5839238"/>
              <a:ext cx="228838" cy="23147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905268" y="4447044"/>
              <a:ext cx="2209800" cy="1719580"/>
            </a:xfrm>
            <a:custGeom>
              <a:avLst/>
              <a:gdLst/>
              <a:ahLst/>
              <a:cxnLst/>
              <a:rect l="l" t="t" r="r" b="b"/>
              <a:pathLst>
                <a:path w="2209800" h="1719579">
                  <a:moveTo>
                    <a:pt x="380974" y="103936"/>
                  </a:moveTo>
                  <a:lnTo>
                    <a:pt x="353606" y="56946"/>
                  </a:lnTo>
                  <a:lnTo>
                    <a:pt x="322999" y="26860"/>
                  </a:lnTo>
                  <a:lnTo>
                    <a:pt x="286423" y="3949"/>
                  </a:lnTo>
                  <a:lnTo>
                    <a:pt x="275272" y="0"/>
                  </a:lnTo>
                  <a:lnTo>
                    <a:pt x="208203" y="0"/>
                  </a:lnTo>
                  <a:lnTo>
                    <a:pt x="223875" y="3327"/>
                  </a:lnTo>
                  <a:lnTo>
                    <a:pt x="239052" y="12814"/>
                  </a:lnTo>
                  <a:lnTo>
                    <a:pt x="265963" y="47307"/>
                  </a:lnTo>
                  <a:lnTo>
                    <a:pt x="284988" y="105143"/>
                  </a:lnTo>
                  <a:lnTo>
                    <a:pt x="292214" y="170853"/>
                  </a:lnTo>
                  <a:lnTo>
                    <a:pt x="292214" y="186626"/>
                  </a:lnTo>
                  <a:lnTo>
                    <a:pt x="284988" y="252018"/>
                  </a:lnTo>
                  <a:lnTo>
                    <a:pt x="265963" y="307543"/>
                  </a:lnTo>
                  <a:lnTo>
                    <a:pt x="239052" y="344678"/>
                  </a:lnTo>
                  <a:lnTo>
                    <a:pt x="208203" y="360121"/>
                  </a:lnTo>
                  <a:lnTo>
                    <a:pt x="208203" y="186626"/>
                  </a:lnTo>
                  <a:lnTo>
                    <a:pt x="292214" y="186626"/>
                  </a:lnTo>
                  <a:lnTo>
                    <a:pt x="292214" y="170853"/>
                  </a:lnTo>
                  <a:lnTo>
                    <a:pt x="208203" y="170853"/>
                  </a:lnTo>
                  <a:lnTo>
                    <a:pt x="208203" y="0"/>
                  </a:lnTo>
                  <a:lnTo>
                    <a:pt x="192455" y="0"/>
                  </a:lnTo>
                  <a:lnTo>
                    <a:pt x="192455" y="170853"/>
                  </a:lnTo>
                  <a:lnTo>
                    <a:pt x="192455" y="186626"/>
                  </a:lnTo>
                  <a:lnTo>
                    <a:pt x="192455" y="360121"/>
                  </a:lnTo>
                  <a:lnTo>
                    <a:pt x="176784" y="355231"/>
                  </a:lnTo>
                  <a:lnTo>
                    <a:pt x="172478" y="352234"/>
                  </a:lnTo>
                  <a:lnTo>
                    <a:pt x="161607" y="344678"/>
                  </a:lnTo>
                  <a:lnTo>
                    <a:pt x="150456" y="332130"/>
                  </a:lnTo>
                  <a:lnTo>
                    <a:pt x="150456" y="352234"/>
                  </a:lnTo>
                  <a:lnTo>
                    <a:pt x="108826" y="335521"/>
                  </a:lnTo>
                  <a:lnTo>
                    <a:pt x="73253" y="308711"/>
                  </a:lnTo>
                  <a:lnTo>
                    <a:pt x="45364" y="273697"/>
                  </a:lnTo>
                  <a:lnTo>
                    <a:pt x="26809" y="232371"/>
                  </a:lnTo>
                  <a:lnTo>
                    <a:pt x="19202" y="186626"/>
                  </a:lnTo>
                  <a:lnTo>
                    <a:pt x="92710" y="186626"/>
                  </a:lnTo>
                  <a:lnTo>
                    <a:pt x="95046" y="221907"/>
                  </a:lnTo>
                  <a:lnTo>
                    <a:pt x="101561" y="255955"/>
                  </a:lnTo>
                  <a:lnTo>
                    <a:pt x="124206" y="315429"/>
                  </a:lnTo>
                  <a:lnTo>
                    <a:pt x="150456" y="352234"/>
                  </a:lnTo>
                  <a:lnTo>
                    <a:pt x="150456" y="332130"/>
                  </a:lnTo>
                  <a:lnTo>
                    <a:pt x="147421" y="328701"/>
                  </a:lnTo>
                  <a:lnTo>
                    <a:pt x="134708" y="307543"/>
                  </a:lnTo>
                  <a:lnTo>
                    <a:pt x="123964" y="281635"/>
                  </a:lnTo>
                  <a:lnTo>
                    <a:pt x="115671" y="252018"/>
                  </a:lnTo>
                  <a:lnTo>
                    <a:pt x="110337" y="219938"/>
                  </a:lnTo>
                  <a:lnTo>
                    <a:pt x="108458" y="186626"/>
                  </a:lnTo>
                  <a:lnTo>
                    <a:pt x="192455" y="186626"/>
                  </a:lnTo>
                  <a:lnTo>
                    <a:pt x="192455" y="170853"/>
                  </a:lnTo>
                  <a:lnTo>
                    <a:pt x="108458" y="170853"/>
                  </a:lnTo>
                  <a:lnTo>
                    <a:pt x="110337" y="137502"/>
                  </a:lnTo>
                  <a:lnTo>
                    <a:pt x="123964" y="74752"/>
                  </a:lnTo>
                  <a:lnTo>
                    <a:pt x="147421" y="27711"/>
                  </a:lnTo>
                  <a:lnTo>
                    <a:pt x="176784" y="3327"/>
                  </a:lnTo>
                  <a:lnTo>
                    <a:pt x="180149" y="2616"/>
                  </a:lnTo>
                  <a:lnTo>
                    <a:pt x="192455" y="0"/>
                  </a:lnTo>
                  <a:lnTo>
                    <a:pt x="150456" y="0"/>
                  </a:lnTo>
                  <a:lnTo>
                    <a:pt x="150456" y="2616"/>
                  </a:lnTo>
                  <a:lnTo>
                    <a:pt x="143027" y="10998"/>
                  </a:lnTo>
                  <a:lnTo>
                    <a:pt x="111531" y="69938"/>
                  </a:lnTo>
                  <a:lnTo>
                    <a:pt x="95046" y="135572"/>
                  </a:lnTo>
                  <a:lnTo>
                    <a:pt x="92710" y="170853"/>
                  </a:lnTo>
                  <a:lnTo>
                    <a:pt x="19202" y="170853"/>
                  </a:lnTo>
                  <a:lnTo>
                    <a:pt x="26809" y="125095"/>
                  </a:lnTo>
                  <a:lnTo>
                    <a:pt x="45364" y="83629"/>
                  </a:lnTo>
                  <a:lnTo>
                    <a:pt x="73253" y="48209"/>
                  </a:lnTo>
                  <a:lnTo>
                    <a:pt x="108826" y="20612"/>
                  </a:lnTo>
                  <a:lnTo>
                    <a:pt x="150456" y="2616"/>
                  </a:lnTo>
                  <a:lnTo>
                    <a:pt x="150456" y="0"/>
                  </a:lnTo>
                  <a:lnTo>
                    <a:pt x="125806" y="0"/>
                  </a:lnTo>
                  <a:lnTo>
                    <a:pt x="114757" y="3949"/>
                  </a:lnTo>
                  <a:lnTo>
                    <a:pt x="78689" y="26860"/>
                  </a:lnTo>
                  <a:lnTo>
                    <a:pt x="48641" y="56946"/>
                  </a:lnTo>
                  <a:lnTo>
                    <a:pt x="25755" y="93052"/>
                  </a:lnTo>
                  <a:lnTo>
                    <a:pt x="11188" y="134035"/>
                  </a:lnTo>
                  <a:lnTo>
                    <a:pt x="6070" y="178739"/>
                  </a:lnTo>
                  <a:lnTo>
                    <a:pt x="11188" y="223596"/>
                  </a:lnTo>
                  <a:lnTo>
                    <a:pt x="25755" y="264960"/>
                  </a:lnTo>
                  <a:lnTo>
                    <a:pt x="48641" y="301586"/>
                  </a:lnTo>
                  <a:lnTo>
                    <a:pt x="78689" y="332232"/>
                  </a:lnTo>
                  <a:lnTo>
                    <a:pt x="114757" y="355663"/>
                  </a:lnTo>
                  <a:lnTo>
                    <a:pt x="155676" y="370624"/>
                  </a:lnTo>
                  <a:lnTo>
                    <a:pt x="191871" y="374904"/>
                  </a:lnTo>
                  <a:lnTo>
                    <a:pt x="208813" y="374904"/>
                  </a:lnTo>
                  <a:lnTo>
                    <a:pt x="245122" y="370624"/>
                  </a:lnTo>
                  <a:lnTo>
                    <a:pt x="274116" y="360121"/>
                  </a:lnTo>
                  <a:lnTo>
                    <a:pt x="286423" y="355663"/>
                  </a:lnTo>
                  <a:lnTo>
                    <a:pt x="322999" y="332232"/>
                  </a:lnTo>
                  <a:lnTo>
                    <a:pt x="353606" y="301586"/>
                  </a:lnTo>
                  <a:lnTo>
                    <a:pt x="376999" y="264960"/>
                  </a:lnTo>
                  <a:lnTo>
                    <a:pt x="380974" y="253974"/>
                  </a:lnTo>
                  <a:lnTo>
                    <a:pt x="380974" y="189560"/>
                  </a:lnTo>
                  <a:lnTo>
                    <a:pt x="373849" y="232371"/>
                  </a:lnTo>
                  <a:lnTo>
                    <a:pt x="355282" y="273697"/>
                  </a:lnTo>
                  <a:lnTo>
                    <a:pt x="327406" y="308711"/>
                  </a:lnTo>
                  <a:lnTo>
                    <a:pt x="291833" y="335521"/>
                  </a:lnTo>
                  <a:lnTo>
                    <a:pt x="250202" y="352234"/>
                  </a:lnTo>
                  <a:lnTo>
                    <a:pt x="257632" y="345376"/>
                  </a:lnTo>
                  <a:lnTo>
                    <a:pt x="264312" y="336791"/>
                  </a:lnTo>
                  <a:lnTo>
                    <a:pt x="290233" y="287553"/>
                  </a:lnTo>
                  <a:lnTo>
                    <a:pt x="305993" y="221907"/>
                  </a:lnTo>
                  <a:lnTo>
                    <a:pt x="307962" y="186626"/>
                  </a:lnTo>
                  <a:lnTo>
                    <a:pt x="380974" y="186626"/>
                  </a:lnTo>
                  <a:lnTo>
                    <a:pt x="380974" y="170853"/>
                  </a:lnTo>
                  <a:lnTo>
                    <a:pt x="307962" y="170853"/>
                  </a:lnTo>
                  <a:lnTo>
                    <a:pt x="305993" y="135572"/>
                  </a:lnTo>
                  <a:lnTo>
                    <a:pt x="290233" y="69938"/>
                  </a:lnTo>
                  <a:lnTo>
                    <a:pt x="270510" y="30721"/>
                  </a:lnTo>
                  <a:lnTo>
                    <a:pt x="250202" y="2616"/>
                  </a:lnTo>
                  <a:lnTo>
                    <a:pt x="291833" y="20612"/>
                  </a:lnTo>
                  <a:lnTo>
                    <a:pt x="327406" y="48209"/>
                  </a:lnTo>
                  <a:lnTo>
                    <a:pt x="355282" y="83629"/>
                  </a:lnTo>
                  <a:lnTo>
                    <a:pt x="373849" y="125095"/>
                  </a:lnTo>
                  <a:lnTo>
                    <a:pt x="380974" y="167932"/>
                  </a:lnTo>
                  <a:lnTo>
                    <a:pt x="380974" y="103936"/>
                  </a:lnTo>
                  <a:close/>
                </a:path>
                <a:path w="2209800" h="1719579">
                  <a:moveTo>
                    <a:pt x="382511" y="525780"/>
                  </a:moveTo>
                  <a:lnTo>
                    <a:pt x="365417" y="525780"/>
                  </a:lnTo>
                  <a:lnTo>
                    <a:pt x="365417" y="531444"/>
                  </a:lnTo>
                  <a:lnTo>
                    <a:pt x="211251" y="628040"/>
                  </a:lnTo>
                  <a:lnTo>
                    <a:pt x="202679" y="630872"/>
                  </a:lnTo>
                  <a:lnTo>
                    <a:pt x="194119" y="630872"/>
                  </a:lnTo>
                  <a:lnTo>
                    <a:pt x="188404" y="628040"/>
                  </a:lnTo>
                  <a:lnTo>
                    <a:pt x="45237" y="539965"/>
                  </a:lnTo>
                  <a:lnTo>
                    <a:pt x="31381" y="531444"/>
                  </a:lnTo>
                  <a:lnTo>
                    <a:pt x="365417" y="531444"/>
                  </a:lnTo>
                  <a:lnTo>
                    <a:pt x="365417" y="525780"/>
                  </a:lnTo>
                  <a:lnTo>
                    <a:pt x="8547" y="525780"/>
                  </a:lnTo>
                  <a:lnTo>
                    <a:pt x="8547" y="528599"/>
                  </a:lnTo>
                  <a:lnTo>
                    <a:pt x="2832" y="534289"/>
                  </a:lnTo>
                  <a:lnTo>
                    <a:pt x="0" y="542759"/>
                  </a:lnTo>
                  <a:lnTo>
                    <a:pt x="25" y="733374"/>
                  </a:lnTo>
                  <a:lnTo>
                    <a:pt x="2971" y="746874"/>
                  </a:lnTo>
                  <a:lnTo>
                    <a:pt x="11049" y="757656"/>
                  </a:lnTo>
                  <a:lnTo>
                    <a:pt x="22860" y="764717"/>
                  </a:lnTo>
                  <a:lnTo>
                    <a:pt x="37096" y="767245"/>
                  </a:lnTo>
                  <a:lnTo>
                    <a:pt x="359702" y="767245"/>
                  </a:lnTo>
                  <a:lnTo>
                    <a:pt x="375589" y="764717"/>
                  </a:lnTo>
                  <a:lnTo>
                    <a:pt x="382511" y="760857"/>
                  </a:lnTo>
                  <a:lnTo>
                    <a:pt x="382511" y="755878"/>
                  </a:lnTo>
                  <a:lnTo>
                    <a:pt x="382511" y="733374"/>
                  </a:lnTo>
                  <a:lnTo>
                    <a:pt x="380987" y="741502"/>
                  </a:lnTo>
                  <a:lnTo>
                    <a:pt x="376478" y="748779"/>
                  </a:lnTo>
                  <a:lnTo>
                    <a:pt x="369303" y="753922"/>
                  </a:lnTo>
                  <a:lnTo>
                    <a:pt x="359702" y="755878"/>
                  </a:lnTo>
                  <a:lnTo>
                    <a:pt x="37096" y="755878"/>
                  </a:lnTo>
                  <a:lnTo>
                    <a:pt x="27508" y="753922"/>
                  </a:lnTo>
                  <a:lnTo>
                    <a:pt x="20320" y="748779"/>
                  </a:lnTo>
                  <a:lnTo>
                    <a:pt x="15811" y="741502"/>
                  </a:lnTo>
                  <a:lnTo>
                    <a:pt x="14300" y="733374"/>
                  </a:lnTo>
                  <a:lnTo>
                    <a:pt x="14300" y="542759"/>
                  </a:lnTo>
                  <a:lnTo>
                    <a:pt x="17106" y="539965"/>
                  </a:lnTo>
                  <a:lnTo>
                    <a:pt x="179844" y="639394"/>
                  </a:lnTo>
                  <a:lnTo>
                    <a:pt x="191262" y="645083"/>
                  </a:lnTo>
                  <a:lnTo>
                    <a:pt x="205536" y="645083"/>
                  </a:lnTo>
                  <a:lnTo>
                    <a:pt x="214109" y="642239"/>
                  </a:lnTo>
                  <a:lnTo>
                    <a:pt x="219811" y="639394"/>
                  </a:lnTo>
                  <a:lnTo>
                    <a:pt x="233514" y="630872"/>
                  </a:lnTo>
                  <a:lnTo>
                    <a:pt x="379704" y="539965"/>
                  </a:lnTo>
                  <a:lnTo>
                    <a:pt x="382511" y="542759"/>
                  </a:lnTo>
                  <a:lnTo>
                    <a:pt x="382511" y="539965"/>
                  </a:lnTo>
                  <a:lnTo>
                    <a:pt x="382511" y="531444"/>
                  </a:lnTo>
                  <a:lnTo>
                    <a:pt x="382511" y="525780"/>
                  </a:lnTo>
                  <a:close/>
                </a:path>
                <a:path w="2209800" h="1719579">
                  <a:moveTo>
                    <a:pt x="2209774" y="1371434"/>
                  </a:moveTo>
                  <a:lnTo>
                    <a:pt x="2198116" y="1376006"/>
                  </a:lnTo>
                  <a:lnTo>
                    <a:pt x="2184235" y="1380363"/>
                  </a:lnTo>
                  <a:lnTo>
                    <a:pt x="2170049" y="1383753"/>
                  </a:lnTo>
                  <a:lnTo>
                    <a:pt x="2155571" y="1386179"/>
                  </a:lnTo>
                  <a:lnTo>
                    <a:pt x="2169871" y="1375765"/>
                  </a:lnTo>
                  <a:lnTo>
                    <a:pt x="2181936" y="1362938"/>
                  </a:lnTo>
                  <a:lnTo>
                    <a:pt x="2186927" y="1355204"/>
                  </a:lnTo>
                  <a:lnTo>
                    <a:pt x="2191448" y="1348181"/>
                  </a:lnTo>
                  <a:lnTo>
                    <a:pt x="2198103" y="1331963"/>
                  </a:lnTo>
                  <a:lnTo>
                    <a:pt x="2183727" y="1339342"/>
                  </a:lnTo>
                  <a:lnTo>
                    <a:pt x="2168639" y="1345844"/>
                  </a:lnTo>
                  <a:lnTo>
                    <a:pt x="2152751" y="1351203"/>
                  </a:lnTo>
                  <a:lnTo>
                    <a:pt x="2135949" y="1355204"/>
                  </a:lnTo>
                  <a:lnTo>
                    <a:pt x="2121700" y="1342009"/>
                  </a:lnTo>
                  <a:lnTo>
                    <a:pt x="2104809" y="1332280"/>
                  </a:lnTo>
                  <a:lnTo>
                    <a:pt x="2103818" y="1331963"/>
                  </a:lnTo>
                  <a:lnTo>
                    <a:pt x="2027110" y="1331963"/>
                  </a:lnTo>
                  <a:lnTo>
                    <a:pt x="1996084" y="1353045"/>
                  </a:lnTo>
                  <a:lnTo>
                    <a:pt x="1975192" y="1384477"/>
                  </a:lnTo>
                  <a:lnTo>
                    <a:pt x="1967560" y="1423174"/>
                  </a:lnTo>
                  <a:lnTo>
                    <a:pt x="1967560" y="1431785"/>
                  </a:lnTo>
                  <a:lnTo>
                    <a:pt x="1968461" y="1438668"/>
                  </a:lnTo>
                  <a:lnTo>
                    <a:pt x="1970163" y="1446415"/>
                  </a:lnTo>
                  <a:lnTo>
                    <a:pt x="1922487" y="1439710"/>
                  </a:lnTo>
                  <a:lnTo>
                    <a:pt x="1877872" y="1425244"/>
                  </a:lnTo>
                  <a:lnTo>
                    <a:pt x="1836915" y="1403718"/>
                  </a:lnTo>
                  <a:lnTo>
                    <a:pt x="1800263" y="1375829"/>
                  </a:lnTo>
                  <a:lnTo>
                    <a:pt x="1768538" y="1342288"/>
                  </a:lnTo>
                  <a:lnTo>
                    <a:pt x="1762950" y="1353718"/>
                  </a:lnTo>
                  <a:lnTo>
                    <a:pt x="1758950" y="1365948"/>
                  </a:lnTo>
                  <a:lnTo>
                    <a:pt x="1756537" y="1378839"/>
                  </a:lnTo>
                  <a:lnTo>
                    <a:pt x="1755724" y="1392199"/>
                  </a:lnTo>
                  <a:lnTo>
                    <a:pt x="1758797" y="1417218"/>
                  </a:lnTo>
                  <a:lnTo>
                    <a:pt x="1767535" y="1440065"/>
                  </a:lnTo>
                  <a:lnTo>
                    <a:pt x="1781225" y="1459839"/>
                  </a:lnTo>
                  <a:lnTo>
                    <a:pt x="1799158" y="1475663"/>
                  </a:lnTo>
                  <a:lnTo>
                    <a:pt x="1787194" y="1474381"/>
                  </a:lnTo>
                  <a:lnTo>
                    <a:pt x="1775726" y="1471790"/>
                  </a:lnTo>
                  <a:lnTo>
                    <a:pt x="1764919" y="1467929"/>
                  </a:lnTo>
                  <a:lnTo>
                    <a:pt x="1754936" y="1462760"/>
                  </a:lnTo>
                  <a:lnTo>
                    <a:pt x="1754936" y="1464487"/>
                  </a:lnTo>
                  <a:lnTo>
                    <a:pt x="1760816" y="1498815"/>
                  </a:lnTo>
                  <a:lnTo>
                    <a:pt x="1777136" y="1528051"/>
                  </a:lnTo>
                  <a:lnTo>
                    <a:pt x="1801914" y="1550035"/>
                  </a:lnTo>
                  <a:lnTo>
                    <a:pt x="1833181" y="1562582"/>
                  </a:lnTo>
                  <a:lnTo>
                    <a:pt x="1826806" y="1563852"/>
                  </a:lnTo>
                  <a:lnTo>
                    <a:pt x="1820418" y="1564944"/>
                  </a:lnTo>
                  <a:lnTo>
                    <a:pt x="1814042" y="1565732"/>
                  </a:lnTo>
                  <a:lnTo>
                    <a:pt x="1807667" y="1566024"/>
                  </a:lnTo>
                  <a:lnTo>
                    <a:pt x="1800860" y="1566024"/>
                  </a:lnTo>
                  <a:lnTo>
                    <a:pt x="1788960" y="1564309"/>
                  </a:lnTo>
                  <a:lnTo>
                    <a:pt x="1802549" y="1591640"/>
                  </a:lnTo>
                  <a:lnTo>
                    <a:pt x="1823262" y="1613242"/>
                  </a:lnTo>
                  <a:lnTo>
                    <a:pt x="1849589" y="1627593"/>
                  </a:lnTo>
                  <a:lnTo>
                    <a:pt x="1880019" y="1633143"/>
                  </a:lnTo>
                  <a:lnTo>
                    <a:pt x="1853450" y="1651114"/>
                  </a:lnTo>
                  <a:lnTo>
                    <a:pt x="1824037" y="1664652"/>
                  </a:lnTo>
                  <a:lnTo>
                    <a:pt x="1792389" y="1673199"/>
                  </a:lnTo>
                  <a:lnTo>
                    <a:pt x="1759127" y="1676171"/>
                  </a:lnTo>
                  <a:lnTo>
                    <a:pt x="1750631" y="1676171"/>
                  </a:lnTo>
                  <a:lnTo>
                    <a:pt x="1735315" y="1674444"/>
                  </a:lnTo>
                  <a:lnTo>
                    <a:pt x="1769262" y="1693418"/>
                  </a:lnTo>
                  <a:lnTo>
                    <a:pt x="1805749" y="1707464"/>
                  </a:lnTo>
                  <a:lnTo>
                    <a:pt x="1844471" y="1716189"/>
                  </a:lnTo>
                  <a:lnTo>
                    <a:pt x="1885111" y="1719186"/>
                  </a:lnTo>
                  <a:lnTo>
                    <a:pt x="1936496" y="1714792"/>
                  </a:lnTo>
                  <a:lnTo>
                    <a:pt x="1982927" y="1702295"/>
                  </a:lnTo>
                  <a:lnTo>
                    <a:pt x="2024291" y="1682737"/>
                  </a:lnTo>
                  <a:lnTo>
                    <a:pt x="2060486" y="1657159"/>
                  </a:lnTo>
                  <a:lnTo>
                    <a:pt x="2091423" y="1626577"/>
                  </a:lnTo>
                  <a:lnTo>
                    <a:pt x="2116963" y="1592059"/>
                  </a:lnTo>
                  <a:lnTo>
                    <a:pt x="2130907" y="1566024"/>
                  </a:lnTo>
                  <a:lnTo>
                    <a:pt x="2137016" y="1554619"/>
                  </a:lnTo>
                  <a:lnTo>
                    <a:pt x="2151481" y="1515313"/>
                  </a:lnTo>
                  <a:lnTo>
                    <a:pt x="2160117" y="1475663"/>
                  </a:lnTo>
                  <a:lnTo>
                    <a:pt x="2160232" y="1475168"/>
                  </a:lnTo>
                  <a:lnTo>
                    <a:pt x="2162352" y="1446415"/>
                  </a:lnTo>
                  <a:lnTo>
                    <a:pt x="2163165" y="1435227"/>
                  </a:lnTo>
                  <a:lnTo>
                    <a:pt x="2163165" y="1422311"/>
                  </a:lnTo>
                  <a:lnTo>
                    <a:pt x="2176729" y="1411224"/>
                  </a:lnTo>
                  <a:lnTo>
                    <a:pt x="2189353" y="1398765"/>
                  </a:lnTo>
                  <a:lnTo>
                    <a:pt x="2200148" y="1386179"/>
                  </a:lnTo>
                  <a:lnTo>
                    <a:pt x="2201011" y="1385163"/>
                  </a:lnTo>
                  <a:lnTo>
                    <a:pt x="2209774" y="1373301"/>
                  </a:lnTo>
                  <a:lnTo>
                    <a:pt x="2209774" y="1371434"/>
                  </a:lnTo>
                  <a:close/>
                </a:path>
              </a:pathLst>
            </a:custGeom>
            <a:solidFill>
              <a:srgbClr val="FDFDFD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2191999" cy="68579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8692895" y="5940551"/>
              <a:ext cx="3499104" cy="91744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664463" y="1748027"/>
              <a:ext cx="1395984" cy="139642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481571" y="1944155"/>
              <a:ext cx="1283128" cy="137007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55320" y="4165104"/>
              <a:ext cx="6833870" cy="1425575"/>
            </a:xfrm>
            <a:custGeom>
              <a:avLst/>
              <a:gdLst/>
              <a:ahLst/>
              <a:cxnLst/>
              <a:rect l="l" t="t" r="r" b="b"/>
              <a:pathLst>
                <a:path w="6833870" h="1425575">
                  <a:moveTo>
                    <a:pt x="273037" y="971181"/>
                  </a:moveTo>
                  <a:lnTo>
                    <a:pt x="234835" y="947204"/>
                  </a:lnTo>
                  <a:lnTo>
                    <a:pt x="198323" y="919467"/>
                  </a:lnTo>
                  <a:lnTo>
                    <a:pt x="156591" y="846531"/>
                  </a:lnTo>
                  <a:lnTo>
                    <a:pt x="128257" y="790486"/>
                  </a:lnTo>
                  <a:lnTo>
                    <a:pt x="100812" y="733564"/>
                  </a:lnTo>
                  <a:lnTo>
                    <a:pt x="78625" y="684898"/>
                  </a:lnTo>
                  <a:lnTo>
                    <a:pt x="62522" y="631469"/>
                  </a:lnTo>
                  <a:lnTo>
                    <a:pt x="58572" y="591629"/>
                  </a:lnTo>
                  <a:lnTo>
                    <a:pt x="54584" y="539750"/>
                  </a:lnTo>
                  <a:lnTo>
                    <a:pt x="50901" y="481495"/>
                  </a:lnTo>
                  <a:lnTo>
                    <a:pt x="47866" y="422490"/>
                  </a:lnTo>
                  <a:lnTo>
                    <a:pt x="45796" y="368414"/>
                  </a:lnTo>
                  <a:lnTo>
                    <a:pt x="45021" y="324904"/>
                  </a:lnTo>
                  <a:lnTo>
                    <a:pt x="45021" y="321094"/>
                  </a:lnTo>
                  <a:lnTo>
                    <a:pt x="45986" y="319189"/>
                  </a:lnTo>
                  <a:lnTo>
                    <a:pt x="46939" y="319189"/>
                  </a:lnTo>
                  <a:lnTo>
                    <a:pt x="48856" y="318236"/>
                  </a:lnTo>
                  <a:lnTo>
                    <a:pt x="50774" y="318236"/>
                  </a:lnTo>
                  <a:lnTo>
                    <a:pt x="79324" y="333248"/>
                  </a:lnTo>
                  <a:lnTo>
                    <a:pt x="97536" y="370624"/>
                  </a:lnTo>
                  <a:lnTo>
                    <a:pt x="107683" y="418884"/>
                  </a:lnTo>
                  <a:lnTo>
                    <a:pt x="112090" y="466547"/>
                  </a:lnTo>
                  <a:lnTo>
                    <a:pt x="113055" y="502132"/>
                  </a:lnTo>
                  <a:lnTo>
                    <a:pt x="114744" y="510781"/>
                  </a:lnTo>
                  <a:lnTo>
                    <a:pt x="119392" y="517740"/>
                  </a:lnTo>
                  <a:lnTo>
                    <a:pt x="126390" y="522376"/>
                  </a:lnTo>
                  <a:lnTo>
                    <a:pt x="135077" y="524052"/>
                  </a:lnTo>
                  <a:lnTo>
                    <a:pt x="143941" y="522376"/>
                  </a:lnTo>
                  <a:lnTo>
                    <a:pt x="151257" y="517740"/>
                  </a:lnTo>
                  <a:lnTo>
                    <a:pt x="156248" y="510781"/>
                  </a:lnTo>
                  <a:lnTo>
                    <a:pt x="158089" y="502132"/>
                  </a:lnTo>
                  <a:lnTo>
                    <a:pt x="153530" y="419354"/>
                  </a:lnTo>
                  <a:lnTo>
                    <a:pt x="141122" y="358571"/>
                  </a:lnTo>
                  <a:lnTo>
                    <a:pt x="123431" y="318236"/>
                  </a:lnTo>
                  <a:lnTo>
                    <a:pt x="122758" y="316687"/>
                  </a:lnTo>
                  <a:lnTo>
                    <a:pt x="100317" y="290614"/>
                  </a:lnTo>
                  <a:lnTo>
                    <a:pt x="75692" y="277228"/>
                  </a:lnTo>
                  <a:lnTo>
                    <a:pt x="50774" y="273456"/>
                  </a:lnTo>
                  <a:lnTo>
                    <a:pt x="43256" y="273875"/>
                  </a:lnTo>
                  <a:lnTo>
                    <a:pt x="5245" y="299046"/>
                  </a:lnTo>
                  <a:lnTo>
                    <a:pt x="0" y="324904"/>
                  </a:lnTo>
                  <a:lnTo>
                    <a:pt x="660" y="364007"/>
                  </a:lnTo>
                  <a:lnTo>
                    <a:pt x="2540" y="416725"/>
                  </a:lnTo>
                  <a:lnTo>
                    <a:pt x="5422" y="476834"/>
                  </a:lnTo>
                  <a:lnTo>
                    <a:pt x="9105" y="538137"/>
                  </a:lnTo>
                  <a:lnTo>
                    <a:pt x="13398" y="594410"/>
                  </a:lnTo>
                  <a:lnTo>
                    <a:pt x="18097" y="639419"/>
                  </a:lnTo>
                  <a:lnTo>
                    <a:pt x="35674" y="699503"/>
                  </a:lnTo>
                  <a:lnTo>
                    <a:pt x="58407" y="750011"/>
                  </a:lnTo>
                  <a:lnTo>
                    <a:pt x="86817" y="809294"/>
                  </a:lnTo>
                  <a:lnTo>
                    <a:pt x="116598" y="868197"/>
                  </a:lnTo>
                  <a:lnTo>
                    <a:pt x="143395" y="917511"/>
                  </a:lnTo>
                  <a:lnTo>
                    <a:pt x="175348" y="960869"/>
                  </a:lnTo>
                  <a:lnTo>
                    <a:pt x="208546" y="984364"/>
                  </a:lnTo>
                  <a:lnTo>
                    <a:pt x="236994" y="1002309"/>
                  </a:lnTo>
                  <a:lnTo>
                    <a:pt x="273037" y="971181"/>
                  </a:lnTo>
                  <a:close/>
                </a:path>
                <a:path w="6833870" h="1425575">
                  <a:moveTo>
                    <a:pt x="510641" y="765962"/>
                  </a:moveTo>
                  <a:lnTo>
                    <a:pt x="501484" y="759180"/>
                  </a:lnTo>
                  <a:lnTo>
                    <a:pt x="465886" y="735825"/>
                  </a:lnTo>
                  <a:lnTo>
                    <a:pt x="437781" y="719150"/>
                  </a:lnTo>
                  <a:lnTo>
                    <a:pt x="420611" y="709853"/>
                  </a:lnTo>
                  <a:lnTo>
                    <a:pt x="408876" y="698449"/>
                  </a:lnTo>
                  <a:lnTo>
                    <a:pt x="363486" y="657059"/>
                  </a:lnTo>
                  <a:lnTo>
                    <a:pt x="333425" y="631710"/>
                  </a:lnTo>
                  <a:lnTo>
                    <a:pt x="285635" y="594194"/>
                  </a:lnTo>
                  <a:lnTo>
                    <a:pt x="281787" y="591705"/>
                  </a:lnTo>
                  <a:lnTo>
                    <a:pt x="244309" y="567397"/>
                  </a:lnTo>
                  <a:lnTo>
                    <a:pt x="209461" y="551319"/>
                  </a:lnTo>
                  <a:lnTo>
                    <a:pt x="181076" y="545960"/>
                  </a:lnTo>
                  <a:lnTo>
                    <a:pt x="162890" y="547903"/>
                  </a:lnTo>
                  <a:lnTo>
                    <a:pt x="129336" y="566928"/>
                  </a:lnTo>
                  <a:lnTo>
                    <a:pt x="112636" y="611149"/>
                  </a:lnTo>
                  <a:lnTo>
                    <a:pt x="113055" y="617423"/>
                  </a:lnTo>
                  <a:lnTo>
                    <a:pt x="113055" y="622185"/>
                  </a:lnTo>
                  <a:lnTo>
                    <a:pt x="171856" y="694080"/>
                  </a:lnTo>
                  <a:lnTo>
                    <a:pt x="215379" y="744461"/>
                  </a:lnTo>
                  <a:lnTo>
                    <a:pt x="248285" y="781761"/>
                  </a:lnTo>
                  <a:lnTo>
                    <a:pt x="281686" y="816559"/>
                  </a:lnTo>
                  <a:lnTo>
                    <a:pt x="311543" y="835799"/>
                  </a:lnTo>
                  <a:lnTo>
                    <a:pt x="377990" y="880529"/>
                  </a:lnTo>
                  <a:lnTo>
                    <a:pt x="413804" y="849604"/>
                  </a:lnTo>
                  <a:lnTo>
                    <a:pt x="337286" y="798220"/>
                  </a:lnTo>
                  <a:lnTo>
                    <a:pt x="306590" y="778459"/>
                  </a:lnTo>
                  <a:lnTo>
                    <a:pt x="287286" y="757694"/>
                  </a:lnTo>
                  <a:lnTo>
                    <a:pt x="252095" y="717473"/>
                  </a:lnTo>
                  <a:lnTo>
                    <a:pt x="158089" y="607898"/>
                  </a:lnTo>
                  <a:lnTo>
                    <a:pt x="160007" y="600278"/>
                  </a:lnTo>
                  <a:lnTo>
                    <a:pt x="166712" y="593610"/>
                  </a:lnTo>
                  <a:lnTo>
                    <a:pt x="172453" y="591705"/>
                  </a:lnTo>
                  <a:lnTo>
                    <a:pt x="181076" y="591705"/>
                  </a:lnTo>
                  <a:lnTo>
                    <a:pt x="254114" y="627253"/>
                  </a:lnTo>
                  <a:lnTo>
                    <a:pt x="301320" y="663321"/>
                  </a:lnTo>
                  <a:lnTo>
                    <a:pt x="348665" y="704151"/>
                  </a:lnTo>
                  <a:lnTo>
                    <a:pt x="390906" y="744143"/>
                  </a:lnTo>
                  <a:lnTo>
                    <a:pt x="394728" y="747953"/>
                  </a:lnTo>
                  <a:lnTo>
                    <a:pt x="396646" y="748906"/>
                  </a:lnTo>
                  <a:lnTo>
                    <a:pt x="407644" y="754672"/>
                  </a:lnTo>
                  <a:lnTo>
                    <a:pt x="434835" y="770407"/>
                  </a:lnTo>
                  <a:lnTo>
                    <a:pt x="472795" y="794804"/>
                  </a:lnTo>
                  <a:lnTo>
                    <a:pt x="475208" y="796569"/>
                  </a:lnTo>
                  <a:lnTo>
                    <a:pt x="510641" y="765962"/>
                  </a:lnTo>
                  <a:close/>
                </a:path>
                <a:path w="6833870" h="1425575">
                  <a:moveTo>
                    <a:pt x="1159306" y="122910"/>
                  </a:moveTo>
                  <a:lnTo>
                    <a:pt x="1148537" y="93954"/>
                  </a:lnTo>
                  <a:lnTo>
                    <a:pt x="1120508" y="68478"/>
                  </a:lnTo>
                  <a:lnTo>
                    <a:pt x="1105662" y="61239"/>
                  </a:lnTo>
                  <a:lnTo>
                    <a:pt x="1105662" y="126720"/>
                  </a:lnTo>
                  <a:lnTo>
                    <a:pt x="1101331" y="132448"/>
                  </a:lnTo>
                  <a:lnTo>
                    <a:pt x="1051369" y="158877"/>
                  </a:lnTo>
                  <a:lnTo>
                    <a:pt x="992606" y="175310"/>
                  </a:lnTo>
                  <a:lnTo>
                    <a:pt x="951331" y="183654"/>
                  </a:lnTo>
                  <a:lnTo>
                    <a:pt x="906449" y="190525"/>
                  </a:lnTo>
                  <a:lnTo>
                    <a:pt x="858469" y="195922"/>
                  </a:lnTo>
                  <a:lnTo>
                    <a:pt x="807935" y="199809"/>
                  </a:lnTo>
                  <a:lnTo>
                    <a:pt x="755383" y="202158"/>
                  </a:lnTo>
                  <a:lnTo>
                    <a:pt x="701344" y="202958"/>
                  </a:lnTo>
                  <a:lnTo>
                    <a:pt x="647293" y="202158"/>
                  </a:lnTo>
                  <a:lnTo>
                    <a:pt x="594728" y="199809"/>
                  </a:lnTo>
                  <a:lnTo>
                    <a:pt x="544195" y="195922"/>
                  </a:lnTo>
                  <a:lnTo>
                    <a:pt x="496227" y="190525"/>
                  </a:lnTo>
                  <a:lnTo>
                    <a:pt x="495579" y="190436"/>
                  </a:lnTo>
                  <a:lnTo>
                    <a:pt x="495579" y="500938"/>
                  </a:lnTo>
                  <a:lnTo>
                    <a:pt x="495363" y="507428"/>
                  </a:lnTo>
                  <a:lnTo>
                    <a:pt x="492467" y="513575"/>
                  </a:lnTo>
                  <a:lnTo>
                    <a:pt x="489585" y="518337"/>
                  </a:lnTo>
                  <a:lnTo>
                    <a:pt x="483844" y="520242"/>
                  </a:lnTo>
                  <a:lnTo>
                    <a:pt x="475221" y="520242"/>
                  </a:lnTo>
                  <a:lnTo>
                    <a:pt x="430072" y="484035"/>
                  </a:lnTo>
                  <a:lnTo>
                    <a:pt x="395693" y="444969"/>
                  </a:lnTo>
                  <a:lnTo>
                    <a:pt x="359168" y="387908"/>
                  </a:lnTo>
                  <a:lnTo>
                    <a:pt x="330555" y="322999"/>
                  </a:lnTo>
                  <a:lnTo>
                    <a:pt x="328637" y="317284"/>
                  </a:lnTo>
                  <a:lnTo>
                    <a:pt x="328637" y="315379"/>
                  </a:lnTo>
                  <a:lnTo>
                    <a:pt x="327672" y="314426"/>
                  </a:lnTo>
                  <a:lnTo>
                    <a:pt x="327672" y="312521"/>
                  </a:lnTo>
                  <a:lnTo>
                    <a:pt x="321005" y="290893"/>
                  </a:lnTo>
                  <a:lnTo>
                    <a:pt x="315328" y="268808"/>
                  </a:lnTo>
                  <a:lnTo>
                    <a:pt x="310553" y="246202"/>
                  </a:lnTo>
                  <a:lnTo>
                    <a:pt x="306590" y="222961"/>
                  </a:lnTo>
                  <a:lnTo>
                    <a:pt x="306666" y="216090"/>
                  </a:lnTo>
                  <a:lnTo>
                    <a:pt x="309346" y="210210"/>
                  </a:lnTo>
                  <a:lnTo>
                    <a:pt x="313994" y="205943"/>
                  </a:lnTo>
                  <a:lnTo>
                    <a:pt x="320001" y="203911"/>
                  </a:lnTo>
                  <a:lnTo>
                    <a:pt x="326910" y="204000"/>
                  </a:lnTo>
                  <a:lnTo>
                    <a:pt x="332828" y="206768"/>
                  </a:lnTo>
                  <a:lnTo>
                    <a:pt x="337121" y="211670"/>
                  </a:lnTo>
                  <a:lnTo>
                    <a:pt x="339166" y="218198"/>
                  </a:lnTo>
                  <a:lnTo>
                    <a:pt x="343128" y="239598"/>
                  </a:lnTo>
                  <a:lnTo>
                    <a:pt x="347789" y="260832"/>
                  </a:lnTo>
                  <a:lnTo>
                    <a:pt x="353187" y="281711"/>
                  </a:lnTo>
                  <a:lnTo>
                    <a:pt x="359283" y="302044"/>
                  </a:lnTo>
                  <a:lnTo>
                    <a:pt x="360248" y="303949"/>
                  </a:lnTo>
                  <a:lnTo>
                    <a:pt x="360248" y="304901"/>
                  </a:lnTo>
                  <a:lnTo>
                    <a:pt x="361200" y="305854"/>
                  </a:lnTo>
                  <a:lnTo>
                    <a:pt x="363118" y="311569"/>
                  </a:lnTo>
                  <a:lnTo>
                    <a:pt x="374967" y="342811"/>
                  </a:lnTo>
                  <a:lnTo>
                    <a:pt x="404749" y="399199"/>
                  </a:lnTo>
                  <a:lnTo>
                    <a:pt x="437438" y="442582"/>
                  </a:lnTo>
                  <a:lnTo>
                    <a:pt x="470484" y="475449"/>
                  </a:lnTo>
                  <a:lnTo>
                    <a:pt x="488632" y="489737"/>
                  </a:lnTo>
                  <a:lnTo>
                    <a:pt x="493268" y="494804"/>
                  </a:lnTo>
                  <a:lnTo>
                    <a:pt x="495579" y="500938"/>
                  </a:lnTo>
                  <a:lnTo>
                    <a:pt x="495579" y="190436"/>
                  </a:lnTo>
                  <a:lnTo>
                    <a:pt x="451332" y="183654"/>
                  </a:lnTo>
                  <a:lnTo>
                    <a:pt x="410057" y="175310"/>
                  </a:lnTo>
                  <a:lnTo>
                    <a:pt x="350888" y="158877"/>
                  </a:lnTo>
                  <a:lnTo>
                    <a:pt x="316763" y="143878"/>
                  </a:lnTo>
                  <a:lnTo>
                    <a:pt x="300799" y="132448"/>
                  </a:lnTo>
                  <a:lnTo>
                    <a:pt x="296049" y="126720"/>
                  </a:lnTo>
                  <a:lnTo>
                    <a:pt x="300799" y="121005"/>
                  </a:lnTo>
                  <a:lnTo>
                    <a:pt x="316763" y="109575"/>
                  </a:lnTo>
                  <a:lnTo>
                    <a:pt x="350888" y="94564"/>
                  </a:lnTo>
                  <a:lnTo>
                    <a:pt x="410057" y="78130"/>
                  </a:lnTo>
                  <a:lnTo>
                    <a:pt x="419646" y="76225"/>
                  </a:lnTo>
                  <a:lnTo>
                    <a:pt x="424446" y="74320"/>
                  </a:lnTo>
                  <a:lnTo>
                    <a:pt x="427316" y="74320"/>
                  </a:lnTo>
                  <a:lnTo>
                    <a:pt x="430187" y="73367"/>
                  </a:lnTo>
                  <a:lnTo>
                    <a:pt x="434022" y="72415"/>
                  </a:lnTo>
                  <a:lnTo>
                    <a:pt x="437857" y="72415"/>
                  </a:lnTo>
                  <a:lnTo>
                    <a:pt x="447433" y="70510"/>
                  </a:lnTo>
                  <a:lnTo>
                    <a:pt x="451269" y="69557"/>
                  </a:lnTo>
                  <a:lnTo>
                    <a:pt x="452221" y="69557"/>
                  </a:lnTo>
                  <a:lnTo>
                    <a:pt x="509409" y="60985"/>
                  </a:lnTo>
                  <a:lnTo>
                    <a:pt x="554748" y="56464"/>
                  </a:lnTo>
                  <a:lnTo>
                    <a:pt x="602157" y="53187"/>
                  </a:lnTo>
                  <a:lnTo>
                    <a:pt x="651167" y="51181"/>
                  </a:lnTo>
                  <a:lnTo>
                    <a:pt x="701344" y="50495"/>
                  </a:lnTo>
                  <a:lnTo>
                    <a:pt x="751497" y="51181"/>
                  </a:lnTo>
                  <a:lnTo>
                    <a:pt x="800519" y="53187"/>
                  </a:lnTo>
                  <a:lnTo>
                    <a:pt x="847928" y="56464"/>
                  </a:lnTo>
                  <a:lnTo>
                    <a:pt x="893267" y="60985"/>
                  </a:lnTo>
                  <a:lnTo>
                    <a:pt x="936078" y="66700"/>
                  </a:lnTo>
                  <a:lnTo>
                    <a:pt x="964806" y="72415"/>
                  </a:lnTo>
                  <a:lnTo>
                    <a:pt x="968641" y="72415"/>
                  </a:lnTo>
                  <a:lnTo>
                    <a:pt x="971524" y="73367"/>
                  </a:lnTo>
                  <a:lnTo>
                    <a:pt x="975347" y="74320"/>
                  </a:lnTo>
                  <a:lnTo>
                    <a:pt x="978230" y="74320"/>
                  </a:lnTo>
                  <a:lnTo>
                    <a:pt x="983030" y="76225"/>
                  </a:lnTo>
                  <a:lnTo>
                    <a:pt x="1051369" y="94564"/>
                  </a:lnTo>
                  <a:lnTo>
                    <a:pt x="1101331" y="121005"/>
                  </a:lnTo>
                  <a:lnTo>
                    <a:pt x="1105662" y="126720"/>
                  </a:lnTo>
                  <a:lnTo>
                    <a:pt x="1105662" y="61239"/>
                  </a:lnTo>
                  <a:lnTo>
                    <a:pt x="1083640" y="50495"/>
                  </a:lnTo>
                  <a:lnTo>
                    <a:pt x="1075245" y="46405"/>
                  </a:lnTo>
                  <a:lnTo>
                    <a:pt x="1012723" y="27635"/>
                  </a:lnTo>
                  <a:lnTo>
                    <a:pt x="1006983" y="26682"/>
                  </a:lnTo>
                  <a:lnTo>
                    <a:pt x="997394" y="24765"/>
                  </a:lnTo>
                  <a:lnTo>
                    <a:pt x="996442" y="24765"/>
                  </a:lnTo>
                  <a:lnTo>
                    <a:pt x="996442" y="23812"/>
                  </a:lnTo>
                  <a:lnTo>
                    <a:pt x="991654" y="22860"/>
                  </a:lnTo>
                  <a:lnTo>
                    <a:pt x="985901" y="21907"/>
                  </a:lnTo>
                  <a:lnTo>
                    <a:pt x="981113" y="20955"/>
                  </a:lnTo>
                  <a:lnTo>
                    <a:pt x="978230" y="20955"/>
                  </a:lnTo>
                  <a:lnTo>
                    <a:pt x="929474" y="12357"/>
                  </a:lnTo>
                  <a:lnTo>
                    <a:pt x="876769" y="5905"/>
                  </a:lnTo>
                  <a:lnTo>
                    <a:pt x="820737" y="1473"/>
                  </a:lnTo>
                  <a:lnTo>
                    <a:pt x="786853" y="0"/>
                  </a:lnTo>
                  <a:lnTo>
                    <a:pt x="613079" y="0"/>
                  </a:lnTo>
                  <a:lnTo>
                    <a:pt x="553427" y="3454"/>
                  </a:lnTo>
                  <a:lnTo>
                    <a:pt x="507657" y="7823"/>
                  </a:lnTo>
                  <a:lnTo>
                    <a:pt x="464223" y="13639"/>
                  </a:lnTo>
                  <a:lnTo>
                    <a:pt x="423481" y="20955"/>
                  </a:lnTo>
                  <a:lnTo>
                    <a:pt x="421576" y="20955"/>
                  </a:lnTo>
                  <a:lnTo>
                    <a:pt x="415810" y="21907"/>
                  </a:lnTo>
                  <a:lnTo>
                    <a:pt x="406234" y="23812"/>
                  </a:lnTo>
                  <a:lnTo>
                    <a:pt x="405269" y="24765"/>
                  </a:lnTo>
                  <a:lnTo>
                    <a:pt x="400481" y="25730"/>
                  </a:lnTo>
                  <a:lnTo>
                    <a:pt x="327025" y="46405"/>
                  </a:lnTo>
                  <a:lnTo>
                    <a:pt x="281800" y="68478"/>
                  </a:lnTo>
                  <a:lnTo>
                    <a:pt x="243357" y="122910"/>
                  </a:lnTo>
                  <a:lnTo>
                    <a:pt x="243357" y="126720"/>
                  </a:lnTo>
                  <a:lnTo>
                    <a:pt x="245338" y="179730"/>
                  </a:lnTo>
                  <a:lnTo>
                    <a:pt x="251269" y="231292"/>
                  </a:lnTo>
                  <a:lnTo>
                    <a:pt x="261137" y="281076"/>
                  </a:lnTo>
                  <a:lnTo>
                    <a:pt x="274967" y="328714"/>
                  </a:lnTo>
                  <a:lnTo>
                    <a:pt x="274967" y="330619"/>
                  </a:lnTo>
                  <a:lnTo>
                    <a:pt x="275932" y="333476"/>
                  </a:lnTo>
                  <a:lnTo>
                    <a:pt x="276885" y="335381"/>
                  </a:lnTo>
                  <a:lnTo>
                    <a:pt x="276885" y="336334"/>
                  </a:lnTo>
                  <a:lnTo>
                    <a:pt x="277850" y="338239"/>
                  </a:lnTo>
                  <a:lnTo>
                    <a:pt x="277850" y="339191"/>
                  </a:lnTo>
                  <a:lnTo>
                    <a:pt x="292595" y="376301"/>
                  </a:lnTo>
                  <a:lnTo>
                    <a:pt x="309587" y="411619"/>
                  </a:lnTo>
                  <a:lnTo>
                    <a:pt x="328904" y="444792"/>
                  </a:lnTo>
                  <a:lnTo>
                    <a:pt x="383032" y="513092"/>
                  </a:lnTo>
                  <a:lnTo>
                    <a:pt x="418934" y="545934"/>
                  </a:lnTo>
                  <a:lnTo>
                    <a:pt x="458254" y="573900"/>
                  </a:lnTo>
                  <a:lnTo>
                    <a:pt x="500849" y="596938"/>
                  </a:lnTo>
                  <a:lnTo>
                    <a:pt x="546595" y="614972"/>
                  </a:lnTo>
                  <a:lnTo>
                    <a:pt x="595350" y="627938"/>
                  </a:lnTo>
                  <a:lnTo>
                    <a:pt x="646976" y="635762"/>
                  </a:lnTo>
                  <a:lnTo>
                    <a:pt x="660628" y="636422"/>
                  </a:lnTo>
                  <a:lnTo>
                    <a:pt x="795147" y="520242"/>
                  </a:lnTo>
                  <a:lnTo>
                    <a:pt x="1153795" y="210477"/>
                  </a:lnTo>
                  <a:lnTo>
                    <a:pt x="1154557" y="203911"/>
                  </a:lnTo>
                  <a:lnTo>
                    <a:pt x="1154658" y="202958"/>
                  </a:lnTo>
                  <a:lnTo>
                    <a:pt x="1157338" y="179730"/>
                  </a:lnTo>
                  <a:lnTo>
                    <a:pt x="1159306" y="126720"/>
                  </a:lnTo>
                  <a:lnTo>
                    <a:pt x="1159306" y="122910"/>
                  </a:lnTo>
                  <a:close/>
                </a:path>
                <a:path w="6833870" h="1425575">
                  <a:moveTo>
                    <a:pt x="6831571" y="513321"/>
                  </a:moveTo>
                  <a:lnTo>
                    <a:pt x="6829946" y="502450"/>
                  </a:lnTo>
                  <a:lnTo>
                    <a:pt x="6824205" y="493356"/>
                  </a:lnTo>
                  <a:lnTo>
                    <a:pt x="6815264" y="487121"/>
                  </a:lnTo>
                  <a:lnTo>
                    <a:pt x="6803999" y="484797"/>
                  </a:lnTo>
                  <a:lnTo>
                    <a:pt x="6740309" y="484797"/>
                  </a:lnTo>
                  <a:lnTo>
                    <a:pt x="6740309" y="626491"/>
                  </a:lnTo>
                  <a:lnTo>
                    <a:pt x="6717500" y="1284541"/>
                  </a:lnTo>
                  <a:lnTo>
                    <a:pt x="6714782" y="1295273"/>
                  </a:lnTo>
                  <a:lnTo>
                    <a:pt x="6708584" y="1304036"/>
                  </a:lnTo>
                  <a:lnTo>
                    <a:pt x="6699720" y="1309954"/>
                  </a:lnTo>
                  <a:lnTo>
                    <a:pt x="6688976" y="1312113"/>
                  </a:lnTo>
                  <a:lnTo>
                    <a:pt x="6669976" y="1312113"/>
                  </a:lnTo>
                  <a:lnTo>
                    <a:pt x="6658559" y="1309789"/>
                  </a:lnTo>
                  <a:lnTo>
                    <a:pt x="6649288" y="1303439"/>
                  </a:lnTo>
                  <a:lnTo>
                    <a:pt x="6643230" y="1294066"/>
                  </a:lnTo>
                  <a:lnTo>
                    <a:pt x="6641439" y="1282636"/>
                  </a:lnTo>
                  <a:lnTo>
                    <a:pt x="6664261" y="624586"/>
                  </a:lnTo>
                  <a:lnTo>
                    <a:pt x="6666573" y="614006"/>
                  </a:lnTo>
                  <a:lnTo>
                    <a:pt x="6672707" y="605561"/>
                  </a:lnTo>
                  <a:lnTo>
                    <a:pt x="6681508" y="599986"/>
                  </a:lnTo>
                  <a:lnTo>
                    <a:pt x="6691833" y="597954"/>
                  </a:lnTo>
                  <a:lnTo>
                    <a:pt x="6711797" y="597954"/>
                  </a:lnTo>
                  <a:lnTo>
                    <a:pt x="6723075" y="600138"/>
                  </a:lnTo>
                  <a:lnTo>
                    <a:pt x="6732117" y="606158"/>
                  </a:lnTo>
                  <a:lnTo>
                    <a:pt x="6738125" y="615213"/>
                  </a:lnTo>
                  <a:lnTo>
                    <a:pt x="6740309" y="626491"/>
                  </a:lnTo>
                  <a:lnTo>
                    <a:pt x="6740309" y="484797"/>
                  </a:lnTo>
                  <a:lnTo>
                    <a:pt x="6581559" y="484797"/>
                  </a:lnTo>
                  <a:lnTo>
                    <a:pt x="6581559" y="626491"/>
                  </a:lnTo>
                  <a:lnTo>
                    <a:pt x="6571107" y="1283589"/>
                  </a:lnTo>
                  <a:lnTo>
                    <a:pt x="6568935" y="1294866"/>
                  </a:lnTo>
                  <a:lnTo>
                    <a:pt x="6563017" y="1303921"/>
                  </a:lnTo>
                  <a:lnTo>
                    <a:pt x="6554254" y="1309941"/>
                  </a:lnTo>
                  <a:lnTo>
                    <a:pt x="6543535" y="1312113"/>
                  </a:lnTo>
                  <a:lnTo>
                    <a:pt x="6523571" y="1312113"/>
                  </a:lnTo>
                  <a:lnTo>
                    <a:pt x="6512268" y="1309789"/>
                  </a:lnTo>
                  <a:lnTo>
                    <a:pt x="6503251" y="1303566"/>
                  </a:lnTo>
                  <a:lnTo>
                    <a:pt x="6497231" y="1294472"/>
                  </a:lnTo>
                  <a:lnTo>
                    <a:pt x="6495047" y="1283589"/>
                  </a:lnTo>
                  <a:lnTo>
                    <a:pt x="6505499" y="625538"/>
                  </a:lnTo>
                  <a:lnTo>
                    <a:pt x="6507670" y="614400"/>
                  </a:lnTo>
                  <a:lnTo>
                    <a:pt x="6513589" y="605688"/>
                  </a:lnTo>
                  <a:lnTo>
                    <a:pt x="6522352" y="599998"/>
                  </a:lnTo>
                  <a:lnTo>
                    <a:pt x="6533070" y="597954"/>
                  </a:lnTo>
                  <a:lnTo>
                    <a:pt x="6553035" y="597954"/>
                  </a:lnTo>
                  <a:lnTo>
                    <a:pt x="6564312" y="600138"/>
                  </a:lnTo>
                  <a:lnTo>
                    <a:pt x="6573355" y="606158"/>
                  </a:lnTo>
                  <a:lnTo>
                    <a:pt x="6579375" y="615213"/>
                  </a:lnTo>
                  <a:lnTo>
                    <a:pt x="6581559" y="626491"/>
                  </a:lnTo>
                  <a:lnTo>
                    <a:pt x="6581559" y="484797"/>
                  </a:lnTo>
                  <a:lnTo>
                    <a:pt x="6422809" y="484797"/>
                  </a:lnTo>
                  <a:lnTo>
                    <a:pt x="6422809" y="1283589"/>
                  </a:lnTo>
                  <a:lnTo>
                    <a:pt x="6420625" y="1294472"/>
                  </a:lnTo>
                  <a:lnTo>
                    <a:pt x="6414605" y="1303566"/>
                  </a:lnTo>
                  <a:lnTo>
                    <a:pt x="6405562" y="1309801"/>
                  </a:lnTo>
                  <a:lnTo>
                    <a:pt x="6394285" y="1312113"/>
                  </a:lnTo>
                  <a:lnTo>
                    <a:pt x="6375273" y="1312113"/>
                  </a:lnTo>
                  <a:lnTo>
                    <a:pt x="6346749" y="1283589"/>
                  </a:lnTo>
                  <a:lnTo>
                    <a:pt x="6336297" y="626491"/>
                  </a:lnTo>
                  <a:lnTo>
                    <a:pt x="6338481" y="615213"/>
                  </a:lnTo>
                  <a:lnTo>
                    <a:pt x="6344488" y="606158"/>
                  </a:lnTo>
                  <a:lnTo>
                    <a:pt x="6353543" y="600138"/>
                  </a:lnTo>
                  <a:lnTo>
                    <a:pt x="6364821" y="597954"/>
                  </a:lnTo>
                  <a:lnTo>
                    <a:pt x="6384772" y="597954"/>
                  </a:lnTo>
                  <a:lnTo>
                    <a:pt x="6412344" y="625538"/>
                  </a:lnTo>
                  <a:lnTo>
                    <a:pt x="6422809" y="1283589"/>
                  </a:lnTo>
                  <a:lnTo>
                    <a:pt x="6422809" y="484797"/>
                  </a:lnTo>
                  <a:lnTo>
                    <a:pt x="6276403" y="484797"/>
                  </a:lnTo>
                  <a:lnTo>
                    <a:pt x="6276403" y="1282636"/>
                  </a:lnTo>
                  <a:lnTo>
                    <a:pt x="6274638" y="1294066"/>
                  </a:lnTo>
                  <a:lnTo>
                    <a:pt x="6268682" y="1303439"/>
                  </a:lnTo>
                  <a:lnTo>
                    <a:pt x="6259690" y="1309789"/>
                  </a:lnTo>
                  <a:lnTo>
                    <a:pt x="6248832" y="1312113"/>
                  </a:lnTo>
                  <a:lnTo>
                    <a:pt x="6228867" y="1312113"/>
                  </a:lnTo>
                  <a:lnTo>
                    <a:pt x="6200356" y="1284541"/>
                  </a:lnTo>
                  <a:lnTo>
                    <a:pt x="6177534" y="626491"/>
                  </a:lnTo>
                  <a:lnTo>
                    <a:pt x="6179718" y="615213"/>
                  </a:lnTo>
                  <a:lnTo>
                    <a:pt x="6185738" y="606158"/>
                  </a:lnTo>
                  <a:lnTo>
                    <a:pt x="6194780" y="600138"/>
                  </a:lnTo>
                  <a:lnTo>
                    <a:pt x="6206058" y="597954"/>
                  </a:lnTo>
                  <a:lnTo>
                    <a:pt x="6226022" y="597954"/>
                  </a:lnTo>
                  <a:lnTo>
                    <a:pt x="6253581" y="624586"/>
                  </a:lnTo>
                  <a:lnTo>
                    <a:pt x="6276403" y="1282636"/>
                  </a:lnTo>
                  <a:lnTo>
                    <a:pt x="6276403" y="484797"/>
                  </a:lnTo>
                  <a:lnTo>
                    <a:pt x="6113843" y="484797"/>
                  </a:lnTo>
                  <a:lnTo>
                    <a:pt x="6102591" y="487121"/>
                  </a:lnTo>
                  <a:lnTo>
                    <a:pt x="6093638" y="493356"/>
                  </a:lnTo>
                  <a:lnTo>
                    <a:pt x="6087910" y="502450"/>
                  </a:lnTo>
                  <a:lnTo>
                    <a:pt x="6086272" y="513321"/>
                  </a:lnTo>
                  <a:lnTo>
                    <a:pt x="6128105" y="1320673"/>
                  </a:lnTo>
                  <a:lnTo>
                    <a:pt x="6138100" y="1361490"/>
                  </a:lnTo>
                  <a:lnTo>
                    <a:pt x="6161735" y="1394726"/>
                  </a:lnTo>
                  <a:lnTo>
                    <a:pt x="6195885" y="1417091"/>
                  </a:lnTo>
                  <a:lnTo>
                    <a:pt x="6237427" y="1425282"/>
                  </a:lnTo>
                  <a:lnTo>
                    <a:pt x="6681381" y="1425282"/>
                  </a:lnTo>
                  <a:lnTo>
                    <a:pt x="6722516" y="1417091"/>
                  </a:lnTo>
                  <a:lnTo>
                    <a:pt x="6756717" y="1394726"/>
                  </a:lnTo>
                  <a:lnTo>
                    <a:pt x="6780568" y="1361490"/>
                  </a:lnTo>
                  <a:lnTo>
                    <a:pt x="6790690" y="1320673"/>
                  </a:lnTo>
                  <a:lnTo>
                    <a:pt x="6827291" y="597954"/>
                  </a:lnTo>
                  <a:lnTo>
                    <a:pt x="6831571" y="513321"/>
                  </a:lnTo>
                  <a:close/>
                </a:path>
                <a:path w="6833870" h="1425575">
                  <a:moveTo>
                    <a:pt x="6833476" y="345008"/>
                  </a:moveTo>
                  <a:lnTo>
                    <a:pt x="6831571" y="339305"/>
                  </a:lnTo>
                  <a:lnTo>
                    <a:pt x="6827774" y="334556"/>
                  </a:lnTo>
                  <a:lnTo>
                    <a:pt x="6814464" y="313626"/>
                  </a:lnTo>
                  <a:lnTo>
                    <a:pt x="6794132" y="290715"/>
                  </a:lnTo>
                  <a:lnTo>
                    <a:pt x="6769430" y="273685"/>
                  </a:lnTo>
                  <a:lnTo>
                    <a:pt x="6741338" y="263080"/>
                  </a:lnTo>
                  <a:lnTo>
                    <a:pt x="6710845" y="259422"/>
                  </a:lnTo>
                  <a:lnTo>
                    <a:pt x="6617690" y="259422"/>
                  </a:lnTo>
                  <a:lnTo>
                    <a:pt x="6597307" y="201409"/>
                  </a:lnTo>
                  <a:lnTo>
                    <a:pt x="6592964" y="189052"/>
                  </a:lnTo>
                  <a:lnTo>
                    <a:pt x="6580022" y="164592"/>
                  </a:lnTo>
                  <a:lnTo>
                    <a:pt x="6560756" y="146011"/>
                  </a:lnTo>
                  <a:lnTo>
                    <a:pt x="6545847" y="138709"/>
                  </a:lnTo>
                  <a:lnTo>
                    <a:pt x="6541630" y="138709"/>
                  </a:lnTo>
                  <a:lnTo>
                    <a:pt x="6541630" y="259422"/>
                  </a:lnTo>
                  <a:lnTo>
                    <a:pt x="6380975" y="259422"/>
                  </a:lnTo>
                  <a:lnTo>
                    <a:pt x="6397130" y="212839"/>
                  </a:lnTo>
                  <a:lnTo>
                    <a:pt x="6399987" y="206171"/>
                  </a:lnTo>
                  <a:lnTo>
                    <a:pt x="6405689" y="201409"/>
                  </a:lnTo>
                  <a:lnTo>
                    <a:pt x="6515963" y="201409"/>
                  </a:lnTo>
                  <a:lnTo>
                    <a:pt x="6522618" y="206171"/>
                  </a:lnTo>
                  <a:lnTo>
                    <a:pt x="6524523" y="212839"/>
                  </a:lnTo>
                  <a:lnTo>
                    <a:pt x="6541630" y="259422"/>
                  </a:lnTo>
                  <a:lnTo>
                    <a:pt x="6541630" y="138709"/>
                  </a:lnTo>
                  <a:lnTo>
                    <a:pt x="6376416" y="138709"/>
                  </a:lnTo>
                  <a:lnTo>
                    <a:pt x="6361608" y="146011"/>
                  </a:lnTo>
                  <a:lnTo>
                    <a:pt x="6342164" y="164592"/>
                  </a:lnTo>
                  <a:lnTo>
                    <a:pt x="6328689" y="189052"/>
                  </a:lnTo>
                  <a:lnTo>
                    <a:pt x="6303962" y="259422"/>
                  </a:lnTo>
                  <a:lnTo>
                    <a:pt x="6207010" y="259422"/>
                  </a:lnTo>
                  <a:lnTo>
                    <a:pt x="6148781" y="273685"/>
                  </a:lnTo>
                  <a:lnTo>
                    <a:pt x="6103391" y="313626"/>
                  </a:lnTo>
                  <a:lnTo>
                    <a:pt x="6090082" y="334556"/>
                  </a:lnTo>
                  <a:lnTo>
                    <a:pt x="6086272" y="339305"/>
                  </a:lnTo>
                  <a:lnTo>
                    <a:pt x="6085319" y="345008"/>
                  </a:lnTo>
                  <a:lnTo>
                    <a:pt x="6085319" y="371640"/>
                  </a:lnTo>
                  <a:lnTo>
                    <a:pt x="6087656" y="383616"/>
                  </a:lnTo>
                  <a:lnTo>
                    <a:pt x="6094006" y="393268"/>
                  </a:lnTo>
                  <a:lnTo>
                    <a:pt x="6103378" y="399719"/>
                  </a:lnTo>
                  <a:lnTo>
                    <a:pt x="6114796" y="402069"/>
                  </a:lnTo>
                  <a:lnTo>
                    <a:pt x="6803047" y="402069"/>
                  </a:lnTo>
                  <a:lnTo>
                    <a:pt x="6814629" y="399719"/>
                  </a:lnTo>
                  <a:lnTo>
                    <a:pt x="6824332" y="393268"/>
                  </a:lnTo>
                  <a:lnTo>
                    <a:pt x="6831000" y="383616"/>
                  </a:lnTo>
                  <a:lnTo>
                    <a:pt x="6833476" y="371640"/>
                  </a:lnTo>
                  <a:lnTo>
                    <a:pt x="6833476" y="345008"/>
                  </a:lnTo>
                  <a:close/>
                </a:path>
              </a:pathLst>
            </a:custGeom>
            <a:solidFill>
              <a:srgbClr val="FDFDFD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2534157" y="1680683"/>
            <a:ext cx="3390265" cy="1570990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dirty="0" sz="4400" spc="55">
                <a:solidFill>
                  <a:srgbClr val="FFFFFF"/>
                </a:solidFill>
                <a:latin typeface="Trebuchet MS"/>
                <a:cs typeface="Trebuchet MS"/>
              </a:rPr>
              <a:t>10bn</a:t>
            </a:r>
            <a:endParaRPr sz="4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sz="2000" spc="50">
                <a:solidFill>
                  <a:srgbClr val="FFFFFF"/>
                </a:solidFill>
                <a:latin typeface="Trebuchet MS"/>
                <a:cs typeface="Trebuchet MS"/>
              </a:rPr>
              <a:t>Population</a:t>
            </a:r>
            <a:r>
              <a:rPr dirty="0" sz="2000" spc="-1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35">
                <a:solidFill>
                  <a:srgbClr val="FFFFFF"/>
                </a:solidFill>
                <a:latin typeface="Trebuchet MS"/>
                <a:cs typeface="Trebuchet MS"/>
              </a:rPr>
              <a:t>growth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dirty="0" sz="1400" spc="-30" i="1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dirty="0" sz="1400" spc="-7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10" i="1">
                <a:solidFill>
                  <a:srgbClr val="FFFFFF"/>
                </a:solidFill>
                <a:latin typeface="Trebuchet MS"/>
                <a:cs typeface="Trebuchet MS"/>
              </a:rPr>
              <a:t>world</a:t>
            </a:r>
            <a:r>
              <a:rPr dirty="0" sz="1400" spc="-7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15" i="1">
                <a:solidFill>
                  <a:srgbClr val="FFFFFF"/>
                </a:solidFill>
                <a:latin typeface="Trebuchet MS"/>
                <a:cs typeface="Trebuchet MS"/>
              </a:rPr>
              <a:t>population</a:t>
            </a:r>
            <a:r>
              <a:rPr dirty="0" sz="1400" spc="-10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20" i="1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dirty="0" sz="1400" spc="-6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15" i="1">
                <a:solidFill>
                  <a:srgbClr val="FFFFFF"/>
                </a:solidFill>
                <a:latin typeface="Trebuchet MS"/>
                <a:cs typeface="Trebuchet MS"/>
              </a:rPr>
              <a:t>expected</a:t>
            </a:r>
            <a:r>
              <a:rPr dirty="0" sz="1400" spc="-5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15" i="1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dirty="0" sz="1400" spc="-6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5" i="1">
                <a:solidFill>
                  <a:srgbClr val="FFFFFF"/>
                </a:solidFill>
                <a:latin typeface="Trebuchet MS"/>
                <a:cs typeface="Trebuchet MS"/>
              </a:rPr>
              <a:t>reach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dirty="0" sz="1400" spc="-50" i="1">
                <a:solidFill>
                  <a:srgbClr val="FFFFFF"/>
                </a:solidFill>
                <a:latin typeface="Trebuchet MS"/>
                <a:cs typeface="Trebuchet MS"/>
              </a:rPr>
              <a:t>10 </a:t>
            </a:r>
            <a:r>
              <a:rPr dirty="0" sz="1400" spc="-5" i="1">
                <a:solidFill>
                  <a:srgbClr val="FFFFFF"/>
                </a:solidFill>
                <a:latin typeface="Trebuchet MS"/>
                <a:cs typeface="Trebuchet MS"/>
              </a:rPr>
              <a:t>billion </a:t>
            </a:r>
            <a:r>
              <a:rPr dirty="0" sz="1400" spc="10" i="1">
                <a:solidFill>
                  <a:srgbClr val="FFFFFF"/>
                </a:solidFill>
                <a:latin typeface="Trebuchet MS"/>
                <a:cs typeface="Trebuchet MS"/>
              </a:rPr>
              <a:t>by</a:t>
            </a:r>
            <a:r>
              <a:rPr dirty="0" sz="1400" spc="-17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40" i="1">
                <a:solidFill>
                  <a:srgbClr val="FFFFFF"/>
                </a:solidFill>
                <a:latin typeface="Trebuchet MS"/>
                <a:cs typeface="Trebuchet MS"/>
              </a:rPr>
              <a:t>2050.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0072" y="6329730"/>
            <a:ext cx="160655" cy="208279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 sz="1200" spc="30">
                <a:solidFill>
                  <a:srgbClr val="B1B1B1"/>
                </a:solidFill>
                <a:latin typeface="Trebuchet MS"/>
                <a:cs typeface="Trebuchet MS"/>
              </a:rPr>
              <a:t>8</a:t>
            </a:fld>
            <a:endParaRPr sz="12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158098" y="1680302"/>
            <a:ext cx="3422015" cy="1784350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dirty="0" sz="4400" spc="140">
                <a:solidFill>
                  <a:srgbClr val="FFFFFF"/>
                </a:solidFill>
                <a:latin typeface="Trebuchet MS"/>
                <a:cs typeface="Trebuchet MS"/>
              </a:rPr>
              <a:t>40m</a:t>
            </a:r>
            <a:endParaRPr sz="4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sz="2000" spc="40">
                <a:solidFill>
                  <a:srgbClr val="FFFFFF"/>
                </a:solidFill>
                <a:latin typeface="Trebuchet MS"/>
                <a:cs typeface="Trebuchet MS"/>
              </a:rPr>
              <a:t>Non-communicable</a:t>
            </a:r>
            <a:r>
              <a:rPr dirty="0" sz="2000" spc="-18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70">
                <a:solidFill>
                  <a:srgbClr val="FFFFFF"/>
                </a:solidFill>
                <a:latin typeface="Trebuchet MS"/>
                <a:cs typeface="Trebuchet MS"/>
              </a:rPr>
              <a:t>diseases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635"/>
              </a:spcBef>
            </a:pPr>
            <a:r>
              <a:rPr dirty="0" sz="1400" spc="25" i="1">
                <a:solidFill>
                  <a:srgbClr val="FFFFFF"/>
                </a:solidFill>
                <a:latin typeface="Trebuchet MS"/>
                <a:cs typeface="Trebuchet MS"/>
              </a:rPr>
              <a:t>Non-communicable </a:t>
            </a:r>
            <a:r>
              <a:rPr dirty="0" sz="1400" spc="30" i="1">
                <a:solidFill>
                  <a:srgbClr val="FFFFFF"/>
                </a:solidFill>
                <a:latin typeface="Trebuchet MS"/>
                <a:cs typeface="Trebuchet MS"/>
              </a:rPr>
              <a:t>diseases </a:t>
            </a:r>
            <a:r>
              <a:rPr dirty="0" sz="1400" spc="-15" i="1">
                <a:solidFill>
                  <a:srgbClr val="FFFFFF"/>
                </a:solidFill>
                <a:latin typeface="Trebuchet MS"/>
                <a:cs typeface="Trebuchet MS"/>
              </a:rPr>
              <a:t>like heart  </a:t>
            </a:r>
            <a:r>
              <a:rPr dirty="0" sz="1400" spc="-5" i="1">
                <a:solidFill>
                  <a:srgbClr val="FFFFFF"/>
                </a:solidFill>
                <a:latin typeface="Trebuchet MS"/>
                <a:cs typeface="Trebuchet MS"/>
              </a:rPr>
              <a:t>disease,</a:t>
            </a:r>
            <a:r>
              <a:rPr dirty="0" sz="1400" spc="-7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20" i="1">
                <a:solidFill>
                  <a:srgbClr val="FFFFFF"/>
                </a:solidFill>
                <a:latin typeface="Trebuchet MS"/>
                <a:cs typeface="Trebuchet MS"/>
              </a:rPr>
              <a:t>stroke,</a:t>
            </a:r>
            <a:r>
              <a:rPr dirty="0" sz="1400" spc="-6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50" i="1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dirty="0" sz="1400" spc="-7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10" i="1">
                <a:solidFill>
                  <a:srgbClr val="FFFFFF"/>
                </a:solidFill>
                <a:latin typeface="Trebuchet MS"/>
                <a:cs typeface="Trebuchet MS"/>
              </a:rPr>
              <a:t>cancer</a:t>
            </a:r>
            <a:r>
              <a:rPr dirty="0" sz="1400" spc="-5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5" i="1">
                <a:solidFill>
                  <a:srgbClr val="FFFFFF"/>
                </a:solidFill>
                <a:latin typeface="Trebuchet MS"/>
                <a:cs typeface="Trebuchet MS"/>
              </a:rPr>
              <a:t>are</a:t>
            </a:r>
            <a:r>
              <a:rPr dirty="0" sz="1400" spc="-7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40" i="1">
                <a:solidFill>
                  <a:srgbClr val="FFFFFF"/>
                </a:solidFill>
                <a:latin typeface="Trebuchet MS"/>
                <a:cs typeface="Trebuchet MS"/>
              </a:rPr>
              <a:t>causing</a:t>
            </a:r>
            <a:r>
              <a:rPr dirty="0" sz="1400" spc="-6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20" i="1">
                <a:solidFill>
                  <a:srgbClr val="FFFFFF"/>
                </a:solidFill>
                <a:latin typeface="Trebuchet MS"/>
                <a:cs typeface="Trebuchet MS"/>
              </a:rPr>
              <a:t>40  </a:t>
            </a:r>
            <a:r>
              <a:rPr dirty="0" sz="1400" spc="-5" i="1">
                <a:solidFill>
                  <a:srgbClr val="FFFFFF"/>
                </a:solidFill>
                <a:latin typeface="Trebuchet MS"/>
                <a:cs typeface="Trebuchet MS"/>
              </a:rPr>
              <a:t>million</a:t>
            </a:r>
            <a:r>
              <a:rPr dirty="0" sz="1400" spc="-10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i="1">
                <a:solidFill>
                  <a:srgbClr val="FFFFFF"/>
                </a:solidFill>
                <a:latin typeface="Trebuchet MS"/>
                <a:cs typeface="Trebuchet MS"/>
              </a:rPr>
              <a:t>people</a:t>
            </a:r>
            <a:r>
              <a:rPr dirty="0" sz="1400" spc="-8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15" i="1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dirty="0" sz="1400" spc="-6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10" i="1">
                <a:solidFill>
                  <a:srgbClr val="FFFFFF"/>
                </a:solidFill>
                <a:latin typeface="Trebuchet MS"/>
                <a:cs typeface="Trebuchet MS"/>
              </a:rPr>
              <a:t>die</a:t>
            </a:r>
            <a:r>
              <a:rPr dirty="0" sz="1400" spc="-7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30" i="1">
                <a:solidFill>
                  <a:srgbClr val="FFFFFF"/>
                </a:solidFill>
                <a:latin typeface="Trebuchet MS"/>
                <a:cs typeface="Trebuchet MS"/>
              </a:rPr>
              <a:t>every</a:t>
            </a:r>
            <a:r>
              <a:rPr dirty="0" sz="1400" spc="-7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40" i="1">
                <a:solidFill>
                  <a:srgbClr val="FFFFFF"/>
                </a:solidFill>
                <a:latin typeface="Trebuchet MS"/>
                <a:cs typeface="Trebuchet MS"/>
              </a:rPr>
              <a:t>year.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26029" y="3919438"/>
            <a:ext cx="3221990" cy="1784350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dirty="0" sz="4400" spc="-20">
                <a:solidFill>
                  <a:srgbClr val="FFFFFF"/>
                </a:solidFill>
                <a:latin typeface="Trebuchet MS"/>
                <a:cs typeface="Trebuchet MS"/>
              </a:rPr>
              <a:t>821m</a:t>
            </a:r>
            <a:endParaRPr sz="4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sz="2000" spc="40">
                <a:solidFill>
                  <a:srgbClr val="FFFFFF"/>
                </a:solidFill>
                <a:latin typeface="Trebuchet MS"/>
                <a:cs typeface="Trebuchet MS"/>
              </a:rPr>
              <a:t>Hunger </a:t>
            </a:r>
            <a:r>
              <a:rPr dirty="0" sz="2000" spc="85">
                <a:solidFill>
                  <a:srgbClr val="FFFFFF"/>
                </a:solidFill>
                <a:latin typeface="Trebuchet MS"/>
                <a:cs typeface="Trebuchet MS"/>
              </a:rPr>
              <a:t>vs</a:t>
            </a:r>
            <a:r>
              <a:rPr dirty="0" sz="2000" spc="-2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40">
                <a:solidFill>
                  <a:srgbClr val="FFFFFF"/>
                </a:solidFill>
                <a:latin typeface="Trebuchet MS"/>
                <a:cs typeface="Trebuchet MS"/>
              </a:rPr>
              <a:t>obesity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635"/>
              </a:spcBef>
            </a:pPr>
            <a:r>
              <a:rPr dirty="0" sz="1400" spc="-20" i="1">
                <a:solidFill>
                  <a:srgbClr val="FFFFFF"/>
                </a:solidFill>
                <a:latin typeface="Trebuchet MS"/>
                <a:cs typeface="Trebuchet MS"/>
              </a:rPr>
              <a:t>Over </a:t>
            </a:r>
            <a:r>
              <a:rPr dirty="0" sz="1400" spc="-55" i="1">
                <a:solidFill>
                  <a:srgbClr val="FFFFFF"/>
                </a:solidFill>
                <a:latin typeface="Trebuchet MS"/>
                <a:cs typeface="Trebuchet MS"/>
              </a:rPr>
              <a:t>821 </a:t>
            </a:r>
            <a:r>
              <a:rPr dirty="0" sz="1400" spc="-5" i="1">
                <a:solidFill>
                  <a:srgbClr val="FFFFFF"/>
                </a:solidFill>
                <a:latin typeface="Trebuchet MS"/>
                <a:cs typeface="Trebuchet MS"/>
              </a:rPr>
              <a:t>million </a:t>
            </a:r>
            <a:r>
              <a:rPr dirty="0" sz="1400" spc="5" i="1">
                <a:solidFill>
                  <a:srgbClr val="FFFFFF"/>
                </a:solidFill>
                <a:latin typeface="Trebuchet MS"/>
                <a:cs typeface="Trebuchet MS"/>
              </a:rPr>
              <a:t>people </a:t>
            </a:r>
            <a:r>
              <a:rPr dirty="0" sz="1400" spc="-35" i="1">
                <a:solidFill>
                  <a:srgbClr val="FFFFFF"/>
                </a:solidFill>
                <a:latin typeface="Trebuchet MS"/>
                <a:cs typeface="Trebuchet MS"/>
              </a:rPr>
              <a:t>suffer </a:t>
            </a:r>
            <a:r>
              <a:rPr dirty="0" sz="1400" spc="-20" i="1">
                <a:solidFill>
                  <a:srgbClr val="FFFFFF"/>
                </a:solidFill>
                <a:latin typeface="Trebuchet MS"/>
                <a:cs typeface="Trebuchet MS"/>
              </a:rPr>
              <a:t>from  </a:t>
            </a:r>
            <a:r>
              <a:rPr dirty="0" sz="1400" spc="-5" i="1">
                <a:solidFill>
                  <a:srgbClr val="FFFFFF"/>
                </a:solidFill>
                <a:latin typeface="Trebuchet MS"/>
                <a:cs typeface="Trebuchet MS"/>
              </a:rPr>
              <a:t>hunger, </a:t>
            </a:r>
            <a:r>
              <a:rPr dirty="0" sz="1400" spc="-30" i="1">
                <a:solidFill>
                  <a:srgbClr val="FFFFFF"/>
                </a:solidFill>
                <a:latin typeface="Trebuchet MS"/>
                <a:cs typeface="Trebuchet MS"/>
              </a:rPr>
              <a:t>while </a:t>
            </a:r>
            <a:r>
              <a:rPr dirty="0" sz="1400" spc="-10" i="1">
                <a:solidFill>
                  <a:srgbClr val="FFFFFF"/>
                </a:solidFill>
                <a:latin typeface="Trebuchet MS"/>
                <a:cs typeface="Trebuchet MS"/>
              </a:rPr>
              <a:t>over </a:t>
            </a:r>
            <a:r>
              <a:rPr dirty="0" sz="1400" spc="-90" i="1">
                <a:solidFill>
                  <a:srgbClr val="FFFFFF"/>
                </a:solidFill>
                <a:latin typeface="Trebuchet MS"/>
                <a:cs typeface="Trebuchet MS"/>
              </a:rPr>
              <a:t>2.3 </a:t>
            </a:r>
            <a:r>
              <a:rPr dirty="0" sz="1400" spc="-5" i="1">
                <a:solidFill>
                  <a:srgbClr val="FFFFFF"/>
                </a:solidFill>
                <a:latin typeface="Trebuchet MS"/>
                <a:cs typeface="Trebuchet MS"/>
              </a:rPr>
              <a:t>billion </a:t>
            </a:r>
            <a:r>
              <a:rPr dirty="0" sz="1400" i="1">
                <a:solidFill>
                  <a:srgbClr val="FFFFFF"/>
                </a:solidFill>
                <a:latin typeface="Trebuchet MS"/>
                <a:cs typeface="Trebuchet MS"/>
              </a:rPr>
              <a:t>people</a:t>
            </a:r>
            <a:r>
              <a:rPr dirty="0" sz="1400" spc="-29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5" i="1">
                <a:solidFill>
                  <a:srgbClr val="FFFFFF"/>
                </a:solidFill>
                <a:latin typeface="Trebuchet MS"/>
                <a:cs typeface="Trebuchet MS"/>
              </a:rPr>
              <a:t>are  </a:t>
            </a:r>
            <a:r>
              <a:rPr dirty="0" sz="1400" spc="-25" i="1">
                <a:solidFill>
                  <a:srgbClr val="FFFFFF"/>
                </a:solidFill>
                <a:latin typeface="Trebuchet MS"/>
                <a:cs typeface="Trebuchet MS"/>
              </a:rPr>
              <a:t>overweight.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150097" y="4102318"/>
            <a:ext cx="2948940" cy="1570990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dirty="0" sz="4400" spc="140">
                <a:solidFill>
                  <a:srgbClr val="FFFFFF"/>
                </a:solidFill>
                <a:latin typeface="Trebuchet MS"/>
                <a:cs typeface="Trebuchet MS"/>
              </a:rPr>
              <a:t>$940bn</a:t>
            </a:r>
            <a:endParaRPr sz="4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sz="2000" spc="50">
                <a:solidFill>
                  <a:srgbClr val="FFFFFF"/>
                </a:solidFill>
                <a:latin typeface="Trebuchet MS"/>
                <a:cs typeface="Trebuchet MS"/>
              </a:rPr>
              <a:t>Food</a:t>
            </a:r>
            <a:r>
              <a:rPr dirty="0" sz="2000" spc="-13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95">
                <a:solidFill>
                  <a:srgbClr val="FFFFFF"/>
                </a:solidFill>
                <a:latin typeface="Trebuchet MS"/>
                <a:cs typeface="Trebuchet MS"/>
              </a:rPr>
              <a:t>loss</a:t>
            </a:r>
            <a:r>
              <a:rPr dirty="0" sz="2000" spc="-14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80">
                <a:solidFill>
                  <a:srgbClr val="FFFFFF"/>
                </a:solidFill>
                <a:latin typeface="Trebuchet MS"/>
                <a:cs typeface="Trebuchet MS"/>
              </a:rPr>
              <a:t>&amp;</a:t>
            </a:r>
            <a:r>
              <a:rPr dirty="0" sz="2000" spc="-11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25">
                <a:solidFill>
                  <a:srgbClr val="FFFFFF"/>
                </a:solidFill>
                <a:latin typeface="Trebuchet MS"/>
                <a:cs typeface="Trebuchet MS"/>
              </a:rPr>
              <a:t>waste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ts val="1670"/>
              </a:lnSpc>
              <a:spcBef>
                <a:spcPts val="715"/>
              </a:spcBef>
            </a:pPr>
            <a:r>
              <a:rPr dirty="0" sz="1400" spc="-30" i="1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dirty="0" sz="1400" spc="-8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5" i="1">
                <a:solidFill>
                  <a:srgbClr val="FFFFFF"/>
                </a:solidFill>
                <a:latin typeface="Trebuchet MS"/>
                <a:cs typeface="Trebuchet MS"/>
              </a:rPr>
              <a:t>world</a:t>
            </a:r>
            <a:r>
              <a:rPr dirty="0" sz="1400" spc="5" i="1">
                <a:solidFill>
                  <a:srgbClr val="FFFFFF"/>
                </a:solidFill>
                <a:latin typeface="Arial"/>
                <a:cs typeface="Arial"/>
              </a:rPr>
              <a:t>’</a:t>
            </a:r>
            <a:r>
              <a:rPr dirty="0" sz="1400" spc="5" i="1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dirty="0" sz="1400" spc="-6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35" i="1">
                <a:solidFill>
                  <a:srgbClr val="FFFFFF"/>
                </a:solidFill>
                <a:latin typeface="Trebuchet MS"/>
                <a:cs typeface="Trebuchet MS"/>
              </a:rPr>
              <a:t>annual</a:t>
            </a:r>
            <a:r>
              <a:rPr dirty="0" sz="1400" spc="-7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10" i="1">
                <a:solidFill>
                  <a:srgbClr val="FFFFFF"/>
                </a:solidFill>
                <a:latin typeface="Trebuchet MS"/>
                <a:cs typeface="Trebuchet MS"/>
              </a:rPr>
              <a:t>food</a:t>
            </a:r>
            <a:r>
              <a:rPr dirty="0" sz="1400" spc="-7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5" i="1">
                <a:solidFill>
                  <a:srgbClr val="FFFFFF"/>
                </a:solidFill>
                <a:latin typeface="Trebuchet MS"/>
                <a:cs typeface="Trebuchet MS"/>
              </a:rPr>
              <a:t>waste</a:t>
            </a:r>
            <a:r>
              <a:rPr dirty="0" sz="1400" spc="-75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25" i="1">
                <a:solidFill>
                  <a:srgbClr val="FFFFFF"/>
                </a:solidFill>
                <a:latin typeface="Trebuchet MS"/>
                <a:cs typeface="Trebuchet MS"/>
              </a:rPr>
              <a:t>bill</a:t>
            </a:r>
            <a:r>
              <a:rPr dirty="0" sz="1400" spc="-9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20" i="1">
                <a:solidFill>
                  <a:srgbClr val="FFFFFF"/>
                </a:solidFill>
                <a:latin typeface="Trebuchet MS"/>
                <a:cs typeface="Trebuchet MS"/>
              </a:rPr>
              <a:t>is  </a:t>
            </a:r>
            <a:r>
              <a:rPr dirty="0" sz="1400" spc="30" i="1">
                <a:solidFill>
                  <a:srgbClr val="FFFFFF"/>
                </a:solidFill>
                <a:latin typeface="Trebuchet MS"/>
                <a:cs typeface="Trebuchet MS"/>
              </a:rPr>
              <a:t>US$940</a:t>
            </a:r>
            <a:r>
              <a:rPr dirty="0" sz="1400" spc="-90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400" spc="-25" i="1">
                <a:solidFill>
                  <a:srgbClr val="FFFFFF"/>
                </a:solidFill>
                <a:latin typeface="Trebuchet MS"/>
                <a:cs typeface="Trebuchet MS"/>
              </a:rPr>
              <a:t>billion.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8890" marR="5080">
              <a:lnSpc>
                <a:spcPts val="3460"/>
              </a:lnSpc>
              <a:spcBef>
                <a:spcPts val="535"/>
              </a:spcBef>
            </a:pPr>
            <a:r>
              <a:rPr dirty="0" spc="-5">
                <a:solidFill>
                  <a:srgbClr val="FFFFFF"/>
                </a:solidFill>
              </a:rPr>
              <a:t>The</a:t>
            </a:r>
            <a:r>
              <a:rPr dirty="0" spc="-200">
                <a:solidFill>
                  <a:srgbClr val="FFFFFF"/>
                </a:solidFill>
              </a:rPr>
              <a:t> </a:t>
            </a:r>
            <a:r>
              <a:rPr dirty="0" spc="85">
                <a:solidFill>
                  <a:srgbClr val="FFFFFF"/>
                </a:solidFill>
              </a:rPr>
              <a:t>modern</a:t>
            </a:r>
            <a:r>
              <a:rPr dirty="0" spc="-204">
                <a:solidFill>
                  <a:srgbClr val="FFFFFF"/>
                </a:solidFill>
              </a:rPr>
              <a:t> </a:t>
            </a:r>
            <a:r>
              <a:rPr dirty="0" spc="60">
                <a:solidFill>
                  <a:srgbClr val="FFFFFF"/>
                </a:solidFill>
              </a:rPr>
              <a:t>world</a:t>
            </a:r>
            <a:r>
              <a:rPr dirty="0" spc="-200">
                <a:solidFill>
                  <a:srgbClr val="FFFFFF"/>
                </a:solidFill>
              </a:rPr>
              <a:t> </a:t>
            </a:r>
            <a:r>
              <a:rPr dirty="0" spc="110">
                <a:solidFill>
                  <a:srgbClr val="FFFFFF"/>
                </a:solidFill>
              </a:rPr>
              <a:t>is</a:t>
            </a:r>
            <a:r>
              <a:rPr dirty="0" spc="-180">
                <a:solidFill>
                  <a:srgbClr val="FFFFFF"/>
                </a:solidFill>
              </a:rPr>
              <a:t> </a:t>
            </a:r>
            <a:r>
              <a:rPr dirty="0" spc="50">
                <a:solidFill>
                  <a:srgbClr val="FFFFFF"/>
                </a:solidFill>
              </a:rPr>
              <a:t>caught</a:t>
            </a:r>
            <a:r>
              <a:rPr dirty="0" spc="-215">
                <a:solidFill>
                  <a:srgbClr val="FFFFFF"/>
                </a:solidFill>
              </a:rPr>
              <a:t> </a:t>
            </a:r>
            <a:r>
              <a:rPr dirty="0" spc="50">
                <a:solidFill>
                  <a:srgbClr val="FFFFFF"/>
                </a:solidFill>
              </a:rPr>
              <a:t>in</a:t>
            </a:r>
            <a:r>
              <a:rPr dirty="0" spc="-170">
                <a:solidFill>
                  <a:srgbClr val="FFFFFF"/>
                </a:solidFill>
              </a:rPr>
              <a:t> </a:t>
            </a:r>
            <a:r>
              <a:rPr dirty="0" spc="20">
                <a:solidFill>
                  <a:srgbClr val="FFFFFF"/>
                </a:solidFill>
              </a:rPr>
              <a:t>the</a:t>
            </a:r>
            <a:r>
              <a:rPr dirty="0" spc="-185">
                <a:solidFill>
                  <a:srgbClr val="FFFFFF"/>
                </a:solidFill>
              </a:rPr>
              <a:t> </a:t>
            </a:r>
            <a:r>
              <a:rPr dirty="0" spc="60">
                <a:solidFill>
                  <a:srgbClr val="FFFFFF"/>
                </a:solidFill>
              </a:rPr>
              <a:t>crossfire</a:t>
            </a:r>
            <a:r>
              <a:rPr dirty="0" spc="-200">
                <a:solidFill>
                  <a:srgbClr val="FFFFFF"/>
                </a:solidFill>
              </a:rPr>
              <a:t> </a:t>
            </a:r>
            <a:r>
              <a:rPr dirty="0" spc="40">
                <a:solidFill>
                  <a:srgbClr val="FFFFFF"/>
                </a:solidFill>
              </a:rPr>
              <a:t>of</a:t>
            </a:r>
            <a:r>
              <a:rPr dirty="0" spc="-175">
                <a:solidFill>
                  <a:srgbClr val="FFFFFF"/>
                </a:solidFill>
              </a:rPr>
              <a:t> </a:t>
            </a:r>
            <a:r>
              <a:rPr dirty="0" spc="55">
                <a:solidFill>
                  <a:srgbClr val="FFFFFF"/>
                </a:solidFill>
              </a:rPr>
              <a:t>several  </a:t>
            </a:r>
            <a:r>
              <a:rPr dirty="0" spc="65">
                <a:solidFill>
                  <a:srgbClr val="FFFFFF"/>
                </a:solidFill>
              </a:rPr>
              <a:t>converging</a:t>
            </a:r>
            <a:r>
              <a:rPr dirty="0" spc="-210">
                <a:solidFill>
                  <a:srgbClr val="FFFFFF"/>
                </a:solidFill>
              </a:rPr>
              <a:t> </a:t>
            </a:r>
            <a:r>
              <a:rPr dirty="0" spc="75">
                <a:solidFill>
                  <a:srgbClr val="FFFFFF"/>
                </a:solidFill>
              </a:rPr>
              <a:t>megatrends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96200" y="0"/>
            <a:ext cx="4495800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5472" y="329511"/>
            <a:ext cx="5241290" cy="1332230"/>
          </a:xfrm>
          <a:prstGeom prst="rect"/>
        </p:spPr>
        <p:txBody>
          <a:bodyPr wrap="square" lIns="0" tIns="628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dirty="0" spc="-70">
                <a:solidFill>
                  <a:srgbClr val="6F2F9F"/>
                </a:solidFill>
              </a:rPr>
              <a:t>Why.</a:t>
            </a:r>
          </a:p>
          <a:p>
            <a:pPr marL="12700" marR="5080">
              <a:lnSpc>
                <a:spcPct val="100000"/>
              </a:lnSpc>
              <a:spcBef>
                <a:spcPts val="295"/>
              </a:spcBef>
            </a:pPr>
            <a:r>
              <a:rPr dirty="0" sz="2400" spc="55">
                <a:solidFill>
                  <a:srgbClr val="AC49CF"/>
                </a:solidFill>
              </a:rPr>
              <a:t>Addressing </a:t>
            </a:r>
            <a:r>
              <a:rPr dirty="0" sz="2400" spc="45">
                <a:solidFill>
                  <a:srgbClr val="AC49CF"/>
                </a:solidFill>
              </a:rPr>
              <a:t>global </a:t>
            </a:r>
            <a:r>
              <a:rPr dirty="0" sz="2400" spc="35">
                <a:solidFill>
                  <a:srgbClr val="AC49CF"/>
                </a:solidFill>
              </a:rPr>
              <a:t>challenges</a:t>
            </a:r>
            <a:r>
              <a:rPr dirty="0" sz="2400" spc="-385">
                <a:solidFill>
                  <a:srgbClr val="AC49CF"/>
                </a:solidFill>
              </a:rPr>
              <a:t> </a:t>
            </a:r>
            <a:r>
              <a:rPr dirty="0" sz="2400" spc="45">
                <a:solidFill>
                  <a:srgbClr val="AC49CF"/>
                </a:solidFill>
              </a:rPr>
              <a:t>through  </a:t>
            </a:r>
            <a:r>
              <a:rPr dirty="0" sz="2400" spc="20">
                <a:solidFill>
                  <a:srgbClr val="AC49CF"/>
                </a:solidFill>
              </a:rPr>
              <a:t>science </a:t>
            </a:r>
            <a:r>
              <a:rPr dirty="0" sz="2400" spc="75">
                <a:solidFill>
                  <a:srgbClr val="AC49CF"/>
                </a:solidFill>
              </a:rPr>
              <a:t>and</a:t>
            </a:r>
            <a:r>
              <a:rPr dirty="0" sz="2400" spc="-180">
                <a:solidFill>
                  <a:srgbClr val="AC49CF"/>
                </a:solidFill>
              </a:rPr>
              <a:t> </a:t>
            </a:r>
            <a:r>
              <a:rPr dirty="0" sz="2400" spc="10">
                <a:solidFill>
                  <a:srgbClr val="AC49CF"/>
                </a:solidFill>
              </a:rPr>
              <a:t>innovation.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546912" y="2034921"/>
            <a:ext cx="5585460" cy="2479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800" spc="-20" b="1">
                <a:latin typeface="Trebuchet MS"/>
                <a:cs typeface="Trebuchet MS"/>
              </a:rPr>
              <a:t>Through</a:t>
            </a:r>
            <a:r>
              <a:rPr dirty="0" sz="1800" spc="-160" b="1">
                <a:latin typeface="Trebuchet MS"/>
                <a:cs typeface="Trebuchet MS"/>
              </a:rPr>
              <a:t> </a:t>
            </a:r>
            <a:r>
              <a:rPr dirty="0" sz="1800" b="1">
                <a:latin typeface="Trebuchet MS"/>
                <a:cs typeface="Trebuchet MS"/>
              </a:rPr>
              <a:t>biotechnology</a:t>
            </a:r>
            <a:r>
              <a:rPr dirty="0" sz="1800" spc="-170" b="1">
                <a:latin typeface="Trebuchet MS"/>
                <a:cs typeface="Trebuchet MS"/>
              </a:rPr>
              <a:t> </a:t>
            </a:r>
            <a:r>
              <a:rPr dirty="0" sz="1800" spc="10" b="1">
                <a:latin typeface="Trebuchet MS"/>
                <a:cs typeface="Trebuchet MS"/>
              </a:rPr>
              <a:t>and</a:t>
            </a:r>
            <a:r>
              <a:rPr dirty="0" sz="1800" spc="-135" b="1">
                <a:latin typeface="Trebuchet MS"/>
                <a:cs typeface="Trebuchet MS"/>
              </a:rPr>
              <a:t> </a:t>
            </a:r>
            <a:r>
              <a:rPr dirty="0" sz="1800" spc="-10" b="1">
                <a:latin typeface="Trebuchet MS"/>
                <a:cs typeface="Trebuchet MS"/>
              </a:rPr>
              <a:t>biomanufacturing</a:t>
            </a:r>
            <a:r>
              <a:rPr dirty="0" sz="1800" spc="-140" b="1">
                <a:latin typeface="Trebuchet MS"/>
                <a:cs typeface="Trebuchet MS"/>
              </a:rPr>
              <a:t> </a:t>
            </a:r>
            <a:r>
              <a:rPr dirty="0" sz="1800" spc="-55" b="1">
                <a:latin typeface="Trebuchet MS"/>
                <a:cs typeface="Trebuchet MS"/>
              </a:rPr>
              <a:t>we</a:t>
            </a:r>
            <a:r>
              <a:rPr dirty="0" sz="1800" spc="-140" b="1">
                <a:latin typeface="Trebuchet MS"/>
                <a:cs typeface="Trebuchet MS"/>
              </a:rPr>
              <a:t> </a:t>
            </a:r>
            <a:r>
              <a:rPr dirty="0" sz="1800" spc="-20" b="1">
                <a:latin typeface="Trebuchet MS"/>
                <a:cs typeface="Trebuchet MS"/>
              </a:rPr>
              <a:t>can  </a:t>
            </a:r>
            <a:r>
              <a:rPr dirty="0" sz="1800" spc="-5" b="1">
                <a:latin typeface="Trebuchet MS"/>
                <a:cs typeface="Trebuchet MS"/>
              </a:rPr>
              <a:t>develop</a:t>
            </a:r>
            <a:r>
              <a:rPr dirty="0" sz="1800" spc="-140" b="1">
                <a:latin typeface="Trebuchet MS"/>
                <a:cs typeface="Trebuchet MS"/>
              </a:rPr>
              <a:t> </a:t>
            </a:r>
            <a:r>
              <a:rPr dirty="0" sz="1800" b="1">
                <a:latin typeface="Trebuchet MS"/>
                <a:cs typeface="Trebuchet MS"/>
              </a:rPr>
              <a:t>products</a:t>
            </a:r>
            <a:r>
              <a:rPr dirty="0" sz="1800" spc="-125" b="1">
                <a:latin typeface="Trebuchet MS"/>
                <a:cs typeface="Trebuchet MS"/>
              </a:rPr>
              <a:t> </a:t>
            </a:r>
            <a:r>
              <a:rPr dirty="0" sz="1800" spc="10" b="1">
                <a:latin typeface="Trebuchet MS"/>
                <a:cs typeface="Trebuchet MS"/>
              </a:rPr>
              <a:t>and</a:t>
            </a:r>
            <a:r>
              <a:rPr dirty="0" sz="1800" spc="-135" b="1">
                <a:latin typeface="Trebuchet MS"/>
                <a:cs typeface="Trebuchet MS"/>
              </a:rPr>
              <a:t> </a:t>
            </a:r>
            <a:r>
              <a:rPr dirty="0" sz="1800" spc="15" b="1">
                <a:latin typeface="Trebuchet MS"/>
                <a:cs typeface="Trebuchet MS"/>
              </a:rPr>
              <a:t>solutions</a:t>
            </a:r>
            <a:r>
              <a:rPr dirty="0" sz="1800" spc="-125" b="1">
                <a:latin typeface="Trebuchet MS"/>
                <a:cs typeface="Trebuchet MS"/>
              </a:rPr>
              <a:t> </a:t>
            </a:r>
            <a:r>
              <a:rPr dirty="0" sz="1800" spc="-10" b="1">
                <a:latin typeface="Trebuchet MS"/>
                <a:cs typeface="Trebuchet MS"/>
              </a:rPr>
              <a:t>that</a:t>
            </a:r>
            <a:r>
              <a:rPr dirty="0" sz="1800" spc="-110" b="1">
                <a:latin typeface="Trebuchet MS"/>
                <a:cs typeface="Trebuchet MS"/>
              </a:rPr>
              <a:t> </a:t>
            </a:r>
            <a:r>
              <a:rPr dirty="0" sz="1800" b="1">
                <a:latin typeface="Trebuchet MS"/>
                <a:cs typeface="Trebuchet MS"/>
              </a:rPr>
              <a:t>allow</a:t>
            </a:r>
            <a:r>
              <a:rPr dirty="0" sz="1800" spc="-125" b="1">
                <a:latin typeface="Trebuchet MS"/>
                <a:cs typeface="Trebuchet MS"/>
              </a:rPr>
              <a:t> </a:t>
            </a:r>
            <a:r>
              <a:rPr dirty="0" sz="1800" spc="30" b="1">
                <a:latin typeface="Trebuchet MS"/>
                <a:cs typeface="Trebuchet MS"/>
              </a:rPr>
              <a:t>us</a:t>
            </a:r>
            <a:r>
              <a:rPr dirty="0" sz="1800" spc="-120" b="1">
                <a:latin typeface="Trebuchet MS"/>
                <a:cs typeface="Trebuchet MS"/>
              </a:rPr>
              <a:t> </a:t>
            </a:r>
            <a:r>
              <a:rPr dirty="0" sz="1800" spc="-75" b="1">
                <a:latin typeface="Trebuchet MS"/>
                <a:cs typeface="Trebuchet MS"/>
              </a:rPr>
              <a:t>to: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 sz="1800">
                <a:latin typeface="Trebuchet MS"/>
                <a:cs typeface="Trebuchet MS"/>
              </a:rPr>
              <a:t>Feed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30">
                <a:latin typeface="Trebuchet MS"/>
                <a:cs typeface="Trebuchet MS"/>
              </a:rPr>
              <a:t>a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20">
                <a:latin typeface="Trebuchet MS"/>
                <a:cs typeface="Trebuchet MS"/>
              </a:rPr>
              <a:t>growing</a:t>
            </a:r>
            <a:r>
              <a:rPr dirty="0" sz="1800" spc="-65">
                <a:latin typeface="Trebuchet MS"/>
                <a:cs typeface="Trebuchet MS"/>
              </a:rPr>
              <a:t> </a:t>
            </a:r>
            <a:r>
              <a:rPr dirty="0" sz="1800" spc="35">
                <a:latin typeface="Trebuchet MS"/>
                <a:cs typeface="Trebuchet MS"/>
              </a:rPr>
              <a:t>population</a:t>
            </a:r>
            <a:r>
              <a:rPr dirty="0" sz="1800" spc="-70">
                <a:latin typeface="Trebuchet MS"/>
                <a:cs typeface="Trebuchet MS"/>
              </a:rPr>
              <a:t> </a:t>
            </a:r>
            <a:r>
              <a:rPr dirty="0" sz="1800" spc="30">
                <a:latin typeface="Trebuchet MS"/>
                <a:cs typeface="Trebuchet MS"/>
              </a:rPr>
              <a:t>more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35">
                <a:latin typeface="Trebuchet MS"/>
                <a:cs typeface="Trebuchet MS"/>
              </a:rPr>
              <a:t>sustainably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 sz="1800" spc="20">
                <a:latin typeface="Trebuchet MS"/>
                <a:cs typeface="Trebuchet MS"/>
              </a:rPr>
              <a:t>Reduce</a:t>
            </a:r>
            <a:r>
              <a:rPr dirty="0" sz="1800" spc="-90">
                <a:latin typeface="Trebuchet MS"/>
                <a:cs typeface="Trebuchet MS"/>
              </a:rPr>
              <a:t> </a:t>
            </a:r>
            <a:r>
              <a:rPr dirty="0" sz="1800" spc="45">
                <a:latin typeface="Trebuchet MS"/>
                <a:cs typeface="Trebuchet MS"/>
              </a:rPr>
              <a:t>food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75">
                <a:latin typeface="Trebuchet MS"/>
                <a:cs typeface="Trebuchet MS"/>
              </a:rPr>
              <a:t>loss</a:t>
            </a:r>
            <a:r>
              <a:rPr dirty="0" sz="1800" spc="-90">
                <a:latin typeface="Trebuchet MS"/>
                <a:cs typeface="Trebuchet MS"/>
              </a:rPr>
              <a:t> </a:t>
            </a:r>
            <a:r>
              <a:rPr dirty="0" sz="1800" spc="55">
                <a:latin typeface="Trebuchet MS"/>
                <a:cs typeface="Trebuchet MS"/>
              </a:rPr>
              <a:t>and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5">
                <a:latin typeface="Trebuchet MS"/>
                <a:cs typeface="Trebuchet MS"/>
              </a:rPr>
              <a:t>waste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 sz="1800" spc="-10">
                <a:latin typeface="Trebuchet MS"/>
                <a:cs typeface="Trebuchet MS"/>
              </a:rPr>
              <a:t>Fight </a:t>
            </a:r>
            <a:r>
              <a:rPr dirty="0" sz="1800" spc="-5">
                <a:latin typeface="Trebuchet MS"/>
                <a:cs typeface="Trebuchet MS"/>
              </a:rPr>
              <a:t>climate</a:t>
            </a:r>
            <a:r>
              <a:rPr dirty="0" sz="1800" spc="-155">
                <a:latin typeface="Trebuchet MS"/>
                <a:cs typeface="Trebuchet MS"/>
              </a:rPr>
              <a:t> </a:t>
            </a:r>
            <a:r>
              <a:rPr dirty="0" sz="1800" spc="30">
                <a:latin typeface="Trebuchet MS"/>
                <a:cs typeface="Trebuchet MS"/>
              </a:rPr>
              <a:t>change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 sz="1800" spc="25">
                <a:latin typeface="Trebuchet MS"/>
                <a:cs typeface="Trebuchet MS"/>
              </a:rPr>
              <a:t>Avoid </a:t>
            </a:r>
            <a:r>
              <a:rPr dirty="0" sz="1800" spc="15">
                <a:latin typeface="Trebuchet MS"/>
                <a:cs typeface="Trebuchet MS"/>
              </a:rPr>
              <a:t>natural </a:t>
            </a:r>
            <a:r>
              <a:rPr dirty="0" sz="1800" spc="25">
                <a:latin typeface="Trebuchet MS"/>
                <a:cs typeface="Trebuchet MS"/>
              </a:rPr>
              <a:t>resource</a:t>
            </a:r>
            <a:r>
              <a:rPr dirty="0" sz="1800" spc="-275">
                <a:latin typeface="Trebuchet MS"/>
                <a:cs typeface="Trebuchet MS"/>
              </a:rPr>
              <a:t> </a:t>
            </a:r>
            <a:r>
              <a:rPr dirty="0" sz="1800" spc="20">
                <a:latin typeface="Trebuchet MS"/>
                <a:cs typeface="Trebuchet MS"/>
              </a:rPr>
              <a:t>depletion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 sz="1800" spc="15">
                <a:latin typeface="Trebuchet MS"/>
                <a:cs typeface="Trebuchet MS"/>
              </a:rPr>
              <a:t>Preserve</a:t>
            </a:r>
            <a:r>
              <a:rPr dirty="0" sz="1800" spc="-90">
                <a:latin typeface="Trebuchet MS"/>
                <a:cs typeface="Trebuchet MS"/>
              </a:rPr>
              <a:t> </a:t>
            </a:r>
            <a:r>
              <a:rPr dirty="0" sz="1800" spc="20">
                <a:latin typeface="Trebuchet MS"/>
                <a:cs typeface="Trebuchet MS"/>
              </a:rPr>
              <a:t>biodiversity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98348" y="4872228"/>
            <a:ext cx="4235450" cy="1274445"/>
            <a:chOff x="498348" y="4872228"/>
            <a:chExt cx="4235450" cy="1274445"/>
          </a:xfrm>
        </p:grpSpPr>
        <p:sp>
          <p:nvSpPr>
            <p:cNvPr id="6" name="object 6"/>
            <p:cNvSpPr/>
            <p:nvPr/>
          </p:nvSpPr>
          <p:spPr>
            <a:xfrm>
              <a:off x="498348" y="4872228"/>
              <a:ext cx="4235450" cy="1274445"/>
            </a:xfrm>
            <a:custGeom>
              <a:avLst/>
              <a:gdLst/>
              <a:ahLst/>
              <a:cxnLst/>
              <a:rect l="l" t="t" r="r" b="b"/>
              <a:pathLst>
                <a:path w="4235450" h="1274445">
                  <a:moveTo>
                    <a:pt x="4022852" y="0"/>
                  </a:moveTo>
                  <a:lnTo>
                    <a:pt x="212344" y="0"/>
                  </a:lnTo>
                  <a:lnTo>
                    <a:pt x="163656" y="5610"/>
                  </a:lnTo>
                  <a:lnTo>
                    <a:pt x="118961" y="21592"/>
                  </a:lnTo>
                  <a:lnTo>
                    <a:pt x="79534" y="46666"/>
                  </a:lnTo>
                  <a:lnTo>
                    <a:pt x="46650" y="79556"/>
                  </a:lnTo>
                  <a:lnTo>
                    <a:pt x="21583" y="118983"/>
                  </a:lnTo>
                  <a:lnTo>
                    <a:pt x="5608" y="163672"/>
                  </a:lnTo>
                  <a:lnTo>
                    <a:pt x="0" y="212344"/>
                  </a:lnTo>
                  <a:lnTo>
                    <a:pt x="0" y="1061720"/>
                  </a:lnTo>
                  <a:lnTo>
                    <a:pt x="5608" y="1110407"/>
                  </a:lnTo>
                  <a:lnTo>
                    <a:pt x="21583" y="1155102"/>
                  </a:lnTo>
                  <a:lnTo>
                    <a:pt x="46650" y="1194529"/>
                  </a:lnTo>
                  <a:lnTo>
                    <a:pt x="79534" y="1227413"/>
                  </a:lnTo>
                  <a:lnTo>
                    <a:pt x="118961" y="1252480"/>
                  </a:lnTo>
                  <a:lnTo>
                    <a:pt x="163656" y="1268455"/>
                  </a:lnTo>
                  <a:lnTo>
                    <a:pt x="212344" y="1274064"/>
                  </a:lnTo>
                  <a:lnTo>
                    <a:pt x="4022852" y="1274064"/>
                  </a:lnTo>
                  <a:lnTo>
                    <a:pt x="4071523" y="1268455"/>
                  </a:lnTo>
                  <a:lnTo>
                    <a:pt x="4116212" y="1252480"/>
                  </a:lnTo>
                  <a:lnTo>
                    <a:pt x="4155639" y="1227413"/>
                  </a:lnTo>
                  <a:lnTo>
                    <a:pt x="4188529" y="1194529"/>
                  </a:lnTo>
                  <a:lnTo>
                    <a:pt x="4213603" y="1155102"/>
                  </a:lnTo>
                  <a:lnTo>
                    <a:pt x="4229585" y="1110407"/>
                  </a:lnTo>
                  <a:lnTo>
                    <a:pt x="4235196" y="1061720"/>
                  </a:lnTo>
                  <a:lnTo>
                    <a:pt x="4235196" y="212344"/>
                  </a:lnTo>
                  <a:lnTo>
                    <a:pt x="4229585" y="163672"/>
                  </a:lnTo>
                  <a:lnTo>
                    <a:pt x="4213603" y="118983"/>
                  </a:lnTo>
                  <a:lnTo>
                    <a:pt x="4188529" y="79556"/>
                  </a:lnTo>
                  <a:lnTo>
                    <a:pt x="4155639" y="46666"/>
                  </a:lnTo>
                  <a:lnTo>
                    <a:pt x="4116212" y="21592"/>
                  </a:lnTo>
                  <a:lnTo>
                    <a:pt x="4071523" y="5610"/>
                  </a:lnTo>
                  <a:lnTo>
                    <a:pt x="4022852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697224" y="5116068"/>
              <a:ext cx="775715" cy="7741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717292" y="5116068"/>
              <a:ext cx="775716" cy="7741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749551" y="5116068"/>
              <a:ext cx="775715" cy="7741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69620" y="5116068"/>
              <a:ext cx="774192" cy="77419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430072" y="6329730"/>
            <a:ext cx="160655" cy="208279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 sz="1200" spc="30">
                <a:solidFill>
                  <a:srgbClr val="B1B1B1"/>
                </a:solidFill>
                <a:latin typeface="Trebuchet MS"/>
                <a:cs typeface="Trebuchet MS"/>
              </a:rPr>
              <a:t>8</a:t>
            </a:fld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96200" y="0"/>
            <a:ext cx="4495800" cy="6858000"/>
            <a:chOff x="7696200" y="0"/>
            <a:chExt cx="4495800" cy="6858000"/>
          </a:xfrm>
        </p:grpSpPr>
        <p:sp>
          <p:nvSpPr>
            <p:cNvPr id="3" name="object 3"/>
            <p:cNvSpPr/>
            <p:nvPr/>
          </p:nvSpPr>
          <p:spPr>
            <a:xfrm>
              <a:off x="8692896" y="5940551"/>
              <a:ext cx="3499104" cy="91744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7696200" y="0"/>
              <a:ext cx="4495800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55472" y="329511"/>
            <a:ext cx="6610350" cy="1697989"/>
          </a:xfrm>
          <a:prstGeom prst="rect"/>
        </p:spPr>
        <p:txBody>
          <a:bodyPr wrap="square" lIns="0" tIns="628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dirty="0" spc="-65">
                <a:solidFill>
                  <a:srgbClr val="E04327"/>
                </a:solidFill>
              </a:rPr>
              <a:t>What.</a:t>
            </a:r>
          </a:p>
          <a:p>
            <a:pPr marL="12700" marR="5080">
              <a:lnSpc>
                <a:spcPct val="100000"/>
              </a:lnSpc>
              <a:spcBef>
                <a:spcPts val="295"/>
              </a:spcBef>
            </a:pPr>
            <a:r>
              <a:rPr dirty="0" sz="2400" spc="40">
                <a:solidFill>
                  <a:srgbClr val="F57921"/>
                </a:solidFill>
              </a:rPr>
              <a:t>Biotechnology </a:t>
            </a:r>
            <a:r>
              <a:rPr dirty="0" sz="2400" spc="70">
                <a:solidFill>
                  <a:srgbClr val="F57921"/>
                </a:solidFill>
              </a:rPr>
              <a:t>supports </a:t>
            </a:r>
            <a:r>
              <a:rPr dirty="0" sz="2400">
                <a:solidFill>
                  <a:srgbClr val="F57921"/>
                </a:solidFill>
              </a:rPr>
              <a:t>the </a:t>
            </a:r>
            <a:r>
              <a:rPr dirty="0" sz="2400" spc="30">
                <a:solidFill>
                  <a:srgbClr val="F57921"/>
                </a:solidFill>
              </a:rPr>
              <a:t>development </a:t>
            </a:r>
            <a:r>
              <a:rPr dirty="0" sz="2400" spc="15">
                <a:solidFill>
                  <a:srgbClr val="F57921"/>
                </a:solidFill>
              </a:rPr>
              <a:t>of  </a:t>
            </a:r>
            <a:r>
              <a:rPr dirty="0" sz="2400" spc="45">
                <a:solidFill>
                  <a:srgbClr val="F57921"/>
                </a:solidFill>
              </a:rPr>
              <a:t>sustainable </a:t>
            </a:r>
            <a:r>
              <a:rPr dirty="0" sz="2400" spc="75">
                <a:solidFill>
                  <a:srgbClr val="F57921"/>
                </a:solidFill>
              </a:rPr>
              <a:t>and </a:t>
            </a:r>
            <a:r>
              <a:rPr dirty="0" sz="2400" spc="70">
                <a:solidFill>
                  <a:srgbClr val="F57921"/>
                </a:solidFill>
              </a:rPr>
              <a:t>bio-based </a:t>
            </a:r>
            <a:r>
              <a:rPr dirty="0" sz="2400" spc="5">
                <a:solidFill>
                  <a:srgbClr val="F57921"/>
                </a:solidFill>
              </a:rPr>
              <a:t>products,</a:t>
            </a:r>
            <a:r>
              <a:rPr dirty="0" sz="2400" spc="-495">
                <a:solidFill>
                  <a:srgbClr val="F57921"/>
                </a:solidFill>
              </a:rPr>
              <a:t> </a:t>
            </a:r>
            <a:r>
              <a:rPr dirty="0" sz="2400" spc="65">
                <a:solidFill>
                  <a:srgbClr val="F57921"/>
                </a:solidFill>
              </a:rPr>
              <a:t>processes  </a:t>
            </a:r>
            <a:r>
              <a:rPr dirty="0" sz="2400" spc="75">
                <a:solidFill>
                  <a:srgbClr val="F57921"/>
                </a:solidFill>
              </a:rPr>
              <a:t>and</a:t>
            </a:r>
            <a:r>
              <a:rPr dirty="0" sz="2400" spc="-85">
                <a:solidFill>
                  <a:srgbClr val="F57921"/>
                </a:solidFill>
              </a:rPr>
              <a:t> </a:t>
            </a:r>
            <a:r>
              <a:rPr dirty="0" sz="2400" spc="25">
                <a:solidFill>
                  <a:srgbClr val="F57921"/>
                </a:solidFill>
              </a:rPr>
              <a:t>services</a:t>
            </a:r>
            <a:r>
              <a:rPr dirty="0" sz="2400" spc="-70">
                <a:solidFill>
                  <a:srgbClr val="F57921"/>
                </a:solidFill>
              </a:rPr>
              <a:t> </a:t>
            </a:r>
            <a:r>
              <a:rPr dirty="0" sz="2400" spc="-10">
                <a:solidFill>
                  <a:srgbClr val="F57921"/>
                </a:solidFill>
              </a:rPr>
              <a:t>that</a:t>
            </a:r>
            <a:r>
              <a:rPr dirty="0" sz="2400" spc="-85">
                <a:solidFill>
                  <a:srgbClr val="F57921"/>
                </a:solidFill>
              </a:rPr>
              <a:t> </a:t>
            </a:r>
            <a:r>
              <a:rPr dirty="0" sz="2400" spc="10">
                <a:solidFill>
                  <a:srgbClr val="F57921"/>
                </a:solidFill>
              </a:rPr>
              <a:t>are</a:t>
            </a:r>
            <a:r>
              <a:rPr dirty="0" sz="2400" spc="-85">
                <a:solidFill>
                  <a:srgbClr val="F57921"/>
                </a:solidFill>
              </a:rPr>
              <a:t> </a:t>
            </a:r>
            <a:r>
              <a:rPr dirty="0" sz="2400" spc="-45">
                <a:solidFill>
                  <a:srgbClr val="F57921"/>
                </a:solidFill>
              </a:rPr>
              <a:t>safe,</a:t>
            </a:r>
            <a:r>
              <a:rPr dirty="0" sz="2400" spc="-85">
                <a:solidFill>
                  <a:srgbClr val="F57921"/>
                </a:solidFill>
              </a:rPr>
              <a:t> </a:t>
            </a:r>
            <a:r>
              <a:rPr dirty="0" sz="2400" spc="20">
                <a:solidFill>
                  <a:srgbClr val="F57921"/>
                </a:solidFill>
              </a:rPr>
              <a:t>healthy</a:t>
            </a:r>
            <a:r>
              <a:rPr dirty="0" sz="2400" spc="-85">
                <a:solidFill>
                  <a:srgbClr val="F57921"/>
                </a:solidFill>
              </a:rPr>
              <a:t> </a:t>
            </a:r>
            <a:r>
              <a:rPr dirty="0" sz="2400" spc="75">
                <a:solidFill>
                  <a:srgbClr val="F57921"/>
                </a:solidFill>
              </a:rPr>
              <a:t>and</a:t>
            </a:r>
            <a:r>
              <a:rPr dirty="0" sz="2400" spc="-85">
                <a:solidFill>
                  <a:srgbClr val="F57921"/>
                </a:solidFill>
              </a:rPr>
              <a:t> </a:t>
            </a:r>
            <a:r>
              <a:rPr dirty="0" sz="2400" spc="30">
                <a:solidFill>
                  <a:srgbClr val="F57921"/>
                </a:solidFill>
              </a:rPr>
              <a:t>scalable</a:t>
            </a:r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546912" y="2641472"/>
            <a:ext cx="6501130" cy="30435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 sz="1800" spc="30">
                <a:latin typeface="Trebuchet MS"/>
                <a:cs typeface="Trebuchet MS"/>
              </a:rPr>
              <a:t>Biotechnology</a:t>
            </a:r>
            <a:r>
              <a:rPr dirty="0" sz="1800" spc="-90">
                <a:latin typeface="Trebuchet MS"/>
                <a:cs typeface="Trebuchet MS"/>
              </a:rPr>
              <a:t> </a:t>
            </a:r>
            <a:r>
              <a:rPr dirty="0" sz="1800" spc="50">
                <a:latin typeface="Trebuchet MS"/>
                <a:cs typeface="Trebuchet MS"/>
              </a:rPr>
              <a:t>is</a:t>
            </a:r>
            <a:r>
              <a:rPr dirty="0" sz="1800" spc="-75">
                <a:latin typeface="Trebuchet MS"/>
                <a:cs typeface="Trebuchet MS"/>
              </a:rPr>
              <a:t> </a:t>
            </a:r>
            <a:r>
              <a:rPr dirty="0" sz="1800" spc="55">
                <a:latin typeface="Trebuchet MS"/>
                <a:cs typeface="Trebuchet MS"/>
              </a:rPr>
              <a:t>based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75">
                <a:latin typeface="Trebuchet MS"/>
                <a:cs typeface="Trebuchet MS"/>
              </a:rPr>
              <a:t>on</a:t>
            </a:r>
            <a:r>
              <a:rPr dirty="0" sz="1800" spc="-90">
                <a:latin typeface="Trebuchet MS"/>
                <a:cs typeface="Trebuchet MS"/>
              </a:rPr>
              <a:t> </a:t>
            </a:r>
            <a:r>
              <a:rPr dirty="0" sz="1800" spc="-10">
                <a:latin typeface="Trebuchet MS"/>
                <a:cs typeface="Trebuchet MS"/>
              </a:rPr>
              <a:t>fermentation,</a:t>
            </a:r>
            <a:r>
              <a:rPr dirty="0" sz="1800" spc="-100">
                <a:latin typeface="Trebuchet MS"/>
                <a:cs typeface="Trebuchet MS"/>
              </a:rPr>
              <a:t> </a:t>
            </a:r>
            <a:r>
              <a:rPr dirty="0" sz="1800" spc="10">
                <a:latin typeface="Trebuchet MS"/>
                <a:cs typeface="Trebuchet MS"/>
              </a:rPr>
              <a:t>which</a:t>
            </a:r>
            <a:r>
              <a:rPr dirty="0" sz="1800" spc="-80">
                <a:latin typeface="Trebuchet MS"/>
                <a:cs typeface="Trebuchet MS"/>
              </a:rPr>
              <a:t> </a:t>
            </a:r>
            <a:r>
              <a:rPr dirty="0" sz="1800" spc="30">
                <a:latin typeface="Trebuchet MS"/>
                <a:cs typeface="Trebuchet MS"/>
              </a:rPr>
              <a:t>involves</a:t>
            </a:r>
            <a:r>
              <a:rPr dirty="0" sz="1800" spc="-90">
                <a:latin typeface="Trebuchet MS"/>
                <a:cs typeface="Trebuchet MS"/>
              </a:rPr>
              <a:t> </a:t>
            </a:r>
            <a:r>
              <a:rPr dirty="0" sz="1800">
                <a:latin typeface="Trebuchet MS"/>
                <a:cs typeface="Trebuchet MS"/>
              </a:rPr>
              <a:t>the  </a:t>
            </a:r>
            <a:r>
              <a:rPr dirty="0" sz="1800" spc="55">
                <a:latin typeface="Trebuchet MS"/>
                <a:cs typeface="Trebuchet MS"/>
              </a:rPr>
              <a:t>use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10">
                <a:latin typeface="Trebuchet MS"/>
                <a:cs typeface="Trebuchet MS"/>
              </a:rPr>
              <a:t>of</a:t>
            </a:r>
            <a:r>
              <a:rPr dirty="0" sz="1800" spc="-75">
                <a:latin typeface="Trebuchet MS"/>
                <a:cs typeface="Trebuchet MS"/>
              </a:rPr>
              <a:t> </a:t>
            </a:r>
            <a:r>
              <a:rPr dirty="0" sz="1800" spc="5" b="1">
                <a:latin typeface="Trebuchet MS"/>
                <a:cs typeface="Trebuchet MS"/>
              </a:rPr>
              <a:t>microorganisms</a:t>
            </a:r>
            <a:r>
              <a:rPr dirty="0" sz="1800" spc="-40" b="1">
                <a:latin typeface="Trebuchet MS"/>
                <a:cs typeface="Trebuchet MS"/>
              </a:rPr>
              <a:t> </a:t>
            </a:r>
            <a:r>
              <a:rPr dirty="0" sz="1800">
                <a:latin typeface="Trebuchet MS"/>
                <a:cs typeface="Trebuchet MS"/>
              </a:rPr>
              <a:t>like</a:t>
            </a:r>
            <a:r>
              <a:rPr dirty="0" sz="1800" spc="-75">
                <a:latin typeface="Trebuchet MS"/>
                <a:cs typeface="Trebuchet MS"/>
              </a:rPr>
              <a:t> </a:t>
            </a:r>
            <a:r>
              <a:rPr dirty="0" sz="1800" spc="-35" b="1">
                <a:latin typeface="Trebuchet MS"/>
                <a:cs typeface="Trebuchet MS"/>
              </a:rPr>
              <a:t>yeast</a:t>
            </a:r>
            <a:r>
              <a:rPr dirty="0" sz="1800" spc="-35">
                <a:latin typeface="Trebuchet MS"/>
                <a:cs typeface="Trebuchet MS"/>
              </a:rPr>
              <a:t>,</a:t>
            </a:r>
            <a:r>
              <a:rPr dirty="0" sz="1800" spc="-60">
                <a:latin typeface="Trebuchet MS"/>
                <a:cs typeface="Trebuchet MS"/>
              </a:rPr>
              <a:t> </a:t>
            </a:r>
            <a:r>
              <a:rPr dirty="0" sz="1800" spc="-45" b="1">
                <a:latin typeface="Trebuchet MS"/>
                <a:cs typeface="Trebuchet MS"/>
              </a:rPr>
              <a:t>fungi</a:t>
            </a:r>
            <a:r>
              <a:rPr dirty="0" sz="1800" spc="-45">
                <a:latin typeface="Trebuchet MS"/>
                <a:cs typeface="Trebuchet MS"/>
              </a:rPr>
              <a:t>,</a:t>
            </a:r>
            <a:r>
              <a:rPr dirty="0" sz="1800" spc="-75">
                <a:latin typeface="Trebuchet MS"/>
                <a:cs typeface="Trebuchet MS"/>
              </a:rPr>
              <a:t> </a:t>
            </a:r>
            <a:r>
              <a:rPr dirty="0" sz="1800" spc="40">
                <a:latin typeface="Trebuchet MS"/>
                <a:cs typeface="Trebuchet MS"/>
              </a:rPr>
              <a:t>or</a:t>
            </a:r>
            <a:r>
              <a:rPr dirty="0" sz="1800" spc="-60">
                <a:latin typeface="Trebuchet MS"/>
                <a:cs typeface="Trebuchet MS"/>
              </a:rPr>
              <a:t> </a:t>
            </a:r>
            <a:r>
              <a:rPr dirty="0" sz="1800" spc="-40" b="1">
                <a:latin typeface="Trebuchet MS"/>
                <a:cs typeface="Trebuchet MS"/>
              </a:rPr>
              <a:t>bacteria</a:t>
            </a:r>
            <a:r>
              <a:rPr dirty="0" sz="1800" spc="-40">
                <a:latin typeface="Trebuchet MS"/>
                <a:cs typeface="Trebuchet MS"/>
              </a:rPr>
              <a:t>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Arial"/>
              <a:buChar char="•"/>
            </a:pPr>
            <a:endParaRPr sz="1850">
              <a:latin typeface="Trebuchet MS"/>
              <a:cs typeface="Trebuchet MS"/>
            </a:endParaRPr>
          </a:p>
          <a:p>
            <a:pPr marL="299085" marR="213360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 sz="1800" spc="45">
                <a:latin typeface="Trebuchet MS"/>
                <a:cs typeface="Trebuchet MS"/>
              </a:rPr>
              <a:t>Microorganisms</a:t>
            </a:r>
            <a:r>
              <a:rPr dirty="0" sz="1800" spc="-95">
                <a:latin typeface="Trebuchet MS"/>
                <a:cs typeface="Trebuchet MS"/>
              </a:rPr>
              <a:t> </a:t>
            </a:r>
            <a:r>
              <a:rPr dirty="0" sz="1800" spc="25">
                <a:latin typeface="Trebuchet MS"/>
                <a:cs typeface="Trebuchet MS"/>
              </a:rPr>
              <a:t>have</a:t>
            </a:r>
            <a:r>
              <a:rPr dirty="0" sz="1800" spc="-95">
                <a:latin typeface="Trebuchet MS"/>
                <a:cs typeface="Trebuchet MS"/>
              </a:rPr>
              <a:t> </a:t>
            </a:r>
            <a:r>
              <a:rPr dirty="0" sz="1800" spc="35">
                <a:latin typeface="Trebuchet MS"/>
                <a:cs typeface="Trebuchet MS"/>
              </a:rPr>
              <a:t>populated</a:t>
            </a:r>
            <a:r>
              <a:rPr dirty="0" sz="1800" spc="-70">
                <a:latin typeface="Trebuchet MS"/>
                <a:cs typeface="Trebuchet MS"/>
              </a:rPr>
              <a:t> </a:t>
            </a:r>
            <a:r>
              <a:rPr dirty="0" sz="1800" spc="45">
                <a:latin typeface="Trebuchet MS"/>
                <a:cs typeface="Trebuchet MS"/>
              </a:rPr>
              <a:t>our</a:t>
            </a:r>
            <a:r>
              <a:rPr dirty="0" sz="1800" spc="-70">
                <a:latin typeface="Trebuchet MS"/>
                <a:cs typeface="Trebuchet MS"/>
              </a:rPr>
              <a:t> </a:t>
            </a:r>
            <a:r>
              <a:rPr dirty="0" sz="1800" spc="15">
                <a:latin typeface="Trebuchet MS"/>
                <a:cs typeface="Trebuchet MS"/>
              </a:rPr>
              <a:t>planet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5">
                <a:latin typeface="Trebuchet MS"/>
                <a:cs typeface="Trebuchet MS"/>
              </a:rPr>
              <a:t>for</a:t>
            </a:r>
            <a:r>
              <a:rPr dirty="0" sz="1800" spc="-65">
                <a:latin typeface="Trebuchet MS"/>
                <a:cs typeface="Trebuchet MS"/>
              </a:rPr>
              <a:t> </a:t>
            </a:r>
            <a:r>
              <a:rPr dirty="0" sz="1800" spc="20">
                <a:latin typeface="Trebuchet MS"/>
                <a:cs typeface="Trebuchet MS"/>
              </a:rPr>
              <a:t>over</a:t>
            </a:r>
            <a:r>
              <a:rPr dirty="0" sz="1800" spc="-65">
                <a:latin typeface="Trebuchet MS"/>
                <a:cs typeface="Trebuchet MS"/>
              </a:rPr>
              <a:t> </a:t>
            </a:r>
            <a:r>
              <a:rPr dirty="0" sz="1800" spc="-90" b="1">
                <a:latin typeface="Trebuchet MS"/>
                <a:cs typeface="Trebuchet MS"/>
              </a:rPr>
              <a:t>3.5bn  </a:t>
            </a:r>
            <a:r>
              <a:rPr dirty="0" sz="1800" spc="-40" b="1">
                <a:latin typeface="Trebuchet MS"/>
                <a:cs typeface="Trebuchet MS"/>
              </a:rPr>
              <a:t>years</a:t>
            </a:r>
            <a:r>
              <a:rPr dirty="0" sz="1800" spc="-40">
                <a:latin typeface="Trebuchet MS"/>
                <a:cs typeface="Trebuchet MS"/>
              </a:rPr>
              <a:t>,</a:t>
            </a:r>
            <a:r>
              <a:rPr dirty="0" sz="1800" spc="-55">
                <a:latin typeface="Trebuchet MS"/>
                <a:cs typeface="Trebuchet MS"/>
              </a:rPr>
              <a:t> </a:t>
            </a:r>
            <a:r>
              <a:rPr dirty="0" sz="1800" spc="30">
                <a:latin typeface="Trebuchet MS"/>
                <a:cs typeface="Trebuchet MS"/>
              </a:rPr>
              <a:t>helping</a:t>
            </a:r>
            <a:r>
              <a:rPr dirty="0" sz="1800" spc="-75">
                <a:latin typeface="Trebuchet MS"/>
                <a:cs typeface="Trebuchet MS"/>
              </a:rPr>
              <a:t> </a:t>
            </a:r>
            <a:r>
              <a:rPr dirty="0" sz="1800" spc="10">
                <a:latin typeface="Trebuchet MS"/>
                <a:cs typeface="Trebuchet MS"/>
              </a:rPr>
              <a:t>to</a:t>
            </a:r>
            <a:r>
              <a:rPr dirty="0" sz="1800" spc="-75">
                <a:latin typeface="Trebuchet MS"/>
                <a:cs typeface="Trebuchet MS"/>
              </a:rPr>
              <a:t> </a:t>
            </a:r>
            <a:r>
              <a:rPr dirty="0" sz="1800" spc="40">
                <a:latin typeface="Trebuchet MS"/>
                <a:cs typeface="Trebuchet MS"/>
              </a:rPr>
              <a:t>sustain</a:t>
            </a:r>
            <a:r>
              <a:rPr dirty="0" sz="1800" spc="-65">
                <a:latin typeface="Trebuchet MS"/>
                <a:cs typeface="Trebuchet MS"/>
              </a:rPr>
              <a:t> </a:t>
            </a:r>
            <a:r>
              <a:rPr dirty="0" sz="1800" spc="15">
                <a:latin typeface="Trebuchet MS"/>
                <a:cs typeface="Trebuchet MS"/>
              </a:rPr>
              <a:t>natural</a:t>
            </a:r>
            <a:r>
              <a:rPr dirty="0" sz="1800" spc="-90">
                <a:latin typeface="Trebuchet MS"/>
                <a:cs typeface="Trebuchet MS"/>
              </a:rPr>
              <a:t> </a:t>
            </a:r>
            <a:r>
              <a:rPr dirty="0" sz="1800" spc="-25">
                <a:latin typeface="Trebuchet MS"/>
                <a:cs typeface="Trebuchet MS"/>
              </a:rPr>
              <a:t>life</a:t>
            </a:r>
            <a:r>
              <a:rPr dirty="0" sz="1800" spc="-70">
                <a:latin typeface="Trebuchet MS"/>
                <a:cs typeface="Trebuchet MS"/>
              </a:rPr>
              <a:t> </a:t>
            </a:r>
            <a:r>
              <a:rPr dirty="0" sz="1800" spc="-30">
                <a:latin typeface="Trebuchet MS"/>
                <a:cs typeface="Trebuchet MS"/>
              </a:rPr>
              <a:t>cycles.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185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 sz="1800" spc="10">
                <a:latin typeface="Trebuchet MS"/>
                <a:cs typeface="Trebuchet MS"/>
              </a:rPr>
              <a:t>Already</a:t>
            </a:r>
            <a:r>
              <a:rPr dirty="0" sz="1800" spc="-90">
                <a:latin typeface="Trebuchet MS"/>
                <a:cs typeface="Trebuchet MS"/>
              </a:rPr>
              <a:t> </a:t>
            </a:r>
            <a:r>
              <a:rPr dirty="0" sz="1800" spc="5">
                <a:latin typeface="Trebuchet MS"/>
                <a:cs typeface="Trebuchet MS"/>
              </a:rPr>
              <a:t>for</a:t>
            </a:r>
            <a:r>
              <a:rPr dirty="0" sz="1800" spc="-70">
                <a:latin typeface="Trebuchet MS"/>
                <a:cs typeface="Trebuchet MS"/>
              </a:rPr>
              <a:t> </a:t>
            </a:r>
            <a:r>
              <a:rPr dirty="0" sz="1800" spc="60">
                <a:latin typeface="Trebuchet MS"/>
                <a:cs typeface="Trebuchet MS"/>
              </a:rPr>
              <a:t>thousands</a:t>
            </a:r>
            <a:r>
              <a:rPr dirty="0" sz="1800" spc="-100">
                <a:latin typeface="Trebuchet MS"/>
                <a:cs typeface="Trebuchet MS"/>
              </a:rPr>
              <a:t> </a:t>
            </a:r>
            <a:r>
              <a:rPr dirty="0" sz="1800" spc="10">
                <a:latin typeface="Trebuchet MS"/>
                <a:cs typeface="Trebuchet MS"/>
              </a:rPr>
              <a:t>of</a:t>
            </a:r>
            <a:r>
              <a:rPr dirty="0" sz="1800" spc="-80">
                <a:latin typeface="Trebuchet MS"/>
                <a:cs typeface="Trebuchet MS"/>
              </a:rPr>
              <a:t> </a:t>
            </a:r>
            <a:r>
              <a:rPr dirty="0" sz="1800" spc="25">
                <a:latin typeface="Trebuchet MS"/>
                <a:cs typeface="Trebuchet MS"/>
              </a:rPr>
              <a:t>years</a:t>
            </a:r>
            <a:r>
              <a:rPr dirty="0" sz="1800" spc="-90">
                <a:latin typeface="Trebuchet MS"/>
                <a:cs typeface="Trebuchet MS"/>
              </a:rPr>
              <a:t> </a:t>
            </a:r>
            <a:r>
              <a:rPr dirty="0" sz="1800" spc="65">
                <a:latin typeface="Trebuchet MS"/>
                <a:cs typeface="Trebuchet MS"/>
              </a:rPr>
              <a:t>humans</a:t>
            </a:r>
            <a:r>
              <a:rPr dirty="0" sz="1800" spc="-105">
                <a:latin typeface="Trebuchet MS"/>
                <a:cs typeface="Trebuchet MS"/>
              </a:rPr>
              <a:t> </a:t>
            </a:r>
            <a:r>
              <a:rPr dirty="0" sz="1800" spc="25">
                <a:latin typeface="Trebuchet MS"/>
                <a:cs typeface="Trebuchet MS"/>
              </a:rPr>
              <a:t>have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50">
                <a:latin typeface="Trebuchet MS"/>
                <a:cs typeface="Trebuchet MS"/>
              </a:rPr>
              <a:t>harnessed</a:t>
            </a:r>
            <a:r>
              <a:rPr dirty="0" sz="1800" spc="-100">
                <a:latin typeface="Trebuchet MS"/>
                <a:cs typeface="Trebuchet MS"/>
              </a:rPr>
              <a:t> </a:t>
            </a:r>
            <a:r>
              <a:rPr dirty="0" sz="1800">
                <a:latin typeface="Trebuchet MS"/>
                <a:cs typeface="Trebuchet MS"/>
              </a:rPr>
              <a:t>the</a:t>
            </a:r>
            <a:endParaRPr sz="1800">
              <a:latin typeface="Trebuchet MS"/>
              <a:cs typeface="Trebuchet MS"/>
            </a:endParaRPr>
          </a:p>
          <a:p>
            <a:pPr marL="299085">
              <a:lnSpc>
                <a:spcPct val="100000"/>
              </a:lnSpc>
            </a:pPr>
            <a:r>
              <a:rPr dirty="0" sz="1800" spc="-20" b="1">
                <a:latin typeface="Trebuchet MS"/>
                <a:cs typeface="Trebuchet MS"/>
              </a:rPr>
              <a:t>power</a:t>
            </a:r>
            <a:r>
              <a:rPr dirty="0" sz="1800" spc="-130" b="1">
                <a:latin typeface="Trebuchet MS"/>
                <a:cs typeface="Trebuchet MS"/>
              </a:rPr>
              <a:t> </a:t>
            </a:r>
            <a:r>
              <a:rPr dirty="0" sz="1800" b="1">
                <a:latin typeface="Trebuchet MS"/>
                <a:cs typeface="Trebuchet MS"/>
              </a:rPr>
              <a:t>of</a:t>
            </a:r>
            <a:r>
              <a:rPr dirty="0" sz="1800" spc="-125" b="1">
                <a:latin typeface="Trebuchet MS"/>
                <a:cs typeface="Trebuchet MS"/>
              </a:rPr>
              <a:t> </a:t>
            </a:r>
            <a:r>
              <a:rPr dirty="0" sz="1800" spc="-5" b="1">
                <a:latin typeface="Trebuchet MS"/>
                <a:cs typeface="Trebuchet MS"/>
              </a:rPr>
              <a:t>microorganism</a:t>
            </a:r>
            <a:r>
              <a:rPr dirty="0" sz="1800" spc="-105" b="1">
                <a:latin typeface="Trebuchet MS"/>
                <a:cs typeface="Trebuchet MS"/>
              </a:rPr>
              <a:t> </a:t>
            </a:r>
            <a:r>
              <a:rPr dirty="0" sz="1800" spc="10">
                <a:latin typeface="Trebuchet MS"/>
                <a:cs typeface="Trebuchet MS"/>
              </a:rPr>
              <a:t>to</a:t>
            </a:r>
            <a:r>
              <a:rPr dirty="0" sz="1800" spc="-65">
                <a:latin typeface="Trebuchet MS"/>
                <a:cs typeface="Trebuchet MS"/>
              </a:rPr>
              <a:t> </a:t>
            </a:r>
            <a:r>
              <a:rPr dirty="0" sz="1800" spc="25">
                <a:latin typeface="Trebuchet MS"/>
                <a:cs typeface="Trebuchet MS"/>
              </a:rPr>
              <a:t>make</a:t>
            </a:r>
            <a:r>
              <a:rPr dirty="0" sz="1800" spc="-100">
                <a:latin typeface="Trebuchet MS"/>
                <a:cs typeface="Trebuchet MS"/>
              </a:rPr>
              <a:t> </a:t>
            </a:r>
            <a:r>
              <a:rPr dirty="0" sz="1800" spc="30">
                <a:latin typeface="Trebuchet MS"/>
                <a:cs typeface="Trebuchet MS"/>
              </a:rPr>
              <a:t>a</a:t>
            </a:r>
            <a:r>
              <a:rPr dirty="0" sz="1800" spc="-70">
                <a:latin typeface="Trebuchet MS"/>
                <a:cs typeface="Trebuchet MS"/>
              </a:rPr>
              <a:t> </a:t>
            </a:r>
            <a:r>
              <a:rPr dirty="0" sz="1800" spc="20">
                <a:latin typeface="Trebuchet MS"/>
                <a:cs typeface="Trebuchet MS"/>
              </a:rPr>
              <a:t>preserve</a:t>
            </a:r>
            <a:r>
              <a:rPr dirty="0" sz="1800" spc="-85">
                <a:latin typeface="Trebuchet MS"/>
                <a:cs typeface="Trebuchet MS"/>
              </a:rPr>
              <a:t> </a:t>
            </a:r>
            <a:r>
              <a:rPr dirty="0" sz="1800" spc="-10">
                <a:latin typeface="Trebuchet MS"/>
                <a:cs typeface="Trebuchet MS"/>
              </a:rPr>
              <a:t>food.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850">
              <a:latin typeface="Trebuchet MS"/>
              <a:cs typeface="Trebuchet MS"/>
            </a:endParaRPr>
          </a:p>
          <a:p>
            <a:pPr marL="299085" marR="148590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 sz="1800" spc="15">
                <a:latin typeface="Trebuchet MS"/>
                <a:cs typeface="Trebuchet MS"/>
              </a:rPr>
              <a:t>Nowadays, </a:t>
            </a:r>
            <a:r>
              <a:rPr dirty="0" sz="1800" spc="5">
                <a:latin typeface="Trebuchet MS"/>
                <a:cs typeface="Trebuchet MS"/>
              </a:rPr>
              <a:t>fermentation </a:t>
            </a:r>
            <a:r>
              <a:rPr dirty="0" sz="1800" spc="15">
                <a:latin typeface="Trebuchet MS"/>
                <a:cs typeface="Trebuchet MS"/>
              </a:rPr>
              <a:t>takes </a:t>
            </a:r>
            <a:r>
              <a:rPr dirty="0" sz="1800" spc="10">
                <a:latin typeface="Trebuchet MS"/>
                <a:cs typeface="Trebuchet MS"/>
              </a:rPr>
              <a:t>place </a:t>
            </a:r>
            <a:r>
              <a:rPr dirty="0" sz="1800" spc="-20">
                <a:latin typeface="Trebuchet MS"/>
                <a:cs typeface="Trebuchet MS"/>
              </a:rPr>
              <a:t>at </a:t>
            </a:r>
            <a:r>
              <a:rPr dirty="0" sz="1800" spc="-5" b="1">
                <a:latin typeface="Trebuchet MS"/>
                <a:cs typeface="Trebuchet MS"/>
              </a:rPr>
              <a:t>industrial </a:t>
            </a:r>
            <a:r>
              <a:rPr dirty="0" sz="1800" spc="-35" b="1">
                <a:latin typeface="Trebuchet MS"/>
                <a:cs typeface="Trebuchet MS"/>
              </a:rPr>
              <a:t>scale</a:t>
            </a:r>
            <a:r>
              <a:rPr dirty="0" sz="1800" spc="-35">
                <a:latin typeface="Trebuchet MS"/>
                <a:cs typeface="Trebuchet MS"/>
              </a:rPr>
              <a:t>,  </a:t>
            </a:r>
            <a:r>
              <a:rPr dirty="0" sz="1800" spc="20">
                <a:latin typeface="Trebuchet MS"/>
                <a:cs typeface="Trebuchet MS"/>
              </a:rPr>
              <a:t>resulting</a:t>
            </a:r>
            <a:r>
              <a:rPr dirty="0" sz="1800" spc="-65">
                <a:latin typeface="Trebuchet MS"/>
                <a:cs typeface="Trebuchet MS"/>
              </a:rPr>
              <a:t> </a:t>
            </a:r>
            <a:r>
              <a:rPr dirty="0" sz="1800" spc="30">
                <a:latin typeface="Trebuchet MS"/>
                <a:cs typeface="Trebuchet MS"/>
              </a:rPr>
              <a:t>in</a:t>
            </a:r>
            <a:r>
              <a:rPr dirty="0" sz="1800" spc="-70">
                <a:latin typeface="Trebuchet MS"/>
                <a:cs typeface="Trebuchet MS"/>
              </a:rPr>
              <a:t> </a:t>
            </a:r>
            <a:r>
              <a:rPr dirty="0" sz="1800" spc="-15">
                <a:latin typeface="Trebuchet MS"/>
                <a:cs typeface="Trebuchet MS"/>
              </a:rPr>
              <a:t>better</a:t>
            </a:r>
            <a:r>
              <a:rPr dirty="0" sz="1800" spc="-60">
                <a:latin typeface="Trebuchet MS"/>
                <a:cs typeface="Trebuchet MS"/>
              </a:rPr>
              <a:t> </a:t>
            </a:r>
            <a:r>
              <a:rPr dirty="0" sz="1800" spc="55">
                <a:latin typeface="Trebuchet MS"/>
                <a:cs typeface="Trebuchet MS"/>
              </a:rPr>
              <a:t>and</a:t>
            </a:r>
            <a:r>
              <a:rPr dirty="0" sz="1800" spc="-75">
                <a:latin typeface="Trebuchet MS"/>
                <a:cs typeface="Trebuchet MS"/>
              </a:rPr>
              <a:t> </a:t>
            </a:r>
            <a:r>
              <a:rPr dirty="0" sz="1800" spc="30">
                <a:latin typeface="Trebuchet MS"/>
                <a:cs typeface="Trebuchet MS"/>
              </a:rPr>
              <a:t>more</a:t>
            </a:r>
            <a:r>
              <a:rPr dirty="0" sz="1800" spc="-75">
                <a:latin typeface="Trebuchet MS"/>
                <a:cs typeface="Trebuchet MS"/>
              </a:rPr>
              <a:t> </a:t>
            </a:r>
            <a:r>
              <a:rPr dirty="0" sz="1800" spc="25">
                <a:latin typeface="Trebuchet MS"/>
                <a:cs typeface="Trebuchet MS"/>
              </a:rPr>
              <a:t>consistent</a:t>
            </a:r>
            <a:r>
              <a:rPr dirty="0" sz="1800" spc="-95">
                <a:latin typeface="Trebuchet MS"/>
                <a:cs typeface="Trebuchet MS"/>
              </a:rPr>
              <a:t> </a:t>
            </a:r>
            <a:r>
              <a:rPr dirty="0" sz="1800" spc="10">
                <a:latin typeface="Trebuchet MS"/>
                <a:cs typeface="Trebuchet MS"/>
              </a:rPr>
              <a:t>quality</a:t>
            </a:r>
            <a:r>
              <a:rPr dirty="0" sz="1800" spc="-60">
                <a:latin typeface="Trebuchet MS"/>
                <a:cs typeface="Trebuchet MS"/>
              </a:rPr>
              <a:t> </a:t>
            </a:r>
            <a:r>
              <a:rPr dirty="0" sz="1800" spc="60">
                <a:latin typeface="Trebuchet MS"/>
                <a:cs typeface="Trebuchet MS"/>
              </a:rPr>
              <a:t>and</a:t>
            </a:r>
            <a:r>
              <a:rPr dirty="0" sz="1800" spc="-80">
                <a:latin typeface="Trebuchet MS"/>
                <a:cs typeface="Trebuchet MS"/>
              </a:rPr>
              <a:t> </a:t>
            </a:r>
            <a:r>
              <a:rPr dirty="0" sz="1800" spc="-35">
                <a:latin typeface="Trebuchet MS"/>
                <a:cs typeface="Trebuchet MS"/>
              </a:rPr>
              <a:t>safety.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15681" y="3198063"/>
            <a:ext cx="3599179" cy="1245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2000" spc="-10">
                <a:solidFill>
                  <a:srgbClr val="FFFFFF"/>
                </a:solidFill>
                <a:latin typeface="Trebuchet MS"/>
                <a:cs typeface="Trebuchet MS"/>
              </a:rPr>
              <a:t>Traditionally, </a:t>
            </a:r>
            <a:r>
              <a:rPr dirty="0" sz="2000" spc="45">
                <a:solidFill>
                  <a:srgbClr val="FFFFFF"/>
                </a:solidFill>
                <a:latin typeface="Trebuchet MS"/>
                <a:cs typeface="Trebuchet MS"/>
              </a:rPr>
              <a:t>microorganisms  </a:t>
            </a:r>
            <a:r>
              <a:rPr dirty="0" sz="2000" spc="10">
                <a:solidFill>
                  <a:srgbClr val="FFFFFF"/>
                </a:solidFill>
                <a:latin typeface="Trebuchet MS"/>
                <a:cs typeface="Trebuchet MS"/>
              </a:rPr>
              <a:t>are</a:t>
            </a:r>
            <a:r>
              <a:rPr dirty="0" sz="2000" spc="-9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70">
                <a:solidFill>
                  <a:srgbClr val="FFFFFF"/>
                </a:solidFill>
                <a:latin typeface="Trebuchet MS"/>
                <a:cs typeface="Trebuchet MS"/>
              </a:rPr>
              <a:t>used</a:t>
            </a:r>
            <a:r>
              <a:rPr dirty="0" sz="2000" spc="-9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1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dirty="0" sz="2000" spc="-9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25">
                <a:solidFill>
                  <a:srgbClr val="FFFFFF"/>
                </a:solidFill>
                <a:latin typeface="Trebuchet MS"/>
                <a:cs typeface="Trebuchet MS"/>
              </a:rPr>
              <a:t>make</a:t>
            </a:r>
            <a:r>
              <a:rPr dirty="0" sz="2000" spc="-10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65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dirty="0" sz="2000" spc="-9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20">
                <a:solidFill>
                  <a:srgbClr val="FFFFFF"/>
                </a:solidFill>
                <a:latin typeface="Trebuchet MS"/>
                <a:cs typeface="Trebuchet MS"/>
              </a:rPr>
              <a:t>preserve  </a:t>
            </a:r>
            <a:r>
              <a:rPr dirty="0" sz="2000" spc="65">
                <a:solidFill>
                  <a:srgbClr val="FFFFFF"/>
                </a:solidFill>
                <a:latin typeface="Trebuchet MS"/>
                <a:cs typeface="Trebuchet MS"/>
              </a:rPr>
              <a:t>foods </a:t>
            </a:r>
            <a:r>
              <a:rPr dirty="0" sz="2000">
                <a:solidFill>
                  <a:srgbClr val="FFFFFF"/>
                </a:solidFill>
                <a:latin typeface="Trebuchet MS"/>
                <a:cs typeface="Trebuchet MS"/>
              </a:rPr>
              <a:t>like </a:t>
            </a:r>
            <a:r>
              <a:rPr dirty="0" sz="2000" spc="-15">
                <a:solidFill>
                  <a:srgbClr val="FFFFFF"/>
                </a:solidFill>
                <a:latin typeface="Trebuchet MS"/>
                <a:cs typeface="Trebuchet MS"/>
              </a:rPr>
              <a:t>cheese, </a:t>
            </a:r>
            <a:r>
              <a:rPr dirty="0" sz="2000" spc="-20">
                <a:solidFill>
                  <a:srgbClr val="FFFFFF"/>
                </a:solidFill>
                <a:latin typeface="Trebuchet MS"/>
                <a:cs typeface="Trebuchet MS"/>
              </a:rPr>
              <a:t>yogurt,  </a:t>
            </a:r>
            <a:r>
              <a:rPr dirty="0" sz="2000" spc="-15">
                <a:solidFill>
                  <a:srgbClr val="FFFFFF"/>
                </a:solidFill>
                <a:latin typeface="Trebuchet MS"/>
                <a:cs typeface="Trebuchet MS"/>
              </a:rPr>
              <a:t>bread, </a:t>
            </a:r>
            <a:r>
              <a:rPr dirty="0" sz="2000" spc="-20">
                <a:solidFill>
                  <a:srgbClr val="FFFFFF"/>
                </a:solidFill>
                <a:latin typeface="Trebuchet MS"/>
                <a:cs typeface="Trebuchet MS"/>
              </a:rPr>
              <a:t>kimchi, </a:t>
            </a:r>
            <a:r>
              <a:rPr dirty="0" sz="2000" spc="-40">
                <a:solidFill>
                  <a:srgbClr val="FFFFFF"/>
                </a:solidFill>
                <a:latin typeface="Trebuchet MS"/>
                <a:cs typeface="Trebuchet MS"/>
              </a:rPr>
              <a:t>beer, </a:t>
            </a:r>
            <a:r>
              <a:rPr dirty="0" sz="2000" spc="65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dirty="0" sz="2000" spc="-31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-50">
                <a:solidFill>
                  <a:srgbClr val="FFFFFF"/>
                </a:solidFill>
                <a:latin typeface="Trebuchet MS"/>
                <a:cs typeface="Trebuchet MS"/>
              </a:rPr>
              <a:t>wine.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106143" y="2343924"/>
            <a:ext cx="3545204" cy="669925"/>
          </a:xfrm>
          <a:custGeom>
            <a:avLst/>
            <a:gdLst/>
            <a:ahLst/>
            <a:cxnLst/>
            <a:rect l="l" t="t" r="r" b="b"/>
            <a:pathLst>
              <a:path w="3545204" h="669925">
                <a:moveTo>
                  <a:pt x="653618" y="271462"/>
                </a:moveTo>
                <a:lnTo>
                  <a:pt x="576872" y="241325"/>
                </a:lnTo>
                <a:lnTo>
                  <a:pt x="576872" y="415048"/>
                </a:lnTo>
                <a:lnTo>
                  <a:pt x="572465" y="436435"/>
                </a:lnTo>
                <a:lnTo>
                  <a:pt x="560527" y="454101"/>
                </a:lnTo>
                <a:lnTo>
                  <a:pt x="542963" y="466115"/>
                </a:lnTo>
                <a:lnTo>
                  <a:pt x="521703" y="470547"/>
                </a:lnTo>
                <a:lnTo>
                  <a:pt x="499732" y="466115"/>
                </a:lnTo>
                <a:lnTo>
                  <a:pt x="481825" y="454101"/>
                </a:lnTo>
                <a:lnTo>
                  <a:pt x="469760" y="436435"/>
                </a:lnTo>
                <a:lnTo>
                  <a:pt x="465340" y="415048"/>
                </a:lnTo>
                <a:lnTo>
                  <a:pt x="469760" y="392950"/>
                </a:lnTo>
                <a:lnTo>
                  <a:pt x="481825" y="374929"/>
                </a:lnTo>
                <a:lnTo>
                  <a:pt x="499732" y="362788"/>
                </a:lnTo>
                <a:lnTo>
                  <a:pt x="521703" y="358343"/>
                </a:lnTo>
                <a:lnTo>
                  <a:pt x="542963" y="362788"/>
                </a:lnTo>
                <a:lnTo>
                  <a:pt x="560527" y="374929"/>
                </a:lnTo>
                <a:lnTo>
                  <a:pt x="572465" y="392950"/>
                </a:lnTo>
                <a:lnTo>
                  <a:pt x="576872" y="415048"/>
                </a:lnTo>
                <a:lnTo>
                  <a:pt x="576872" y="241325"/>
                </a:lnTo>
                <a:lnTo>
                  <a:pt x="555269" y="232841"/>
                </a:lnTo>
                <a:lnTo>
                  <a:pt x="469226" y="199059"/>
                </a:lnTo>
                <a:lnTo>
                  <a:pt x="460540" y="195656"/>
                </a:lnTo>
                <a:lnTo>
                  <a:pt x="460540" y="571893"/>
                </a:lnTo>
                <a:lnTo>
                  <a:pt x="457784" y="586206"/>
                </a:lnTo>
                <a:lnTo>
                  <a:pt x="450202" y="597687"/>
                </a:lnTo>
                <a:lnTo>
                  <a:pt x="438785" y="605320"/>
                </a:lnTo>
                <a:lnTo>
                  <a:pt x="424561" y="608088"/>
                </a:lnTo>
                <a:lnTo>
                  <a:pt x="410337" y="605320"/>
                </a:lnTo>
                <a:lnTo>
                  <a:pt x="398932" y="597687"/>
                </a:lnTo>
                <a:lnTo>
                  <a:pt x="391337" y="586206"/>
                </a:lnTo>
                <a:lnTo>
                  <a:pt x="388581" y="571893"/>
                </a:lnTo>
                <a:lnTo>
                  <a:pt x="391337" y="557580"/>
                </a:lnTo>
                <a:lnTo>
                  <a:pt x="398932" y="546100"/>
                </a:lnTo>
                <a:lnTo>
                  <a:pt x="405460" y="541731"/>
                </a:lnTo>
                <a:lnTo>
                  <a:pt x="410337" y="538467"/>
                </a:lnTo>
                <a:lnTo>
                  <a:pt x="424548" y="535698"/>
                </a:lnTo>
                <a:lnTo>
                  <a:pt x="438785" y="538467"/>
                </a:lnTo>
                <a:lnTo>
                  <a:pt x="450202" y="546100"/>
                </a:lnTo>
                <a:lnTo>
                  <a:pt x="457784" y="557580"/>
                </a:lnTo>
                <a:lnTo>
                  <a:pt x="460540" y="571893"/>
                </a:lnTo>
                <a:lnTo>
                  <a:pt x="460540" y="195656"/>
                </a:lnTo>
                <a:lnTo>
                  <a:pt x="407771" y="174929"/>
                </a:lnTo>
                <a:lnTo>
                  <a:pt x="402691" y="184810"/>
                </a:lnTo>
                <a:lnTo>
                  <a:pt x="395033" y="192430"/>
                </a:lnTo>
                <a:lnTo>
                  <a:pt x="385343" y="197319"/>
                </a:lnTo>
                <a:lnTo>
                  <a:pt x="374180" y="199059"/>
                </a:lnTo>
                <a:lnTo>
                  <a:pt x="359956" y="196291"/>
                </a:lnTo>
                <a:lnTo>
                  <a:pt x="348551" y="188658"/>
                </a:lnTo>
                <a:lnTo>
                  <a:pt x="340969" y="177177"/>
                </a:lnTo>
                <a:lnTo>
                  <a:pt x="338213" y="162864"/>
                </a:lnTo>
                <a:lnTo>
                  <a:pt x="338213" y="451243"/>
                </a:lnTo>
                <a:lnTo>
                  <a:pt x="335267" y="465556"/>
                </a:lnTo>
                <a:lnTo>
                  <a:pt x="327266" y="477024"/>
                </a:lnTo>
                <a:lnTo>
                  <a:pt x="315442" y="484670"/>
                </a:lnTo>
                <a:lnTo>
                  <a:pt x="301028" y="487438"/>
                </a:lnTo>
                <a:lnTo>
                  <a:pt x="287312" y="484670"/>
                </a:lnTo>
                <a:lnTo>
                  <a:pt x="275844" y="477024"/>
                </a:lnTo>
                <a:lnTo>
                  <a:pt x="267970" y="465556"/>
                </a:lnTo>
                <a:lnTo>
                  <a:pt x="265049" y="451243"/>
                </a:lnTo>
                <a:lnTo>
                  <a:pt x="267970" y="436930"/>
                </a:lnTo>
                <a:lnTo>
                  <a:pt x="273050" y="429526"/>
                </a:lnTo>
                <a:lnTo>
                  <a:pt x="275844" y="425450"/>
                </a:lnTo>
                <a:lnTo>
                  <a:pt x="287312" y="417817"/>
                </a:lnTo>
                <a:lnTo>
                  <a:pt x="301028" y="415048"/>
                </a:lnTo>
                <a:lnTo>
                  <a:pt x="315442" y="417817"/>
                </a:lnTo>
                <a:lnTo>
                  <a:pt x="327266" y="425450"/>
                </a:lnTo>
                <a:lnTo>
                  <a:pt x="335267" y="436930"/>
                </a:lnTo>
                <a:lnTo>
                  <a:pt x="338213" y="451243"/>
                </a:lnTo>
                <a:lnTo>
                  <a:pt x="338213" y="162864"/>
                </a:lnTo>
                <a:lnTo>
                  <a:pt x="338213" y="153212"/>
                </a:lnTo>
                <a:lnTo>
                  <a:pt x="340614" y="149593"/>
                </a:lnTo>
                <a:lnTo>
                  <a:pt x="279450" y="125361"/>
                </a:lnTo>
                <a:lnTo>
                  <a:pt x="279450" y="273875"/>
                </a:lnTo>
                <a:lnTo>
                  <a:pt x="272300" y="285521"/>
                </a:lnTo>
                <a:lnTo>
                  <a:pt x="261010" y="294690"/>
                </a:lnTo>
                <a:lnTo>
                  <a:pt x="247230" y="300685"/>
                </a:lnTo>
                <a:lnTo>
                  <a:pt x="232676" y="302831"/>
                </a:lnTo>
                <a:lnTo>
                  <a:pt x="218109" y="300685"/>
                </a:lnTo>
                <a:lnTo>
                  <a:pt x="204343" y="294690"/>
                </a:lnTo>
                <a:lnTo>
                  <a:pt x="193040" y="285521"/>
                </a:lnTo>
                <a:lnTo>
                  <a:pt x="185889" y="273875"/>
                </a:lnTo>
                <a:lnTo>
                  <a:pt x="190004" y="257797"/>
                </a:lnTo>
                <a:lnTo>
                  <a:pt x="232676" y="232841"/>
                </a:lnTo>
                <a:lnTo>
                  <a:pt x="275336" y="257797"/>
                </a:lnTo>
                <a:lnTo>
                  <a:pt x="279450" y="273875"/>
                </a:lnTo>
                <a:lnTo>
                  <a:pt x="279450" y="125361"/>
                </a:lnTo>
                <a:lnTo>
                  <a:pt x="182295" y="86855"/>
                </a:lnTo>
                <a:lnTo>
                  <a:pt x="176301" y="92925"/>
                </a:lnTo>
                <a:lnTo>
                  <a:pt x="176301" y="486232"/>
                </a:lnTo>
                <a:lnTo>
                  <a:pt x="172072" y="507631"/>
                </a:lnTo>
                <a:lnTo>
                  <a:pt x="160413" y="525297"/>
                </a:lnTo>
                <a:lnTo>
                  <a:pt x="142913" y="537298"/>
                </a:lnTo>
                <a:lnTo>
                  <a:pt x="121132" y="541731"/>
                </a:lnTo>
                <a:lnTo>
                  <a:pt x="99174" y="537298"/>
                </a:lnTo>
                <a:lnTo>
                  <a:pt x="81254" y="525297"/>
                </a:lnTo>
                <a:lnTo>
                  <a:pt x="69189" y="507631"/>
                </a:lnTo>
                <a:lnTo>
                  <a:pt x="64770" y="486232"/>
                </a:lnTo>
                <a:lnTo>
                  <a:pt x="69189" y="464134"/>
                </a:lnTo>
                <a:lnTo>
                  <a:pt x="81254" y="446112"/>
                </a:lnTo>
                <a:lnTo>
                  <a:pt x="99174" y="433971"/>
                </a:lnTo>
                <a:lnTo>
                  <a:pt x="121132" y="429526"/>
                </a:lnTo>
                <a:lnTo>
                  <a:pt x="142913" y="433971"/>
                </a:lnTo>
                <a:lnTo>
                  <a:pt x="160413" y="446112"/>
                </a:lnTo>
                <a:lnTo>
                  <a:pt x="172072" y="464134"/>
                </a:lnTo>
                <a:lnTo>
                  <a:pt x="176301" y="486232"/>
                </a:lnTo>
                <a:lnTo>
                  <a:pt x="176301" y="92925"/>
                </a:lnTo>
                <a:lnTo>
                  <a:pt x="0" y="271462"/>
                </a:lnTo>
                <a:lnTo>
                  <a:pt x="0" y="669632"/>
                </a:lnTo>
                <a:lnTo>
                  <a:pt x="653618" y="669632"/>
                </a:lnTo>
                <a:lnTo>
                  <a:pt x="653618" y="608088"/>
                </a:lnTo>
                <a:lnTo>
                  <a:pt x="653618" y="598436"/>
                </a:lnTo>
                <a:lnTo>
                  <a:pt x="639216" y="595668"/>
                </a:lnTo>
                <a:lnTo>
                  <a:pt x="627392" y="588035"/>
                </a:lnTo>
                <a:lnTo>
                  <a:pt x="619379" y="576554"/>
                </a:lnTo>
                <a:lnTo>
                  <a:pt x="616432" y="562241"/>
                </a:lnTo>
                <a:lnTo>
                  <a:pt x="619379" y="547928"/>
                </a:lnTo>
                <a:lnTo>
                  <a:pt x="627392" y="536448"/>
                </a:lnTo>
                <a:lnTo>
                  <a:pt x="628548" y="535698"/>
                </a:lnTo>
                <a:lnTo>
                  <a:pt x="639216" y="528815"/>
                </a:lnTo>
                <a:lnTo>
                  <a:pt x="653618" y="526046"/>
                </a:lnTo>
                <a:lnTo>
                  <a:pt x="653618" y="487438"/>
                </a:lnTo>
                <a:lnTo>
                  <a:pt x="653618" y="470547"/>
                </a:lnTo>
                <a:lnTo>
                  <a:pt x="653618" y="358343"/>
                </a:lnTo>
                <a:lnTo>
                  <a:pt x="653618" y="302831"/>
                </a:lnTo>
                <a:lnTo>
                  <a:pt x="653618" y="271462"/>
                </a:lnTo>
                <a:close/>
              </a:path>
              <a:path w="3545204" h="669925">
                <a:moveTo>
                  <a:pt x="1578279" y="59105"/>
                </a:moveTo>
                <a:lnTo>
                  <a:pt x="1576285" y="53060"/>
                </a:lnTo>
                <a:lnTo>
                  <a:pt x="1575892" y="51866"/>
                </a:lnTo>
                <a:lnTo>
                  <a:pt x="1569897" y="45834"/>
                </a:lnTo>
                <a:lnTo>
                  <a:pt x="1560779" y="39497"/>
                </a:lnTo>
                <a:lnTo>
                  <a:pt x="1547393" y="34975"/>
                </a:lnTo>
                <a:lnTo>
                  <a:pt x="1529067" y="32258"/>
                </a:lnTo>
                <a:lnTo>
                  <a:pt x="1505115" y="31343"/>
                </a:lnTo>
                <a:lnTo>
                  <a:pt x="1468539" y="32702"/>
                </a:lnTo>
                <a:lnTo>
                  <a:pt x="1422971" y="36779"/>
                </a:lnTo>
                <a:lnTo>
                  <a:pt x="1367510" y="43561"/>
                </a:lnTo>
                <a:lnTo>
                  <a:pt x="1301242" y="53060"/>
                </a:lnTo>
                <a:lnTo>
                  <a:pt x="1298956" y="43383"/>
                </a:lnTo>
                <a:lnTo>
                  <a:pt x="1274864" y="11899"/>
                </a:lnTo>
                <a:lnTo>
                  <a:pt x="1274864" y="62725"/>
                </a:lnTo>
                <a:lnTo>
                  <a:pt x="1274864" y="72377"/>
                </a:lnTo>
                <a:lnTo>
                  <a:pt x="1238059" y="36334"/>
                </a:lnTo>
                <a:lnTo>
                  <a:pt x="1204696" y="32258"/>
                </a:lnTo>
                <a:lnTo>
                  <a:pt x="1167752" y="35877"/>
                </a:lnTo>
                <a:lnTo>
                  <a:pt x="1119416" y="51676"/>
                </a:lnTo>
                <a:lnTo>
                  <a:pt x="1094968" y="72377"/>
                </a:lnTo>
                <a:lnTo>
                  <a:pt x="1092555" y="68757"/>
                </a:lnTo>
                <a:lnTo>
                  <a:pt x="1091361" y="66332"/>
                </a:lnTo>
                <a:lnTo>
                  <a:pt x="1091361" y="62725"/>
                </a:lnTo>
                <a:lnTo>
                  <a:pt x="1132141" y="27736"/>
                </a:lnTo>
                <a:lnTo>
                  <a:pt x="1204696" y="13246"/>
                </a:lnTo>
                <a:lnTo>
                  <a:pt x="1238059" y="17551"/>
                </a:lnTo>
                <a:lnTo>
                  <a:pt x="1272019" y="45224"/>
                </a:lnTo>
                <a:lnTo>
                  <a:pt x="1274864" y="62725"/>
                </a:lnTo>
                <a:lnTo>
                  <a:pt x="1274864" y="11899"/>
                </a:lnTo>
                <a:lnTo>
                  <a:pt x="1270076" y="8204"/>
                </a:lnTo>
                <a:lnTo>
                  <a:pt x="1252220" y="279"/>
                </a:lnTo>
                <a:lnTo>
                  <a:pt x="1250924" y="0"/>
                </a:lnTo>
                <a:lnTo>
                  <a:pt x="1154912" y="0"/>
                </a:lnTo>
                <a:lnTo>
                  <a:pt x="1116558" y="12052"/>
                </a:lnTo>
                <a:lnTo>
                  <a:pt x="1074877" y="37541"/>
                </a:lnTo>
                <a:lnTo>
                  <a:pt x="1060183" y="67551"/>
                </a:lnTo>
                <a:lnTo>
                  <a:pt x="1061072" y="74091"/>
                </a:lnTo>
                <a:lnTo>
                  <a:pt x="1098435" y="113842"/>
                </a:lnTo>
                <a:lnTo>
                  <a:pt x="1169682" y="138734"/>
                </a:lnTo>
                <a:lnTo>
                  <a:pt x="1208887" y="142354"/>
                </a:lnTo>
                <a:lnTo>
                  <a:pt x="1223530" y="141693"/>
                </a:lnTo>
                <a:lnTo>
                  <a:pt x="1275943" y="124104"/>
                </a:lnTo>
                <a:lnTo>
                  <a:pt x="1301242" y="82029"/>
                </a:lnTo>
                <a:lnTo>
                  <a:pt x="1367866" y="91528"/>
                </a:lnTo>
                <a:lnTo>
                  <a:pt x="1424025" y="98323"/>
                </a:lnTo>
                <a:lnTo>
                  <a:pt x="1470063" y="102387"/>
                </a:lnTo>
                <a:lnTo>
                  <a:pt x="1506321" y="103746"/>
                </a:lnTo>
                <a:lnTo>
                  <a:pt x="1528876" y="103035"/>
                </a:lnTo>
                <a:lnTo>
                  <a:pt x="1568691" y="90474"/>
                </a:lnTo>
                <a:lnTo>
                  <a:pt x="1576222" y="82029"/>
                </a:lnTo>
                <a:lnTo>
                  <a:pt x="1578279" y="77190"/>
                </a:lnTo>
                <a:lnTo>
                  <a:pt x="1578279" y="72377"/>
                </a:lnTo>
                <a:lnTo>
                  <a:pt x="1578279" y="59105"/>
                </a:lnTo>
                <a:close/>
              </a:path>
              <a:path w="3545204" h="669925">
                <a:moveTo>
                  <a:pt x="1586674" y="191833"/>
                </a:moveTo>
                <a:lnTo>
                  <a:pt x="1489532" y="191833"/>
                </a:lnTo>
                <a:lnTo>
                  <a:pt x="1489532" y="357124"/>
                </a:lnTo>
                <a:lnTo>
                  <a:pt x="1489532" y="513981"/>
                </a:lnTo>
                <a:lnTo>
                  <a:pt x="1272463" y="513981"/>
                </a:lnTo>
                <a:lnTo>
                  <a:pt x="1272463" y="357124"/>
                </a:lnTo>
                <a:lnTo>
                  <a:pt x="1489532" y="357124"/>
                </a:lnTo>
                <a:lnTo>
                  <a:pt x="1489532" y="191833"/>
                </a:lnTo>
                <a:lnTo>
                  <a:pt x="1049401" y="191833"/>
                </a:lnTo>
                <a:lnTo>
                  <a:pt x="1049401" y="217170"/>
                </a:lnTo>
                <a:lnTo>
                  <a:pt x="1122553" y="217170"/>
                </a:lnTo>
                <a:lnTo>
                  <a:pt x="1122553" y="598436"/>
                </a:lnTo>
                <a:lnTo>
                  <a:pt x="1127836" y="626364"/>
                </a:lnTo>
                <a:lnTo>
                  <a:pt x="1142339" y="648970"/>
                </a:lnTo>
                <a:lnTo>
                  <a:pt x="1164043" y="664108"/>
                </a:lnTo>
                <a:lnTo>
                  <a:pt x="1190904" y="669632"/>
                </a:lnTo>
                <a:lnTo>
                  <a:pt x="1443951" y="669632"/>
                </a:lnTo>
                <a:lnTo>
                  <a:pt x="1471015" y="664108"/>
                </a:lnTo>
                <a:lnTo>
                  <a:pt x="1493139" y="648970"/>
                </a:lnTo>
                <a:lnTo>
                  <a:pt x="1508048" y="626364"/>
                </a:lnTo>
                <a:lnTo>
                  <a:pt x="1513522" y="598436"/>
                </a:lnTo>
                <a:lnTo>
                  <a:pt x="1513522" y="513981"/>
                </a:lnTo>
                <a:lnTo>
                  <a:pt x="1513522" y="357124"/>
                </a:lnTo>
                <a:lnTo>
                  <a:pt x="1513522" y="217170"/>
                </a:lnTo>
                <a:lnTo>
                  <a:pt x="1586674" y="217170"/>
                </a:lnTo>
                <a:lnTo>
                  <a:pt x="1586674" y="191833"/>
                </a:lnTo>
                <a:close/>
              </a:path>
              <a:path w="3545204" h="669925">
                <a:moveTo>
                  <a:pt x="2908236" y="517601"/>
                </a:moveTo>
                <a:lnTo>
                  <a:pt x="2905569" y="500341"/>
                </a:lnTo>
                <a:lnTo>
                  <a:pt x="2896730" y="472808"/>
                </a:lnTo>
                <a:lnTo>
                  <a:pt x="2880449" y="438696"/>
                </a:lnTo>
                <a:lnTo>
                  <a:pt x="2879953" y="437972"/>
                </a:lnTo>
                <a:lnTo>
                  <a:pt x="2855480" y="401764"/>
                </a:lnTo>
                <a:lnTo>
                  <a:pt x="2802356" y="351091"/>
                </a:lnTo>
                <a:lnTo>
                  <a:pt x="2764688" y="329666"/>
                </a:lnTo>
                <a:lnTo>
                  <a:pt x="2717406" y="314312"/>
                </a:lnTo>
                <a:lnTo>
                  <a:pt x="2658846" y="307657"/>
                </a:lnTo>
                <a:lnTo>
                  <a:pt x="2645575" y="307657"/>
                </a:lnTo>
                <a:lnTo>
                  <a:pt x="2639669" y="311277"/>
                </a:lnTo>
                <a:lnTo>
                  <a:pt x="2638387" y="317309"/>
                </a:lnTo>
                <a:lnTo>
                  <a:pt x="2633713" y="322910"/>
                </a:lnTo>
                <a:lnTo>
                  <a:pt x="2629573" y="334048"/>
                </a:lnTo>
                <a:lnTo>
                  <a:pt x="2632837" y="361251"/>
                </a:lnTo>
                <a:lnTo>
                  <a:pt x="2650375" y="415048"/>
                </a:lnTo>
                <a:lnTo>
                  <a:pt x="2651658" y="419862"/>
                </a:lnTo>
                <a:lnTo>
                  <a:pt x="2651658" y="425907"/>
                </a:lnTo>
                <a:lnTo>
                  <a:pt x="2650375" y="430733"/>
                </a:lnTo>
                <a:lnTo>
                  <a:pt x="2647975" y="435546"/>
                </a:lnTo>
                <a:lnTo>
                  <a:pt x="2644457" y="437972"/>
                </a:lnTo>
                <a:lnTo>
                  <a:pt x="2640787" y="437972"/>
                </a:lnTo>
                <a:lnTo>
                  <a:pt x="2616035" y="403186"/>
                </a:lnTo>
                <a:lnTo>
                  <a:pt x="2598902" y="367982"/>
                </a:lnTo>
                <a:lnTo>
                  <a:pt x="2575039" y="317309"/>
                </a:lnTo>
                <a:lnTo>
                  <a:pt x="2565298" y="299415"/>
                </a:lnTo>
                <a:lnTo>
                  <a:pt x="2532291" y="278549"/>
                </a:lnTo>
                <a:lnTo>
                  <a:pt x="2498191" y="275082"/>
                </a:lnTo>
                <a:lnTo>
                  <a:pt x="2484272" y="275488"/>
                </a:lnTo>
                <a:lnTo>
                  <a:pt x="2444712" y="284899"/>
                </a:lnTo>
                <a:lnTo>
                  <a:pt x="2426233" y="334949"/>
                </a:lnTo>
                <a:lnTo>
                  <a:pt x="2431199" y="364655"/>
                </a:lnTo>
                <a:lnTo>
                  <a:pt x="2448953" y="415048"/>
                </a:lnTo>
                <a:lnTo>
                  <a:pt x="2451341" y="419862"/>
                </a:lnTo>
                <a:lnTo>
                  <a:pt x="2451341" y="425907"/>
                </a:lnTo>
                <a:lnTo>
                  <a:pt x="2450223" y="430733"/>
                </a:lnTo>
                <a:lnTo>
                  <a:pt x="2447836" y="435546"/>
                </a:lnTo>
                <a:lnTo>
                  <a:pt x="2445435" y="437972"/>
                </a:lnTo>
                <a:lnTo>
                  <a:pt x="2441752" y="437972"/>
                </a:lnTo>
                <a:lnTo>
                  <a:pt x="2436685" y="436422"/>
                </a:lnTo>
                <a:lnTo>
                  <a:pt x="2432939" y="431927"/>
                </a:lnTo>
                <a:lnTo>
                  <a:pt x="2429929" y="428320"/>
                </a:lnTo>
                <a:lnTo>
                  <a:pt x="2418016" y="408444"/>
                </a:lnTo>
                <a:lnTo>
                  <a:pt x="2397468" y="371614"/>
                </a:lnTo>
                <a:lnTo>
                  <a:pt x="2383040" y="345135"/>
                </a:lnTo>
                <a:lnTo>
                  <a:pt x="2370531" y="322745"/>
                </a:lnTo>
                <a:lnTo>
                  <a:pt x="2341029" y="290080"/>
                </a:lnTo>
                <a:lnTo>
                  <a:pt x="2303399" y="281330"/>
                </a:lnTo>
                <a:lnTo>
                  <a:pt x="2279815" y="279895"/>
                </a:lnTo>
                <a:lnTo>
                  <a:pt x="2265273" y="280581"/>
                </a:lnTo>
                <a:lnTo>
                  <a:pt x="2253437" y="282613"/>
                </a:lnTo>
                <a:lnTo>
                  <a:pt x="2243391" y="286016"/>
                </a:lnTo>
                <a:lnTo>
                  <a:pt x="2234247" y="290753"/>
                </a:lnTo>
                <a:lnTo>
                  <a:pt x="2233130" y="290753"/>
                </a:lnTo>
                <a:lnTo>
                  <a:pt x="2230729" y="291973"/>
                </a:lnTo>
                <a:lnTo>
                  <a:pt x="2229459" y="293179"/>
                </a:lnTo>
                <a:lnTo>
                  <a:pt x="2222589" y="297510"/>
                </a:lnTo>
                <a:lnTo>
                  <a:pt x="2216747" y="301625"/>
                </a:lnTo>
                <a:lnTo>
                  <a:pt x="2212467" y="305739"/>
                </a:lnTo>
                <a:lnTo>
                  <a:pt x="2210270" y="310070"/>
                </a:lnTo>
                <a:lnTo>
                  <a:pt x="2211832" y="330263"/>
                </a:lnTo>
                <a:lnTo>
                  <a:pt x="2219782" y="355765"/>
                </a:lnTo>
                <a:lnTo>
                  <a:pt x="2231085" y="382854"/>
                </a:lnTo>
                <a:lnTo>
                  <a:pt x="2242832" y="408012"/>
                </a:lnTo>
                <a:lnTo>
                  <a:pt x="2245118" y="412623"/>
                </a:lnTo>
                <a:lnTo>
                  <a:pt x="2245118" y="418668"/>
                </a:lnTo>
                <a:lnTo>
                  <a:pt x="2243848" y="423481"/>
                </a:lnTo>
                <a:lnTo>
                  <a:pt x="2242731" y="428320"/>
                </a:lnTo>
                <a:lnTo>
                  <a:pt x="2239048" y="431927"/>
                </a:lnTo>
                <a:lnTo>
                  <a:pt x="2235530" y="431927"/>
                </a:lnTo>
                <a:lnTo>
                  <a:pt x="2228507" y="429691"/>
                </a:lnTo>
                <a:lnTo>
                  <a:pt x="2220684" y="422122"/>
                </a:lnTo>
                <a:lnTo>
                  <a:pt x="2210371" y="408012"/>
                </a:lnTo>
                <a:lnTo>
                  <a:pt x="2195880" y="386080"/>
                </a:lnTo>
                <a:lnTo>
                  <a:pt x="2182203" y="367461"/>
                </a:lnTo>
                <a:lnTo>
                  <a:pt x="2169731" y="353809"/>
                </a:lnTo>
                <a:lnTo>
                  <a:pt x="2137219" y="323342"/>
                </a:lnTo>
                <a:lnTo>
                  <a:pt x="2133536" y="322135"/>
                </a:lnTo>
                <a:lnTo>
                  <a:pt x="2128748" y="320929"/>
                </a:lnTo>
                <a:lnTo>
                  <a:pt x="2123948" y="320929"/>
                </a:lnTo>
                <a:lnTo>
                  <a:pt x="2072944" y="337667"/>
                </a:lnTo>
                <a:lnTo>
                  <a:pt x="2014766" y="382473"/>
                </a:lnTo>
                <a:lnTo>
                  <a:pt x="1969681" y="436613"/>
                </a:lnTo>
                <a:lnTo>
                  <a:pt x="1952409" y="482612"/>
                </a:lnTo>
                <a:lnTo>
                  <a:pt x="1953590" y="512305"/>
                </a:lnTo>
                <a:lnTo>
                  <a:pt x="1963610" y="560832"/>
                </a:lnTo>
                <a:lnTo>
                  <a:pt x="1994166" y="604862"/>
                </a:lnTo>
                <a:lnTo>
                  <a:pt x="2065629" y="639902"/>
                </a:lnTo>
                <a:lnTo>
                  <a:pt x="2118029" y="651522"/>
                </a:lnTo>
                <a:lnTo>
                  <a:pt x="2165350" y="657860"/>
                </a:lnTo>
                <a:lnTo>
                  <a:pt x="2219871" y="662393"/>
                </a:lnTo>
                <a:lnTo>
                  <a:pt x="2276970" y="665251"/>
                </a:lnTo>
                <a:lnTo>
                  <a:pt x="2443035" y="669632"/>
                </a:lnTo>
                <a:lnTo>
                  <a:pt x="2540076" y="669632"/>
                </a:lnTo>
                <a:lnTo>
                  <a:pt x="2591600" y="669378"/>
                </a:lnTo>
                <a:lnTo>
                  <a:pt x="2638425" y="668566"/>
                </a:lnTo>
                <a:lnTo>
                  <a:pt x="2680754" y="667080"/>
                </a:lnTo>
                <a:lnTo>
                  <a:pt x="2718803" y="664806"/>
                </a:lnTo>
                <a:lnTo>
                  <a:pt x="2786113" y="655828"/>
                </a:lnTo>
                <a:lnTo>
                  <a:pt x="2836126" y="641654"/>
                </a:lnTo>
                <a:lnTo>
                  <a:pt x="2871063" y="621512"/>
                </a:lnTo>
                <a:lnTo>
                  <a:pt x="2904858" y="560260"/>
                </a:lnTo>
                <a:lnTo>
                  <a:pt x="2908236" y="517601"/>
                </a:lnTo>
                <a:close/>
              </a:path>
              <a:path w="3545204" h="669925">
                <a:moveTo>
                  <a:pt x="3503599" y="135724"/>
                </a:moveTo>
                <a:lnTo>
                  <a:pt x="3499332" y="84175"/>
                </a:lnTo>
                <a:lnTo>
                  <a:pt x="3491090" y="41008"/>
                </a:lnTo>
                <a:lnTo>
                  <a:pt x="3239312" y="41008"/>
                </a:lnTo>
                <a:lnTo>
                  <a:pt x="3231083" y="84175"/>
                </a:lnTo>
                <a:lnTo>
                  <a:pt x="3226803" y="135724"/>
                </a:lnTo>
                <a:lnTo>
                  <a:pt x="3227260" y="187261"/>
                </a:lnTo>
                <a:lnTo>
                  <a:pt x="3233242" y="230428"/>
                </a:lnTo>
                <a:lnTo>
                  <a:pt x="3255314" y="276733"/>
                </a:lnTo>
                <a:lnTo>
                  <a:pt x="3283750" y="304038"/>
                </a:lnTo>
                <a:lnTo>
                  <a:pt x="3291382" y="310159"/>
                </a:lnTo>
                <a:lnTo>
                  <a:pt x="3298266" y="315950"/>
                </a:lnTo>
                <a:lnTo>
                  <a:pt x="3304476" y="321513"/>
                </a:lnTo>
                <a:lnTo>
                  <a:pt x="3310128" y="326961"/>
                </a:lnTo>
                <a:lnTo>
                  <a:pt x="3321583" y="337705"/>
                </a:lnTo>
                <a:lnTo>
                  <a:pt x="3335426" y="349592"/>
                </a:lnTo>
                <a:lnTo>
                  <a:pt x="3350412" y="359206"/>
                </a:lnTo>
                <a:lnTo>
                  <a:pt x="3365284" y="363156"/>
                </a:lnTo>
                <a:lnTo>
                  <a:pt x="3380308" y="359206"/>
                </a:lnTo>
                <a:lnTo>
                  <a:pt x="3395561" y="349592"/>
                </a:lnTo>
                <a:lnTo>
                  <a:pt x="3409454" y="337705"/>
                </a:lnTo>
                <a:lnTo>
                  <a:pt x="3426066" y="321513"/>
                </a:lnTo>
                <a:lnTo>
                  <a:pt x="3432251" y="315950"/>
                </a:lnTo>
                <a:lnTo>
                  <a:pt x="3439122" y="310159"/>
                </a:lnTo>
                <a:lnTo>
                  <a:pt x="3446818" y="304038"/>
                </a:lnTo>
                <a:lnTo>
                  <a:pt x="3461715" y="291350"/>
                </a:lnTo>
                <a:lnTo>
                  <a:pt x="3475532" y="276733"/>
                </a:lnTo>
                <a:lnTo>
                  <a:pt x="3487572" y="257378"/>
                </a:lnTo>
                <a:lnTo>
                  <a:pt x="3497173" y="230428"/>
                </a:lnTo>
                <a:lnTo>
                  <a:pt x="3503142" y="187261"/>
                </a:lnTo>
                <a:lnTo>
                  <a:pt x="3503599" y="135724"/>
                </a:lnTo>
                <a:close/>
              </a:path>
              <a:path w="3545204" h="669925">
                <a:moveTo>
                  <a:pt x="3544811" y="0"/>
                </a:moveTo>
                <a:lnTo>
                  <a:pt x="3532530" y="0"/>
                </a:lnTo>
                <a:lnTo>
                  <a:pt x="3532530" y="142875"/>
                </a:lnTo>
                <a:lnTo>
                  <a:pt x="3531463" y="193268"/>
                </a:lnTo>
                <a:lnTo>
                  <a:pt x="3524669" y="236474"/>
                </a:lnTo>
                <a:lnTo>
                  <a:pt x="3498773" y="293331"/>
                </a:lnTo>
                <a:lnTo>
                  <a:pt x="3464725" y="325767"/>
                </a:lnTo>
                <a:lnTo>
                  <a:pt x="3443960" y="343928"/>
                </a:lnTo>
                <a:lnTo>
                  <a:pt x="3407054" y="401777"/>
                </a:lnTo>
                <a:lnTo>
                  <a:pt x="3393236" y="448297"/>
                </a:lnTo>
                <a:lnTo>
                  <a:pt x="3384105" y="511098"/>
                </a:lnTo>
                <a:lnTo>
                  <a:pt x="3380790" y="593610"/>
                </a:lnTo>
                <a:lnTo>
                  <a:pt x="3384473" y="607098"/>
                </a:lnTo>
                <a:lnTo>
                  <a:pt x="3394913" y="618197"/>
                </a:lnTo>
                <a:lnTo>
                  <a:pt x="3411207" y="626364"/>
                </a:lnTo>
                <a:lnTo>
                  <a:pt x="3432429" y="631012"/>
                </a:lnTo>
                <a:lnTo>
                  <a:pt x="3442766" y="633095"/>
                </a:lnTo>
                <a:lnTo>
                  <a:pt x="3452215" y="635838"/>
                </a:lnTo>
                <a:lnTo>
                  <a:pt x="3460750" y="639495"/>
                </a:lnTo>
                <a:lnTo>
                  <a:pt x="3468395" y="644296"/>
                </a:lnTo>
                <a:lnTo>
                  <a:pt x="3469513" y="645502"/>
                </a:lnTo>
                <a:lnTo>
                  <a:pt x="3469513" y="649109"/>
                </a:lnTo>
                <a:lnTo>
                  <a:pt x="3468395" y="650316"/>
                </a:lnTo>
                <a:lnTo>
                  <a:pt x="3262172" y="650316"/>
                </a:lnTo>
                <a:lnTo>
                  <a:pt x="3260890" y="649109"/>
                </a:lnTo>
                <a:lnTo>
                  <a:pt x="3260890" y="645502"/>
                </a:lnTo>
                <a:lnTo>
                  <a:pt x="3319805" y="626364"/>
                </a:lnTo>
                <a:lnTo>
                  <a:pt x="3335985" y="618197"/>
                </a:lnTo>
                <a:lnTo>
                  <a:pt x="3346119" y="607098"/>
                </a:lnTo>
                <a:lnTo>
                  <a:pt x="3349612" y="593610"/>
                </a:lnTo>
                <a:lnTo>
                  <a:pt x="3346323" y="511098"/>
                </a:lnTo>
                <a:lnTo>
                  <a:pt x="3337204" y="448297"/>
                </a:lnTo>
                <a:lnTo>
                  <a:pt x="3323425" y="401777"/>
                </a:lnTo>
                <a:lnTo>
                  <a:pt x="3286506" y="343928"/>
                </a:lnTo>
                <a:lnTo>
                  <a:pt x="3248050" y="310959"/>
                </a:lnTo>
                <a:lnTo>
                  <a:pt x="3231642" y="293331"/>
                </a:lnTo>
                <a:lnTo>
                  <a:pt x="3217265" y="269595"/>
                </a:lnTo>
                <a:lnTo>
                  <a:pt x="3205746" y="236474"/>
                </a:lnTo>
                <a:lnTo>
                  <a:pt x="3198926" y="193205"/>
                </a:lnTo>
                <a:lnTo>
                  <a:pt x="3197872" y="142875"/>
                </a:lnTo>
                <a:lnTo>
                  <a:pt x="3201428" y="91732"/>
                </a:lnTo>
                <a:lnTo>
                  <a:pt x="3208426" y="46050"/>
                </a:lnTo>
                <a:lnTo>
                  <a:pt x="3217735" y="12052"/>
                </a:lnTo>
                <a:lnTo>
                  <a:pt x="3512680" y="12052"/>
                </a:lnTo>
                <a:lnTo>
                  <a:pt x="3521976" y="46050"/>
                </a:lnTo>
                <a:lnTo>
                  <a:pt x="3528987" y="91732"/>
                </a:lnTo>
                <a:lnTo>
                  <a:pt x="3532530" y="142875"/>
                </a:lnTo>
                <a:lnTo>
                  <a:pt x="3532530" y="0"/>
                </a:lnTo>
                <a:lnTo>
                  <a:pt x="3529469" y="0"/>
                </a:lnTo>
                <a:lnTo>
                  <a:pt x="3202051" y="0"/>
                </a:lnTo>
                <a:lnTo>
                  <a:pt x="3191243" y="34112"/>
                </a:lnTo>
                <a:lnTo>
                  <a:pt x="3182797" y="82486"/>
                </a:lnTo>
                <a:lnTo>
                  <a:pt x="3178391" y="135724"/>
                </a:lnTo>
                <a:lnTo>
                  <a:pt x="3178276" y="142875"/>
                </a:lnTo>
                <a:lnTo>
                  <a:pt x="3178962" y="193268"/>
                </a:lnTo>
                <a:lnTo>
                  <a:pt x="3186557" y="241300"/>
                </a:lnTo>
                <a:lnTo>
                  <a:pt x="3199396" y="278295"/>
                </a:lnTo>
                <a:lnTo>
                  <a:pt x="3233636" y="324269"/>
                </a:lnTo>
                <a:lnTo>
                  <a:pt x="3252584" y="340233"/>
                </a:lnTo>
                <a:lnTo>
                  <a:pt x="3271672" y="357581"/>
                </a:lnTo>
                <a:lnTo>
                  <a:pt x="3305899" y="412178"/>
                </a:lnTo>
                <a:lnTo>
                  <a:pt x="3318776" y="456069"/>
                </a:lnTo>
                <a:lnTo>
                  <a:pt x="3327336" y="515442"/>
                </a:lnTo>
                <a:lnTo>
                  <a:pt x="3330435" y="593610"/>
                </a:lnTo>
                <a:lnTo>
                  <a:pt x="3327387" y="600341"/>
                </a:lnTo>
                <a:lnTo>
                  <a:pt x="3319526" y="605828"/>
                </a:lnTo>
                <a:lnTo>
                  <a:pt x="3308718" y="609727"/>
                </a:lnTo>
                <a:lnTo>
                  <a:pt x="3283851" y="614006"/>
                </a:lnTo>
                <a:lnTo>
                  <a:pt x="3271710" y="617448"/>
                </a:lnTo>
                <a:lnTo>
                  <a:pt x="3240290" y="646760"/>
                </a:lnTo>
                <a:lnTo>
                  <a:pt x="3241713" y="653935"/>
                </a:lnTo>
                <a:lnTo>
                  <a:pt x="3245231" y="660463"/>
                </a:lnTo>
                <a:lnTo>
                  <a:pt x="3250387" y="665403"/>
                </a:lnTo>
                <a:lnTo>
                  <a:pt x="3256902" y="668528"/>
                </a:lnTo>
                <a:lnTo>
                  <a:pt x="3264573" y="669632"/>
                </a:lnTo>
                <a:lnTo>
                  <a:pt x="3465995" y="669632"/>
                </a:lnTo>
                <a:lnTo>
                  <a:pt x="3489414" y="650316"/>
                </a:lnTo>
                <a:lnTo>
                  <a:pt x="3490125" y="646760"/>
                </a:lnTo>
                <a:lnTo>
                  <a:pt x="3458921" y="617448"/>
                </a:lnTo>
                <a:lnTo>
                  <a:pt x="3422294" y="609739"/>
                </a:lnTo>
                <a:lnTo>
                  <a:pt x="3411105" y="605828"/>
                </a:lnTo>
                <a:lnTo>
                  <a:pt x="3403054" y="600341"/>
                </a:lnTo>
                <a:lnTo>
                  <a:pt x="3399980" y="593610"/>
                </a:lnTo>
                <a:lnTo>
                  <a:pt x="3403092" y="515442"/>
                </a:lnTo>
                <a:lnTo>
                  <a:pt x="3411677" y="456069"/>
                </a:lnTo>
                <a:lnTo>
                  <a:pt x="3424593" y="412178"/>
                </a:lnTo>
                <a:lnTo>
                  <a:pt x="3458883" y="357581"/>
                </a:lnTo>
                <a:lnTo>
                  <a:pt x="3496868" y="324269"/>
                </a:lnTo>
                <a:lnTo>
                  <a:pt x="3515093" y="304787"/>
                </a:lnTo>
                <a:lnTo>
                  <a:pt x="3531565" y="278295"/>
                </a:lnTo>
                <a:lnTo>
                  <a:pt x="3544811" y="242163"/>
                </a:lnTo>
                <a:lnTo>
                  <a:pt x="3544811" y="60718"/>
                </a:lnTo>
                <a:lnTo>
                  <a:pt x="3544811" y="0"/>
                </a:lnTo>
                <a:close/>
              </a:path>
            </a:pathLst>
          </a:custGeom>
          <a:solidFill>
            <a:srgbClr val="FDFDF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30072" y="6329730"/>
            <a:ext cx="160655" cy="208279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 sz="1200" spc="30">
                <a:solidFill>
                  <a:srgbClr val="B1B1B1"/>
                </a:solidFill>
                <a:latin typeface="Trebuchet MS"/>
                <a:cs typeface="Trebuchet MS"/>
              </a:rPr>
              <a:t>8</a:t>
            </a:fld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35508" y="966216"/>
            <a:ext cx="1333500" cy="2208530"/>
            <a:chOff x="635508" y="966216"/>
            <a:chExt cx="1333500" cy="2208530"/>
          </a:xfrm>
        </p:grpSpPr>
        <p:sp>
          <p:nvSpPr>
            <p:cNvPr id="3" name="object 3"/>
            <p:cNvSpPr/>
            <p:nvPr/>
          </p:nvSpPr>
          <p:spPr>
            <a:xfrm>
              <a:off x="1057656" y="966216"/>
              <a:ext cx="487680" cy="67513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635508" y="1638300"/>
              <a:ext cx="1333500" cy="15361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/>
          <p:nvPr/>
        </p:nvSpPr>
        <p:spPr>
          <a:xfrm>
            <a:off x="2109216" y="1638300"/>
            <a:ext cx="1333499" cy="15361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622547" y="1638300"/>
            <a:ext cx="1333500" cy="15361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134355" y="1638300"/>
            <a:ext cx="1333500" cy="15361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646164" y="1638300"/>
            <a:ext cx="1333500" cy="15361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157971" y="1638300"/>
            <a:ext cx="1333500" cy="15361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9671304" y="1638300"/>
            <a:ext cx="1333500" cy="15361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01852" y="3919728"/>
            <a:ext cx="1333499" cy="153771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596895" y="3919728"/>
            <a:ext cx="1333500" cy="15377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096511" y="3919728"/>
            <a:ext cx="1333500" cy="15377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586984" y="3919728"/>
            <a:ext cx="1333499" cy="15377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078980" y="3919728"/>
            <a:ext cx="1333500" cy="15377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590788" y="3919728"/>
            <a:ext cx="1333500" cy="15377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0102595" y="3919728"/>
            <a:ext cx="1333500" cy="15377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640715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30">
                <a:solidFill>
                  <a:srgbClr val="E04327"/>
                </a:solidFill>
              </a:rPr>
              <a:t>150</a:t>
            </a:r>
            <a:r>
              <a:rPr dirty="0" spc="-200">
                <a:solidFill>
                  <a:srgbClr val="E04327"/>
                </a:solidFill>
              </a:rPr>
              <a:t> </a:t>
            </a:r>
            <a:r>
              <a:rPr dirty="0" spc="75">
                <a:solidFill>
                  <a:srgbClr val="E04327"/>
                </a:solidFill>
              </a:rPr>
              <a:t>years</a:t>
            </a:r>
            <a:r>
              <a:rPr dirty="0" spc="-195">
                <a:solidFill>
                  <a:srgbClr val="E04327"/>
                </a:solidFill>
              </a:rPr>
              <a:t> </a:t>
            </a:r>
            <a:r>
              <a:rPr dirty="0" spc="40">
                <a:solidFill>
                  <a:srgbClr val="E04327"/>
                </a:solidFill>
              </a:rPr>
              <a:t>of</a:t>
            </a:r>
            <a:r>
              <a:rPr dirty="0" spc="-170">
                <a:solidFill>
                  <a:srgbClr val="E04327"/>
                </a:solidFill>
              </a:rPr>
              <a:t> </a:t>
            </a:r>
            <a:r>
              <a:rPr dirty="0" spc="65">
                <a:solidFill>
                  <a:srgbClr val="E04327"/>
                </a:solidFill>
              </a:rPr>
              <a:t>biotechnology</a:t>
            </a:r>
            <a:r>
              <a:rPr dirty="0" spc="-200">
                <a:solidFill>
                  <a:srgbClr val="E04327"/>
                </a:solidFill>
              </a:rPr>
              <a:t> </a:t>
            </a:r>
            <a:r>
              <a:rPr dirty="0" spc="70">
                <a:solidFill>
                  <a:srgbClr val="E04327"/>
                </a:solidFill>
              </a:rPr>
              <a:t>history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740460" y="2037969"/>
            <a:ext cx="1071245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200" spc="45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dirty="0" sz="1200" spc="45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</a:t>
            </a:r>
            <a:r>
              <a:rPr dirty="0" sz="1200" spc="1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dirty="0" sz="1200" spc="5">
                <a:solidFill>
                  <a:srgbClr val="FFFFFF"/>
                </a:solidFill>
                <a:latin typeface="Trebuchet MS"/>
                <a:cs typeface="Trebuchet MS"/>
              </a:rPr>
              <a:t>h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e  </a:t>
            </a: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Gist-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&amp;  </a:t>
            </a:r>
            <a:r>
              <a:rPr dirty="0" sz="1200" spc="10">
                <a:solidFill>
                  <a:srgbClr val="FFFFFF"/>
                </a:solidFill>
                <a:latin typeface="Trebuchet MS"/>
                <a:cs typeface="Trebuchet MS"/>
              </a:rPr>
              <a:t>Spiritusfabriek 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founded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31493" y="4455032"/>
            <a:ext cx="107442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69850">
              <a:lnSpc>
                <a:spcPct val="100000"/>
              </a:lnSpc>
              <a:spcBef>
                <a:spcPts val="100"/>
              </a:spcBef>
            </a:pP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Hoffmann-La  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Roche</a:t>
            </a:r>
            <a:r>
              <a:rPr dirty="0" sz="1200" spc="-1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founded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66010" y="2220848"/>
            <a:ext cx="8312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DSM</a:t>
            </a:r>
            <a:endParaRPr sz="12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established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19832" y="4218254"/>
            <a:ext cx="1073785" cy="9404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  <a:spcBef>
                <a:spcPts val="100"/>
              </a:spcBef>
            </a:pP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Ne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dirty="0" sz="1200" spc="3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dirty="0" sz="1200" spc="45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</a:t>
            </a:r>
            <a:r>
              <a:rPr dirty="0" sz="1200" spc="1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dirty="0" sz="1200" spc="10">
                <a:solidFill>
                  <a:srgbClr val="FFFFFF"/>
                </a:solidFill>
                <a:latin typeface="Trebuchet MS"/>
                <a:cs typeface="Trebuchet MS"/>
              </a:rPr>
              <a:t>h</a:t>
            </a: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e  </a:t>
            </a: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Gist-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&amp;  </a:t>
            </a:r>
            <a:r>
              <a:rPr dirty="0" sz="1200" spc="10">
                <a:solidFill>
                  <a:srgbClr val="FFFFFF"/>
                </a:solidFill>
                <a:latin typeface="Trebuchet MS"/>
                <a:cs typeface="Trebuchet MS"/>
              </a:rPr>
              <a:t>Spiritusfabriek 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becomes </a:t>
            </a: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Gist- 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Brocades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87521" y="2220848"/>
            <a:ext cx="99441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7780">
              <a:lnSpc>
                <a:spcPct val="100000"/>
              </a:lnSpc>
              <a:spcBef>
                <a:spcPts val="100"/>
              </a:spcBef>
            </a:pP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DSM 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acquires  </a:t>
            </a:r>
            <a:r>
              <a:rPr dirty="0" sz="1200" spc="-45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dirty="0" sz="1200" spc="-25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dirty="0" sz="1200" spc="35">
                <a:solidFill>
                  <a:srgbClr val="FFFFFF"/>
                </a:solidFill>
                <a:latin typeface="Trebuchet MS"/>
                <a:cs typeface="Trebuchet MS"/>
              </a:rPr>
              <a:t>-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B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dirty="0" sz="1200" spc="5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dirty="0" sz="1200" spc="10">
                <a:solidFill>
                  <a:srgbClr val="FFFFFF"/>
                </a:solidFill>
                <a:latin typeface="Trebuchet MS"/>
                <a:cs typeface="Trebuchet MS"/>
              </a:rPr>
              <a:t>cade</a:t>
            </a:r>
            <a:r>
              <a:rPr dirty="0" sz="1200" spc="7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226178" y="4205985"/>
            <a:ext cx="105791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DSM 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acquires 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Roche</a:t>
            </a:r>
            <a:r>
              <a:rPr dirty="0" sz="1200" spc="25">
                <a:solidFill>
                  <a:srgbClr val="FFFFFF"/>
                </a:solidFill>
                <a:latin typeface="Arial"/>
                <a:cs typeface="Arial"/>
              </a:rPr>
              <a:t>’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s  </a:t>
            </a:r>
            <a:r>
              <a:rPr dirty="0" sz="1200" spc="5">
                <a:solidFill>
                  <a:srgbClr val="FFFFFF"/>
                </a:solidFill>
                <a:latin typeface="Trebuchet MS"/>
                <a:cs typeface="Trebuchet MS"/>
              </a:rPr>
              <a:t>Vitamins </a:t>
            </a:r>
            <a:r>
              <a:rPr dirty="0" sz="1200" spc="35">
                <a:solidFill>
                  <a:srgbClr val="FFFFFF"/>
                </a:solidFill>
                <a:latin typeface="Trebuchet MS"/>
                <a:cs typeface="Trebuchet MS"/>
              </a:rPr>
              <a:t>and  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Fine</a:t>
            </a:r>
            <a:r>
              <a:rPr dirty="0" sz="1200" spc="-13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10">
                <a:solidFill>
                  <a:srgbClr val="FFFFFF"/>
                </a:solidFill>
                <a:latin typeface="Trebuchet MS"/>
                <a:cs typeface="Trebuchet MS"/>
              </a:rPr>
              <a:t>Chemicals 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division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299075" y="2220848"/>
            <a:ext cx="1033144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36195">
              <a:lnSpc>
                <a:spcPct val="100000"/>
              </a:lnSpc>
              <a:spcBef>
                <a:spcPts val="100"/>
              </a:spcBef>
            </a:pP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DSM 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acquires  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Microbia</a:t>
            </a:r>
            <a:r>
              <a:rPr dirty="0" sz="1200" spc="-1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(USA)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784596" y="4455032"/>
            <a:ext cx="95758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6830" marR="5080" indent="-24765">
              <a:lnSpc>
                <a:spcPct val="100000"/>
              </a:lnSpc>
              <a:spcBef>
                <a:spcPts val="100"/>
              </a:spcBef>
            </a:pP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DSM</a:t>
            </a:r>
            <a:r>
              <a:rPr dirty="0" sz="1200" spc="-10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acquires  </a:t>
            </a:r>
            <a:r>
              <a:rPr dirty="0" sz="1200" spc="10">
                <a:solidFill>
                  <a:srgbClr val="FFFFFF"/>
                </a:solidFill>
                <a:latin typeface="Trebuchet MS"/>
                <a:cs typeface="Trebuchet MS"/>
              </a:rPr>
              <a:t>Martek</a:t>
            </a:r>
            <a:r>
              <a:rPr dirty="0" sz="1200" spc="-10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(USA)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894956" y="2220848"/>
            <a:ext cx="8312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5240">
              <a:lnSpc>
                <a:spcPct val="100000"/>
              </a:lnSpc>
              <a:spcBef>
                <a:spcPts val="100"/>
              </a:spcBef>
            </a:pPr>
            <a:r>
              <a:rPr dirty="0" sz="1200" spc="10">
                <a:solidFill>
                  <a:srgbClr val="FFFFFF"/>
                </a:solidFill>
                <a:latin typeface="Trebuchet MS"/>
                <a:cs typeface="Trebuchet MS"/>
              </a:rPr>
              <a:t>Veramaris</a:t>
            </a:r>
            <a:r>
              <a:rPr dirty="0" sz="1200" spc="10">
                <a:solidFill>
                  <a:srgbClr val="FFFFFF"/>
                </a:solidFill>
                <a:latin typeface="Carlito"/>
                <a:cs typeface="Carlito"/>
              </a:rPr>
              <a:t>®  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sta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b</a:t>
            </a: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dirty="0" sz="1200" spc="35">
                <a:solidFill>
                  <a:srgbClr val="FFFFFF"/>
                </a:solidFill>
                <a:latin typeface="Trebuchet MS"/>
                <a:cs typeface="Trebuchet MS"/>
              </a:rPr>
              <a:t>ish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200" spc="45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331456" y="4455032"/>
            <a:ext cx="8312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21920">
              <a:lnSpc>
                <a:spcPct val="100000"/>
              </a:lnSpc>
              <a:spcBef>
                <a:spcPts val="100"/>
              </a:spcBef>
            </a:pP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Avansya  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sta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b</a:t>
            </a: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dirty="0" sz="1200" spc="35">
                <a:solidFill>
                  <a:srgbClr val="FFFFFF"/>
                </a:solidFill>
                <a:latin typeface="Trebuchet MS"/>
                <a:cs typeface="Trebuchet MS"/>
              </a:rPr>
              <a:t>ish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200" spc="45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325739" y="2037969"/>
            <a:ext cx="986155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  <a:spcBef>
                <a:spcPts val="100"/>
              </a:spcBef>
            </a:pP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DSM</a:t>
            </a:r>
            <a:r>
              <a:rPr dirty="0" sz="1200" spc="-12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becomes  founding  </a:t>
            </a:r>
            <a:r>
              <a:rPr dirty="0" sz="1200" spc="5">
                <a:solidFill>
                  <a:srgbClr val="FFFFFF"/>
                </a:solidFill>
                <a:latin typeface="Trebuchet MS"/>
                <a:cs typeface="Trebuchet MS"/>
              </a:rPr>
              <a:t>partner of  Planet</a:t>
            </a:r>
            <a:r>
              <a:rPr dirty="0" sz="1200" spc="-7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-15">
                <a:solidFill>
                  <a:srgbClr val="FFFFFF"/>
                </a:solidFill>
                <a:latin typeface="Trebuchet MS"/>
                <a:cs typeface="Trebuchet MS"/>
              </a:rPr>
              <a:t>B.io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835643" y="4455032"/>
            <a:ext cx="8312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50495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Olatein  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sta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b</a:t>
            </a: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dirty="0" sz="1200" spc="35">
                <a:solidFill>
                  <a:srgbClr val="FFFFFF"/>
                </a:solidFill>
                <a:latin typeface="Trebuchet MS"/>
                <a:cs typeface="Trebuchet MS"/>
              </a:rPr>
              <a:t>ish</a:t>
            </a:r>
            <a:r>
              <a:rPr dirty="0" sz="1200" spc="-5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dirty="0" sz="1200" spc="45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784460" y="1946528"/>
            <a:ext cx="1106805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DSM 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acquires  </a:t>
            </a:r>
            <a:r>
              <a:rPr dirty="0" sz="1200" spc="-25">
                <a:solidFill>
                  <a:srgbClr val="FFFFFF"/>
                </a:solidFill>
                <a:latin typeface="Trebuchet MS"/>
                <a:cs typeface="Trebuchet MS"/>
              </a:rPr>
              <a:t>Glycom, </a:t>
            </a:r>
            <a:r>
              <a:rPr dirty="0" sz="1200" spc="-30">
                <a:solidFill>
                  <a:srgbClr val="FFFFFF"/>
                </a:solidFill>
                <a:latin typeface="Trebuchet MS"/>
                <a:cs typeface="Trebuchet MS"/>
              </a:rPr>
              <a:t>CSK,  </a:t>
            </a:r>
            <a:r>
              <a:rPr dirty="0" sz="1200" spc="35">
                <a:solidFill>
                  <a:srgbClr val="FFFFFF"/>
                </a:solidFill>
                <a:latin typeface="Trebuchet MS"/>
                <a:cs typeface="Trebuchet MS"/>
              </a:rPr>
              <a:t>and </a:t>
            </a:r>
            <a:r>
              <a:rPr dirty="0" sz="1200" spc="5">
                <a:solidFill>
                  <a:srgbClr val="FFFFFF"/>
                </a:solidFill>
                <a:latin typeface="Trebuchet MS"/>
                <a:cs typeface="Trebuchet MS"/>
              </a:rPr>
              <a:t>Erber  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Group</a:t>
            </a:r>
            <a:r>
              <a:rPr dirty="0" sz="1200" spc="20">
                <a:solidFill>
                  <a:srgbClr val="FFFFFF"/>
                </a:solidFill>
                <a:latin typeface="Arial"/>
                <a:cs typeface="Arial"/>
              </a:rPr>
              <a:t>’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dirty="0" sz="1200" spc="-9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25">
                <a:solidFill>
                  <a:srgbClr val="FFFFFF"/>
                </a:solidFill>
                <a:latin typeface="Trebuchet MS"/>
                <a:cs typeface="Trebuchet MS"/>
              </a:rPr>
              <a:t>Biomin  </a:t>
            </a:r>
            <a:r>
              <a:rPr dirty="0" sz="1200" spc="35">
                <a:solidFill>
                  <a:srgbClr val="FFFFFF"/>
                </a:solidFill>
                <a:latin typeface="Trebuchet MS"/>
                <a:cs typeface="Trebuchet MS"/>
              </a:rPr>
              <a:t>and 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Romer</a:t>
            </a:r>
            <a:r>
              <a:rPr dirty="0" sz="1200" spc="-24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30">
                <a:solidFill>
                  <a:srgbClr val="FFFFFF"/>
                </a:solidFill>
                <a:latin typeface="Trebuchet MS"/>
                <a:cs typeface="Trebuchet MS"/>
              </a:rPr>
              <a:t>labs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257790" y="4376166"/>
            <a:ext cx="1024890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  <a:spcBef>
                <a:spcPts val="100"/>
              </a:spcBef>
            </a:pPr>
            <a:r>
              <a:rPr dirty="0" sz="1200" spc="60">
                <a:solidFill>
                  <a:srgbClr val="FFFFFF"/>
                </a:solidFill>
                <a:latin typeface="Trebuchet MS"/>
                <a:cs typeface="Trebuchet MS"/>
              </a:rPr>
              <a:t>DSM 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invests</a:t>
            </a:r>
            <a:r>
              <a:rPr dirty="0" sz="1200" spc="-24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20">
                <a:solidFill>
                  <a:srgbClr val="FFFFFF"/>
                </a:solidFill>
                <a:latin typeface="Trebuchet MS"/>
                <a:cs typeface="Trebuchet MS"/>
              </a:rPr>
              <a:t>in  </a:t>
            </a:r>
            <a:r>
              <a:rPr dirty="0" sz="1200" spc="-30">
                <a:solidFill>
                  <a:srgbClr val="FFFFFF"/>
                </a:solidFill>
                <a:latin typeface="Trebuchet MS"/>
                <a:cs typeface="Trebuchet MS"/>
              </a:rPr>
              <a:t>TU </a:t>
            </a: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Delft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’</a:t>
            </a:r>
            <a:r>
              <a:rPr dirty="0" sz="1200">
                <a:solidFill>
                  <a:srgbClr val="FFFFFF"/>
                </a:solidFill>
                <a:latin typeface="Trebuchet MS"/>
                <a:cs typeface="Trebuchet MS"/>
              </a:rPr>
              <a:t>s  </a:t>
            </a:r>
            <a:r>
              <a:rPr dirty="0" sz="1200" spc="-10">
                <a:solidFill>
                  <a:srgbClr val="FFFFFF"/>
                </a:solidFill>
                <a:latin typeface="Trebuchet MS"/>
                <a:cs typeface="Trebuchet MS"/>
              </a:rPr>
              <a:t>AI4B.io</a:t>
            </a:r>
            <a:r>
              <a:rPr dirty="0" sz="1200" spc="-8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15">
                <a:solidFill>
                  <a:srgbClr val="FFFFFF"/>
                </a:solidFill>
                <a:latin typeface="Trebuchet MS"/>
                <a:cs typeface="Trebuchet MS"/>
              </a:rPr>
              <a:t>lab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287780" y="3174492"/>
            <a:ext cx="0" cy="70485"/>
          </a:xfrm>
          <a:custGeom>
            <a:avLst/>
            <a:gdLst/>
            <a:ahLst/>
            <a:cxnLst/>
            <a:rect l="l" t="t" r="r" b="b"/>
            <a:pathLst>
              <a:path w="0" h="70485">
                <a:moveTo>
                  <a:pt x="0" y="0"/>
                </a:moveTo>
                <a:lnTo>
                  <a:pt x="0" y="70104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775460" y="3869435"/>
            <a:ext cx="0" cy="71755"/>
          </a:xfrm>
          <a:custGeom>
            <a:avLst/>
            <a:gdLst/>
            <a:ahLst/>
            <a:cxnLst/>
            <a:rect l="l" t="t" r="r" b="b"/>
            <a:pathLst>
              <a:path w="0" h="71754">
                <a:moveTo>
                  <a:pt x="0" y="0"/>
                </a:moveTo>
                <a:lnTo>
                  <a:pt x="0" y="71627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2784348" y="3166872"/>
            <a:ext cx="0" cy="78105"/>
          </a:xfrm>
          <a:custGeom>
            <a:avLst/>
            <a:gdLst/>
            <a:ahLst/>
            <a:cxnLst/>
            <a:rect l="l" t="t" r="r" b="b"/>
            <a:pathLst>
              <a:path w="0" h="78105">
                <a:moveTo>
                  <a:pt x="0" y="0"/>
                </a:moveTo>
                <a:lnTo>
                  <a:pt x="0" y="77724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287267" y="3869435"/>
            <a:ext cx="0" cy="71755"/>
          </a:xfrm>
          <a:custGeom>
            <a:avLst/>
            <a:gdLst/>
            <a:ahLst/>
            <a:cxnLst/>
            <a:rect l="l" t="t" r="r" b="b"/>
            <a:pathLst>
              <a:path w="0" h="71754">
                <a:moveTo>
                  <a:pt x="0" y="0"/>
                </a:moveTo>
                <a:lnTo>
                  <a:pt x="0" y="71627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4296155" y="3166872"/>
            <a:ext cx="0" cy="78105"/>
          </a:xfrm>
          <a:custGeom>
            <a:avLst/>
            <a:gdLst/>
            <a:ahLst/>
            <a:cxnLst/>
            <a:rect l="l" t="t" r="r" b="b"/>
            <a:pathLst>
              <a:path w="0" h="78105">
                <a:moveTo>
                  <a:pt x="0" y="0"/>
                </a:moveTo>
                <a:lnTo>
                  <a:pt x="0" y="77724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4800600" y="3869435"/>
            <a:ext cx="0" cy="71755"/>
          </a:xfrm>
          <a:custGeom>
            <a:avLst/>
            <a:gdLst/>
            <a:ahLst/>
            <a:cxnLst/>
            <a:rect l="l" t="t" r="r" b="b"/>
            <a:pathLst>
              <a:path w="0" h="71754">
                <a:moveTo>
                  <a:pt x="0" y="0"/>
                </a:moveTo>
                <a:lnTo>
                  <a:pt x="0" y="71627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5807964" y="3166872"/>
            <a:ext cx="0" cy="78105"/>
          </a:xfrm>
          <a:custGeom>
            <a:avLst/>
            <a:gdLst/>
            <a:ahLst/>
            <a:cxnLst/>
            <a:rect l="l" t="t" r="r" b="b"/>
            <a:pathLst>
              <a:path w="0" h="78105">
                <a:moveTo>
                  <a:pt x="0" y="0"/>
                </a:moveTo>
                <a:lnTo>
                  <a:pt x="0" y="77724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6281928" y="3869435"/>
            <a:ext cx="0" cy="71755"/>
          </a:xfrm>
          <a:custGeom>
            <a:avLst/>
            <a:gdLst/>
            <a:ahLst/>
            <a:cxnLst/>
            <a:rect l="l" t="t" r="r" b="b"/>
            <a:pathLst>
              <a:path w="0" h="71754">
                <a:moveTo>
                  <a:pt x="0" y="0"/>
                </a:moveTo>
                <a:lnTo>
                  <a:pt x="0" y="71627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7319771" y="3166872"/>
            <a:ext cx="0" cy="78105"/>
          </a:xfrm>
          <a:custGeom>
            <a:avLst/>
            <a:gdLst/>
            <a:ahLst/>
            <a:cxnLst/>
            <a:rect l="l" t="t" r="r" b="b"/>
            <a:pathLst>
              <a:path w="0" h="78105">
                <a:moveTo>
                  <a:pt x="0" y="0"/>
                </a:moveTo>
                <a:lnTo>
                  <a:pt x="0" y="77724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7752588" y="3869435"/>
            <a:ext cx="0" cy="71755"/>
          </a:xfrm>
          <a:custGeom>
            <a:avLst/>
            <a:gdLst/>
            <a:ahLst/>
            <a:cxnLst/>
            <a:rect l="l" t="t" r="r" b="b"/>
            <a:pathLst>
              <a:path w="0" h="71754">
                <a:moveTo>
                  <a:pt x="0" y="0"/>
                </a:moveTo>
                <a:lnTo>
                  <a:pt x="0" y="71627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9264395" y="3869435"/>
            <a:ext cx="0" cy="71755"/>
          </a:xfrm>
          <a:custGeom>
            <a:avLst/>
            <a:gdLst/>
            <a:ahLst/>
            <a:cxnLst/>
            <a:rect l="l" t="t" r="r" b="b"/>
            <a:pathLst>
              <a:path w="0" h="71754">
                <a:moveTo>
                  <a:pt x="0" y="0"/>
                </a:moveTo>
                <a:lnTo>
                  <a:pt x="0" y="71627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0776204" y="3869435"/>
            <a:ext cx="0" cy="71755"/>
          </a:xfrm>
          <a:custGeom>
            <a:avLst/>
            <a:gdLst/>
            <a:ahLst/>
            <a:cxnLst/>
            <a:rect l="l" t="t" r="r" b="b"/>
            <a:pathLst>
              <a:path w="0" h="71754">
                <a:moveTo>
                  <a:pt x="0" y="0"/>
                </a:moveTo>
                <a:lnTo>
                  <a:pt x="0" y="71627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8831580" y="3166872"/>
            <a:ext cx="0" cy="78105"/>
          </a:xfrm>
          <a:custGeom>
            <a:avLst/>
            <a:gdLst/>
            <a:ahLst/>
            <a:cxnLst/>
            <a:rect l="l" t="t" r="r" b="b"/>
            <a:pathLst>
              <a:path w="0" h="78105">
                <a:moveTo>
                  <a:pt x="0" y="0"/>
                </a:moveTo>
                <a:lnTo>
                  <a:pt x="0" y="77724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6" name="object 46"/>
          <p:cNvGrpSpPr/>
          <p:nvPr/>
        </p:nvGrpSpPr>
        <p:grpSpPr>
          <a:xfrm>
            <a:off x="-4762" y="3473196"/>
            <a:ext cx="12201525" cy="167640"/>
            <a:chOff x="-4762" y="3473196"/>
            <a:chExt cx="12201525" cy="167640"/>
          </a:xfrm>
        </p:grpSpPr>
        <p:sp>
          <p:nvSpPr>
            <p:cNvPr id="47" name="object 47"/>
            <p:cNvSpPr/>
            <p:nvPr/>
          </p:nvSpPr>
          <p:spPr>
            <a:xfrm>
              <a:off x="0" y="3560064"/>
              <a:ext cx="12192000" cy="8890"/>
            </a:xfrm>
            <a:custGeom>
              <a:avLst/>
              <a:gdLst/>
              <a:ahLst/>
              <a:cxnLst/>
              <a:rect l="l" t="t" r="r" b="b"/>
              <a:pathLst>
                <a:path w="12192000" h="8889">
                  <a:moveTo>
                    <a:pt x="0" y="0"/>
                  </a:moveTo>
                  <a:lnTo>
                    <a:pt x="12192000" y="8636"/>
                  </a:lnTo>
                </a:path>
              </a:pathLst>
            </a:custGeom>
            <a:ln w="9525">
              <a:solidFill>
                <a:srgbClr val="ED710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1287780" y="3473196"/>
              <a:ext cx="9488805" cy="167640"/>
            </a:xfrm>
            <a:custGeom>
              <a:avLst/>
              <a:gdLst/>
              <a:ahLst/>
              <a:cxnLst/>
              <a:rect l="l" t="t" r="r" b="b"/>
              <a:pathLst>
                <a:path w="9488805" h="167639">
                  <a:moveTo>
                    <a:pt x="0" y="0"/>
                  </a:moveTo>
                  <a:lnTo>
                    <a:pt x="0" y="82295"/>
                  </a:lnTo>
                </a:path>
                <a:path w="9488805" h="167639">
                  <a:moveTo>
                    <a:pt x="487680" y="86867"/>
                  </a:moveTo>
                  <a:lnTo>
                    <a:pt x="487680" y="167639"/>
                  </a:lnTo>
                </a:path>
                <a:path w="9488805" h="167639">
                  <a:moveTo>
                    <a:pt x="1496568" y="0"/>
                  </a:moveTo>
                  <a:lnTo>
                    <a:pt x="1496568" y="74675"/>
                  </a:lnTo>
                </a:path>
                <a:path w="9488805" h="167639">
                  <a:moveTo>
                    <a:pt x="1999487" y="86867"/>
                  </a:moveTo>
                  <a:lnTo>
                    <a:pt x="1999487" y="167639"/>
                  </a:lnTo>
                </a:path>
                <a:path w="9488805" h="167639">
                  <a:moveTo>
                    <a:pt x="3008375" y="0"/>
                  </a:moveTo>
                  <a:lnTo>
                    <a:pt x="3008375" y="74675"/>
                  </a:lnTo>
                </a:path>
                <a:path w="9488805" h="167639">
                  <a:moveTo>
                    <a:pt x="3512820" y="86867"/>
                  </a:moveTo>
                  <a:lnTo>
                    <a:pt x="3512820" y="167639"/>
                  </a:lnTo>
                </a:path>
                <a:path w="9488805" h="167639">
                  <a:moveTo>
                    <a:pt x="4520183" y="0"/>
                  </a:moveTo>
                  <a:lnTo>
                    <a:pt x="4520183" y="74675"/>
                  </a:lnTo>
                </a:path>
                <a:path w="9488805" h="167639">
                  <a:moveTo>
                    <a:pt x="4994148" y="86867"/>
                  </a:moveTo>
                  <a:lnTo>
                    <a:pt x="4994148" y="167639"/>
                  </a:lnTo>
                </a:path>
                <a:path w="9488805" h="167639">
                  <a:moveTo>
                    <a:pt x="6031992" y="0"/>
                  </a:moveTo>
                  <a:lnTo>
                    <a:pt x="6031992" y="74675"/>
                  </a:lnTo>
                </a:path>
                <a:path w="9488805" h="167639">
                  <a:moveTo>
                    <a:pt x="6464808" y="86867"/>
                  </a:moveTo>
                  <a:lnTo>
                    <a:pt x="6464808" y="167639"/>
                  </a:lnTo>
                </a:path>
                <a:path w="9488805" h="167639">
                  <a:moveTo>
                    <a:pt x="7976616" y="86867"/>
                  </a:moveTo>
                  <a:lnTo>
                    <a:pt x="7976616" y="167639"/>
                  </a:lnTo>
                </a:path>
                <a:path w="9488805" h="167639">
                  <a:moveTo>
                    <a:pt x="9488424" y="86867"/>
                  </a:moveTo>
                  <a:lnTo>
                    <a:pt x="9488424" y="167639"/>
                  </a:lnTo>
                </a:path>
                <a:path w="9488805" h="167639">
                  <a:moveTo>
                    <a:pt x="7543800" y="0"/>
                  </a:moveTo>
                  <a:lnTo>
                    <a:pt x="7543800" y="74675"/>
                  </a:lnTo>
                </a:path>
                <a:path w="9488805" h="167639">
                  <a:moveTo>
                    <a:pt x="9057132" y="0"/>
                  </a:moveTo>
                  <a:lnTo>
                    <a:pt x="9057132" y="74675"/>
                  </a:lnTo>
                </a:path>
              </a:pathLst>
            </a:custGeom>
            <a:ln w="9525">
              <a:solidFill>
                <a:srgbClr val="ED7103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/>
          <p:nvPr/>
        </p:nvSpPr>
        <p:spPr>
          <a:xfrm>
            <a:off x="10344911" y="3166872"/>
            <a:ext cx="0" cy="78105"/>
          </a:xfrm>
          <a:custGeom>
            <a:avLst/>
            <a:gdLst/>
            <a:ahLst/>
            <a:cxnLst/>
            <a:rect l="l" t="t" r="r" b="b"/>
            <a:pathLst>
              <a:path w="0" h="78105">
                <a:moveTo>
                  <a:pt x="0" y="0"/>
                </a:moveTo>
                <a:lnTo>
                  <a:pt x="0" y="77724"/>
                </a:lnTo>
              </a:path>
            </a:pathLst>
          </a:custGeom>
          <a:ln w="9525">
            <a:solidFill>
              <a:srgbClr val="ED710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1080617" y="3212337"/>
            <a:ext cx="44005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50">
                <a:latin typeface="Trebuchet MS"/>
                <a:cs typeface="Trebuchet MS"/>
              </a:rPr>
              <a:t>1</a:t>
            </a:r>
            <a:r>
              <a:rPr dirty="0" sz="1600" spc="15">
                <a:latin typeface="Trebuchet MS"/>
                <a:cs typeface="Trebuchet MS"/>
              </a:rPr>
              <a:t>869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550288" y="3608578"/>
            <a:ext cx="44005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50">
                <a:latin typeface="Trebuchet MS"/>
                <a:cs typeface="Trebuchet MS"/>
              </a:rPr>
              <a:t>1</a:t>
            </a:r>
            <a:r>
              <a:rPr dirty="0" sz="1600" spc="15">
                <a:latin typeface="Trebuchet MS"/>
                <a:cs typeface="Trebuchet MS"/>
              </a:rPr>
              <a:t>896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061207" y="3608578"/>
            <a:ext cx="44005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50">
                <a:latin typeface="Trebuchet MS"/>
                <a:cs typeface="Trebuchet MS"/>
              </a:rPr>
              <a:t>1</a:t>
            </a:r>
            <a:r>
              <a:rPr dirty="0" sz="1600" spc="15">
                <a:latin typeface="Trebuchet MS"/>
                <a:cs typeface="Trebuchet MS"/>
              </a:rPr>
              <a:t>968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567554" y="3608578"/>
            <a:ext cx="45339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>
                <a:latin typeface="Trebuchet MS"/>
                <a:cs typeface="Trebuchet MS"/>
              </a:rPr>
              <a:t>2003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072885" y="3608578"/>
            <a:ext cx="41465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75">
                <a:latin typeface="Trebuchet MS"/>
                <a:cs typeface="Trebuchet MS"/>
              </a:rPr>
              <a:t>2011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532369" y="3608578"/>
            <a:ext cx="43307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40">
                <a:latin typeface="Trebuchet MS"/>
                <a:cs typeface="Trebuchet MS"/>
              </a:rPr>
              <a:t>2019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051417" y="3608578"/>
            <a:ext cx="45275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>
                <a:latin typeface="Trebuchet MS"/>
                <a:cs typeface="Trebuchet MS"/>
              </a:rPr>
              <a:t>2020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0566272" y="3608578"/>
            <a:ext cx="42799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0">
                <a:latin typeface="Trebuchet MS"/>
                <a:cs typeface="Trebuchet MS"/>
              </a:rPr>
              <a:t>20</a:t>
            </a:r>
            <a:r>
              <a:rPr dirty="0" sz="1600" spc="-15">
                <a:latin typeface="Trebuchet MS"/>
                <a:cs typeface="Trebuchet MS"/>
              </a:rPr>
              <a:t>2</a:t>
            </a:r>
            <a:r>
              <a:rPr dirty="0" sz="1600" spc="-150">
                <a:latin typeface="Trebuchet MS"/>
                <a:cs typeface="Trebuchet MS"/>
              </a:rPr>
              <a:t>1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561589" y="3212337"/>
            <a:ext cx="43370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50">
                <a:latin typeface="Trebuchet MS"/>
                <a:cs typeface="Trebuchet MS"/>
              </a:rPr>
              <a:t>1</a:t>
            </a:r>
            <a:r>
              <a:rPr dirty="0" sz="1600">
                <a:latin typeface="Trebuchet MS"/>
                <a:cs typeface="Trebuchet MS"/>
              </a:rPr>
              <a:t>902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075557" y="3212337"/>
            <a:ext cx="43815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50">
                <a:latin typeface="Trebuchet MS"/>
                <a:cs typeface="Trebuchet MS"/>
              </a:rPr>
              <a:t>1</a:t>
            </a:r>
            <a:r>
              <a:rPr dirty="0" sz="1600" spc="10">
                <a:latin typeface="Trebuchet MS"/>
                <a:cs typeface="Trebuchet MS"/>
              </a:rPr>
              <a:t>998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570982" y="3212337"/>
            <a:ext cx="44005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5">
                <a:latin typeface="Trebuchet MS"/>
                <a:cs typeface="Trebuchet MS"/>
              </a:rPr>
              <a:t>2010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084568" y="3212337"/>
            <a:ext cx="438784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30">
                <a:latin typeface="Trebuchet MS"/>
                <a:cs typeface="Trebuchet MS"/>
              </a:rPr>
              <a:t>2018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8600313" y="3212337"/>
            <a:ext cx="45275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>
                <a:latin typeface="Trebuchet MS"/>
                <a:cs typeface="Trebuchet MS"/>
              </a:rPr>
              <a:t>2020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0131679" y="3212337"/>
            <a:ext cx="45275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>
                <a:latin typeface="Trebuchet MS"/>
                <a:cs typeface="Trebuchet MS"/>
              </a:rPr>
              <a:t>2020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3006037" y="1262135"/>
            <a:ext cx="245769" cy="28242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pSp>
        <p:nvGrpSpPr>
          <p:cNvPr id="65" name="object 65"/>
          <p:cNvGrpSpPr/>
          <p:nvPr/>
        </p:nvGrpSpPr>
        <p:grpSpPr>
          <a:xfrm>
            <a:off x="2351531" y="1321219"/>
            <a:ext cx="498475" cy="166370"/>
            <a:chOff x="2351531" y="1321219"/>
            <a:chExt cx="498475" cy="166370"/>
          </a:xfrm>
        </p:grpSpPr>
        <p:sp>
          <p:nvSpPr>
            <p:cNvPr id="66" name="object 66"/>
            <p:cNvSpPr/>
            <p:nvPr/>
          </p:nvSpPr>
          <p:spPr>
            <a:xfrm>
              <a:off x="2351531" y="1321219"/>
              <a:ext cx="299680" cy="16593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2670992" y="1324572"/>
              <a:ext cx="178461" cy="159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8" name="object 68"/>
          <p:cNvSpPr/>
          <p:nvPr/>
        </p:nvSpPr>
        <p:spPr>
          <a:xfrm>
            <a:off x="3703303" y="1261872"/>
            <a:ext cx="1065350" cy="30022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2677667" y="5548884"/>
            <a:ext cx="1066799" cy="30022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5449823" y="1164336"/>
            <a:ext cx="702563" cy="3764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6743700" y="1283208"/>
            <a:ext cx="1085088" cy="23317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8392668" y="1170432"/>
            <a:ext cx="864107" cy="35813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5841491" y="5561076"/>
            <a:ext cx="903732" cy="326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7499604" y="5544311"/>
            <a:ext cx="548639" cy="35966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10477500" y="5541562"/>
            <a:ext cx="644651" cy="25116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8892423" y="5555097"/>
            <a:ext cx="748506" cy="29542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9725974" y="890016"/>
            <a:ext cx="1180118" cy="67208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1441703" y="5567215"/>
            <a:ext cx="630935" cy="31847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4495800" y="5567215"/>
            <a:ext cx="630936" cy="31847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 txBox="1"/>
          <p:nvPr/>
        </p:nvSpPr>
        <p:spPr>
          <a:xfrm>
            <a:off x="430072" y="6329730"/>
            <a:ext cx="160655" cy="208279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 sz="1200" spc="30">
                <a:solidFill>
                  <a:srgbClr val="B1B1B1"/>
                </a:solidFill>
                <a:latin typeface="Trebuchet MS"/>
                <a:cs typeface="Trebuchet MS"/>
              </a:rPr>
              <a:t>8</a:t>
            </a:fld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8620" y="2542032"/>
            <a:ext cx="2630424" cy="26304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288791" y="2542032"/>
            <a:ext cx="2630424" cy="26304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198108" y="2542032"/>
            <a:ext cx="2630423" cy="263042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107423" y="2542032"/>
            <a:ext cx="2628900" cy="263042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92937" y="3672281"/>
            <a:ext cx="1460500" cy="1155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200"/>
              </a:lnSpc>
              <a:spcBef>
                <a:spcPts val="100"/>
              </a:spcBef>
            </a:pPr>
            <a:r>
              <a:rPr dirty="0" sz="2000" spc="5" b="1">
                <a:solidFill>
                  <a:srgbClr val="FFFFFF"/>
                </a:solidFill>
                <a:latin typeface="Trebuchet MS"/>
                <a:cs typeface="Trebuchet MS"/>
              </a:rPr>
              <a:t>Pathways  </a:t>
            </a:r>
            <a:r>
              <a:rPr dirty="0" sz="1800" spc="45">
                <a:solidFill>
                  <a:srgbClr val="FFFFFF"/>
                </a:solidFill>
                <a:latin typeface="Trebuchet MS"/>
                <a:cs typeface="Trebuchet MS"/>
              </a:rPr>
              <a:t>Macro- </a:t>
            </a:r>
            <a:r>
              <a:rPr dirty="0" sz="1800" spc="55">
                <a:solidFill>
                  <a:srgbClr val="FFFFFF"/>
                </a:solidFill>
                <a:latin typeface="Trebuchet MS"/>
                <a:cs typeface="Trebuchet MS"/>
              </a:rPr>
              <a:t>and  </a:t>
            </a:r>
            <a:r>
              <a:rPr dirty="0" sz="1800" spc="45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dirty="0" sz="1800" spc="10">
                <a:solidFill>
                  <a:srgbClr val="FFFFFF"/>
                </a:solidFill>
                <a:latin typeface="Trebuchet MS"/>
                <a:cs typeface="Trebuchet MS"/>
              </a:rPr>
              <a:t>icro</a:t>
            </a:r>
            <a:r>
              <a:rPr dirty="0" sz="1800" spc="10">
                <a:solidFill>
                  <a:srgbClr val="FFFFFF"/>
                </a:solidFill>
                <a:latin typeface="Trebuchet MS"/>
                <a:cs typeface="Trebuchet MS"/>
              </a:rPr>
              <a:t>nutr</a:t>
            </a:r>
            <a:r>
              <a:rPr dirty="0" sz="1800" spc="-5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dirty="0" sz="1800">
                <a:solidFill>
                  <a:srgbClr val="FFFFFF"/>
                </a:solidFill>
                <a:latin typeface="Trebuchet MS"/>
                <a:cs typeface="Trebuchet MS"/>
              </a:rPr>
              <a:t>ent  </a:t>
            </a:r>
            <a:r>
              <a:rPr dirty="0" sz="1800" spc="25">
                <a:solidFill>
                  <a:srgbClr val="FFFFFF"/>
                </a:solidFill>
                <a:latin typeface="Trebuchet MS"/>
                <a:cs typeface="Trebuchet MS"/>
              </a:rPr>
              <a:t>ingredients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6265545" cy="179387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1659255">
              <a:lnSpc>
                <a:spcPts val="3460"/>
              </a:lnSpc>
              <a:spcBef>
                <a:spcPts val="535"/>
              </a:spcBef>
            </a:pPr>
            <a:r>
              <a:rPr dirty="0" spc="70">
                <a:solidFill>
                  <a:srgbClr val="E04327"/>
                </a:solidFill>
              </a:rPr>
              <a:t>Biotechnology </a:t>
            </a:r>
            <a:r>
              <a:rPr dirty="0" spc="80">
                <a:solidFill>
                  <a:srgbClr val="E04327"/>
                </a:solidFill>
              </a:rPr>
              <a:t>enables  </a:t>
            </a:r>
            <a:r>
              <a:rPr dirty="0" spc="95">
                <a:solidFill>
                  <a:srgbClr val="E04327"/>
                </a:solidFill>
              </a:rPr>
              <a:t>purpose-led</a:t>
            </a:r>
            <a:r>
              <a:rPr dirty="0" spc="-235">
                <a:solidFill>
                  <a:srgbClr val="E04327"/>
                </a:solidFill>
              </a:rPr>
              <a:t> </a:t>
            </a:r>
            <a:r>
              <a:rPr dirty="0" spc="85">
                <a:solidFill>
                  <a:srgbClr val="E04327"/>
                </a:solidFill>
              </a:rPr>
              <a:t>innovations</a:t>
            </a:r>
          </a:p>
          <a:p>
            <a:pPr marL="12700" marR="5080">
              <a:lnSpc>
                <a:spcPct val="100800"/>
              </a:lnSpc>
              <a:spcBef>
                <a:spcPts val="760"/>
              </a:spcBef>
            </a:pPr>
            <a:r>
              <a:rPr dirty="0" sz="2400" spc="35">
                <a:solidFill>
                  <a:srgbClr val="ED7103"/>
                </a:solidFill>
              </a:rPr>
              <a:t>Our</a:t>
            </a:r>
            <a:r>
              <a:rPr dirty="0" sz="2400" spc="-80">
                <a:solidFill>
                  <a:srgbClr val="ED7103"/>
                </a:solidFill>
              </a:rPr>
              <a:t> </a:t>
            </a:r>
            <a:r>
              <a:rPr dirty="0" sz="2400" spc="-5">
                <a:solidFill>
                  <a:srgbClr val="ED7103"/>
                </a:solidFill>
              </a:rPr>
              <a:t>strategic</a:t>
            </a:r>
            <a:r>
              <a:rPr dirty="0" sz="2400" spc="-75">
                <a:solidFill>
                  <a:srgbClr val="ED7103"/>
                </a:solidFill>
              </a:rPr>
              <a:t> </a:t>
            </a:r>
            <a:r>
              <a:rPr dirty="0" sz="2400" spc="10">
                <a:solidFill>
                  <a:srgbClr val="ED7103"/>
                </a:solidFill>
              </a:rPr>
              <a:t>growth</a:t>
            </a:r>
            <a:r>
              <a:rPr dirty="0" sz="2400" spc="-85">
                <a:solidFill>
                  <a:srgbClr val="ED7103"/>
                </a:solidFill>
              </a:rPr>
              <a:t> </a:t>
            </a:r>
            <a:r>
              <a:rPr dirty="0" sz="2400" spc="35">
                <a:solidFill>
                  <a:srgbClr val="ED7103"/>
                </a:solidFill>
              </a:rPr>
              <a:t>themes</a:t>
            </a:r>
            <a:r>
              <a:rPr dirty="0" sz="2400" spc="-50">
                <a:solidFill>
                  <a:srgbClr val="ED7103"/>
                </a:solidFill>
              </a:rPr>
              <a:t> </a:t>
            </a:r>
            <a:r>
              <a:rPr dirty="0" sz="2400" spc="75">
                <a:solidFill>
                  <a:srgbClr val="ED7103"/>
                </a:solidFill>
              </a:rPr>
              <a:t>based</a:t>
            </a:r>
            <a:r>
              <a:rPr dirty="0" sz="2400" spc="-90">
                <a:solidFill>
                  <a:srgbClr val="ED7103"/>
                </a:solidFill>
              </a:rPr>
              <a:t> </a:t>
            </a:r>
            <a:r>
              <a:rPr dirty="0" sz="2400" spc="100">
                <a:solidFill>
                  <a:srgbClr val="ED7103"/>
                </a:solidFill>
              </a:rPr>
              <a:t>on</a:t>
            </a:r>
            <a:r>
              <a:rPr dirty="0" sz="2400" spc="-90">
                <a:solidFill>
                  <a:srgbClr val="ED7103"/>
                </a:solidFill>
              </a:rPr>
              <a:t> </a:t>
            </a:r>
            <a:r>
              <a:rPr dirty="0" sz="2400" spc="45">
                <a:solidFill>
                  <a:srgbClr val="ED7103"/>
                </a:solidFill>
              </a:rPr>
              <a:t>global  </a:t>
            </a:r>
            <a:r>
              <a:rPr dirty="0" sz="2400" spc="35">
                <a:solidFill>
                  <a:srgbClr val="ED7103"/>
                </a:solidFill>
              </a:rPr>
              <a:t>megatrends</a:t>
            </a:r>
            <a:r>
              <a:rPr dirty="0" sz="2400" spc="-70">
                <a:solidFill>
                  <a:srgbClr val="ED7103"/>
                </a:solidFill>
              </a:rPr>
              <a:t> </a:t>
            </a:r>
            <a:r>
              <a:rPr dirty="0" sz="2400" spc="75">
                <a:solidFill>
                  <a:srgbClr val="ED7103"/>
                </a:solidFill>
              </a:rPr>
              <a:t>and</a:t>
            </a:r>
            <a:r>
              <a:rPr dirty="0" sz="2400" spc="-90">
                <a:solidFill>
                  <a:srgbClr val="ED7103"/>
                </a:solidFill>
              </a:rPr>
              <a:t> </a:t>
            </a:r>
            <a:r>
              <a:rPr dirty="0" sz="2400" spc="30">
                <a:solidFill>
                  <a:srgbClr val="ED7103"/>
                </a:solidFill>
              </a:rPr>
              <a:t>linked</a:t>
            </a:r>
            <a:r>
              <a:rPr dirty="0" sz="2400" spc="-80">
                <a:solidFill>
                  <a:srgbClr val="ED7103"/>
                </a:solidFill>
              </a:rPr>
              <a:t> </a:t>
            </a:r>
            <a:r>
              <a:rPr dirty="0" sz="2400" spc="10">
                <a:solidFill>
                  <a:srgbClr val="ED7103"/>
                </a:solidFill>
              </a:rPr>
              <a:t>to</a:t>
            </a:r>
            <a:r>
              <a:rPr dirty="0" sz="2400" spc="-90">
                <a:solidFill>
                  <a:srgbClr val="ED7103"/>
                </a:solidFill>
              </a:rPr>
              <a:t> </a:t>
            </a:r>
            <a:r>
              <a:rPr dirty="0" sz="2400">
                <a:solidFill>
                  <a:srgbClr val="ED7103"/>
                </a:solidFill>
              </a:rPr>
              <a:t>the</a:t>
            </a:r>
            <a:r>
              <a:rPr dirty="0" sz="2400" spc="-85">
                <a:solidFill>
                  <a:srgbClr val="ED7103"/>
                </a:solidFill>
              </a:rPr>
              <a:t> </a:t>
            </a:r>
            <a:r>
              <a:rPr dirty="0" sz="2400" spc="70">
                <a:solidFill>
                  <a:srgbClr val="ED7103"/>
                </a:solidFill>
              </a:rPr>
              <a:t>UN</a:t>
            </a:r>
            <a:r>
              <a:rPr dirty="0" sz="2400" spc="-90">
                <a:solidFill>
                  <a:srgbClr val="ED7103"/>
                </a:solidFill>
              </a:rPr>
              <a:t> </a:t>
            </a:r>
            <a:r>
              <a:rPr dirty="0" sz="2400" spc="50">
                <a:solidFill>
                  <a:srgbClr val="ED7103"/>
                </a:solidFill>
              </a:rPr>
              <a:t>SDG</a:t>
            </a:r>
            <a:r>
              <a:rPr dirty="0" sz="2400" spc="50">
                <a:solidFill>
                  <a:srgbClr val="ED7103"/>
                </a:solidFill>
                <a:latin typeface="Arial"/>
                <a:cs typeface="Arial"/>
              </a:rPr>
              <a:t>’</a:t>
            </a:r>
            <a:r>
              <a:rPr dirty="0" sz="2400" spc="50">
                <a:solidFill>
                  <a:srgbClr val="ED7103"/>
                </a:solidFill>
              </a:rPr>
              <a:t>s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246234" y="3628436"/>
            <a:ext cx="2312035" cy="1237615"/>
          </a:xfrm>
          <a:prstGeom prst="rect">
            <a:avLst/>
          </a:prstGeom>
        </p:spPr>
        <p:txBody>
          <a:bodyPr wrap="square" lIns="0" tIns="571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dirty="0" sz="2000" spc="-10" b="1">
                <a:solidFill>
                  <a:srgbClr val="FFFFFF"/>
                </a:solidFill>
                <a:latin typeface="Trebuchet MS"/>
                <a:cs typeface="Trebuchet MS"/>
              </a:rPr>
              <a:t>Precision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310"/>
              </a:spcBef>
            </a:pPr>
            <a:r>
              <a:rPr dirty="0" sz="1800" spc="30">
                <a:solidFill>
                  <a:srgbClr val="FFFFFF"/>
                </a:solidFill>
                <a:latin typeface="Trebuchet MS"/>
                <a:cs typeface="Trebuchet MS"/>
              </a:rPr>
              <a:t>Novel </a:t>
            </a:r>
            <a:r>
              <a:rPr dirty="0" sz="1800" spc="25">
                <a:solidFill>
                  <a:srgbClr val="FFFFFF"/>
                </a:solidFill>
                <a:latin typeface="Trebuchet MS"/>
                <a:cs typeface="Trebuchet MS"/>
              </a:rPr>
              <a:t>ingredients</a:t>
            </a:r>
            <a:r>
              <a:rPr dirty="0" sz="1800" spc="-2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Trebuchet MS"/>
                <a:cs typeface="Trebuchet MS"/>
              </a:rPr>
              <a:t>and  </a:t>
            </a:r>
            <a:r>
              <a:rPr dirty="0" sz="1800" spc="5">
                <a:solidFill>
                  <a:srgbClr val="FFFFFF"/>
                </a:solidFill>
                <a:latin typeface="Trebuchet MS"/>
                <a:cs typeface="Trebuchet MS"/>
              </a:rPr>
              <a:t>digital </a:t>
            </a:r>
            <a:r>
              <a:rPr dirty="0" sz="1800" spc="50">
                <a:solidFill>
                  <a:srgbClr val="FFFFFF"/>
                </a:solidFill>
                <a:latin typeface="Trebuchet MS"/>
                <a:cs typeface="Trebuchet MS"/>
              </a:rPr>
              <a:t>solutions </a:t>
            </a:r>
            <a:r>
              <a:rPr dirty="0" sz="1800" spc="5">
                <a:solidFill>
                  <a:srgbClr val="FFFFFF"/>
                </a:solidFill>
                <a:latin typeface="Trebuchet MS"/>
                <a:cs typeface="Trebuchet MS"/>
              </a:rPr>
              <a:t>for  </a:t>
            </a:r>
            <a:r>
              <a:rPr dirty="0" sz="1800" spc="20">
                <a:solidFill>
                  <a:srgbClr val="FFFFFF"/>
                </a:solidFill>
                <a:latin typeface="Trebuchet MS"/>
                <a:cs typeface="Trebuchet MS"/>
              </a:rPr>
              <a:t>precise</a:t>
            </a:r>
            <a:r>
              <a:rPr dirty="0" sz="1800" spc="-1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20">
                <a:solidFill>
                  <a:srgbClr val="FFFFFF"/>
                </a:solidFill>
                <a:latin typeface="Trebuchet MS"/>
                <a:cs typeface="Trebuchet MS"/>
              </a:rPr>
              <a:t>interventions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74384" y="3628436"/>
            <a:ext cx="2317750" cy="1237615"/>
          </a:xfrm>
          <a:prstGeom prst="rect">
            <a:avLst/>
          </a:prstGeom>
        </p:spPr>
        <p:txBody>
          <a:bodyPr wrap="square" lIns="0" tIns="571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dirty="0" sz="2000" spc="-25" b="1">
                <a:solidFill>
                  <a:srgbClr val="FFFFFF"/>
                </a:solidFill>
                <a:latin typeface="Trebuchet MS"/>
                <a:cs typeface="Trebuchet MS"/>
              </a:rPr>
              <a:t>Prevention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310"/>
              </a:spcBef>
            </a:pPr>
            <a:r>
              <a:rPr dirty="0" sz="1800" spc="-25">
                <a:solidFill>
                  <a:srgbClr val="FFFFFF"/>
                </a:solidFill>
                <a:latin typeface="Trebuchet MS"/>
                <a:cs typeface="Trebuchet MS"/>
              </a:rPr>
              <a:t>Active </a:t>
            </a:r>
            <a:r>
              <a:rPr dirty="0" sz="1800" spc="25">
                <a:solidFill>
                  <a:srgbClr val="FFFFFF"/>
                </a:solidFill>
                <a:latin typeface="Trebuchet MS"/>
                <a:cs typeface="Trebuchet MS"/>
              </a:rPr>
              <a:t>ingredients </a:t>
            </a:r>
            <a:r>
              <a:rPr dirty="0" sz="1800" spc="10">
                <a:solidFill>
                  <a:srgbClr val="FFFFFF"/>
                </a:solidFill>
                <a:latin typeface="Trebuchet MS"/>
                <a:cs typeface="Trebuchet MS"/>
              </a:rPr>
              <a:t>to  </a:t>
            </a:r>
            <a:r>
              <a:rPr dirty="0" sz="1800" spc="20">
                <a:solidFill>
                  <a:srgbClr val="FFFFFF"/>
                </a:solidFill>
                <a:latin typeface="Trebuchet MS"/>
                <a:cs typeface="Trebuchet MS"/>
              </a:rPr>
              <a:t>maintain </a:t>
            </a:r>
            <a:r>
              <a:rPr dirty="0" sz="1800" spc="55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dirty="0" sz="1800" spc="-23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25">
                <a:solidFill>
                  <a:srgbClr val="FFFFFF"/>
                </a:solidFill>
                <a:latin typeface="Trebuchet MS"/>
                <a:cs typeface="Trebuchet MS"/>
              </a:rPr>
              <a:t>improve  </a:t>
            </a:r>
            <a:r>
              <a:rPr dirty="0" sz="1800" spc="15">
                <a:solidFill>
                  <a:srgbClr val="FFFFFF"/>
                </a:solidFill>
                <a:latin typeface="Trebuchet MS"/>
                <a:cs typeface="Trebuchet MS"/>
              </a:rPr>
              <a:t>health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74465" y="3628436"/>
            <a:ext cx="1867535" cy="1237615"/>
          </a:xfrm>
          <a:prstGeom prst="rect">
            <a:avLst/>
          </a:prstGeom>
        </p:spPr>
        <p:txBody>
          <a:bodyPr wrap="square" lIns="0" tIns="43815" rIns="0" bIns="0" rtlCol="0" vert="horz">
            <a:spAutoFit/>
          </a:bodyPr>
          <a:lstStyle/>
          <a:p>
            <a:pPr marL="12700" marR="5080">
              <a:lnSpc>
                <a:spcPct val="104299"/>
              </a:lnSpc>
              <a:spcBef>
                <a:spcPts val="345"/>
              </a:spcBef>
            </a:pPr>
            <a:r>
              <a:rPr dirty="0" sz="2000" spc="-5" b="1">
                <a:solidFill>
                  <a:srgbClr val="FFFFFF"/>
                </a:solidFill>
                <a:latin typeface="Trebuchet MS"/>
                <a:cs typeface="Trebuchet MS"/>
              </a:rPr>
              <a:t>Proteins  </a:t>
            </a:r>
            <a:r>
              <a:rPr dirty="0" sz="1800" spc="50">
                <a:solidFill>
                  <a:srgbClr val="FFFFFF"/>
                </a:solidFill>
                <a:latin typeface="Trebuchet MS"/>
                <a:cs typeface="Trebuchet MS"/>
              </a:rPr>
              <a:t>Solutions </a:t>
            </a:r>
            <a:r>
              <a:rPr dirty="0" sz="1800" spc="1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dirty="0" sz="1800" spc="-30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800" spc="-5">
                <a:solidFill>
                  <a:srgbClr val="FFFFFF"/>
                </a:solidFill>
                <a:latin typeface="Trebuchet MS"/>
                <a:cs typeface="Trebuchet MS"/>
              </a:rPr>
              <a:t>meet  </a:t>
            </a:r>
            <a:r>
              <a:rPr dirty="0" sz="1800" spc="35">
                <a:solidFill>
                  <a:srgbClr val="FFFFFF"/>
                </a:solidFill>
                <a:latin typeface="Trebuchet MS"/>
                <a:cs typeface="Trebuchet MS"/>
              </a:rPr>
              <a:t>global </a:t>
            </a:r>
            <a:r>
              <a:rPr dirty="0" sz="1800" spc="20">
                <a:solidFill>
                  <a:srgbClr val="FFFFFF"/>
                </a:solidFill>
                <a:latin typeface="Trebuchet MS"/>
                <a:cs typeface="Trebuchet MS"/>
              </a:rPr>
              <a:t>protein  </a:t>
            </a:r>
            <a:r>
              <a:rPr dirty="0" sz="1800" spc="50">
                <a:solidFill>
                  <a:srgbClr val="FFFFFF"/>
                </a:solidFill>
                <a:latin typeface="Trebuchet MS"/>
                <a:cs typeface="Trebuchet MS"/>
              </a:rPr>
              <a:t>demand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52272" y="2822448"/>
            <a:ext cx="644652" cy="64465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448044" y="2724911"/>
            <a:ext cx="733044" cy="8397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489959" y="2755392"/>
            <a:ext cx="777239" cy="7772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9294876" y="2750820"/>
            <a:ext cx="786383" cy="7879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430072" y="6329730"/>
            <a:ext cx="160655" cy="208279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 sz="1200" spc="30">
                <a:solidFill>
                  <a:srgbClr val="B1B1B1"/>
                </a:solidFill>
                <a:latin typeface="Trebuchet MS"/>
                <a:cs typeface="Trebuchet MS"/>
              </a:rPr>
              <a:t>8</a:t>
            </a:fld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94588" y="0"/>
            <a:ext cx="11297920" cy="6858000"/>
            <a:chOff x="894588" y="0"/>
            <a:chExt cx="11297920" cy="6858000"/>
          </a:xfrm>
        </p:grpSpPr>
        <p:sp>
          <p:nvSpPr>
            <p:cNvPr id="3" name="object 3"/>
            <p:cNvSpPr/>
            <p:nvPr/>
          </p:nvSpPr>
          <p:spPr>
            <a:xfrm>
              <a:off x="894588" y="0"/>
              <a:ext cx="11297412" cy="68579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7696200" y="0"/>
              <a:ext cx="4495800" cy="6857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8692895" y="5940551"/>
              <a:ext cx="3499104" cy="9174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1431416" y="3385261"/>
            <a:ext cx="1787525" cy="6362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spc="30">
                <a:latin typeface="Arial"/>
                <a:cs typeface="Arial"/>
              </a:rPr>
              <a:t>‘</a:t>
            </a:r>
            <a:r>
              <a:rPr dirty="0" sz="2000" spc="30">
                <a:latin typeface="Trebuchet MS"/>
                <a:cs typeface="Trebuchet MS"/>
              </a:rPr>
              <a:t>Reading</a:t>
            </a:r>
            <a:r>
              <a:rPr dirty="0" sz="2000" spc="30">
                <a:latin typeface="Arial"/>
                <a:cs typeface="Arial"/>
              </a:rPr>
              <a:t>’</a:t>
            </a:r>
            <a:r>
              <a:rPr dirty="0" sz="2000" spc="-65">
                <a:latin typeface="Arial"/>
                <a:cs typeface="Arial"/>
              </a:rPr>
              <a:t> </a:t>
            </a:r>
            <a:r>
              <a:rPr dirty="0" sz="2000" spc="65">
                <a:latin typeface="Trebuchet MS"/>
                <a:cs typeface="Trebuchet MS"/>
              </a:rPr>
              <a:t>and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dirty="0" sz="2000" spc="-5">
                <a:latin typeface="Arial"/>
                <a:cs typeface="Arial"/>
              </a:rPr>
              <a:t>‘</a:t>
            </a:r>
            <a:r>
              <a:rPr dirty="0" sz="2000" spc="-5">
                <a:latin typeface="Trebuchet MS"/>
                <a:cs typeface="Trebuchet MS"/>
              </a:rPr>
              <a:t>writing</a:t>
            </a:r>
            <a:r>
              <a:rPr dirty="0" sz="2000" spc="-5">
                <a:latin typeface="Arial"/>
                <a:cs typeface="Arial"/>
              </a:rPr>
              <a:t>’ </a:t>
            </a:r>
            <a:r>
              <a:rPr dirty="0" sz="2000" spc="10">
                <a:latin typeface="Trebuchet MS"/>
                <a:cs typeface="Trebuchet MS"/>
              </a:rPr>
              <a:t>of</a:t>
            </a:r>
            <a:r>
              <a:rPr dirty="0" sz="2000" spc="-165">
                <a:latin typeface="Trebuchet MS"/>
                <a:cs typeface="Trebuchet MS"/>
              </a:rPr>
              <a:t> </a:t>
            </a:r>
            <a:r>
              <a:rPr dirty="0" sz="2000" spc="40">
                <a:latin typeface="Trebuchet MS"/>
                <a:cs typeface="Trebuchet MS"/>
              </a:rPr>
              <a:t>DNA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55472" y="379221"/>
            <a:ext cx="6713855" cy="953135"/>
          </a:xfrm>
          <a:prstGeom prst="rect"/>
        </p:spPr>
        <p:txBody>
          <a:bodyPr wrap="square" lIns="0" tIns="67945" rIns="0" bIns="0" rtlCol="0" vert="horz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dirty="0" spc="70">
                <a:solidFill>
                  <a:srgbClr val="E04327"/>
                </a:solidFill>
              </a:rPr>
              <a:t>Developments </a:t>
            </a:r>
            <a:r>
              <a:rPr dirty="0" spc="50">
                <a:solidFill>
                  <a:srgbClr val="E04327"/>
                </a:solidFill>
              </a:rPr>
              <a:t>in </a:t>
            </a:r>
            <a:r>
              <a:rPr dirty="0" spc="65">
                <a:solidFill>
                  <a:srgbClr val="E04327"/>
                </a:solidFill>
              </a:rPr>
              <a:t>biotechnology</a:t>
            </a:r>
            <a:r>
              <a:rPr dirty="0" spc="-730">
                <a:solidFill>
                  <a:srgbClr val="E04327"/>
                </a:solidFill>
              </a:rPr>
              <a:t> </a:t>
            </a:r>
            <a:r>
              <a:rPr dirty="0" spc="110">
                <a:solidFill>
                  <a:srgbClr val="E04327"/>
                </a:solidFill>
              </a:rPr>
              <a:t>and  </a:t>
            </a:r>
            <a:r>
              <a:rPr dirty="0" spc="35">
                <a:solidFill>
                  <a:srgbClr val="E04327"/>
                </a:solidFill>
              </a:rPr>
              <a:t>digital</a:t>
            </a:r>
            <a:r>
              <a:rPr dirty="0" spc="-195">
                <a:solidFill>
                  <a:srgbClr val="E04327"/>
                </a:solidFill>
              </a:rPr>
              <a:t> </a:t>
            </a:r>
            <a:r>
              <a:rPr dirty="0" spc="55">
                <a:solidFill>
                  <a:srgbClr val="E04327"/>
                </a:solidFill>
              </a:rPr>
              <a:t>transformation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55472" y="1412875"/>
            <a:ext cx="6556375" cy="1122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400" spc="40">
                <a:solidFill>
                  <a:srgbClr val="ED7103"/>
                </a:solidFill>
                <a:latin typeface="Trebuchet MS"/>
                <a:cs typeface="Trebuchet MS"/>
              </a:rPr>
              <a:t>Developments in </a:t>
            </a:r>
            <a:r>
              <a:rPr dirty="0" sz="2400" spc="60">
                <a:solidFill>
                  <a:srgbClr val="ED7103"/>
                </a:solidFill>
                <a:latin typeface="Trebuchet MS"/>
                <a:cs typeface="Trebuchet MS"/>
              </a:rPr>
              <a:t>our</a:t>
            </a:r>
            <a:r>
              <a:rPr dirty="0" sz="2400" spc="-530">
                <a:solidFill>
                  <a:srgbClr val="ED7103"/>
                </a:solidFill>
                <a:latin typeface="Trebuchet MS"/>
                <a:cs typeface="Trebuchet MS"/>
              </a:rPr>
              <a:t> </a:t>
            </a:r>
            <a:r>
              <a:rPr dirty="0" sz="2400" spc="50">
                <a:solidFill>
                  <a:srgbClr val="ED7103"/>
                </a:solidFill>
                <a:latin typeface="Trebuchet MS"/>
                <a:cs typeface="Trebuchet MS"/>
              </a:rPr>
              <a:t>understanding </a:t>
            </a:r>
            <a:r>
              <a:rPr dirty="0" sz="2400" spc="15">
                <a:solidFill>
                  <a:srgbClr val="ED7103"/>
                </a:solidFill>
                <a:latin typeface="Trebuchet MS"/>
                <a:cs typeface="Trebuchet MS"/>
              </a:rPr>
              <a:t>of </a:t>
            </a:r>
            <a:r>
              <a:rPr dirty="0" sz="2400">
                <a:solidFill>
                  <a:srgbClr val="ED7103"/>
                </a:solidFill>
                <a:latin typeface="Trebuchet MS"/>
                <a:cs typeface="Trebuchet MS"/>
              </a:rPr>
              <a:t>biology,  </a:t>
            </a:r>
            <a:r>
              <a:rPr dirty="0" sz="2400" spc="25">
                <a:solidFill>
                  <a:srgbClr val="ED7103"/>
                </a:solidFill>
                <a:latin typeface="Trebuchet MS"/>
                <a:cs typeface="Trebuchet MS"/>
              </a:rPr>
              <a:t>data </a:t>
            </a:r>
            <a:r>
              <a:rPr dirty="0" sz="2400" spc="-25">
                <a:solidFill>
                  <a:srgbClr val="ED7103"/>
                </a:solidFill>
                <a:latin typeface="Trebuchet MS"/>
                <a:cs typeface="Trebuchet MS"/>
              </a:rPr>
              <a:t>science, </a:t>
            </a:r>
            <a:r>
              <a:rPr dirty="0" sz="2400" spc="75">
                <a:solidFill>
                  <a:srgbClr val="ED7103"/>
                </a:solidFill>
                <a:latin typeface="Trebuchet MS"/>
                <a:cs typeface="Trebuchet MS"/>
              </a:rPr>
              <a:t>and </a:t>
            </a:r>
            <a:r>
              <a:rPr dirty="0" sz="2400" spc="40">
                <a:solidFill>
                  <a:srgbClr val="ED7103"/>
                </a:solidFill>
                <a:latin typeface="Trebuchet MS"/>
                <a:cs typeface="Trebuchet MS"/>
              </a:rPr>
              <a:t>modelling </a:t>
            </a:r>
            <a:r>
              <a:rPr dirty="0" sz="2400" spc="10">
                <a:solidFill>
                  <a:srgbClr val="ED7103"/>
                </a:solidFill>
                <a:latin typeface="Trebuchet MS"/>
                <a:cs typeface="Trebuchet MS"/>
              </a:rPr>
              <a:t>are </a:t>
            </a:r>
            <a:r>
              <a:rPr dirty="0" sz="2400" spc="60">
                <a:solidFill>
                  <a:srgbClr val="ED7103"/>
                </a:solidFill>
                <a:latin typeface="Trebuchet MS"/>
                <a:cs typeface="Trebuchet MS"/>
              </a:rPr>
              <a:t>opening </a:t>
            </a:r>
            <a:r>
              <a:rPr dirty="0" sz="2400" spc="85">
                <a:solidFill>
                  <a:srgbClr val="ED7103"/>
                </a:solidFill>
                <a:latin typeface="Trebuchet MS"/>
                <a:cs typeface="Trebuchet MS"/>
              </a:rPr>
              <a:t>up  </a:t>
            </a:r>
            <a:r>
              <a:rPr dirty="0" sz="2400" spc="-5">
                <a:solidFill>
                  <a:srgbClr val="ED7103"/>
                </a:solidFill>
                <a:latin typeface="Trebuchet MS"/>
                <a:cs typeface="Trebuchet MS"/>
              </a:rPr>
              <a:t>exiting </a:t>
            </a:r>
            <a:r>
              <a:rPr dirty="0" sz="2400" spc="5">
                <a:solidFill>
                  <a:srgbClr val="ED7103"/>
                </a:solidFill>
                <a:latin typeface="Trebuchet MS"/>
                <a:cs typeface="Trebuchet MS"/>
              </a:rPr>
              <a:t>new</a:t>
            </a:r>
            <a:r>
              <a:rPr dirty="0" sz="2400" spc="-145">
                <a:solidFill>
                  <a:srgbClr val="ED7103"/>
                </a:solidFill>
                <a:latin typeface="Trebuchet MS"/>
                <a:cs typeface="Trebuchet MS"/>
              </a:rPr>
              <a:t> </a:t>
            </a:r>
            <a:r>
              <a:rPr dirty="0" sz="2400" spc="45">
                <a:solidFill>
                  <a:srgbClr val="ED7103"/>
                </a:solidFill>
                <a:latin typeface="Trebuchet MS"/>
                <a:cs typeface="Trebuchet MS"/>
              </a:rPr>
              <a:t>possibilities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31122" y="2915234"/>
            <a:ext cx="2375535" cy="3314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spc="50">
                <a:solidFill>
                  <a:srgbClr val="FFFFFF"/>
                </a:solidFill>
                <a:latin typeface="Trebuchet MS"/>
                <a:cs typeface="Trebuchet MS"/>
              </a:rPr>
              <a:t>Box</a:t>
            </a:r>
            <a:r>
              <a:rPr dirty="0" sz="2000" spc="-114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5">
                <a:solidFill>
                  <a:srgbClr val="FFFFFF"/>
                </a:solidFill>
                <a:latin typeface="Trebuchet MS"/>
                <a:cs typeface="Trebuchet MS"/>
              </a:rPr>
              <a:t>for</a:t>
            </a:r>
            <a:r>
              <a:rPr dirty="0" sz="2000" spc="-10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5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dirty="0" sz="2000" spc="-10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55">
                <a:solidFill>
                  <a:srgbClr val="FFFFFF"/>
                </a:solidFill>
                <a:latin typeface="Trebuchet MS"/>
                <a:cs typeface="Trebuchet MS"/>
              </a:rPr>
              <a:t>logo</a:t>
            </a:r>
            <a:r>
              <a:rPr dirty="0" sz="2000" spc="-114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000" spc="-45">
                <a:solidFill>
                  <a:srgbClr val="FFFFFF"/>
                </a:solidFill>
                <a:latin typeface="Trebuchet MS"/>
                <a:cs typeface="Trebuchet MS"/>
              </a:rPr>
              <a:t>text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64819" y="525780"/>
            <a:ext cx="10521950" cy="5029835"/>
            <a:chOff x="464819" y="525780"/>
            <a:chExt cx="10521950" cy="5029835"/>
          </a:xfrm>
        </p:grpSpPr>
        <p:sp>
          <p:nvSpPr>
            <p:cNvPr id="11" name="object 11"/>
            <p:cNvSpPr/>
            <p:nvPr/>
          </p:nvSpPr>
          <p:spPr>
            <a:xfrm>
              <a:off x="8958072" y="525780"/>
              <a:ext cx="2028444" cy="201625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905999" y="4855476"/>
              <a:ext cx="690245" cy="699770"/>
            </a:xfrm>
            <a:custGeom>
              <a:avLst/>
              <a:gdLst/>
              <a:ahLst/>
              <a:cxnLst/>
              <a:rect l="l" t="t" r="r" b="b"/>
              <a:pathLst>
                <a:path w="690245" h="699770">
                  <a:moveTo>
                    <a:pt x="102590" y="259207"/>
                  </a:moveTo>
                  <a:lnTo>
                    <a:pt x="98628" y="239039"/>
                  </a:lnTo>
                  <a:lnTo>
                    <a:pt x="87744" y="222605"/>
                  </a:lnTo>
                  <a:lnTo>
                    <a:pt x="71450" y="211543"/>
                  </a:lnTo>
                  <a:lnTo>
                    <a:pt x="51308" y="207492"/>
                  </a:lnTo>
                  <a:lnTo>
                    <a:pt x="31153" y="211543"/>
                  </a:lnTo>
                  <a:lnTo>
                    <a:pt x="14859" y="222605"/>
                  </a:lnTo>
                  <a:lnTo>
                    <a:pt x="3975" y="239039"/>
                  </a:lnTo>
                  <a:lnTo>
                    <a:pt x="0" y="259207"/>
                  </a:lnTo>
                  <a:lnTo>
                    <a:pt x="3975" y="279019"/>
                  </a:lnTo>
                  <a:lnTo>
                    <a:pt x="14859" y="295275"/>
                  </a:lnTo>
                  <a:lnTo>
                    <a:pt x="31153" y="306260"/>
                  </a:lnTo>
                  <a:lnTo>
                    <a:pt x="51308" y="310299"/>
                  </a:lnTo>
                  <a:lnTo>
                    <a:pt x="71450" y="306260"/>
                  </a:lnTo>
                  <a:lnTo>
                    <a:pt x="87744" y="295275"/>
                  </a:lnTo>
                  <a:lnTo>
                    <a:pt x="98628" y="279019"/>
                  </a:lnTo>
                  <a:lnTo>
                    <a:pt x="102590" y="259207"/>
                  </a:lnTo>
                  <a:close/>
                </a:path>
                <a:path w="690245" h="699770">
                  <a:moveTo>
                    <a:pt x="140754" y="519671"/>
                  </a:moveTo>
                  <a:lnTo>
                    <a:pt x="140131" y="512203"/>
                  </a:lnTo>
                  <a:lnTo>
                    <a:pt x="135128" y="508457"/>
                  </a:lnTo>
                  <a:lnTo>
                    <a:pt x="131025" y="504609"/>
                  </a:lnTo>
                  <a:lnTo>
                    <a:pt x="123393" y="494906"/>
                  </a:lnTo>
                  <a:lnTo>
                    <a:pt x="116484" y="479361"/>
                  </a:lnTo>
                  <a:lnTo>
                    <a:pt x="114477" y="457987"/>
                  </a:lnTo>
                  <a:lnTo>
                    <a:pt x="115112" y="451751"/>
                  </a:lnTo>
                  <a:lnTo>
                    <a:pt x="110109" y="445516"/>
                  </a:lnTo>
                  <a:lnTo>
                    <a:pt x="103847" y="445516"/>
                  </a:lnTo>
                  <a:lnTo>
                    <a:pt x="96964" y="444893"/>
                  </a:lnTo>
                  <a:lnTo>
                    <a:pt x="91338" y="449884"/>
                  </a:lnTo>
                  <a:lnTo>
                    <a:pt x="91338" y="456120"/>
                  </a:lnTo>
                  <a:lnTo>
                    <a:pt x="94170" y="486232"/>
                  </a:lnTo>
                  <a:lnTo>
                    <a:pt x="115087" y="521919"/>
                  </a:lnTo>
                  <a:lnTo>
                    <a:pt x="125120" y="529018"/>
                  </a:lnTo>
                  <a:lnTo>
                    <a:pt x="131381" y="529018"/>
                  </a:lnTo>
                  <a:lnTo>
                    <a:pt x="134505" y="527773"/>
                  </a:lnTo>
                  <a:lnTo>
                    <a:pt x="140754" y="519671"/>
                  </a:lnTo>
                  <a:close/>
                </a:path>
                <a:path w="690245" h="699770">
                  <a:moveTo>
                    <a:pt x="146380" y="211226"/>
                  </a:moveTo>
                  <a:lnTo>
                    <a:pt x="144513" y="209359"/>
                  </a:lnTo>
                  <a:lnTo>
                    <a:pt x="101968" y="162001"/>
                  </a:lnTo>
                  <a:lnTo>
                    <a:pt x="100088" y="160134"/>
                  </a:lnTo>
                  <a:lnTo>
                    <a:pt x="96964" y="159512"/>
                  </a:lnTo>
                  <a:lnTo>
                    <a:pt x="95084" y="161378"/>
                  </a:lnTo>
                  <a:lnTo>
                    <a:pt x="81330" y="173837"/>
                  </a:lnTo>
                  <a:lnTo>
                    <a:pt x="79451" y="175717"/>
                  </a:lnTo>
                  <a:lnTo>
                    <a:pt x="79451" y="178206"/>
                  </a:lnTo>
                  <a:lnTo>
                    <a:pt x="80708" y="180695"/>
                  </a:lnTo>
                  <a:lnTo>
                    <a:pt x="123863" y="228053"/>
                  </a:lnTo>
                  <a:lnTo>
                    <a:pt x="125742" y="229933"/>
                  </a:lnTo>
                  <a:lnTo>
                    <a:pt x="128879" y="229933"/>
                  </a:lnTo>
                  <a:lnTo>
                    <a:pt x="130746" y="228053"/>
                  </a:lnTo>
                  <a:lnTo>
                    <a:pt x="144513" y="216217"/>
                  </a:lnTo>
                  <a:lnTo>
                    <a:pt x="146380" y="214337"/>
                  </a:lnTo>
                  <a:lnTo>
                    <a:pt x="146380" y="211226"/>
                  </a:lnTo>
                  <a:close/>
                </a:path>
                <a:path w="690245" h="699770">
                  <a:moveTo>
                    <a:pt x="175171" y="335851"/>
                  </a:moveTo>
                  <a:lnTo>
                    <a:pt x="173913" y="333984"/>
                  </a:lnTo>
                  <a:lnTo>
                    <a:pt x="129501" y="285381"/>
                  </a:lnTo>
                  <a:lnTo>
                    <a:pt x="127622" y="283514"/>
                  </a:lnTo>
                  <a:lnTo>
                    <a:pt x="124485" y="283514"/>
                  </a:lnTo>
                  <a:lnTo>
                    <a:pt x="122618" y="284759"/>
                  </a:lnTo>
                  <a:lnTo>
                    <a:pt x="75069" y="327761"/>
                  </a:lnTo>
                  <a:lnTo>
                    <a:pt x="73202" y="329628"/>
                  </a:lnTo>
                  <a:lnTo>
                    <a:pt x="73202" y="332740"/>
                  </a:lnTo>
                  <a:lnTo>
                    <a:pt x="75069" y="334606"/>
                  </a:lnTo>
                  <a:lnTo>
                    <a:pt x="118859" y="383209"/>
                  </a:lnTo>
                  <a:lnTo>
                    <a:pt x="120738" y="385076"/>
                  </a:lnTo>
                  <a:lnTo>
                    <a:pt x="123863" y="385076"/>
                  </a:lnTo>
                  <a:lnTo>
                    <a:pt x="125742" y="383832"/>
                  </a:lnTo>
                  <a:lnTo>
                    <a:pt x="173291" y="340842"/>
                  </a:lnTo>
                  <a:lnTo>
                    <a:pt x="175171" y="338975"/>
                  </a:lnTo>
                  <a:lnTo>
                    <a:pt x="175171" y="335851"/>
                  </a:lnTo>
                  <a:close/>
                </a:path>
                <a:path w="690245" h="699770">
                  <a:moveTo>
                    <a:pt x="203936" y="365772"/>
                  </a:moveTo>
                  <a:lnTo>
                    <a:pt x="202069" y="363893"/>
                  </a:lnTo>
                  <a:lnTo>
                    <a:pt x="189547" y="350189"/>
                  </a:lnTo>
                  <a:lnTo>
                    <a:pt x="188302" y="348310"/>
                  </a:lnTo>
                  <a:lnTo>
                    <a:pt x="185166" y="348310"/>
                  </a:lnTo>
                  <a:lnTo>
                    <a:pt x="183299" y="350189"/>
                  </a:lnTo>
                  <a:lnTo>
                    <a:pt x="135128" y="392557"/>
                  </a:lnTo>
                  <a:lnTo>
                    <a:pt x="133248" y="394423"/>
                  </a:lnTo>
                  <a:lnTo>
                    <a:pt x="133248" y="397535"/>
                  </a:lnTo>
                  <a:lnTo>
                    <a:pt x="135128" y="399415"/>
                  </a:lnTo>
                  <a:lnTo>
                    <a:pt x="147637" y="413131"/>
                  </a:lnTo>
                  <a:lnTo>
                    <a:pt x="148894" y="414997"/>
                  </a:lnTo>
                  <a:lnTo>
                    <a:pt x="152019" y="414997"/>
                  </a:lnTo>
                  <a:lnTo>
                    <a:pt x="153898" y="413753"/>
                  </a:lnTo>
                  <a:lnTo>
                    <a:pt x="201434" y="370751"/>
                  </a:lnTo>
                  <a:lnTo>
                    <a:pt x="203936" y="368884"/>
                  </a:lnTo>
                  <a:lnTo>
                    <a:pt x="203936" y="365772"/>
                  </a:lnTo>
                  <a:close/>
                </a:path>
                <a:path w="690245" h="699770">
                  <a:moveTo>
                    <a:pt x="224586" y="137083"/>
                  </a:moveTo>
                  <a:lnTo>
                    <a:pt x="221462" y="133350"/>
                  </a:lnTo>
                  <a:lnTo>
                    <a:pt x="183921" y="91592"/>
                  </a:lnTo>
                  <a:lnTo>
                    <a:pt x="180797" y="88480"/>
                  </a:lnTo>
                  <a:lnTo>
                    <a:pt x="175171" y="87858"/>
                  </a:lnTo>
                  <a:lnTo>
                    <a:pt x="171411" y="90970"/>
                  </a:lnTo>
                  <a:lnTo>
                    <a:pt x="114477" y="142684"/>
                  </a:lnTo>
                  <a:lnTo>
                    <a:pt x="110731" y="145808"/>
                  </a:lnTo>
                  <a:lnTo>
                    <a:pt x="110731" y="151409"/>
                  </a:lnTo>
                  <a:lnTo>
                    <a:pt x="113855" y="155155"/>
                  </a:lnTo>
                  <a:lnTo>
                    <a:pt x="151396" y="196278"/>
                  </a:lnTo>
                  <a:lnTo>
                    <a:pt x="154520" y="200012"/>
                  </a:lnTo>
                  <a:lnTo>
                    <a:pt x="160147" y="200634"/>
                  </a:lnTo>
                  <a:lnTo>
                    <a:pt x="163906" y="196900"/>
                  </a:lnTo>
                  <a:lnTo>
                    <a:pt x="220827" y="145808"/>
                  </a:lnTo>
                  <a:lnTo>
                    <a:pt x="224586" y="142684"/>
                  </a:lnTo>
                  <a:lnTo>
                    <a:pt x="224586" y="137083"/>
                  </a:lnTo>
                  <a:close/>
                </a:path>
                <a:path w="690245" h="699770">
                  <a:moveTo>
                    <a:pt x="279006" y="445516"/>
                  </a:moveTo>
                  <a:lnTo>
                    <a:pt x="274942" y="425348"/>
                  </a:lnTo>
                  <a:lnTo>
                    <a:pt x="263918" y="408914"/>
                  </a:lnTo>
                  <a:lnTo>
                    <a:pt x="247599" y="397852"/>
                  </a:lnTo>
                  <a:lnTo>
                    <a:pt x="227711" y="393801"/>
                  </a:lnTo>
                  <a:lnTo>
                    <a:pt x="207454" y="397852"/>
                  </a:lnTo>
                  <a:lnTo>
                    <a:pt x="190957" y="408914"/>
                  </a:lnTo>
                  <a:lnTo>
                    <a:pt x="179857" y="425348"/>
                  </a:lnTo>
                  <a:lnTo>
                    <a:pt x="175793" y="445516"/>
                  </a:lnTo>
                  <a:lnTo>
                    <a:pt x="179857" y="465340"/>
                  </a:lnTo>
                  <a:lnTo>
                    <a:pt x="190957" y="481584"/>
                  </a:lnTo>
                  <a:lnTo>
                    <a:pt x="207454" y="492582"/>
                  </a:lnTo>
                  <a:lnTo>
                    <a:pt x="227711" y="496620"/>
                  </a:lnTo>
                  <a:lnTo>
                    <a:pt x="247599" y="492582"/>
                  </a:lnTo>
                  <a:lnTo>
                    <a:pt x="263918" y="481584"/>
                  </a:lnTo>
                  <a:lnTo>
                    <a:pt x="274942" y="465340"/>
                  </a:lnTo>
                  <a:lnTo>
                    <a:pt x="279006" y="445516"/>
                  </a:lnTo>
                  <a:close/>
                </a:path>
                <a:path w="690245" h="699770">
                  <a:moveTo>
                    <a:pt x="312166" y="77254"/>
                  </a:moveTo>
                  <a:lnTo>
                    <a:pt x="308102" y="57442"/>
                  </a:lnTo>
                  <a:lnTo>
                    <a:pt x="296989" y="41198"/>
                  </a:lnTo>
                  <a:lnTo>
                    <a:pt x="280492" y="30200"/>
                  </a:lnTo>
                  <a:lnTo>
                    <a:pt x="260235" y="26162"/>
                  </a:lnTo>
                  <a:lnTo>
                    <a:pt x="240347" y="30200"/>
                  </a:lnTo>
                  <a:lnTo>
                    <a:pt x="224028" y="41198"/>
                  </a:lnTo>
                  <a:lnTo>
                    <a:pt x="213004" y="57442"/>
                  </a:lnTo>
                  <a:lnTo>
                    <a:pt x="208940" y="77254"/>
                  </a:lnTo>
                  <a:lnTo>
                    <a:pt x="213004" y="97434"/>
                  </a:lnTo>
                  <a:lnTo>
                    <a:pt x="224028" y="113868"/>
                  </a:lnTo>
                  <a:lnTo>
                    <a:pt x="240347" y="124929"/>
                  </a:lnTo>
                  <a:lnTo>
                    <a:pt x="260235" y="128981"/>
                  </a:lnTo>
                  <a:lnTo>
                    <a:pt x="280492" y="124929"/>
                  </a:lnTo>
                  <a:lnTo>
                    <a:pt x="296989" y="113868"/>
                  </a:lnTo>
                  <a:lnTo>
                    <a:pt x="308102" y="97434"/>
                  </a:lnTo>
                  <a:lnTo>
                    <a:pt x="312166" y="77254"/>
                  </a:lnTo>
                  <a:close/>
                </a:path>
                <a:path w="690245" h="699770">
                  <a:moveTo>
                    <a:pt x="357835" y="115887"/>
                  </a:moveTo>
                  <a:lnTo>
                    <a:pt x="356577" y="114020"/>
                  </a:lnTo>
                  <a:lnTo>
                    <a:pt x="344068" y="100317"/>
                  </a:lnTo>
                  <a:lnTo>
                    <a:pt x="342188" y="98450"/>
                  </a:lnTo>
                  <a:lnTo>
                    <a:pt x="339064" y="98450"/>
                  </a:lnTo>
                  <a:lnTo>
                    <a:pt x="337185" y="100317"/>
                  </a:lnTo>
                  <a:lnTo>
                    <a:pt x="289648" y="142684"/>
                  </a:lnTo>
                  <a:lnTo>
                    <a:pt x="287769" y="144564"/>
                  </a:lnTo>
                  <a:lnTo>
                    <a:pt x="287769" y="147675"/>
                  </a:lnTo>
                  <a:lnTo>
                    <a:pt x="289648" y="149542"/>
                  </a:lnTo>
                  <a:lnTo>
                    <a:pt x="301523" y="163245"/>
                  </a:lnTo>
                  <a:lnTo>
                    <a:pt x="303403" y="165112"/>
                  </a:lnTo>
                  <a:lnTo>
                    <a:pt x="306527" y="165112"/>
                  </a:lnTo>
                  <a:lnTo>
                    <a:pt x="308406" y="163868"/>
                  </a:lnTo>
                  <a:lnTo>
                    <a:pt x="355955" y="120878"/>
                  </a:lnTo>
                  <a:lnTo>
                    <a:pt x="357835" y="119011"/>
                  </a:lnTo>
                  <a:lnTo>
                    <a:pt x="357835" y="115887"/>
                  </a:lnTo>
                  <a:close/>
                </a:path>
                <a:path w="690245" h="699770">
                  <a:moveTo>
                    <a:pt x="424141" y="185064"/>
                  </a:moveTo>
                  <a:lnTo>
                    <a:pt x="422262" y="183197"/>
                  </a:lnTo>
                  <a:lnTo>
                    <a:pt x="378472" y="134594"/>
                  </a:lnTo>
                  <a:lnTo>
                    <a:pt x="376593" y="132727"/>
                  </a:lnTo>
                  <a:lnTo>
                    <a:pt x="373468" y="132727"/>
                  </a:lnTo>
                  <a:lnTo>
                    <a:pt x="371589" y="134594"/>
                  </a:lnTo>
                  <a:lnTo>
                    <a:pt x="324040" y="176961"/>
                  </a:lnTo>
                  <a:lnTo>
                    <a:pt x="322173" y="178828"/>
                  </a:lnTo>
                  <a:lnTo>
                    <a:pt x="322173" y="181952"/>
                  </a:lnTo>
                  <a:lnTo>
                    <a:pt x="323418" y="183819"/>
                  </a:lnTo>
                  <a:lnTo>
                    <a:pt x="367830" y="232422"/>
                  </a:lnTo>
                  <a:lnTo>
                    <a:pt x="369709" y="234289"/>
                  </a:lnTo>
                  <a:lnTo>
                    <a:pt x="372833" y="234289"/>
                  </a:lnTo>
                  <a:lnTo>
                    <a:pt x="374713" y="233045"/>
                  </a:lnTo>
                  <a:lnTo>
                    <a:pt x="422262" y="190042"/>
                  </a:lnTo>
                  <a:lnTo>
                    <a:pt x="424141" y="188175"/>
                  </a:lnTo>
                  <a:lnTo>
                    <a:pt x="424141" y="185064"/>
                  </a:lnTo>
                  <a:close/>
                </a:path>
                <a:path w="690245" h="699770">
                  <a:moveTo>
                    <a:pt x="474967" y="256489"/>
                  </a:moveTo>
                  <a:lnTo>
                    <a:pt x="472948" y="242481"/>
                  </a:lnTo>
                  <a:lnTo>
                    <a:pt x="465416" y="229933"/>
                  </a:lnTo>
                  <a:lnTo>
                    <a:pt x="442899" y="205003"/>
                  </a:lnTo>
                  <a:lnTo>
                    <a:pt x="441020" y="203123"/>
                  </a:lnTo>
                  <a:lnTo>
                    <a:pt x="438518" y="203123"/>
                  </a:lnTo>
                  <a:lnTo>
                    <a:pt x="436651" y="205003"/>
                  </a:lnTo>
                  <a:lnTo>
                    <a:pt x="388480" y="247370"/>
                  </a:lnTo>
                  <a:lnTo>
                    <a:pt x="386600" y="249237"/>
                  </a:lnTo>
                  <a:lnTo>
                    <a:pt x="386600" y="252361"/>
                  </a:lnTo>
                  <a:lnTo>
                    <a:pt x="388480" y="254228"/>
                  </a:lnTo>
                  <a:lnTo>
                    <a:pt x="410997" y="279158"/>
                  </a:lnTo>
                  <a:lnTo>
                    <a:pt x="422808" y="287782"/>
                  </a:lnTo>
                  <a:lnTo>
                    <a:pt x="436499" y="291147"/>
                  </a:lnTo>
                  <a:lnTo>
                    <a:pt x="450405" y="289140"/>
                  </a:lnTo>
                  <a:lnTo>
                    <a:pt x="462915" y="281647"/>
                  </a:lnTo>
                  <a:lnTo>
                    <a:pt x="471576" y="270141"/>
                  </a:lnTo>
                  <a:lnTo>
                    <a:pt x="474967" y="256489"/>
                  </a:lnTo>
                  <a:close/>
                </a:path>
                <a:path w="690245" h="699770">
                  <a:moveTo>
                    <a:pt x="511708" y="1244"/>
                  </a:moveTo>
                  <a:lnTo>
                    <a:pt x="510463" y="0"/>
                  </a:lnTo>
                  <a:lnTo>
                    <a:pt x="480555" y="0"/>
                  </a:lnTo>
                  <a:lnTo>
                    <a:pt x="479183" y="1244"/>
                  </a:lnTo>
                  <a:lnTo>
                    <a:pt x="479183" y="19304"/>
                  </a:lnTo>
                  <a:lnTo>
                    <a:pt x="486689" y="26784"/>
                  </a:lnTo>
                  <a:lnTo>
                    <a:pt x="504837" y="26784"/>
                  </a:lnTo>
                  <a:lnTo>
                    <a:pt x="511708" y="19304"/>
                  </a:lnTo>
                  <a:lnTo>
                    <a:pt x="511708" y="1244"/>
                  </a:lnTo>
                  <a:close/>
                </a:path>
                <a:path w="690245" h="699770">
                  <a:moveTo>
                    <a:pt x="514921" y="83959"/>
                  </a:moveTo>
                  <a:lnTo>
                    <a:pt x="514756" y="59093"/>
                  </a:lnTo>
                  <a:lnTo>
                    <a:pt x="512965" y="42367"/>
                  </a:lnTo>
                  <a:lnTo>
                    <a:pt x="506704" y="38011"/>
                  </a:lnTo>
                  <a:lnTo>
                    <a:pt x="500456" y="38633"/>
                  </a:lnTo>
                  <a:lnTo>
                    <a:pt x="493572" y="39878"/>
                  </a:lnTo>
                  <a:lnTo>
                    <a:pt x="489191" y="46113"/>
                  </a:lnTo>
                  <a:lnTo>
                    <a:pt x="490448" y="52336"/>
                  </a:lnTo>
                  <a:lnTo>
                    <a:pt x="491185" y="60871"/>
                  </a:lnTo>
                  <a:lnTo>
                    <a:pt x="491223" y="82791"/>
                  </a:lnTo>
                  <a:lnTo>
                    <a:pt x="487286" y="113944"/>
                  </a:lnTo>
                  <a:lnTo>
                    <a:pt x="476059" y="150164"/>
                  </a:lnTo>
                  <a:lnTo>
                    <a:pt x="473557" y="155778"/>
                  </a:lnTo>
                  <a:lnTo>
                    <a:pt x="476681" y="163245"/>
                  </a:lnTo>
                  <a:lnTo>
                    <a:pt x="482307" y="165735"/>
                  </a:lnTo>
                  <a:lnTo>
                    <a:pt x="484187" y="166370"/>
                  </a:lnTo>
                  <a:lnTo>
                    <a:pt x="491705" y="166370"/>
                  </a:lnTo>
                  <a:lnTo>
                    <a:pt x="496074" y="163868"/>
                  </a:lnTo>
                  <a:lnTo>
                    <a:pt x="497954" y="159512"/>
                  </a:lnTo>
                  <a:lnTo>
                    <a:pt x="510514" y="118872"/>
                  </a:lnTo>
                  <a:lnTo>
                    <a:pt x="514921" y="83959"/>
                  </a:lnTo>
                  <a:close/>
                </a:path>
                <a:path w="690245" h="699770">
                  <a:moveTo>
                    <a:pt x="556755" y="257340"/>
                  </a:moveTo>
                  <a:lnTo>
                    <a:pt x="553885" y="243179"/>
                  </a:lnTo>
                  <a:lnTo>
                    <a:pt x="546049" y="231482"/>
                  </a:lnTo>
                  <a:lnTo>
                    <a:pt x="534327" y="223520"/>
                  </a:lnTo>
                  <a:lnTo>
                    <a:pt x="519849" y="220573"/>
                  </a:lnTo>
                  <a:lnTo>
                    <a:pt x="483565" y="220573"/>
                  </a:lnTo>
                  <a:lnTo>
                    <a:pt x="481685" y="223075"/>
                  </a:lnTo>
                  <a:lnTo>
                    <a:pt x="481685" y="225564"/>
                  </a:lnTo>
                  <a:lnTo>
                    <a:pt x="485660" y="234823"/>
                  </a:lnTo>
                  <a:lnTo>
                    <a:pt x="487705" y="241223"/>
                  </a:lnTo>
                  <a:lnTo>
                    <a:pt x="488454" y="247726"/>
                  </a:lnTo>
                  <a:lnTo>
                    <a:pt x="488569" y="257340"/>
                  </a:lnTo>
                  <a:lnTo>
                    <a:pt x="487489" y="268884"/>
                  </a:lnTo>
                  <a:lnTo>
                    <a:pt x="485127" y="279069"/>
                  </a:lnTo>
                  <a:lnTo>
                    <a:pt x="482765" y="286346"/>
                  </a:lnTo>
                  <a:lnTo>
                    <a:pt x="481685" y="289115"/>
                  </a:lnTo>
                  <a:lnTo>
                    <a:pt x="481685" y="291617"/>
                  </a:lnTo>
                  <a:lnTo>
                    <a:pt x="483565" y="294106"/>
                  </a:lnTo>
                  <a:lnTo>
                    <a:pt x="519849" y="294106"/>
                  </a:lnTo>
                  <a:lnTo>
                    <a:pt x="534327" y="291160"/>
                  </a:lnTo>
                  <a:lnTo>
                    <a:pt x="546049" y="283197"/>
                  </a:lnTo>
                  <a:lnTo>
                    <a:pt x="553885" y="271500"/>
                  </a:lnTo>
                  <a:lnTo>
                    <a:pt x="556755" y="257340"/>
                  </a:lnTo>
                  <a:close/>
                </a:path>
                <a:path w="690245" h="699770">
                  <a:moveTo>
                    <a:pt x="627443" y="118389"/>
                  </a:moveTo>
                  <a:lnTo>
                    <a:pt x="619937" y="110909"/>
                  </a:lnTo>
                  <a:lnTo>
                    <a:pt x="601789" y="110909"/>
                  </a:lnTo>
                  <a:lnTo>
                    <a:pt x="594918" y="118389"/>
                  </a:lnTo>
                  <a:lnTo>
                    <a:pt x="594918" y="136461"/>
                  </a:lnTo>
                  <a:lnTo>
                    <a:pt x="601789" y="143941"/>
                  </a:lnTo>
                  <a:lnTo>
                    <a:pt x="619937" y="143941"/>
                  </a:lnTo>
                  <a:lnTo>
                    <a:pt x="627443" y="136461"/>
                  </a:lnTo>
                  <a:lnTo>
                    <a:pt x="627443" y="118389"/>
                  </a:lnTo>
                  <a:close/>
                </a:path>
                <a:path w="690245" h="699770">
                  <a:moveTo>
                    <a:pt x="674370" y="96583"/>
                  </a:moveTo>
                  <a:lnTo>
                    <a:pt x="666851" y="89103"/>
                  </a:lnTo>
                  <a:lnTo>
                    <a:pt x="648716" y="89103"/>
                  </a:lnTo>
                  <a:lnTo>
                    <a:pt x="641210" y="96583"/>
                  </a:lnTo>
                  <a:lnTo>
                    <a:pt x="641210" y="114642"/>
                  </a:lnTo>
                  <a:lnTo>
                    <a:pt x="648716" y="122123"/>
                  </a:lnTo>
                  <a:lnTo>
                    <a:pt x="666851" y="122123"/>
                  </a:lnTo>
                  <a:lnTo>
                    <a:pt x="674370" y="114642"/>
                  </a:lnTo>
                  <a:lnTo>
                    <a:pt x="674370" y="96583"/>
                  </a:lnTo>
                  <a:close/>
                </a:path>
                <a:path w="690245" h="699770">
                  <a:moveTo>
                    <a:pt x="682498" y="505968"/>
                  </a:moveTo>
                  <a:lnTo>
                    <a:pt x="608050" y="505968"/>
                  </a:lnTo>
                  <a:lnTo>
                    <a:pt x="608050" y="491007"/>
                  </a:lnTo>
                  <a:lnTo>
                    <a:pt x="630580" y="491007"/>
                  </a:lnTo>
                  <a:lnTo>
                    <a:pt x="630580" y="460476"/>
                  </a:lnTo>
                  <a:lnTo>
                    <a:pt x="516724" y="460476"/>
                  </a:lnTo>
                  <a:lnTo>
                    <a:pt x="516724" y="491007"/>
                  </a:lnTo>
                  <a:lnTo>
                    <a:pt x="539242" y="491007"/>
                  </a:lnTo>
                  <a:lnTo>
                    <a:pt x="539242" y="505968"/>
                  </a:lnTo>
                  <a:lnTo>
                    <a:pt x="336562" y="505968"/>
                  </a:lnTo>
                  <a:lnTo>
                    <a:pt x="336562" y="535254"/>
                  </a:lnTo>
                  <a:lnTo>
                    <a:pt x="359079" y="535254"/>
                  </a:lnTo>
                  <a:lnTo>
                    <a:pt x="359079" y="697268"/>
                  </a:lnTo>
                  <a:lnTo>
                    <a:pt x="389102" y="697268"/>
                  </a:lnTo>
                  <a:lnTo>
                    <a:pt x="389102" y="535254"/>
                  </a:lnTo>
                  <a:lnTo>
                    <a:pt x="539242" y="535254"/>
                  </a:lnTo>
                  <a:lnTo>
                    <a:pt x="539242" y="665480"/>
                  </a:lnTo>
                  <a:lnTo>
                    <a:pt x="541985" y="678726"/>
                  </a:lnTo>
                  <a:lnTo>
                    <a:pt x="549402" y="689635"/>
                  </a:lnTo>
                  <a:lnTo>
                    <a:pt x="560349" y="697026"/>
                  </a:lnTo>
                  <a:lnTo>
                    <a:pt x="573646" y="699757"/>
                  </a:lnTo>
                  <a:lnTo>
                    <a:pt x="586943" y="697026"/>
                  </a:lnTo>
                  <a:lnTo>
                    <a:pt x="597890" y="689635"/>
                  </a:lnTo>
                  <a:lnTo>
                    <a:pt x="605320" y="678726"/>
                  </a:lnTo>
                  <a:lnTo>
                    <a:pt x="608050" y="665480"/>
                  </a:lnTo>
                  <a:lnTo>
                    <a:pt x="608050" y="535254"/>
                  </a:lnTo>
                  <a:lnTo>
                    <a:pt x="631202" y="535254"/>
                  </a:lnTo>
                  <a:lnTo>
                    <a:pt x="631202" y="697268"/>
                  </a:lnTo>
                  <a:lnTo>
                    <a:pt x="660603" y="697268"/>
                  </a:lnTo>
                  <a:lnTo>
                    <a:pt x="660603" y="535254"/>
                  </a:lnTo>
                  <a:lnTo>
                    <a:pt x="682498" y="535254"/>
                  </a:lnTo>
                  <a:lnTo>
                    <a:pt x="682498" y="505968"/>
                  </a:lnTo>
                  <a:close/>
                </a:path>
                <a:path w="690245" h="699770">
                  <a:moveTo>
                    <a:pt x="690003" y="169481"/>
                  </a:moveTo>
                  <a:lnTo>
                    <a:pt x="576770" y="169481"/>
                  </a:lnTo>
                  <a:lnTo>
                    <a:pt x="576770" y="199390"/>
                  </a:lnTo>
                  <a:lnTo>
                    <a:pt x="598665" y="199390"/>
                  </a:lnTo>
                  <a:lnTo>
                    <a:pt x="598665" y="238645"/>
                  </a:lnTo>
                  <a:lnTo>
                    <a:pt x="565518" y="238645"/>
                  </a:lnTo>
                  <a:lnTo>
                    <a:pt x="565518" y="269189"/>
                  </a:lnTo>
                  <a:lnTo>
                    <a:pt x="598665" y="269189"/>
                  </a:lnTo>
                  <a:lnTo>
                    <a:pt x="598665" y="373862"/>
                  </a:lnTo>
                  <a:lnTo>
                    <a:pt x="601408" y="387375"/>
                  </a:lnTo>
                  <a:lnTo>
                    <a:pt x="608838" y="398246"/>
                  </a:lnTo>
                  <a:lnTo>
                    <a:pt x="619785" y="405498"/>
                  </a:lnTo>
                  <a:lnTo>
                    <a:pt x="633082" y="408139"/>
                  </a:lnTo>
                  <a:lnTo>
                    <a:pt x="646633" y="405498"/>
                  </a:lnTo>
                  <a:lnTo>
                    <a:pt x="657555" y="398246"/>
                  </a:lnTo>
                  <a:lnTo>
                    <a:pt x="664832" y="387375"/>
                  </a:lnTo>
                  <a:lnTo>
                    <a:pt x="667473" y="373862"/>
                  </a:lnTo>
                  <a:lnTo>
                    <a:pt x="667473" y="199390"/>
                  </a:lnTo>
                  <a:lnTo>
                    <a:pt x="690003" y="199390"/>
                  </a:lnTo>
                  <a:lnTo>
                    <a:pt x="690003" y="169481"/>
                  </a:lnTo>
                  <a:close/>
                </a:path>
              </a:pathLst>
            </a:custGeom>
            <a:solidFill>
              <a:srgbClr val="233E7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039883" y="5363308"/>
              <a:ext cx="185790" cy="16325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505968" y="4904244"/>
              <a:ext cx="756285" cy="650875"/>
            </a:xfrm>
            <a:custGeom>
              <a:avLst/>
              <a:gdLst/>
              <a:ahLst/>
              <a:cxnLst/>
              <a:rect l="l" t="t" r="r" b="b"/>
              <a:pathLst>
                <a:path w="756285" h="650875">
                  <a:moveTo>
                    <a:pt x="79375" y="55499"/>
                  </a:moveTo>
                  <a:lnTo>
                    <a:pt x="73177" y="48768"/>
                  </a:lnTo>
                  <a:lnTo>
                    <a:pt x="65862" y="49326"/>
                  </a:lnTo>
                  <a:lnTo>
                    <a:pt x="57975" y="49326"/>
                  </a:lnTo>
                  <a:lnTo>
                    <a:pt x="51777" y="56057"/>
                  </a:lnTo>
                  <a:lnTo>
                    <a:pt x="51777" y="70637"/>
                  </a:lnTo>
                  <a:lnTo>
                    <a:pt x="57975" y="76796"/>
                  </a:lnTo>
                  <a:lnTo>
                    <a:pt x="65290" y="77368"/>
                  </a:lnTo>
                  <a:lnTo>
                    <a:pt x="73177" y="77368"/>
                  </a:lnTo>
                  <a:lnTo>
                    <a:pt x="79375" y="71196"/>
                  </a:lnTo>
                  <a:lnTo>
                    <a:pt x="79375" y="55499"/>
                  </a:lnTo>
                  <a:close/>
                </a:path>
                <a:path w="756285" h="650875">
                  <a:moveTo>
                    <a:pt x="132283" y="55499"/>
                  </a:moveTo>
                  <a:lnTo>
                    <a:pt x="125526" y="48768"/>
                  </a:lnTo>
                  <a:lnTo>
                    <a:pt x="110324" y="48768"/>
                  </a:lnTo>
                  <a:lnTo>
                    <a:pt x="103568" y="55499"/>
                  </a:lnTo>
                  <a:lnTo>
                    <a:pt x="103568" y="70637"/>
                  </a:lnTo>
                  <a:lnTo>
                    <a:pt x="110324" y="77368"/>
                  </a:lnTo>
                  <a:lnTo>
                    <a:pt x="125526" y="77368"/>
                  </a:lnTo>
                  <a:lnTo>
                    <a:pt x="132283" y="70078"/>
                  </a:lnTo>
                  <a:lnTo>
                    <a:pt x="132283" y="55499"/>
                  </a:lnTo>
                  <a:close/>
                </a:path>
                <a:path w="756285" h="650875">
                  <a:moveTo>
                    <a:pt x="184632" y="55499"/>
                  </a:moveTo>
                  <a:lnTo>
                    <a:pt x="177888" y="49326"/>
                  </a:lnTo>
                  <a:lnTo>
                    <a:pt x="170561" y="49326"/>
                  </a:lnTo>
                  <a:lnTo>
                    <a:pt x="162687" y="48768"/>
                  </a:lnTo>
                  <a:lnTo>
                    <a:pt x="156489" y="55499"/>
                  </a:lnTo>
                  <a:lnTo>
                    <a:pt x="157060" y="63347"/>
                  </a:lnTo>
                  <a:lnTo>
                    <a:pt x="157060" y="71196"/>
                  </a:lnTo>
                  <a:lnTo>
                    <a:pt x="163245" y="77368"/>
                  </a:lnTo>
                  <a:lnTo>
                    <a:pt x="171132" y="77368"/>
                  </a:lnTo>
                  <a:lnTo>
                    <a:pt x="178447" y="76796"/>
                  </a:lnTo>
                  <a:lnTo>
                    <a:pt x="184632" y="70637"/>
                  </a:lnTo>
                  <a:lnTo>
                    <a:pt x="184632" y="55499"/>
                  </a:lnTo>
                  <a:close/>
                </a:path>
                <a:path w="756285" h="650875">
                  <a:moveTo>
                    <a:pt x="708164" y="221907"/>
                  </a:moveTo>
                  <a:lnTo>
                    <a:pt x="707923" y="220637"/>
                  </a:lnTo>
                  <a:lnTo>
                    <a:pt x="707682" y="219367"/>
                  </a:lnTo>
                  <a:lnTo>
                    <a:pt x="705980" y="210477"/>
                  </a:lnTo>
                  <a:lnTo>
                    <a:pt x="700354" y="201587"/>
                  </a:lnTo>
                  <a:lnTo>
                    <a:pt x="691464" y="195237"/>
                  </a:lnTo>
                  <a:lnTo>
                    <a:pt x="680593" y="192938"/>
                  </a:lnTo>
                  <a:lnTo>
                    <a:pt x="680593" y="223177"/>
                  </a:lnTo>
                  <a:lnTo>
                    <a:pt x="680021" y="229527"/>
                  </a:lnTo>
                  <a:lnTo>
                    <a:pt x="680021" y="239687"/>
                  </a:lnTo>
                  <a:lnTo>
                    <a:pt x="678751" y="244767"/>
                  </a:lnTo>
                  <a:lnTo>
                    <a:pt x="674331" y="246037"/>
                  </a:lnTo>
                  <a:lnTo>
                    <a:pt x="579259" y="246037"/>
                  </a:lnTo>
                  <a:lnTo>
                    <a:pt x="576999" y="243497"/>
                  </a:lnTo>
                  <a:lnTo>
                    <a:pt x="577049" y="235877"/>
                  </a:lnTo>
                  <a:lnTo>
                    <a:pt x="577570" y="221907"/>
                  </a:lnTo>
                  <a:lnTo>
                    <a:pt x="671017" y="221907"/>
                  </a:lnTo>
                  <a:lnTo>
                    <a:pt x="677773" y="220637"/>
                  </a:lnTo>
                  <a:lnTo>
                    <a:pt x="680593" y="223177"/>
                  </a:lnTo>
                  <a:lnTo>
                    <a:pt x="680593" y="192938"/>
                  </a:lnTo>
                  <a:lnTo>
                    <a:pt x="679462" y="192697"/>
                  </a:lnTo>
                  <a:lnTo>
                    <a:pt x="576999" y="192697"/>
                  </a:lnTo>
                  <a:lnTo>
                    <a:pt x="548855" y="218097"/>
                  </a:lnTo>
                  <a:lnTo>
                    <a:pt x="545477" y="219367"/>
                  </a:lnTo>
                  <a:lnTo>
                    <a:pt x="491807" y="219367"/>
                  </a:lnTo>
                  <a:lnTo>
                    <a:pt x="475678" y="218097"/>
                  </a:lnTo>
                  <a:lnTo>
                    <a:pt x="467791" y="218097"/>
                  </a:lnTo>
                  <a:lnTo>
                    <a:pt x="462165" y="221907"/>
                  </a:lnTo>
                  <a:lnTo>
                    <a:pt x="451243" y="235877"/>
                  </a:lnTo>
                  <a:lnTo>
                    <a:pt x="450342" y="237109"/>
                  </a:lnTo>
                  <a:lnTo>
                    <a:pt x="450342" y="309537"/>
                  </a:lnTo>
                  <a:lnTo>
                    <a:pt x="450342" y="312077"/>
                  </a:lnTo>
                  <a:lnTo>
                    <a:pt x="449783" y="313347"/>
                  </a:lnTo>
                  <a:lnTo>
                    <a:pt x="447522" y="314617"/>
                  </a:lnTo>
                  <a:lnTo>
                    <a:pt x="445846" y="314617"/>
                  </a:lnTo>
                  <a:lnTo>
                    <a:pt x="400951" y="337477"/>
                  </a:lnTo>
                  <a:lnTo>
                    <a:pt x="386168" y="343827"/>
                  </a:lnTo>
                  <a:lnTo>
                    <a:pt x="383921" y="345097"/>
                  </a:lnTo>
                  <a:lnTo>
                    <a:pt x="382231" y="346367"/>
                  </a:lnTo>
                  <a:lnTo>
                    <a:pt x="379984" y="347637"/>
                  </a:lnTo>
                  <a:lnTo>
                    <a:pt x="354647" y="334937"/>
                  </a:lnTo>
                  <a:lnTo>
                    <a:pt x="314109" y="314617"/>
                  </a:lnTo>
                  <a:lnTo>
                    <a:pt x="312420" y="314617"/>
                  </a:lnTo>
                  <a:lnTo>
                    <a:pt x="309613" y="313347"/>
                  </a:lnTo>
                  <a:lnTo>
                    <a:pt x="309613" y="312077"/>
                  </a:lnTo>
                  <a:lnTo>
                    <a:pt x="309054" y="309537"/>
                  </a:lnTo>
                  <a:lnTo>
                    <a:pt x="312420" y="308267"/>
                  </a:lnTo>
                  <a:lnTo>
                    <a:pt x="314109" y="308267"/>
                  </a:lnTo>
                  <a:lnTo>
                    <a:pt x="374345" y="277787"/>
                  </a:lnTo>
                  <a:lnTo>
                    <a:pt x="378294" y="275247"/>
                  </a:lnTo>
                  <a:lnTo>
                    <a:pt x="381673" y="275247"/>
                  </a:lnTo>
                  <a:lnTo>
                    <a:pt x="385610" y="277787"/>
                  </a:lnTo>
                  <a:lnTo>
                    <a:pt x="445846" y="308267"/>
                  </a:lnTo>
                  <a:lnTo>
                    <a:pt x="447522" y="308267"/>
                  </a:lnTo>
                  <a:lnTo>
                    <a:pt x="450342" y="309537"/>
                  </a:lnTo>
                  <a:lnTo>
                    <a:pt x="450342" y="237109"/>
                  </a:lnTo>
                  <a:lnTo>
                    <a:pt x="438188" y="253657"/>
                  </a:lnTo>
                  <a:lnTo>
                    <a:pt x="431774" y="262547"/>
                  </a:lnTo>
                  <a:lnTo>
                    <a:pt x="428955" y="266357"/>
                  </a:lnTo>
                  <a:lnTo>
                    <a:pt x="426135" y="266357"/>
                  </a:lnTo>
                  <a:lnTo>
                    <a:pt x="421640" y="265087"/>
                  </a:lnTo>
                  <a:lnTo>
                    <a:pt x="414312" y="261277"/>
                  </a:lnTo>
                  <a:lnTo>
                    <a:pt x="407555" y="257467"/>
                  </a:lnTo>
                  <a:lnTo>
                    <a:pt x="399681" y="253657"/>
                  </a:lnTo>
                  <a:lnTo>
                    <a:pt x="395173" y="251117"/>
                  </a:lnTo>
                  <a:lnTo>
                    <a:pt x="393484" y="248577"/>
                  </a:lnTo>
                  <a:lnTo>
                    <a:pt x="393598" y="238417"/>
                  </a:lnTo>
                  <a:lnTo>
                    <a:pt x="393649" y="235877"/>
                  </a:lnTo>
                  <a:lnTo>
                    <a:pt x="393522" y="201587"/>
                  </a:lnTo>
                  <a:lnTo>
                    <a:pt x="393484" y="185077"/>
                  </a:lnTo>
                  <a:lnTo>
                    <a:pt x="388988" y="179997"/>
                  </a:lnTo>
                  <a:lnTo>
                    <a:pt x="370967" y="179997"/>
                  </a:lnTo>
                  <a:lnTo>
                    <a:pt x="365899" y="186347"/>
                  </a:lnTo>
                  <a:lnTo>
                    <a:pt x="365696" y="232067"/>
                  </a:lnTo>
                  <a:lnTo>
                    <a:pt x="365899" y="242227"/>
                  </a:lnTo>
                  <a:lnTo>
                    <a:pt x="366458" y="248577"/>
                  </a:lnTo>
                  <a:lnTo>
                    <a:pt x="363651" y="252387"/>
                  </a:lnTo>
                  <a:lnTo>
                    <a:pt x="358584" y="253657"/>
                  </a:lnTo>
                  <a:lnTo>
                    <a:pt x="337058" y="265087"/>
                  </a:lnTo>
                  <a:lnTo>
                    <a:pt x="293992" y="286677"/>
                  </a:lnTo>
                  <a:lnTo>
                    <a:pt x="272453" y="296837"/>
                  </a:lnTo>
                  <a:lnTo>
                    <a:pt x="264007" y="300647"/>
                  </a:lnTo>
                  <a:lnTo>
                    <a:pt x="260070" y="306997"/>
                  </a:lnTo>
                  <a:lnTo>
                    <a:pt x="260540" y="313347"/>
                  </a:lnTo>
                  <a:lnTo>
                    <a:pt x="260642" y="353987"/>
                  </a:lnTo>
                  <a:lnTo>
                    <a:pt x="261200" y="360337"/>
                  </a:lnTo>
                  <a:lnTo>
                    <a:pt x="258953" y="362877"/>
                  </a:lnTo>
                  <a:lnTo>
                    <a:pt x="180136" y="362877"/>
                  </a:lnTo>
                  <a:lnTo>
                    <a:pt x="176758" y="361607"/>
                  </a:lnTo>
                  <a:lnTo>
                    <a:pt x="174498" y="359067"/>
                  </a:lnTo>
                  <a:lnTo>
                    <a:pt x="170561" y="352717"/>
                  </a:lnTo>
                  <a:lnTo>
                    <a:pt x="162687" y="342557"/>
                  </a:lnTo>
                  <a:lnTo>
                    <a:pt x="160426" y="340017"/>
                  </a:lnTo>
                  <a:lnTo>
                    <a:pt x="160997" y="338747"/>
                  </a:lnTo>
                  <a:lnTo>
                    <a:pt x="182943" y="338747"/>
                  </a:lnTo>
                  <a:lnTo>
                    <a:pt x="187985" y="337477"/>
                  </a:lnTo>
                  <a:lnTo>
                    <a:pt x="211658" y="306997"/>
                  </a:lnTo>
                  <a:lnTo>
                    <a:pt x="211188" y="300647"/>
                  </a:lnTo>
                  <a:lnTo>
                    <a:pt x="211099" y="291757"/>
                  </a:lnTo>
                  <a:lnTo>
                    <a:pt x="182384" y="258406"/>
                  </a:lnTo>
                  <a:lnTo>
                    <a:pt x="182384" y="287947"/>
                  </a:lnTo>
                  <a:lnTo>
                    <a:pt x="182333" y="296837"/>
                  </a:lnTo>
                  <a:lnTo>
                    <a:pt x="181825" y="310807"/>
                  </a:lnTo>
                  <a:lnTo>
                    <a:pt x="82181" y="310807"/>
                  </a:lnTo>
                  <a:lnTo>
                    <a:pt x="79375" y="309537"/>
                  </a:lnTo>
                  <a:lnTo>
                    <a:pt x="79451" y="299377"/>
                  </a:lnTo>
                  <a:lnTo>
                    <a:pt x="79692" y="291757"/>
                  </a:lnTo>
                  <a:lnTo>
                    <a:pt x="81127" y="287947"/>
                  </a:lnTo>
                  <a:lnTo>
                    <a:pt x="85623" y="286677"/>
                  </a:lnTo>
                  <a:lnTo>
                    <a:pt x="172808" y="286677"/>
                  </a:lnTo>
                  <a:lnTo>
                    <a:pt x="179578" y="285407"/>
                  </a:lnTo>
                  <a:lnTo>
                    <a:pt x="182384" y="287947"/>
                  </a:lnTo>
                  <a:lnTo>
                    <a:pt x="182384" y="258406"/>
                  </a:lnTo>
                  <a:lnTo>
                    <a:pt x="176758" y="257467"/>
                  </a:lnTo>
                  <a:lnTo>
                    <a:pt x="82829" y="257467"/>
                  </a:lnTo>
                  <a:lnTo>
                    <a:pt x="51777" y="285407"/>
                  </a:lnTo>
                  <a:lnTo>
                    <a:pt x="51777" y="310807"/>
                  </a:lnTo>
                  <a:lnTo>
                    <a:pt x="53797" y="322237"/>
                  </a:lnTo>
                  <a:lnTo>
                    <a:pt x="59448" y="331127"/>
                  </a:lnTo>
                  <a:lnTo>
                    <a:pt x="68173" y="336207"/>
                  </a:lnTo>
                  <a:lnTo>
                    <a:pt x="79375" y="338747"/>
                  </a:lnTo>
                  <a:lnTo>
                    <a:pt x="114833" y="338747"/>
                  </a:lnTo>
                  <a:lnTo>
                    <a:pt x="121589" y="337477"/>
                  </a:lnTo>
                  <a:lnTo>
                    <a:pt x="126098" y="340017"/>
                  </a:lnTo>
                  <a:lnTo>
                    <a:pt x="129476" y="345097"/>
                  </a:lnTo>
                  <a:lnTo>
                    <a:pt x="135458" y="352717"/>
                  </a:lnTo>
                  <a:lnTo>
                    <a:pt x="141503" y="361607"/>
                  </a:lnTo>
                  <a:lnTo>
                    <a:pt x="147434" y="369227"/>
                  </a:lnTo>
                  <a:lnTo>
                    <a:pt x="153111" y="376847"/>
                  </a:lnTo>
                  <a:lnTo>
                    <a:pt x="158623" y="383197"/>
                  </a:lnTo>
                  <a:lnTo>
                    <a:pt x="165074" y="388277"/>
                  </a:lnTo>
                  <a:lnTo>
                    <a:pt x="172593" y="390817"/>
                  </a:lnTo>
                  <a:lnTo>
                    <a:pt x="258381" y="390817"/>
                  </a:lnTo>
                  <a:lnTo>
                    <a:pt x="261200" y="393357"/>
                  </a:lnTo>
                  <a:lnTo>
                    <a:pt x="260743" y="398437"/>
                  </a:lnTo>
                  <a:lnTo>
                    <a:pt x="260642" y="423837"/>
                  </a:lnTo>
                  <a:lnTo>
                    <a:pt x="261200" y="430187"/>
                  </a:lnTo>
                  <a:lnTo>
                    <a:pt x="258953" y="433997"/>
                  </a:lnTo>
                  <a:lnTo>
                    <a:pt x="253314" y="436537"/>
                  </a:lnTo>
                  <a:lnTo>
                    <a:pt x="183515" y="472097"/>
                  </a:lnTo>
                  <a:lnTo>
                    <a:pt x="170002" y="478447"/>
                  </a:lnTo>
                  <a:lnTo>
                    <a:pt x="163245" y="482257"/>
                  </a:lnTo>
                  <a:lnTo>
                    <a:pt x="157060" y="486067"/>
                  </a:lnTo>
                  <a:lnTo>
                    <a:pt x="155930" y="491147"/>
                  </a:lnTo>
                  <a:lnTo>
                    <a:pt x="157060" y="497497"/>
                  </a:lnTo>
                  <a:lnTo>
                    <a:pt x="158750" y="503847"/>
                  </a:lnTo>
                  <a:lnTo>
                    <a:pt x="162687" y="506387"/>
                  </a:lnTo>
                  <a:lnTo>
                    <a:pt x="168871" y="507657"/>
                  </a:lnTo>
                  <a:lnTo>
                    <a:pt x="172808" y="508927"/>
                  </a:lnTo>
                  <a:lnTo>
                    <a:pt x="176758" y="506387"/>
                  </a:lnTo>
                  <a:lnTo>
                    <a:pt x="180695" y="505117"/>
                  </a:lnTo>
                  <a:lnTo>
                    <a:pt x="224536" y="482257"/>
                  </a:lnTo>
                  <a:lnTo>
                    <a:pt x="246329" y="472097"/>
                  </a:lnTo>
                  <a:lnTo>
                    <a:pt x="267957" y="460667"/>
                  </a:lnTo>
                  <a:lnTo>
                    <a:pt x="273024" y="458127"/>
                  </a:lnTo>
                  <a:lnTo>
                    <a:pt x="277520" y="458127"/>
                  </a:lnTo>
                  <a:lnTo>
                    <a:pt x="282587" y="460667"/>
                  </a:lnTo>
                  <a:lnTo>
                    <a:pt x="301675" y="470827"/>
                  </a:lnTo>
                  <a:lnTo>
                    <a:pt x="320865" y="479717"/>
                  </a:lnTo>
                  <a:lnTo>
                    <a:pt x="340067" y="489877"/>
                  </a:lnTo>
                  <a:lnTo>
                    <a:pt x="359156" y="498767"/>
                  </a:lnTo>
                  <a:lnTo>
                    <a:pt x="364210" y="501307"/>
                  </a:lnTo>
                  <a:lnTo>
                    <a:pt x="365899" y="505117"/>
                  </a:lnTo>
                  <a:lnTo>
                    <a:pt x="365899" y="567347"/>
                  </a:lnTo>
                  <a:lnTo>
                    <a:pt x="371538" y="572427"/>
                  </a:lnTo>
                  <a:lnTo>
                    <a:pt x="388429" y="572427"/>
                  </a:lnTo>
                  <a:lnTo>
                    <a:pt x="393484" y="567347"/>
                  </a:lnTo>
                  <a:lnTo>
                    <a:pt x="393573" y="544487"/>
                  </a:lnTo>
                  <a:lnTo>
                    <a:pt x="393700" y="533057"/>
                  </a:lnTo>
                  <a:lnTo>
                    <a:pt x="393725" y="521627"/>
                  </a:lnTo>
                  <a:lnTo>
                    <a:pt x="393484" y="510197"/>
                  </a:lnTo>
                  <a:lnTo>
                    <a:pt x="393484" y="505117"/>
                  </a:lnTo>
                  <a:lnTo>
                    <a:pt x="395173" y="501307"/>
                  </a:lnTo>
                  <a:lnTo>
                    <a:pt x="400240" y="498767"/>
                  </a:lnTo>
                  <a:lnTo>
                    <a:pt x="419671" y="489877"/>
                  </a:lnTo>
                  <a:lnTo>
                    <a:pt x="456082" y="470827"/>
                  </a:lnTo>
                  <a:lnTo>
                    <a:pt x="458508" y="469557"/>
                  </a:lnTo>
                  <a:lnTo>
                    <a:pt x="482434" y="458127"/>
                  </a:lnTo>
                  <a:lnTo>
                    <a:pt x="486371" y="458127"/>
                  </a:lnTo>
                  <a:lnTo>
                    <a:pt x="490880" y="460667"/>
                  </a:lnTo>
                  <a:lnTo>
                    <a:pt x="523024" y="475907"/>
                  </a:lnTo>
                  <a:lnTo>
                    <a:pt x="533666" y="482257"/>
                  </a:lnTo>
                  <a:lnTo>
                    <a:pt x="545909" y="487337"/>
                  </a:lnTo>
                  <a:lnTo>
                    <a:pt x="582637" y="506387"/>
                  </a:lnTo>
                  <a:lnTo>
                    <a:pt x="587705" y="508927"/>
                  </a:lnTo>
                  <a:lnTo>
                    <a:pt x="592772" y="508927"/>
                  </a:lnTo>
                  <a:lnTo>
                    <a:pt x="597268" y="505117"/>
                  </a:lnTo>
                  <a:lnTo>
                    <a:pt x="602335" y="501307"/>
                  </a:lnTo>
                  <a:lnTo>
                    <a:pt x="603465" y="496227"/>
                  </a:lnTo>
                  <a:lnTo>
                    <a:pt x="602907" y="491147"/>
                  </a:lnTo>
                  <a:lnTo>
                    <a:pt x="601776" y="484797"/>
                  </a:lnTo>
                  <a:lnTo>
                    <a:pt x="597268" y="482257"/>
                  </a:lnTo>
                  <a:lnTo>
                    <a:pt x="548373" y="458127"/>
                  </a:lnTo>
                  <a:lnTo>
                    <a:pt x="507199" y="437807"/>
                  </a:lnTo>
                  <a:lnTo>
                    <a:pt x="501015" y="433997"/>
                  </a:lnTo>
                  <a:lnTo>
                    <a:pt x="498754" y="430187"/>
                  </a:lnTo>
                  <a:lnTo>
                    <a:pt x="498754" y="334937"/>
                  </a:lnTo>
                  <a:lnTo>
                    <a:pt x="498754" y="306997"/>
                  </a:lnTo>
                  <a:lnTo>
                    <a:pt x="495376" y="300647"/>
                  </a:lnTo>
                  <a:lnTo>
                    <a:pt x="480174" y="293027"/>
                  </a:lnTo>
                  <a:lnTo>
                    <a:pt x="473430" y="290487"/>
                  </a:lnTo>
                  <a:lnTo>
                    <a:pt x="470052" y="288594"/>
                  </a:lnTo>
                  <a:lnTo>
                    <a:pt x="470052" y="334937"/>
                  </a:lnTo>
                  <a:lnTo>
                    <a:pt x="470052" y="430187"/>
                  </a:lnTo>
                  <a:lnTo>
                    <a:pt x="468350" y="433997"/>
                  </a:lnTo>
                  <a:lnTo>
                    <a:pt x="463296" y="436537"/>
                  </a:lnTo>
                  <a:lnTo>
                    <a:pt x="416433" y="459397"/>
                  </a:lnTo>
                  <a:lnTo>
                    <a:pt x="400812" y="468287"/>
                  </a:lnTo>
                  <a:lnTo>
                    <a:pt x="394055" y="470827"/>
                  </a:lnTo>
                  <a:lnTo>
                    <a:pt x="393484" y="470827"/>
                  </a:lnTo>
                  <a:lnTo>
                    <a:pt x="393484" y="469557"/>
                  </a:lnTo>
                  <a:lnTo>
                    <a:pt x="393585" y="454317"/>
                  </a:lnTo>
                  <a:lnTo>
                    <a:pt x="394055" y="447967"/>
                  </a:lnTo>
                  <a:lnTo>
                    <a:pt x="393598" y="442887"/>
                  </a:lnTo>
                  <a:lnTo>
                    <a:pt x="393484" y="433997"/>
                  </a:lnTo>
                  <a:lnTo>
                    <a:pt x="387299" y="427647"/>
                  </a:lnTo>
                  <a:lnTo>
                    <a:pt x="372097" y="427647"/>
                  </a:lnTo>
                  <a:lnTo>
                    <a:pt x="366458" y="433997"/>
                  </a:lnTo>
                  <a:lnTo>
                    <a:pt x="365899" y="441617"/>
                  </a:lnTo>
                  <a:lnTo>
                    <a:pt x="365899" y="468287"/>
                  </a:lnTo>
                  <a:lnTo>
                    <a:pt x="364782" y="469557"/>
                  </a:lnTo>
                  <a:lnTo>
                    <a:pt x="359156" y="468287"/>
                  </a:lnTo>
                  <a:lnTo>
                    <a:pt x="342773" y="459397"/>
                  </a:lnTo>
                  <a:lnTo>
                    <a:pt x="340055" y="458127"/>
                  </a:lnTo>
                  <a:lnTo>
                    <a:pt x="326491" y="451777"/>
                  </a:lnTo>
                  <a:lnTo>
                    <a:pt x="310222" y="442887"/>
                  </a:lnTo>
                  <a:lnTo>
                    <a:pt x="293852" y="435267"/>
                  </a:lnTo>
                  <a:lnTo>
                    <a:pt x="289915" y="433997"/>
                  </a:lnTo>
                  <a:lnTo>
                    <a:pt x="289915" y="384467"/>
                  </a:lnTo>
                  <a:lnTo>
                    <a:pt x="289344" y="384467"/>
                  </a:lnTo>
                  <a:lnTo>
                    <a:pt x="289344" y="362877"/>
                  </a:lnTo>
                  <a:lnTo>
                    <a:pt x="289433" y="342557"/>
                  </a:lnTo>
                  <a:lnTo>
                    <a:pt x="289915" y="334937"/>
                  </a:lnTo>
                  <a:lnTo>
                    <a:pt x="290474" y="334937"/>
                  </a:lnTo>
                  <a:lnTo>
                    <a:pt x="297218" y="338747"/>
                  </a:lnTo>
                  <a:lnTo>
                    <a:pt x="360273" y="369227"/>
                  </a:lnTo>
                  <a:lnTo>
                    <a:pt x="364782" y="371767"/>
                  </a:lnTo>
                  <a:lnTo>
                    <a:pt x="366458" y="374307"/>
                  </a:lnTo>
                  <a:lnTo>
                    <a:pt x="365899" y="379387"/>
                  </a:lnTo>
                  <a:lnTo>
                    <a:pt x="365899" y="390817"/>
                  </a:lnTo>
                  <a:lnTo>
                    <a:pt x="366458" y="398437"/>
                  </a:lnTo>
                  <a:lnTo>
                    <a:pt x="372097" y="403517"/>
                  </a:lnTo>
                  <a:lnTo>
                    <a:pt x="387299" y="403517"/>
                  </a:lnTo>
                  <a:lnTo>
                    <a:pt x="392925" y="398437"/>
                  </a:lnTo>
                  <a:lnTo>
                    <a:pt x="393407" y="390817"/>
                  </a:lnTo>
                  <a:lnTo>
                    <a:pt x="393344" y="383197"/>
                  </a:lnTo>
                  <a:lnTo>
                    <a:pt x="393280" y="380657"/>
                  </a:lnTo>
                  <a:lnTo>
                    <a:pt x="396443" y="373037"/>
                  </a:lnTo>
                  <a:lnTo>
                    <a:pt x="402361" y="367957"/>
                  </a:lnTo>
                  <a:lnTo>
                    <a:pt x="410375" y="364147"/>
                  </a:lnTo>
                  <a:lnTo>
                    <a:pt x="444004" y="347637"/>
                  </a:lnTo>
                  <a:lnTo>
                    <a:pt x="449160" y="345097"/>
                  </a:lnTo>
                  <a:lnTo>
                    <a:pt x="468922" y="334937"/>
                  </a:lnTo>
                  <a:lnTo>
                    <a:pt x="470052" y="334937"/>
                  </a:lnTo>
                  <a:lnTo>
                    <a:pt x="470052" y="288594"/>
                  </a:lnTo>
                  <a:lnTo>
                    <a:pt x="455409" y="280327"/>
                  </a:lnTo>
                  <a:lnTo>
                    <a:pt x="454291" y="279057"/>
                  </a:lnTo>
                  <a:lnTo>
                    <a:pt x="457136" y="275247"/>
                  </a:lnTo>
                  <a:lnTo>
                    <a:pt x="461886" y="268897"/>
                  </a:lnTo>
                  <a:lnTo>
                    <a:pt x="463994" y="266357"/>
                  </a:lnTo>
                  <a:lnTo>
                    <a:pt x="466102" y="263817"/>
                  </a:lnTo>
                  <a:lnTo>
                    <a:pt x="470331" y="257467"/>
                  </a:lnTo>
                  <a:lnTo>
                    <a:pt x="474548" y="252387"/>
                  </a:lnTo>
                  <a:lnTo>
                    <a:pt x="476796" y="248577"/>
                  </a:lnTo>
                  <a:lnTo>
                    <a:pt x="479615" y="247307"/>
                  </a:lnTo>
                  <a:lnTo>
                    <a:pt x="546608" y="247307"/>
                  </a:lnTo>
                  <a:lnTo>
                    <a:pt x="548855" y="248577"/>
                  </a:lnTo>
                  <a:lnTo>
                    <a:pt x="549986" y="253657"/>
                  </a:lnTo>
                  <a:lnTo>
                    <a:pt x="554558" y="262547"/>
                  </a:lnTo>
                  <a:lnTo>
                    <a:pt x="560755" y="268897"/>
                  </a:lnTo>
                  <a:lnTo>
                    <a:pt x="568744" y="271437"/>
                  </a:lnTo>
                  <a:lnTo>
                    <a:pt x="578688" y="272707"/>
                  </a:lnTo>
                  <a:lnTo>
                    <a:pt x="681151" y="272707"/>
                  </a:lnTo>
                  <a:lnTo>
                    <a:pt x="707682" y="246037"/>
                  </a:lnTo>
                  <a:lnTo>
                    <a:pt x="708088" y="239687"/>
                  </a:lnTo>
                  <a:lnTo>
                    <a:pt x="708164" y="221907"/>
                  </a:lnTo>
                  <a:close/>
                </a:path>
                <a:path w="756285" h="650875">
                  <a:moveTo>
                    <a:pt x="755865" y="40106"/>
                  </a:moveTo>
                  <a:lnTo>
                    <a:pt x="753541" y="34010"/>
                  </a:lnTo>
                  <a:lnTo>
                    <a:pt x="747229" y="24168"/>
                  </a:lnTo>
                  <a:lnTo>
                    <a:pt x="745172" y="20955"/>
                  </a:lnTo>
                  <a:lnTo>
                    <a:pt x="734060" y="10299"/>
                  </a:lnTo>
                  <a:lnTo>
                    <a:pt x="732383" y="9347"/>
                  </a:lnTo>
                  <a:lnTo>
                    <a:pt x="732383" y="131191"/>
                  </a:lnTo>
                  <a:lnTo>
                    <a:pt x="732383" y="137909"/>
                  </a:lnTo>
                  <a:lnTo>
                    <a:pt x="732167" y="188379"/>
                  </a:lnTo>
                  <a:lnTo>
                    <a:pt x="732028" y="238836"/>
                  </a:lnTo>
                  <a:lnTo>
                    <a:pt x="731926" y="289293"/>
                  </a:lnTo>
                  <a:lnTo>
                    <a:pt x="731837" y="390220"/>
                  </a:lnTo>
                  <a:lnTo>
                    <a:pt x="731723" y="581393"/>
                  </a:lnTo>
                  <a:lnTo>
                    <a:pt x="728941" y="598284"/>
                  </a:lnTo>
                  <a:lnTo>
                    <a:pt x="720623" y="611530"/>
                  </a:lnTo>
                  <a:lnTo>
                    <a:pt x="707351" y="619937"/>
                  </a:lnTo>
                  <a:lnTo>
                    <a:pt x="689597" y="622884"/>
                  </a:lnTo>
                  <a:lnTo>
                    <a:pt x="69240" y="622884"/>
                  </a:lnTo>
                  <a:lnTo>
                    <a:pt x="52031" y="619937"/>
                  </a:lnTo>
                  <a:lnTo>
                    <a:pt x="38912" y="611606"/>
                  </a:lnTo>
                  <a:lnTo>
                    <a:pt x="30518" y="598525"/>
                  </a:lnTo>
                  <a:lnTo>
                    <a:pt x="27571" y="581393"/>
                  </a:lnTo>
                  <a:lnTo>
                    <a:pt x="27571" y="129501"/>
                  </a:lnTo>
                  <a:lnTo>
                    <a:pt x="730123" y="129501"/>
                  </a:lnTo>
                  <a:lnTo>
                    <a:pt x="732383" y="131191"/>
                  </a:lnTo>
                  <a:lnTo>
                    <a:pt x="732383" y="9347"/>
                  </a:lnTo>
                  <a:lnTo>
                    <a:pt x="732028" y="9144"/>
                  </a:lnTo>
                  <a:lnTo>
                    <a:pt x="732028" y="67271"/>
                  </a:lnTo>
                  <a:lnTo>
                    <a:pt x="732028" y="76809"/>
                  </a:lnTo>
                  <a:lnTo>
                    <a:pt x="731901" y="85217"/>
                  </a:lnTo>
                  <a:lnTo>
                    <a:pt x="731812" y="98107"/>
                  </a:lnTo>
                  <a:lnTo>
                    <a:pt x="730123" y="100914"/>
                  </a:lnTo>
                  <a:lnTo>
                    <a:pt x="477367" y="100914"/>
                  </a:lnTo>
                  <a:lnTo>
                    <a:pt x="452869" y="100672"/>
                  </a:lnTo>
                  <a:lnTo>
                    <a:pt x="378853" y="100914"/>
                  </a:lnTo>
                  <a:lnTo>
                    <a:pt x="28143" y="100914"/>
                  </a:lnTo>
                  <a:lnTo>
                    <a:pt x="27571" y="100355"/>
                  </a:lnTo>
                  <a:lnTo>
                    <a:pt x="27571" y="67271"/>
                  </a:lnTo>
                  <a:lnTo>
                    <a:pt x="30454" y="49491"/>
                  </a:lnTo>
                  <a:lnTo>
                    <a:pt x="38760" y="36093"/>
                  </a:lnTo>
                  <a:lnTo>
                    <a:pt x="52044" y="27622"/>
                  </a:lnTo>
                  <a:lnTo>
                    <a:pt x="69799" y="24663"/>
                  </a:lnTo>
                  <a:lnTo>
                    <a:pt x="645121" y="24663"/>
                  </a:lnTo>
                  <a:lnTo>
                    <a:pt x="673061" y="24168"/>
                  </a:lnTo>
                  <a:lnTo>
                    <a:pt x="712978" y="29946"/>
                  </a:lnTo>
                  <a:lnTo>
                    <a:pt x="732028" y="67271"/>
                  </a:lnTo>
                  <a:lnTo>
                    <a:pt x="732028" y="9144"/>
                  </a:lnTo>
                  <a:lnTo>
                    <a:pt x="719988" y="2235"/>
                  </a:lnTo>
                  <a:lnTo>
                    <a:pt x="713663" y="266"/>
                  </a:lnTo>
                  <a:lnTo>
                    <a:pt x="712584" y="0"/>
                  </a:lnTo>
                  <a:lnTo>
                    <a:pt x="53594" y="0"/>
                  </a:lnTo>
                  <a:lnTo>
                    <a:pt x="39420" y="2705"/>
                  </a:lnTo>
                  <a:lnTo>
                    <a:pt x="18707" y="16395"/>
                  </a:lnTo>
                  <a:lnTo>
                    <a:pt x="4978" y="37020"/>
                  </a:lnTo>
                  <a:lnTo>
                    <a:pt x="0" y="62788"/>
                  </a:lnTo>
                  <a:lnTo>
                    <a:pt x="0" y="584758"/>
                  </a:lnTo>
                  <a:lnTo>
                    <a:pt x="5232" y="610704"/>
                  </a:lnTo>
                  <a:lnTo>
                    <a:pt x="19558" y="631723"/>
                  </a:lnTo>
                  <a:lnTo>
                    <a:pt x="40843" y="645782"/>
                  </a:lnTo>
                  <a:lnTo>
                    <a:pt x="66078" y="650735"/>
                  </a:lnTo>
                  <a:lnTo>
                    <a:pt x="120294" y="650735"/>
                  </a:lnTo>
                  <a:lnTo>
                    <a:pt x="515988" y="650481"/>
                  </a:lnTo>
                  <a:lnTo>
                    <a:pt x="593331" y="650595"/>
                  </a:lnTo>
                  <a:lnTo>
                    <a:pt x="694664" y="650354"/>
                  </a:lnTo>
                  <a:lnTo>
                    <a:pt x="731888" y="639000"/>
                  </a:lnTo>
                  <a:lnTo>
                    <a:pt x="755865" y="608571"/>
                  </a:lnTo>
                  <a:lnTo>
                    <a:pt x="755865" y="129501"/>
                  </a:lnTo>
                  <a:lnTo>
                    <a:pt x="755865" y="100914"/>
                  </a:lnTo>
                  <a:lnTo>
                    <a:pt x="755865" y="40106"/>
                  </a:lnTo>
                  <a:close/>
                </a:path>
              </a:pathLst>
            </a:custGeom>
            <a:solidFill>
              <a:srgbClr val="B80E8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772315" y="3682180"/>
              <a:ext cx="225113" cy="30865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64807" y="3400843"/>
              <a:ext cx="837565" cy="267335"/>
            </a:xfrm>
            <a:custGeom>
              <a:avLst/>
              <a:gdLst/>
              <a:ahLst/>
              <a:cxnLst/>
              <a:rect l="l" t="t" r="r" b="b"/>
              <a:pathLst>
                <a:path w="837565" h="267335">
                  <a:moveTo>
                    <a:pt x="837260" y="239585"/>
                  </a:moveTo>
                  <a:lnTo>
                    <a:pt x="811695" y="231914"/>
                  </a:lnTo>
                  <a:lnTo>
                    <a:pt x="811695" y="145884"/>
                  </a:lnTo>
                  <a:lnTo>
                    <a:pt x="785418" y="145884"/>
                  </a:lnTo>
                  <a:lnTo>
                    <a:pt x="785418" y="220751"/>
                  </a:lnTo>
                  <a:lnTo>
                    <a:pt x="759675" y="202653"/>
                  </a:lnTo>
                  <a:lnTo>
                    <a:pt x="737793" y="170688"/>
                  </a:lnTo>
                  <a:lnTo>
                    <a:pt x="730034" y="133019"/>
                  </a:lnTo>
                  <a:lnTo>
                    <a:pt x="737311" y="96469"/>
                  </a:lnTo>
                  <a:lnTo>
                    <a:pt x="757897" y="64808"/>
                  </a:lnTo>
                  <a:lnTo>
                    <a:pt x="785418" y="44196"/>
                  </a:lnTo>
                  <a:lnTo>
                    <a:pt x="785418" y="110134"/>
                  </a:lnTo>
                  <a:lnTo>
                    <a:pt x="811695" y="110134"/>
                  </a:lnTo>
                  <a:lnTo>
                    <a:pt x="811695" y="33693"/>
                  </a:lnTo>
                  <a:lnTo>
                    <a:pt x="831583" y="27178"/>
                  </a:lnTo>
                  <a:lnTo>
                    <a:pt x="831583" y="1422"/>
                  </a:lnTo>
                  <a:lnTo>
                    <a:pt x="780567" y="18465"/>
                  </a:lnTo>
                  <a:lnTo>
                    <a:pt x="740333" y="48183"/>
                  </a:lnTo>
                  <a:lnTo>
                    <a:pt x="717080" y="82740"/>
                  </a:lnTo>
                  <a:lnTo>
                    <a:pt x="704469" y="62242"/>
                  </a:lnTo>
                  <a:lnTo>
                    <a:pt x="704469" y="133019"/>
                  </a:lnTo>
                  <a:lnTo>
                    <a:pt x="694004" y="174929"/>
                  </a:lnTo>
                  <a:lnTo>
                    <a:pt x="665492" y="209270"/>
                  </a:lnTo>
                  <a:lnTo>
                    <a:pt x="661149" y="211670"/>
                  </a:lnTo>
                  <a:lnTo>
                    <a:pt x="661149" y="145884"/>
                  </a:lnTo>
                  <a:lnTo>
                    <a:pt x="634873" y="145884"/>
                  </a:lnTo>
                  <a:lnTo>
                    <a:pt x="634873" y="226110"/>
                  </a:lnTo>
                  <a:lnTo>
                    <a:pt x="623277" y="232486"/>
                  </a:lnTo>
                  <a:lnTo>
                    <a:pt x="582320" y="239255"/>
                  </a:lnTo>
                  <a:lnTo>
                    <a:pt x="582320" y="145884"/>
                  </a:lnTo>
                  <a:lnTo>
                    <a:pt x="556044" y="145884"/>
                  </a:lnTo>
                  <a:lnTo>
                    <a:pt x="556044" y="238429"/>
                  </a:lnTo>
                  <a:lnTo>
                    <a:pt x="520065" y="232486"/>
                  </a:lnTo>
                  <a:lnTo>
                    <a:pt x="501370" y="222211"/>
                  </a:lnTo>
                  <a:lnTo>
                    <a:pt x="501370" y="145884"/>
                  </a:lnTo>
                  <a:lnTo>
                    <a:pt x="487870" y="161632"/>
                  </a:lnTo>
                  <a:lnTo>
                    <a:pt x="475094" y="145884"/>
                  </a:lnTo>
                  <a:lnTo>
                    <a:pt x="475094" y="205968"/>
                  </a:lnTo>
                  <a:lnTo>
                    <a:pt x="449338" y="174929"/>
                  </a:lnTo>
                  <a:lnTo>
                    <a:pt x="438873" y="133019"/>
                  </a:lnTo>
                  <a:lnTo>
                    <a:pt x="449338" y="90805"/>
                  </a:lnTo>
                  <a:lnTo>
                    <a:pt x="475094" y="59804"/>
                  </a:lnTo>
                  <a:lnTo>
                    <a:pt x="475094" y="110134"/>
                  </a:lnTo>
                  <a:lnTo>
                    <a:pt x="487870" y="126580"/>
                  </a:lnTo>
                  <a:lnTo>
                    <a:pt x="501370" y="110134"/>
                  </a:lnTo>
                  <a:lnTo>
                    <a:pt x="501370" y="43662"/>
                  </a:lnTo>
                  <a:lnTo>
                    <a:pt x="520065" y="33451"/>
                  </a:lnTo>
                  <a:lnTo>
                    <a:pt x="556044" y="27584"/>
                  </a:lnTo>
                  <a:lnTo>
                    <a:pt x="556044" y="110134"/>
                  </a:lnTo>
                  <a:lnTo>
                    <a:pt x="582320" y="110134"/>
                  </a:lnTo>
                  <a:lnTo>
                    <a:pt x="582320" y="26771"/>
                  </a:lnTo>
                  <a:lnTo>
                    <a:pt x="623277" y="33451"/>
                  </a:lnTo>
                  <a:lnTo>
                    <a:pt x="634873" y="39789"/>
                  </a:lnTo>
                  <a:lnTo>
                    <a:pt x="634873" y="110134"/>
                  </a:lnTo>
                  <a:lnTo>
                    <a:pt x="661149" y="110134"/>
                  </a:lnTo>
                  <a:lnTo>
                    <a:pt x="661149" y="54140"/>
                  </a:lnTo>
                  <a:lnTo>
                    <a:pt x="665492" y="56502"/>
                  </a:lnTo>
                  <a:lnTo>
                    <a:pt x="694004" y="90805"/>
                  </a:lnTo>
                  <a:lnTo>
                    <a:pt x="704469" y="133019"/>
                  </a:lnTo>
                  <a:lnTo>
                    <a:pt x="704469" y="62242"/>
                  </a:lnTo>
                  <a:lnTo>
                    <a:pt x="699439" y="54063"/>
                  </a:lnTo>
                  <a:lnTo>
                    <a:pt x="665149" y="25400"/>
                  </a:lnTo>
                  <a:lnTo>
                    <a:pt x="664286" y="25031"/>
                  </a:lnTo>
                  <a:lnTo>
                    <a:pt x="621677" y="6692"/>
                  </a:lnTo>
                  <a:lnTo>
                    <a:pt x="571665" y="0"/>
                  </a:lnTo>
                  <a:lnTo>
                    <a:pt x="521652" y="6692"/>
                  </a:lnTo>
                  <a:lnTo>
                    <a:pt x="478193" y="25400"/>
                  </a:lnTo>
                  <a:lnTo>
                    <a:pt x="475208" y="27889"/>
                  </a:lnTo>
                  <a:lnTo>
                    <a:pt x="443890" y="54063"/>
                  </a:lnTo>
                  <a:lnTo>
                    <a:pt x="421474" y="90487"/>
                  </a:lnTo>
                  <a:lnTo>
                    <a:pt x="404075" y="62217"/>
                  </a:lnTo>
                  <a:lnTo>
                    <a:pt x="404075" y="133019"/>
                  </a:lnTo>
                  <a:lnTo>
                    <a:pt x="393611" y="174929"/>
                  </a:lnTo>
                  <a:lnTo>
                    <a:pt x="365099" y="209270"/>
                  </a:lnTo>
                  <a:lnTo>
                    <a:pt x="360756" y="211670"/>
                  </a:lnTo>
                  <a:lnTo>
                    <a:pt x="360756" y="145884"/>
                  </a:lnTo>
                  <a:lnTo>
                    <a:pt x="334479" y="145884"/>
                  </a:lnTo>
                  <a:lnTo>
                    <a:pt x="334479" y="226110"/>
                  </a:lnTo>
                  <a:lnTo>
                    <a:pt x="322884" y="232486"/>
                  </a:lnTo>
                  <a:lnTo>
                    <a:pt x="280504" y="239496"/>
                  </a:lnTo>
                  <a:lnTo>
                    <a:pt x="280504" y="145884"/>
                  </a:lnTo>
                  <a:lnTo>
                    <a:pt x="267728" y="161632"/>
                  </a:lnTo>
                  <a:lnTo>
                    <a:pt x="254952" y="145884"/>
                  </a:lnTo>
                  <a:lnTo>
                    <a:pt x="254952" y="238315"/>
                  </a:lnTo>
                  <a:lnTo>
                    <a:pt x="219671" y="232486"/>
                  </a:lnTo>
                  <a:lnTo>
                    <a:pt x="202399" y="222999"/>
                  </a:lnTo>
                  <a:lnTo>
                    <a:pt x="202399" y="145884"/>
                  </a:lnTo>
                  <a:lnTo>
                    <a:pt x="176123" y="145884"/>
                  </a:lnTo>
                  <a:lnTo>
                    <a:pt x="176123" y="207670"/>
                  </a:lnTo>
                  <a:lnTo>
                    <a:pt x="148945" y="174929"/>
                  </a:lnTo>
                  <a:lnTo>
                    <a:pt x="138480" y="133019"/>
                  </a:lnTo>
                  <a:lnTo>
                    <a:pt x="148945" y="90805"/>
                  </a:lnTo>
                  <a:lnTo>
                    <a:pt x="176123" y="58115"/>
                  </a:lnTo>
                  <a:lnTo>
                    <a:pt x="176123" y="110134"/>
                  </a:lnTo>
                  <a:lnTo>
                    <a:pt x="202399" y="110134"/>
                  </a:lnTo>
                  <a:lnTo>
                    <a:pt x="202399" y="42887"/>
                  </a:lnTo>
                  <a:lnTo>
                    <a:pt x="219671" y="33451"/>
                  </a:lnTo>
                  <a:lnTo>
                    <a:pt x="254952" y="27698"/>
                  </a:lnTo>
                  <a:lnTo>
                    <a:pt x="254952" y="110134"/>
                  </a:lnTo>
                  <a:lnTo>
                    <a:pt x="267728" y="126580"/>
                  </a:lnTo>
                  <a:lnTo>
                    <a:pt x="280504" y="110134"/>
                  </a:lnTo>
                  <a:lnTo>
                    <a:pt x="280504" y="26543"/>
                  </a:lnTo>
                  <a:lnTo>
                    <a:pt x="322884" y="33451"/>
                  </a:lnTo>
                  <a:lnTo>
                    <a:pt x="334479" y="39789"/>
                  </a:lnTo>
                  <a:lnTo>
                    <a:pt x="334479" y="110134"/>
                  </a:lnTo>
                  <a:lnTo>
                    <a:pt x="360756" y="110134"/>
                  </a:lnTo>
                  <a:lnTo>
                    <a:pt x="360756" y="54140"/>
                  </a:lnTo>
                  <a:lnTo>
                    <a:pt x="365099" y="56502"/>
                  </a:lnTo>
                  <a:lnTo>
                    <a:pt x="393611" y="90805"/>
                  </a:lnTo>
                  <a:lnTo>
                    <a:pt x="404075" y="133019"/>
                  </a:lnTo>
                  <a:lnTo>
                    <a:pt x="404075" y="62217"/>
                  </a:lnTo>
                  <a:lnTo>
                    <a:pt x="399059" y="54063"/>
                  </a:lnTo>
                  <a:lnTo>
                    <a:pt x="364756" y="25400"/>
                  </a:lnTo>
                  <a:lnTo>
                    <a:pt x="363893" y="25031"/>
                  </a:lnTo>
                  <a:lnTo>
                    <a:pt x="321284" y="6692"/>
                  </a:lnTo>
                  <a:lnTo>
                    <a:pt x="271284" y="0"/>
                  </a:lnTo>
                  <a:lnTo>
                    <a:pt x="221272" y="6692"/>
                  </a:lnTo>
                  <a:lnTo>
                    <a:pt x="177800" y="25400"/>
                  </a:lnTo>
                  <a:lnTo>
                    <a:pt x="143510" y="54063"/>
                  </a:lnTo>
                  <a:lnTo>
                    <a:pt x="122961" y="87439"/>
                  </a:lnTo>
                  <a:lnTo>
                    <a:pt x="122834" y="86804"/>
                  </a:lnTo>
                  <a:lnTo>
                    <a:pt x="95161" y="46926"/>
                  </a:lnTo>
                  <a:lnTo>
                    <a:pt x="53111" y="17373"/>
                  </a:lnTo>
                  <a:lnTo>
                    <a:pt x="0" y="1422"/>
                  </a:lnTo>
                  <a:lnTo>
                    <a:pt x="0" y="27178"/>
                  </a:lnTo>
                  <a:lnTo>
                    <a:pt x="27698" y="35306"/>
                  </a:lnTo>
                  <a:lnTo>
                    <a:pt x="27698" y="110134"/>
                  </a:lnTo>
                  <a:lnTo>
                    <a:pt x="40487" y="126580"/>
                  </a:lnTo>
                  <a:lnTo>
                    <a:pt x="53975" y="110134"/>
                  </a:lnTo>
                  <a:lnTo>
                    <a:pt x="53975" y="47218"/>
                  </a:lnTo>
                  <a:lnTo>
                    <a:pt x="77584" y="63830"/>
                  </a:lnTo>
                  <a:lnTo>
                    <a:pt x="99466" y="95961"/>
                  </a:lnTo>
                  <a:lnTo>
                    <a:pt x="107238" y="133731"/>
                  </a:lnTo>
                  <a:lnTo>
                    <a:pt x="99961" y="170180"/>
                  </a:lnTo>
                  <a:lnTo>
                    <a:pt x="79362" y="201676"/>
                  </a:lnTo>
                  <a:lnTo>
                    <a:pt x="53975" y="220675"/>
                  </a:lnTo>
                  <a:lnTo>
                    <a:pt x="53975" y="145884"/>
                  </a:lnTo>
                  <a:lnTo>
                    <a:pt x="40487" y="161632"/>
                  </a:lnTo>
                  <a:lnTo>
                    <a:pt x="27698" y="145884"/>
                  </a:lnTo>
                  <a:lnTo>
                    <a:pt x="27698" y="232232"/>
                  </a:lnTo>
                  <a:lnTo>
                    <a:pt x="5689" y="239585"/>
                  </a:lnTo>
                  <a:lnTo>
                    <a:pt x="5689" y="264604"/>
                  </a:lnTo>
                  <a:lnTo>
                    <a:pt x="56705" y="247967"/>
                  </a:lnTo>
                  <a:lnTo>
                    <a:pt x="96939" y="218478"/>
                  </a:lnTo>
                  <a:lnTo>
                    <a:pt x="123329" y="179324"/>
                  </a:lnTo>
                  <a:lnTo>
                    <a:pt x="123367" y="179082"/>
                  </a:lnTo>
                  <a:lnTo>
                    <a:pt x="143510" y="211912"/>
                  </a:lnTo>
                  <a:lnTo>
                    <a:pt x="177800" y="240893"/>
                  </a:lnTo>
                  <a:lnTo>
                    <a:pt x="221272" y="259918"/>
                  </a:lnTo>
                  <a:lnTo>
                    <a:pt x="271284" y="266750"/>
                  </a:lnTo>
                  <a:lnTo>
                    <a:pt x="321284" y="259918"/>
                  </a:lnTo>
                  <a:lnTo>
                    <a:pt x="364490" y="241007"/>
                  </a:lnTo>
                  <a:lnTo>
                    <a:pt x="364756" y="240893"/>
                  </a:lnTo>
                  <a:lnTo>
                    <a:pt x="399059" y="211912"/>
                  </a:lnTo>
                  <a:lnTo>
                    <a:pt x="421474" y="175361"/>
                  </a:lnTo>
                  <a:lnTo>
                    <a:pt x="443890" y="211912"/>
                  </a:lnTo>
                  <a:lnTo>
                    <a:pt x="478193" y="240893"/>
                  </a:lnTo>
                  <a:lnTo>
                    <a:pt x="521652" y="259918"/>
                  </a:lnTo>
                  <a:lnTo>
                    <a:pt x="571665" y="266750"/>
                  </a:lnTo>
                  <a:lnTo>
                    <a:pt x="621677" y="259918"/>
                  </a:lnTo>
                  <a:lnTo>
                    <a:pt x="664883" y="241007"/>
                  </a:lnTo>
                  <a:lnTo>
                    <a:pt x="665149" y="240893"/>
                  </a:lnTo>
                  <a:lnTo>
                    <a:pt x="699439" y="211912"/>
                  </a:lnTo>
                  <a:lnTo>
                    <a:pt x="716889" y="183451"/>
                  </a:lnTo>
                  <a:lnTo>
                    <a:pt x="742099" y="219722"/>
                  </a:lnTo>
                  <a:lnTo>
                    <a:pt x="784161" y="249072"/>
                  </a:lnTo>
                  <a:lnTo>
                    <a:pt x="837260" y="264604"/>
                  </a:lnTo>
                  <a:lnTo>
                    <a:pt x="837260" y="239585"/>
                  </a:lnTo>
                  <a:close/>
                </a:path>
              </a:pathLst>
            </a:custGeom>
            <a:solidFill>
              <a:srgbClr val="46B93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936479" y="3390493"/>
              <a:ext cx="672465" cy="611505"/>
            </a:xfrm>
            <a:custGeom>
              <a:avLst/>
              <a:gdLst/>
              <a:ahLst/>
              <a:cxnLst/>
              <a:rect l="l" t="t" r="r" b="b"/>
              <a:pathLst>
                <a:path w="672464" h="611504">
                  <a:moveTo>
                    <a:pt x="341845" y="515505"/>
                  </a:moveTo>
                  <a:lnTo>
                    <a:pt x="336016" y="515505"/>
                  </a:lnTo>
                  <a:lnTo>
                    <a:pt x="330200" y="514197"/>
                  </a:lnTo>
                  <a:lnTo>
                    <a:pt x="325666" y="516153"/>
                  </a:lnTo>
                  <a:lnTo>
                    <a:pt x="325666" y="538911"/>
                  </a:lnTo>
                  <a:lnTo>
                    <a:pt x="341845" y="538911"/>
                  </a:lnTo>
                  <a:lnTo>
                    <a:pt x="341845" y="515505"/>
                  </a:lnTo>
                  <a:close/>
                </a:path>
                <a:path w="672464" h="611504">
                  <a:moveTo>
                    <a:pt x="434428" y="515505"/>
                  </a:moveTo>
                  <a:lnTo>
                    <a:pt x="421487" y="515505"/>
                  </a:lnTo>
                  <a:lnTo>
                    <a:pt x="421487" y="540219"/>
                  </a:lnTo>
                  <a:lnTo>
                    <a:pt x="426656" y="537616"/>
                  </a:lnTo>
                  <a:lnTo>
                    <a:pt x="431190" y="541515"/>
                  </a:lnTo>
                  <a:lnTo>
                    <a:pt x="434428" y="538264"/>
                  </a:lnTo>
                  <a:lnTo>
                    <a:pt x="434428" y="515505"/>
                  </a:lnTo>
                  <a:close/>
                </a:path>
                <a:path w="672464" h="611504">
                  <a:moveTo>
                    <a:pt x="530885" y="515505"/>
                  </a:moveTo>
                  <a:lnTo>
                    <a:pt x="525068" y="514845"/>
                  </a:lnTo>
                  <a:lnTo>
                    <a:pt x="519239" y="514845"/>
                  </a:lnTo>
                  <a:lnTo>
                    <a:pt x="514057" y="515505"/>
                  </a:lnTo>
                  <a:lnTo>
                    <a:pt x="514057" y="539559"/>
                  </a:lnTo>
                  <a:lnTo>
                    <a:pt x="519887" y="537616"/>
                  </a:lnTo>
                  <a:lnTo>
                    <a:pt x="525716" y="541515"/>
                  </a:lnTo>
                  <a:lnTo>
                    <a:pt x="530885" y="537616"/>
                  </a:lnTo>
                  <a:lnTo>
                    <a:pt x="530885" y="515505"/>
                  </a:lnTo>
                  <a:close/>
                </a:path>
                <a:path w="672464" h="611504">
                  <a:moveTo>
                    <a:pt x="627367" y="523303"/>
                  </a:moveTo>
                  <a:lnTo>
                    <a:pt x="626071" y="514197"/>
                  </a:lnTo>
                  <a:lnTo>
                    <a:pt x="620242" y="516801"/>
                  </a:lnTo>
                  <a:lnTo>
                    <a:pt x="615061" y="513549"/>
                  </a:lnTo>
                  <a:lnTo>
                    <a:pt x="609231" y="516801"/>
                  </a:lnTo>
                  <a:lnTo>
                    <a:pt x="610527" y="523963"/>
                  </a:lnTo>
                  <a:lnTo>
                    <a:pt x="608584" y="531761"/>
                  </a:lnTo>
                  <a:lnTo>
                    <a:pt x="610527" y="538911"/>
                  </a:lnTo>
                  <a:lnTo>
                    <a:pt x="626071" y="538911"/>
                  </a:lnTo>
                  <a:lnTo>
                    <a:pt x="627367" y="523303"/>
                  </a:lnTo>
                  <a:close/>
                </a:path>
                <a:path w="672464" h="611504">
                  <a:moveTo>
                    <a:pt x="671385" y="8890"/>
                  </a:moveTo>
                  <a:lnTo>
                    <a:pt x="670864" y="3810"/>
                  </a:lnTo>
                  <a:lnTo>
                    <a:pt x="670737" y="2540"/>
                  </a:lnTo>
                  <a:lnTo>
                    <a:pt x="668794" y="0"/>
                  </a:lnTo>
                  <a:lnTo>
                    <a:pt x="644842" y="0"/>
                  </a:lnTo>
                  <a:lnTo>
                    <a:pt x="642251" y="3810"/>
                  </a:lnTo>
                  <a:lnTo>
                    <a:pt x="637070" y="2540"/>
                  </a:lnTo>
                  <a:lnTo>
                    <a:pt x="630478" y="2540"/>
                  </a:lnTo>
                  <a:lnTo>
                    <a:pt x="617766" y="6350"/>
                  </a:lnTo>
                  <a:lnTo>
                    <a:pt x="611174" y="6350"/>
                  </a:lnTo>
                  <a:lnTo>
                    <a:pt x="605993" y="8496"/>
                  </a:lnTo>
                  <a:lnTo>
                    <a:pt x="605993" y="45720"/>
                  </a:lnTo>
                  <a:lnTo>
                    <a:pt x="605993" y="123190"/>
                  </a:lnTo>
                  <a:lnTo>
                    <a:pt x="599528" y="121920"/>
                  </a:lnTo>
                  <a:lnTo>
                    <a:pt x="594995" y="116840"/>
                  </a:lnTo>
                  <a:lnTo>
                    <a:pt x="588518" y="115570"/>
                  </a:lnTo>
                  <a:lnTo>
                    <a:pt x="576872" y="113030"/>
                  </a:lnTo>
                  <a:lnTo>
                    <a:pt x="575564" y="110490"/>
                  </a:lnTo>
                  <a:lnTo>
                    <a:pt x="575564" y="107950"/>
                  </a:lnTo>
                  <a:lnTo>
                    <a:pt x="575564" y="106680"/>
                  </a:lnTo>
                  <a:lnTo>
                    <a:pt x="575564" y="59690"/>
                  </a:lnTo>
                  <a:lnTo>
                    <a:pt x="582409" y="55880"/>
                  </a:lnTo>
                  <a:lnTo>
                    <a:pt x="590054" y="53340"/>
                  </a:lnTo>
                  <a:lnTo>
                    <a:pt x="605993" y="45720"/>
                  </a:lnTo>
                  <a:lnTo>
                    <a:pt x="605993" y="8496"/>
                  </a:lnTo>
                  <a:lnTo>
                    <a:pt x="568045" y="24130"/>
                  </a:lnTo>
                  <a:lnTo>
                    <a:pt x="563257" y="26428"/>
                  </a:lnTo>
                  <a:lnTo>
                    <a:pt x="563257" y="73660"/>
                  </a:lnTo>
                  <a:lnTo>
                    <a:pt x="561327" y="80010"/>
                  </a:lnTo>
                  <a:lnTo>
                    <a:pt x="561327" y="85090"/>
                  </a:lnTo>
                  <a:lnTo>
                    <a:pt x="561975" y="90170"/>
                  </a:lnTo>
                  <a:lnTo>
                    <a:pt x="561327" y="96520"/>
                  </a:lnTo>
                  <a:lnTo>
                    <a:pt x="561327" y="105410"/>
                  </a:lnTo>
                  <a:lnTo>
                    <a:pt x="554812" y="99060"/>
                  </a:lnTo>
                  <a:lnTo>
                    <a:pt x="547573" y="93980"/>
                  </a:lnTo>
                  <a:lnTo>
                    <a:pt x="540562" y="90170"/>
                  </a:lnTo>
                  <a:lnTo>
                    <a:pt x="534784" y="83820"/>
                  </a:lnTo>
                  <a:lnTo>
                    <a:pt x="536727" y="78740"/>
                  </a:lnTo>
                  <a:lnTo>
                    <a:pt x="542556" y="77470"/>
                  </a:lnTo>
                  <a:lnTo>
                    <a:pt x="547077" y="76200"/>
                  </a:lnTo>
                  <a:lnTo>
                    <a:pt x="552259" y="74930"/>
                  </a:lnTo>
                  <a:lnTo>
                    <a:pt x="553554" y="67310"/>
                  </a:lnTo>
                  <a:lnTo>
                    <a:pt x="560031" y="68580"/>
                  </a:lnTo>
                  <a:lnTo>
                    <a:pt x="563257" y="73660"/>
                  </a:lnTo>
                  <a:lnTo>
                    <a:pt x="563257" y="26428"/>
                  </a:lnTo>
                  <a:lnTo>
                    <a:pt x="546811" y="34290"/>
                  </a:lnTo>
                  <a:lnTo>
                    <a:pt x="526364" y="45720"/>
                  </a:lnTo>
                  <a:lnTo>
                    <a:pt x="519925" y="50800"/>
                  </a:lnTo>
                  <a:lnTo>
                    <a:pt x="513257" y="54610"/>
                  </a:lnTo>
                  <a:lnTo>
                    <a:pt x="506336" y="58420"/>
                  </a:lnTo>
                  <a:lnTo>
                    <a:pt x="499173" y="60960"/>
                  </a:lnTo>
                  <a:lnTo>
                    <a:pt x="474980" y="44450"/>
                  </a:lnTo>
                  <a:lnTo>
                    <a:pt x="473113" y="43180"/>
                  </a:lnTo>
                  <a:lnTo>
                    <a:pt x="467448" y="39395"/>
                  </a:lnTo>
                  <a:lnTo>
                    <a:pt x="467448" y="85090"/>
                  </a:lnTo>
                  <a:lnTo>
                    <a:pt x="459117" y="91440"/>
                  </a:lnTo>
                  <a:lnTo>
                    <a:pt x="450862" y="96520"/>
                  </a:lnTo>
                  <a:lnTo>
                    <a:pt x="442963" y="100330"/>
                  </a:lnTo>
                  <a:lnTo>
                    <a:pt x="435724" y="106680"/>
                  </a:lnTo>
                  <a:lnTo>
                    <a:pt x="435724" y="66040"/>
                  </a:lnTo>
                  <a:lnTo>
                    <a:pt x="443865" y="69850"/>
                  </a:lnTo>
                  <a:lnTo>
                    <a:pt x="451827" y="73660"/>
                  </a:lnTo>
                  <a:lnTo>
                    <a:pt x="459663" y="78740"/>
                  </a:lnTo>
                  <a:lnTo>
                    <a:pt x="467448" y="85090"/>
                  </a:lnTo>
                  <a:lnTo>
                    <a:pt x="467448" y="39395"/>
                  </a:lnTo>
                  <a:lnTo>
                    <a:pt x="463638" y="36830"/>
                  </a:lnTo>
                  <a:lnTo>
                    <a:pt x="459841" y="34290"/>
                  </a:lnTo>
                  <a:lnTo>
                    <a:pt x="446087" y="26670"/>
                  </a:lnTo>
                  <a:lnTo>
                    <a:pt x="432155" y="21590"/>
                  </a:lnTo>
                  <a:lnTo>
                    <a:pt x="425145" y="17780"/>
                  </a:lnTo>
                  <a:lnTo>
                    <a:pt x="421487" y="16446"/>
                  </a:lnTo>
                  <a:lnTo>
                    <a:pt x="421487" y="110490"/>
                  </a:lnTo>
                  <a:lnTo>
                    <a:pt x="419544" y="114300"/>
                  </a:lnTo>
                  <a:lnTo>
                    <a:pt x="413715" y="116840"/>
                  </a:lnTo>
                  <a:lnTo>
                    <a:pt x="401167" y="121920"/>
                  </a:lnTo>
                  <a:lnTo>
                    <a:pt x="394500" y="123190"/>
                  </a:lnTo>
                  <a:lnTo>
                    <a:pt x="387172" y="123190"/>
                  </a:lnTo>
                  <a:lnTo>
                    <a:pt x="387172" y="44450"/>
                  </a:lnTo>
                  <a:lnTo>
                    <a:pt x="396341" y="45720"/>
                  </a:lnTo>
                  <a:lnTo>
                    <a:pt x="404736" y="48260"/>
                  </a:lnTo>
                  <a:lnTo>
                    <a:pt x="420839" y="55880"/>
                  </a:lnTo>
                  <a:lnTo>
                    <a:pt x="420903" y="78740"/>
                  </a:lnTo>
                  <a:lnTo>
                    <a:pt x="421106" y="92710"/>
                  </a:lnTo>
                  <a:lnTo>
                    <a:pt x="421449" y="104140"/>
                  </a:lnTo>
                  <a:lnTo>
                    <a:pt x="421487" y="110490"/>
                  </a:lnTo>
                  <a:lnTo>
                    <a:pt x="421487" y="16446"/>
                  </a:lnTo>
                  <a:lnTo>
                    <a:pt x="418236" y="15240"/>
                  </a:lnTo>
                  <a:lnTo>
                    <a:pt x="388620" y="5080"/>
                  </a:lnTo>
                  <a:lnTo>
                    <a:pt x="373570" y="2565"/>
                  </a:lnTo>
                  <a:lnTo>
                    <a:pt x="373570" y="129540"/>
                  </a:lnTo>
                  <a:lnTo>
                    <a:pt x="370979" y="129540"/>
                  </a:lnTo>
                  <a:lnTo>
                    <a:pt x="368388" y="130810"/>
                  </a:lnTo>
                  <a:lnTo>
                    <a:pt x="361467" y="133350"/>
                  </a:lnTo>
                  <a:lnTo>
                    <a:pt x="338607" y="133350"/>
                  </a:lnTo>
                  <a:lnTo>
                    <a:pt x="338607" y="36830"/>
                  </a:lnTo>
                  <a:lnTo>
                    <a:pt x="370979" y="36830"/>
                  </a:lnTo>
                  <a:lnTo>
                    <a:pt x="372922" y="39370"/>
                  </a:lnTo>
                  <a:lnTo>
                    <a:pt x="373024" y="53340"/>
                  </a:lnTo>
                  <a:lnTo>
                    <a:pt x="373151" y="73660"/>
                  </a:lnTo>
                  <a:lnTo>
                    <a:pt x="373024" y="83820"/>
                  </a:lnTo>
                  <a:lnTo>
                    <a:pt x="372922" y="125730"/>
                  </a:lnTo>
                  <a:lnTo>
                    <a:pt x="373570" y="129540"/>
                  </a:lnTo>
                  <a:lnTo>
                    <a:pt x="373570" y="2565"/>
                  </a:lnTo>
                  <a:lnTo>
                    <a:pt x="343458" y="0"/>
                  </a:lnTo>
                  <a:lnTo>
                    <a:pt x="324370" y="0"/>
                  </a:lnTo>
                  <a:lnTo>
                    <a:pt x="324370" y="38100"/>
                  </a:lnTo>
                  <a:lnTo>
                    <a:pt x="324370" y="134620"/>
                  </a:lnTo>
                  <a:lnTo>
                    <a:pt x="309714" y="130810"/>
                  </a:lnTo>
                  <a:lnTo>
                    <a:pt x="302234" y="129540"/>
                  </a:lnTo>
                  <a:lnTo>
                    <a:pt x="294576" y="130810"/>
                  </a:lnTo>
                  <a:lnTo>
                    <a:pt x="294576" y="124460"/>
                  </a:lnTo>
                  <a:lnTo>
                    <a:pt x="294576" y="41910"/>
                  </a:lnTo>
                  <a:lnTo>
                    <a:pt x="301790" y="39370"/>
                  </a:lnTo>
                  <a:lnTo>
                    <a:pt x="316433" y="36830"/>
                  </a:lnTo>
                  <a:lnTo>
                    <a:pt x="324370" y="38100"/>
                  </a:lnTo>
                  <a:lnTo>
                    <a:pt x="324370" y="0"/>
                  </a:lnTo>
                  <a:lnTo>
                    <a:pt x="314058" y="0"/>
                  </a:lnTo>
                  <a:lnTo>
                    <a:pt x="299123" y="2540"/>
                  </a:lnTo>
                  <a:lnTo>
                    <a:pt x="281381" y="6350"/>
                  </a:lnTo>
                  <a:lnTo>
                    <a:pt x="277101" y="7607"/>
                  </a:lnTo>
                  <a:lnTo>
                    <a:pt x="277101" y="41910"/>
                  </a:lnTo>
                  <a:lnTo>
                    <a:pt x="277101" y="124460"/>
                  </a:lnTo>
                  <a:lnTo>
                    <a:pt x="269163" y="121920"/>
                  </a:lnTo>
                  <a:lnTo>
                    <a:pt x="261645" y="118110"/>
                  </a:lnTo>
                  <a:lnTo>
                    <a:pt x="254254" y="115570"/>
                  </a:lnTo>
                  <a:lnTo>
                    <a:pt x="246672" y="111760"/>
                  </a:lnTo>
                  <a:lnTo>
                    <a:pt x="246672" y="106680"/>
                  </a:lnTo>
                  <a:lnTo>
                    <a:pt x="246672" y="104140"/>
                  </a:lnTo>
                  <a:lnTo>
                    <a:pt x="246570" y="87630"/>
                  </a:lnTo>
                  <a:lnTo>
                    <a:pt x="246367" y="76200"/>
                  </a:lnTo>
                  <a:lnTo>
                    <a:pt x="246138" y="68580"/>
                  </a:lnTo>
                  <a:lnTo>
                    <a:pt x="246024" y="62230"/>
                  </a:lnTo>
                  <a:lnTo>
                    <a:pt x="246024" y="58420"/>
                  </a:lnTo>
                  <a:lnTo>
                    <a:pt x="249262" y="57150"/>
                  </a:lnTo>
                  <a:lnTo>
                    <a:pt x="259715" y="52070"/>
                  </a:lnTo>
                  <a:lnTo>
                    <a:pt x="271475" y="46990"/>
                  </a:lnTo>
                  <a:lnTo>
                    <a:pt x="277101" y="41910"/>
                  </a:lnTo>
                  <a:lnTo>
                    <a:pt x="277101" y="7607"/>
                  </a:lnTo>
                  <a:lnTo>
                    <a:pt x="263994" y="11430"/>
                  </a:lnTo>
                  <a:lnTo>
                    <a:pt x="246862" y="17780"/>
                  </a:lnTo>
                  <a:lnTo>
                    <a:pt x="229844" y="25400"/>
                  </a:lnTo>
                  <a:lnTo>
                    <a:pt x="228549" y="25971"/>
                  </a:lnTo>
                  <a:lnTo>
                    <a:pt x="228549" y="68580"/>
                  </a:lnTo>
                  <a:lnTo>
                    <a:pt x="228549" y="104140"/>
                  </a:lnTo>
                  <a:lnTo>
                    <a:pt x="225437" y="100330"/>
                  </a:lnTo>
                  <a:lnTo>
                    <a:pt x="223367" y="97790"/>
                  </a:lnTo>
                  <a:lnTo>
                    <a:pt x="211709" y="92710"/>
                  </a:lnTo>
                  <a:lnTo>
                    <a:pt x="202653" y="87630"/>
                  </a:lnTo>
                  <a:lnTo>
                    <a:pt x="202653" y="83820"/>
                  </a:lnTo>
                  <a:lnTo>
                    <a:pt x="211709" y="78740"/>
                  </a:lnTo>
                  <a:lnTo>
                    <a:pt x="216890" y="74930"/>
                  </a:lnTo>
                  <a:lnTo>
                    <a:pt x="222719" y="72390"/>
                  </a:lnTo>
                  <a:lnTo>
                    <a:pt x="228549" y="68580"/>
                  </a:lnTo>
                  <a:lnTo>
                    <a:pt x="228549" y="25971"/>
                  </a:lnTo>
                  <a:lnTo>
                    <a:pt x="215341" y="31750"/>
                  </a:lnTo>
                  <a:lnTo>
                    <a:pt x="201676" y="40640"/>
                  </a:lnTo>
                  <a:lnTo>
                    <a:pt x="188506" y="49530"/>
                  </a:lnTo>
                  <a:lnTo>
                    <a:pt x="170929" y="62230"/>
                  </a:lnTo>
                  <a:lnTo>
                    <a:pt x="167690" y="62230"/>
                  </a:lnTo>
                  <a:lnTo>
                    <a:pt x="163804" y="58420"/>
                  </a:lnTo>
                  <a:lnTo>
                    <a:pt x="144043" y="45720"/>
                  </a:lnTo>
                  <a:lnTo>
                    <a:pt x="142062" y="44450"/>
                  </a:lnTo>
                  <a:lnTo>
                    <a:pt x="139852" y="43205"/>
                  </a:lnTo>
                  <a:lnTo>
                    <a:pt x="139852" y="83820"/>
                  </a:lnTo>
                  <a:lnTo>
                    <a:pt x="132880" y="88900"/>
                  </a:lnTo>
                  <a:lnTo>
                    <a:pt x="126339" y="92710"/>
                  </a:lnTo>
                  <a:lnTo>
                    <a:pt x="119913" y="96520"/>
                  </a:lnTo>
                  <a:lnTo>
                    <a:pt x="113309" y="100330"/>
                  </a:lnTo>
                  <a:lnTo>
                    <a:pt x="113309" y="72390"/>
                  </a:lnTo>
                  <a:lnTo>
                    <a:pt x="120180" y="73660"/>
                  </a:lnTo>
                  <a:lnTo>
                    <a:pt x="126085" y="77470"/>
                  </a:lnTo>
                  <a:lnTo>
                    <a:pt x="132245" y="81280"/>
                  </a:lnTo>
                  <a:lnTo>
                    <a:pt x="139852" y="83820"/>
                  </a:lnTo>
                  <a:lnTo>
                    <a:pt x="139852" y="43205"/>
                  </a:lnTo>
                  <a:lnTo>
                    <a:pt x="128549" y="36830"/>
                  </a:lnTo>
                  <a:lnTo>
                    <a:pt x="119532" y="31750"/>
                  </a:lnTo>
                  <a:lnTo>
                    <a:pt x="99060" y="21742"/>
                  </a:lnTo>
                  <a:lnTo>
                    <a:pt x="99060" y="62230"/>
                  </a:lnTo>
                  <a:lnTo>
                    <a:pt x="99060" y="107950"/>
                  </a:lnTo>
                  <a:lnTo>
                    <a:pt x="91490" y="111760"/>
                  </a:lnTo>
                  <a:lnTo>
                    <a:pt x="84086" y="114300"/>
                  </a:lnTo>
                  <a:lnTo>
                    <a:pt x="68630" y="120650"/>
                  </a:lnTo>
                  <a:lnTo>
                    <a:pt x="68630" y="45720"/>
                  </a:lnTo>
                  <a:lnTo>
                    <a:pt x="73799" y="50800"/>
                  </a:lnTo>
                  <a:lnTo>
                    <a:pt x="85115" y="55880"/>
                  </a:lnTo>
                  <a:lnTo>
                    <a:pt x="90639" y="57150"/>
                  </a:lnTo>
                  <a:lnTo>
                    <a:pt x="96481" y="59690"/>
                  </a:lnTo>
                  <a:lnTo>
                    <a:pt x="99060" y="62230"/>
                  </a:lnTo>
                  <a:lnTo>
                    <a:pt x="99060" y="21742"/>
                  </a:lnTo>
                  <a:lnTo>
                    <a:pt x="55194" y="6350"/>
                  </a:lnTo>
                  <a:lnTo>
                    <a:pt x="19024" y="0"/>
                  </a:lnTo>
                  <a:lnTo>
                    <a:pt x="9601" y="0"/>
                  </a:lnTo>
                  <a:lnTo>
                    <a:pt x="0" y="1270"/>
                  </a:lnTo>
                  <a:lnTo>
                    <a:pt x="0" y="34290"/>
                  </a:lnTo>
                  <a:lnTo>
                    <a:pt x="2590" y="38100"/>
                  </a:lnTo>
                  <a:lnTo>
                    <a:pt x="10363" y="36830"/>
                  </a:lnTo>
                  <a:lnTo>
                    <a:pt x="20828" y="36830"/>
                  </a:lnTo>
                  <a:lnTo>
                    <a:pt x="30924" y="39370"/>
                  </a:lnTo>
                  <a:lnTo>
                    <a:pt x="50507" y="41910"/>
                  </a:lnTo>
                  <a:lnTo>
                    <a:pt x="50507" y="125730"/>
                  </a:lnTo>
                  <a:lnTo>
                    <a:pt x="25501" y="133350"/>
                  </a:lnTo>
                  <a:lnTo>
                    <a:pt x="0" y="133350"/>
                  </a:lnTo>
                  <a:lnTo>
                    <a:pt x="0" y="168910"/>
                  </a:lnTo>
                  <a:lnTo>
                    <a:pt x="2590" y="170180"/>
                  </a:lnTo>
                  <a:lnTo>
                    <a:pt x="11010" y="168910"/>
                  </a:lnTo>
                  <a:lnTo>
                    <a:pt x="14249" y="167640"/>
                  </a:lnTo>
                  <a:lnTo>
                    <a:pt x="33121" y="167640"/>
                  </a:lnTo>
                  <a:lnTo>
                    <a:pt x="45161" y="166370"/>
                  </a:lnTo>
                  <a:lnTo>
                    <a:pt x="68630" y="158750"/>
                  </a:lnTo>
                  <a:lnTo>
                    <a:pt x="81419" y="154940"/>
                  </a:lnTo>
                  <a:lnTo>
                    <a:pt x="93726" y="149860"/>
                  </a:lnTo>
                  <a:lnTo>
                    <a:pt x="117843" y="137160"/>
                  </a:lnTo>
                  <a:lnTo>
                    <a:pt x="131127" y="130810"/>
                  </a:lnTo>
                  <a:lnTo>
                    <a:pt x="144056" y="123190"/>
                  </a:lnTo>
                  <a:lnTo>
                    <a:pt x="148094" y="120650"/>
                  </a:lnTo>
                  <a:lnTo>
                    <a:pt x="170281" y="106680"/>
                  </a:lnTo>
                  <a:lnTo>
                    <a:pt x="172859" y="111760"/>
                  </a:lnTo>
                  <a:lnTo>
                    <a:pt x="179336" y="114300"/>
                  </a:lnTo>
                  <a:lnTo>
                    <a:pt x="184518" y="116840"/>
                  </a:lnTo>
                  <a:lnTo>
                    <a:pt x="199834" y="128270"/>
                  </a:lnTo>
                  <a:lnTo>
                    <a:pt x="215760" y="137160"/>
                  </a:lnTo>
                  <a:lnTo>
                    <a:pt x="270230" y="160020"/>
                  </a:lnTo>
                  <a:lnTo>
                    <a:pt x="311365" y="167640"/>
                  </a:lnTo>
                  <a:lnTo>
                    <a:pt x="354672" y="167640"/>
                  </a:lnTo>
                  <a:lnTo>
                    <a:pt x="405295" y="157480"/>
                  </a:lnTo>
                  <a:lnTo>
                    <a:pt x="450608" y="138430"/>
                  </a:lnTo>
                  <a:lnTo>
                    <a:pt x="458889" y="134620"/>
                  </a:lnTo>
                  <a:lnTo>
                    <a:pt x="461657" y="133350"/>
                  </a:lnTo>
                  <a:lnTo>
                    <a:pt x="472389" y="127000"/>
                  </a:lnTo>
                  <a:lnTo>
                    <a:pt x="477570" y="123190"/>
                  </a:lnTo>
                  <a:lnTo>
                    <a:pt x="482752" y="119380"/>
                  </a:lnTo>
                  <a:lnTo>
                    <a:pt x="492696" y="111760"/>
                  </a:lnTo>
                  <a:lnTo>
                    <a:pt x="497230" y="107950"/>
                  </a:lnTo>
                  <a:lnTo>
                    <a:pt x="502412" y="107950"/>
                  </a:lnTo>
                  <a:lnTo>
                    <a:pt x="506285" y="111760"/>
                  </a:lnTo>
                  <a:lnTo>
                    <a:pt x="521563" y="121920"/>
                  </a:lnTo>
                  <a:lnTo>
                    <a:pt x="537210" y="129540"/>
                  </a:lnTo>
                  <a:lnTo>
                    <a:pt x="553085" y="138430"/>
                  </a:lnTo>
                  <a:lnTo>
                    <a:pt x="588759" y="154940"/>
                  </a:lnTo>
                  <a:lnTo>
                    <a:pt x="629551" y="166370"/>
                  </a:lnTo>
                  <a:lnTo>
                    <a:pt x="650671" y="167640"/>
                  </a:lnTo>
                  <a:lnTo>
                    <a:pt x="657148" y="167640"/>
                  </a:lnTo>
                  <a:lnTo>
                    <a:pt x="661022" y="168910"/>
                  </a:lnTo>
                  <a:lnTo>
                    <a:pt x="667499" y="171450"/>
                  </a:lnTo>
                  <a:lnTo>
                    <a:pt x="670737" y="168910"/>
                  </a:lnTo>
                  <a:lnTo>
                    <a:pt x="671385" y="162560"/>
                  </a:lnTo>
                  <a:lnTo>
                    <a:pt x="671385" y="134620"/>
                  </a:lnTo>
                  <a:lnTo>
                    <a:pt x="671385" y="132080"/>
                  </a:lnTo>
                  <a:lnTo>
                    <a:pt x="661238" y="134620"/>
                  </a:lnTo>
                  <a:lnTo>
                    <a:pt x="651891" y="133350"/>
                  </a:lnTo>
                  <a:lnTo>
                    <a:pt x="642886" y="130810"/>
                  </a:lnTo>
                  <a:lnTo>
                    <a:pt x="633844" y="129540"/>
                  </a:lnTo>
                  <a:lnTo>
                    <a:pt x="625424" y="130810"/>
                  </a:lnTo>
                  <a:lnTo>
                    <a:pt x="623481" y="128270"/>
                  </a:lnTo>
                  <a:lnTo>
                    <a:pt x="623481" y="123190"/>
                  </a:lnTo>
                  <a:lnTo>
                    <a:pt x="623481" y="45720"/>
                  </a:lnTo>
                  <a:lnTo>
                    <a:pt x="623481" y="41910"/>
                  </a:lnTo>
                  <a:lnTo>
                    <a:pt x="633095" y="40640"/>
                  </a:lnTo>
                  <a:lnTo>
                    <a:pt x="642581" y="38100"/>
                  </a:lnTo>
                  <a:lnTo>
                    <a:pt x="652068" y="36830"/>
                  </a:lnTo>
                  <a:lnTo>
                    <a:pt x="662965" y="36830"/>
                  </a:lnTo>
                  <a:lnTo>
                    <a:pt x="668147" y="35560"/>
                  </a:lnTo>
                  <a:lnTo>
                    <a:pt x="671385" y="34290"/>
                  </a:lnTo>
                  <a:lnTo>
                    <a:pt x="671385" y="8890"/>
                  </a:lnTo>
                  <a:close/>
                </a:path>
                <a:path w="672464" h="611504">
                  <a:moveTo>
                    <a:pt x="672033" y="439940"/>
                  </a:moveTo>
                  <a:lnTo>
                    <a:pt x="325666" y="439940"/>
                  </a:lnTo>
                  <a:lnTo>
                    <a:pt x="300418" y="442480"/>
                  </a:lnTo>
                  <a:lnTo>
                    <a:pt x="275170" y="447560"/>
                  </a:lnTo>
                  <a:lnTo>
                    <a:pt x="254419" y="455180"/>
                  </a:lnTo>
                  <a:lnTo>
                    <a:pt x="234378" y="463702"/>
                  </a:lnTo>
                  <a:lnTo>
                    <a:pt x="234378" y="513600"/>
                  </a:lnTo>
                  <a:lnTo>
                    <a:pt x="232435" y="521220"/>
                  </a:lnTo>
                  <a:lnTo>
                    <a:pt x="232435" y="526300"/>
                  </a:lnTo>
                  <a:lnTo>
                    <a:pt x="233083" y="531380"/>
                  </a:lnTo>
                  <a:lnTo>
                    <a:pt x="232435" y="536460"/>
                  </a:lnTo>
                  <a:lnTo>
                    <a:pt x="232435" y="544080"/>
                  </a:lnTo>
                  <a:lnTo>
                    <a:pt x="230632" y="542810"/>
                  </a:lnTo>
                  <a:lnTo>
                    <a:pt x="225247" y="539000"/>
                  </a:lnTo>
                  <a:lnTo>
                    <a:pt x="203949" y="527570"/>
                  </a:lnTo>
                  <a:lnTo>
                    <a:pt x="209727" y="519950"/>
                  </a:lnTo>
                  <a:lnTo>
                    <a:pt x="223710" y="512330"/>
                  </a:lnTo>
                  <a:lnTo>
                    <a:pt x="224929" y="511060"/>
                  </a:lnTo>
                  <a:lnTo>
                    <a:pt x="229844" y="505980"/>
                  </a:lnTo>
                  <a:lnTo>
                    <a:pt x="234378" y="513600"/>
                  </a:lnTo>
                  <a:lnTo>
                    <a:pt x="234378" y="463702"/>
                  </a:lnTo>
                  <a:lnTo>
                    <a:pt x="233489" y="464070"/>
                  </a:lnTo>
                  <a:lnTo>
                    <a:pt x="213156" y="474230"/>
                  </a:lnTo>
                  <a:lnTo>
                    <a:pt x="194233" y="486930"/>
                  </a:lnTo>
                  <a:lnTo>
                    <a:pt x="188404" y="492010"/>
                  </a:lnTo>
                  <a:lnTo>
                    <a:pt x="181279" y="494550"/>
                  </a:lnTo>
                  <a:lnTo>
                    <a:pt x="175463" y="499630"/>
                  </a:lnTo>
                  <a:lnTo>
                    <a:pt x="170929" y="503440"/>
                  </a:lnTo>
                  <a:lnTo>
                    <a:pt x="167043" y="502170"/>
                  </a:lnTo>
                  <a:lnTo>
                    <a:pt x="162509" y="498360"/>
                  </a:lnTo>
                  <a:lnTo>
                    <a:pt x="155803" y="494550"/>
                  </a:lnTo>
                  <a:lnTo>
                    <a:pt x="149161" y="489470"/>
                  </a:lnTo>
                  <a:lnTo>
                    <a:pt x="146900" y="488200"/>
                  </a:lnTo>
                  <a:lnTo>
                    <a:pt x="142392" y="485660"/>
                  </a:lnTo>
                  <a:lnTo>
                    <a:pt x="138557" y="482917"/>
                  </a:lnTo>
                  <a:lnTo>
                    <a:pt x="138557" y="526300"/>
                  </a:lnTo>
                  <a:lnTo>
                    <a:pt x="132943" y="530110"/>
                  </a:lnTo>
                  <a:lnTo>
                    <a:pt x="127139" y="532650"/>
                  </a:lnTo>
                  <a:lnTo>
                    <a:pt x="121716" y="536460"/>
                  </a:lnTo>
                  <a:lnTo>
                    <a:pt x="117182" y="542810"/>
                  </a:lnTo>
                  <a:lnTo>
                    <a:pt x="116535" y="533920"/>
                  </a:lnTo>
                  <a:lnTo>
                    <a:pt x="116293" y="526300"/>
                  </a:lnTo>
                  <a:lnTo>
                    <a:pt x="116179" y="518680"/>
                  </a:lnTo>
                  <a:lnTo>
                    <a:pt x="115887" y="511060"/>
                  </a:lnTo>
                  <a:lnTo>
                    <a:pt x="121894" y="514870"/>
                  </a:lnTo>
                  <a:lnTo>
                    <a:pt x="127469" y="518680"/>
                  </a:lnTo>
                  <a:lnTo>
                    <a:pt x="132918" y="522490"/>
                  </a:lnTo>
                  <a:lnTo>
                    <a:pt x="138557" y="526300"/>
                  </a:lnTo>
                  <a:lnTo>
                    <a:pt x="138557" y="482917"/>
                  </a:lnTo>
                  <a:lnTo>
                    <a:pt x="135318" y="480580"/>
                  </a:lnTo>
                  <a:lnTo>
                    <a:pt x="88252" y="457720"/>
                  </a:lnTo>
                  <a:lnTo>
                    <a:pt x="36664" y="442480"/>
                  </a:lnTo>
                  <a:lnTo>
                    <a:pt x="0" y="439940"/>
                  </a:lnTo>
                  <a:lnTo>
                    <a:pt x="0" y="475500"/>
                  </a:lnTo>
                  <a:lnTo>
                    <a:pt x="1943" y="478040"/>
                  </a:lnTo>
                  <a:lnTo>
                    <a:pt x="20840" y="478040"/>
                  </a:lnTo>
                  <a:lnTo>
                    <a:pt x="51155" y="481850"/>
                  </a:lnTo>
                  <a:lnTo>
                    <a:pt x="51422" y="493280"/>
                  </a:lnTo>
                  <a:lnTo>
                    <a:pt x="53251" y="499630"/>
                  </a:lnTo>
                  <a:lnTo>
                    <a:pt x="58254" y="500900"/>
                  </a:lnTo>
                  <a:lnTo>
                    <a:pt x="67983" y="500900"/>
                  </a:lnTo>
                  <a:lnTo>
                    <a:pt x="69278" y="497090"/>
                  </a:lnTo>
                  <a:lnTo>
                    <a:pt x="66040" y="492010"/>
                  </a:lnTo>
                  <a:lnTo>
                    <a:pt x="69278" y="488200"/>
                  </a:lnTo>
                  <a:lnTo>
                    <a:pt x="77698" y="492010"/>
                  </a:lnTo>
                  <a:lnTo>
                    <a:pt x="85471" y="495820"/>
                  </a:lnTo>
                  <a:lnTo>
                    <a:pt x="92583" y="498360"/>
                  </a:lnTo>
                  <a:lnTo>
                    <a:pt x="96481" y="499630"/>
                  </a:lnTo>
                  <a:lnTo>
                    <a:pt x="99060" y="502170"/>
                  </a:lnTo>
                  <a:lnTo>
                    <a:pt x="99060" y="549160"/>
                  </a:lnTo>
                  <a:lnTo>
                    <a:pt x="91389" y="552970"/>
                  </a:lnTo>
                  <a:lnTo>
                    <a:pt x="76034" y="558050"/>
                  </a:lnTo>
                  <a:lnTo>
                    <a:pt x="67983" y="560590"/>
                  </a:lnTo>
                  <a:lnTo>
                    <a:pt x="67983" y="537730"/>
                  </a:lnTo>
                  <a:lnTo>
                    <a:pt x="68630" y="535190"/>
                  </a:lnTo>
                  <a:lnTo>
                    <a:pt x="67983" y="532650"/>
                  </a:lnTo>
                  <a:lnTo>
                    <a:pt x="67335" y="528840"/>
                  </a:lnTo>
                  <a:lnTo>
                    <a:pt x="64744" y="526300"/>
                  </a:lnTo>
                  <a:lnTo>
                    <a:pt x="55689" y="526300"/>
                  </a:lnTo>
                  <a:lnTo>
                    <a:pt x="51155" y="528840"/>
                  </a:lnTo>
                  <a:lnTo>
                    <a:pt x="51155" y="565670"/>
                  </a:lnTo>
                  <a:lnTo>
                    <a:pt x="37884" y="569480"/>
                  </a:lnTo>
                  <a:lnTo>
                    <a:pt x="25095" y="572020"/>
                  </a:lnTo>
                  <a:lnTo>
                    <a:pt x="0" y="574560"/>
                  </a:lnTo>
                  <a:lnTo>
                    <a:pt x="0" y="607580"/>
                  </a:lnTo>
                  <a:lnTo>
                    <a:pt x="647" y="607580"/>
                  </a:lnTo>
                  <a:lnTo>
                    <a:pt x="1295" y="608850"/>
                  </a:lnTo>
                  <a:lnTo>
                    <a:pt x="47091" y="603770"/>
                  </a:lnTo>
                  <a:lnTo>
                    <a:pt x="89916" y="591070"/>
                  </a:lnTo>
                  <a:lnTo>
                    <a:pt x="130670" y="570750"/>
                  </a:lnTo>
                  <a:lnTo>
                    <a:pt x="147345" y="560590"/>
                  </a:lnTo>
                  <a:lnTo>
                    <a:pt x="170281" y="546620"/>
                  </a:lnTo>
                  <a:lnTo>
                    <a:pt x="170929" y="550430"/>
                  </a:lnTo>
                  <a:lnTo>
                    <a:pt x="174815" y="549160"/>
                  </a:lnTo>
                  <a:lnTo>
                    <a:pt x="176758" y="550430"/>
                  </a:lnTo>
                  <a:lnTo>
                    <a:pt x="187604" y="560590"/>
                  </a:lnTo>
                  <a:lnTo>
                    <a:pt x="199491" y="568210"/>
                  </a:lnTo>
                  <a:lnTo>
                    <a:pt x="224663" y="580910"/>
                  </a:lnTo>
                  <a:lnTo>
                    <a:pt x="238963" y="588530"/>
                  </a:lnTo>
                  <a:lnTo>
                    <a:pt x="254520" y="594880"/>
                  </a:lnTo>
                  <a:lnTo>
                    <a:pt x="272643" y="601230"/>
                  </a:lnTo>
                  <a:lnTo>
                    <a:pt x="294576" y="605040"/>
                  </a:lnTo>
                  <a:lnTo>
                    <a:pt x="301091" y="607580"/>
                  </a:lnTo>
                  <a:lnTo>
                    <a:pt x="314337" y="607580"/>
                  </a:lnTo>
                  <a:lnTo>
                    <a:pt x="320484" y="608850"/>
                  </a:lnTo>
                  <a:lnTo>
                    <a:pt x="327177" y="611390"/>
                  </a:lnTo>
                  <a:lnTo>
                    <a:pt x="666864" y="611390"/>
                  </a:lnTo>
                  <a:lnTo>
                    <a:pt x="666864" y="574560"/>
                  </a:lnTo>
                  <a:lnTo>
                    <a:pt x="624776" y="574560"/>
                  </a:lnTo>
                  <a:lnTo>
                    <a:pt x="623963" y="573290"/>
                  </a:lnTo>
                  <a:lnTo>
                    <a:pt x="621538" y="569480"/>
                  </a:lnTo>
                  <a:lnTo>
                    <a:pt x="625424" y="564400"/>
                  </a:lnTo>
                  <a:lnTo>
                    <a:pt x="621538" y="560590"/>
                  </a:lnTo>
                  <a:lnTo>
                    <a:pt x="617651" y="560590"/>
                  </a:lnTo>
                  <a:lnTo>
                    <a:pt x="613765" y="559320"/>
                  </a:lnTo>
                  <a:lnTo>
                    <a:pt x="609892" y="561860"/>
                  </a:lnTo>
                  <a:lnTo>
                    <a:pt x="607936" y="565670"/>
                  </a:lnTo>
                  <a:lnTo>
                    <a:pt x="611822" y="570750"/>
                  </a:lnTo>
                  <a:lnTo>
                    <a:pt x="608584" y="573290"/>
                  </a:lnTo>
                  <a:lnTo>
                    <a:pt x="578802" y="573290"/>
                  </a:lnTo>
                  <a:lnTo>
                    <a:pt x="578802" y="536460"/>
                  </a:lnTo>
                  <a:lnTo>
                    <a:pt x="561327" y="536460"/>
                  </a:lnTo>
                  <a:lnTo>
                    <a:pt x="561327" y="573290"/>
                  </a:lnTo>
                  <a:lnTo>
                    <a:pt x="530885" y="573290"/>
                  </a:lnTo>
                  <a:lnTo>
                    <a:pt x="530250" y="568210"/>
                  </a:lnTo>
                  <a:lnTo>
                    <a:pt x="531545" y="564400"/>
                  </a:lnTo>
                  <a:lnTo>
                    <a:pt x="529602" y="560590"/>
                  </a:lnTo>
                  <a:lnTo>
                    <a:pt x="524421" y="560590"/>
                  </a:lnTo>
                  <a:lnTo>
                    <a:pt x="518591" y="559320"/>
                  </a:lnTo>
                  <a:lnTo>
                    <a:pt x="514705" y="560590"/>
                  </a:lnTo>
                  <a:lnTo>
                    <a:pt x="512127" y="565670"/>
                  </a:lnTo>
                  <a:lnTo>
                    <a:pt x="515353" y="569480"/>
                  </a:lnTo>
                  <a:lnTo>
                    <a:pt x="512127" y="574560"/>
                  </a:lnTo>
                  <a:lnTo>
                    <a:pt x="482333" y="574560"/>
                  </a:lnTo>
                  <a:lnTo>
                    <a:pt x="482333" y="573290"/>
                  </a:lnTo>
                  <a:lnTo>
                    <a:pt x="482333" y="536460"/>
                  </a:lnTo>
                  <a:lnTo>
                    <a:pt x="477164" y="536460"/>
                  </a:lnTo>
                  <a:lnTo>
                    <a:pt x="473278" y="535190"/>
                  </a:lnTo>
                  <a:lnTo>
                    <a:pt x="468744" y="537730"/>
                  </a:lnTo>
                  <a:lnTo>
                    <a:pt x="468744" y="573290"/>
                  </a:lnTo>
                  <a:lnTo>
                    <a:pt x="435076" y="573290"/>
                  </a:lnTo>
                  <a:lnTo>
                    <a:pt x="435076" y="560590"/>
                  </a:lnTo>
                  <a:lnTo>
                    <a:pt x="429895" y="560590"/>
                  </a:lnTo>
                  <a:lnTo>
                    <a:pt x="425361" y="559320"/>
                  </a:lnTo>
                  <a:lnTo>
                    <a:pt x="421487" y="561860"/>
                  </a:lnTo>
                  <a:lnTo>
                    <a:pt x="421487" y="565670"/>
                  </a:lnTo>
                  <a:lnTo>
                    <a:pt x="420839" y="569480"/>
                  </a:lnTo>
                  <a:lnTo>
                    <a:pt x="420839" y="573290"/>
                  </a:lnTo>
                  <a:lnTo>
                    <a:pt x="386524" y="573290"/>
                  </a:lnTo>
                  <a:lnTo>
                    <a:pt x="386524" y="536460"/>
                  </a:lnTo>
                  <a:lnTo>
                    <a:pt x="381342" y="536460"/>
                  </a:lnTo>
                  <a:lnTo>
                    <a:pt x="377456" y="535190"/>
                  </a:lnTo>
                  <a:lnTo>
                    <a:pt x="372275" y="537730"/>
                  </a:lnTo>
                  <a:lnTo>
                    <a:pt x="372275" y="574560"/>
                  </a:lnTo>
                  <a:lnTo>
                    <a:pt x="343789" y="574560"/>
                  </a:lnTo>
                  <a:lnTo>
                    <a:pt x="340550" y="569480"/>
                  </a:lnTo>
                  <a:lnTo>
                    <a:pt x="344436" y="564400"/>
                  </a:lnTo>
                  <a:lnTo>
                    <a:pt x="341198" y="560590"/>
                  </a:lnTo>
                  <a:lnTo>
                    <a:pt x="326313" y="560590"/>
                  </a:lnTo>
                  <a:lnTo>
                    <a:pt x="323723" y="565670"/>
                  </a:lnTo>
                  <a:lnTo>
                    <a:pt x="327596" y="570750"/>
                  </a:lnTo>
                  <a:lnTo>
                    <a:pt x="323723" y="574560"/>
                  </a:lnTo>
                  <a:lnTo>
                    <a:pt x="309003" y="572020"/>
                  </a:lnTo>
                  <a:lnTo>
                    <a:pt x="301777" y="570750"/>
                  </a:lnTo>
                  <a:lnTo>
                    <a:pt x="293941" y="572020"/>
                  </a:lnTo>
                  <a:lnTo>
                    <a:pt x="293941" y="563130"/>
                  </a:lnTo>
                  <a:lnTo>
                    <a:pt x="293941" y="537730"/>
                  </a:lnTo>
                  <a:lnTo>
                    <a:pt x="293941" y="535190"/>
                  </a:lnTo>
                  <a:lnTo>
                    <a:pt x="288112" y="537730"/>
                  </a:lnTo>
                  <a:lnTo>
                    <a:pt x="282930" y="535190"/>
                  </a:lnTo>
                  <a:lnTo>
                    <a:pt x="277101" y="537730"/>
                  </a:lnTo>
                  <a:lnTo>
                    <a:pt x="277101" y="563130"/>
                  </a:lnTo>
                  <a:lnTo>
                    <a:pt x="268795" y="561860"/>
                  </a:lnTo>
                  <a:lnTo>
                    <a:pt x="261162" y="559320"/>
                  </a:lnTo>
                  <a:lnTo>
                    <a:pt x="246672" y="551700"/>
                  </a:lnTo>
                  <a:lnTo>
                    <a:pt x="246672" y="549160"/>
                  </a:lnTo>
                  <a:lnTo>
                    <a:pt x="246672" y="546620"/>
                  </a:lnTo>
                  <a:lnTo>
                    <a:pt x="246672" y="544080"/>
                  </a:lnTo>
                  <a:lnTo>
                    <a:pt x="246672" y="505980"/>
                  </a:lnTo>
                  <a:lnTo>
                    <a:pt x="246672" y="504710"/>
                  </a:lnTo>
                  <a:lnTo>
                    <a:pt x="246519" y="503440"/>
                  </a:lnTo>
                  <a:lnTo>
                    <a:pt x="246024" y="499630"/>
                  </a:lnTo>
                  <a:lnTo>
                    <a:pt x="248615" y="495820"/>
                  </a:lnTo>
                  <a:lnTo>
                    <a:pt x="253796" y="495820"/>
                  </a:lnTo>
                  <a:lnTo>
                    <a:pt x="259816" y="493280"/>
                  </a:lnTo>
                  <a:lnTo>
                    <a:pt x="265531" y="490740"/>
                  </a:lnTo>
                  <a:lnTo>
                    <a:pt x="271373" y="486930"/>
                  </a:lnTo>
                  <a:lnTo>
                    <a:pt x="277749" y="484390"/>
                  </a:lnTo>
                  <a:lnTo>
                    <a:pt x="277749" y="514870"/>
                  </a:lnTo>
                  <a:lnTo>
                    <a:pt x="294576" y="514870"/>
                  </a:lnTo>
                  <a:lnTo>
                    <a:pt x="294576" y="484390"/>
                  </a:lnTo>
                  <a:lnTo>
                    <a:pt x="294576" y="481850"/>
                  </a:lnTo>
                  <a:lnTo>
                    <a:pt x="302260" y="480580"/>
                  </a:lnTo>
                  <a:lnTo>
                    <a:pt x="309880" y="478040"/>
                  </a:lnTo>
                  <a:lnTo>
                    <a:pt x="317614" y="478040"/>
                  </a:lnTo>
                  <a:lnTo>
                    <a:pt x="325666" y="479310"/>
                  </a:lnTo>
                  <a:lnTo>
                    <a:pt x="325666" y="494550"/>
                  </a:lnTo>
                  <a:lnTo>
                    <a:pt x="331495" y="494550"/>
                  </a:lnTo>
                  <a:lnTo>
                    <a:pt x="337312" y="495820"/>
                  </a:lnTo>
                  <a:lnTo>
                    <a:pt x="343141" y="494550"/>
                  </a:lnTo>
                  <a:lnTo>
                    <a:pt x="343141" y="478040"/>
                  </a:lnTo>
                  <a:lnTo>
                    <a:pt x="373570" y="478040"/>
                  </a:lnTo>
                  <a:lnTo>
                    <a:pt x="373570" y="514870"/>
                  </a:lnTo>
                  <a:lnTo>
                    <a:pt x="378752" y="514870"/>
                  </a:lnTo>
                  <a:lnTo>
                    <a:pt x="382638" y="517410"/>
                  </a:lnTo>
                  <a:lnTo>
                    <a:pt x="387172" y="513600"/>
                  </a:lnTo>
                  <a:lnTo>
                    <a:pt x="387172" y="478040"/>
                  </a:lnTo>
                  <a:lnTo>
                    <a:pt x="420192" y="478040"/>
                  </a:lnTo>
                  <a:lnTo>
                    <a:pt x="422783" y="484390"/>
                  </a:lnTo>
                  <a:lnTo>
                    <a:pt x="418884" y="490740"/>
                  </a:lnTo>
                  <a:lnTo>
                    <a:pt x="422783" y="495820"/>
                  </a:lnTo>
                  <a:lnTo>
                    <a:pt x="426656" y="494550"/>
                  </a:lnTo>
                  <a:lnTo>
                    <a:pt x="430542" y="497090"/>
                  </a:lnTo>
                  <a:lnTo>
                    <a:pt x="433565" y="494550"/>
                  </a:lnTo>
                  <a:lnTo>
                    <a:pt x="435076" y="493280"/>
                  </a:lnTo>
                  <a:lnTo>
                    <a:pt x="435076" y="478040"/>
                  </a:lnTo>
                  <a:lnTo>
                    <a:pt x="469392" y="478040"/>
                  </a:lnTo>
                  <a:lnTo>
                    <a:pt x="469392" y="514870"/>
                  </a:lnTo>
                  <a:lnTo>
                    <a:pt x="474560" y="514870"/>
                  </a:lnTo>
                  <a:lnTo>
                    <a:pt x="478459" y="517410"/>
                  </a:lnTo>
                  <a:lnTo>
                    <a:pt x="483628" y="513600"/>
                  </a:lnTo>
                  <a:lnTo>
                    <a:pt x="483628" y="478040"/>
                  </a:lnTo>
                  <a:lnTo>
                    <a:pt x="514057" y="478040"/>
                  </a:lnTo>
                  <a:lnTo>
                    <a:pt x="514057" y="494550"/>
                  </a:lnTo>
                  <a:lnTo>
                    <a:pt x="530250" y="494550"/>
                  </a:lnTo>
                  <a:lnTo>
                    <a:pt x="531545" y="488200"/>
                  </a:lnTo>
                  <a:lnTo>
                    <a:pt x="529602" y="483120"/>
                  </a:lnTo>
                  <a:lnTo>
                    <a:pt x="531545" y="478040"/>
                  </a:lnTo>
                  <a:lnTo>
                    <a:pt x="561327" y="478040"/>
                  </a:lnTo>
                  <a:lnTo>
                    <a:pt x="561416" y="505980"/>
                  </a:lnTo>
                  <a:lnTo>
                    <a:pt x="561975" y="514870"/>
                  </a:lnTo>
                  <a:lnTo>
                    <a:pt x="578802" y="514870"/>
                  </a:lnTo>
                  <a:lnTo>
                    <a:pt x="578802" y="478040"/>
                  </a:lnTo>
                  <a:lnTo>
                    <a:pt x="609879" y="478040"/>
                  </a:lnTo>
                  <a:lnTo>
                    <a:pt x="609879" y="494550"/>
                  </a:lnTo>
                  <a:lnTo>
                    <a:pt x="615061" y="495820"/>
                  </a:lnTo>
                  <a:lnTo>
                    <a:pt x="618947" y="495820"/>
                  </a:lnTo>
                  <a:lnTo>
                    <a:pt x="622833" y="494550"/>
                  </a:lnTo>
                  <a:lnTo>
                    <a:pt x="624776" y="488200"/>
                  </a:lnTo>
                  <a:lnTo>
                    <a:pt x="621538" y="483120"/>
                  </a:lnTo>
                  <a:lnTo>
                    <a:pt x="624776" y="478040"/>
                  </a:lnTo>
                  <a:lnTo>
                    <a:pt x="661022" y="478040"/>
                  </a:lnTo>
                  <a:lnTo>
                    <a:pt x="667499" y="476770"/>
                  </a:lnTo>
                  <a:lnTo>
                    <a:pt x="667854" y="467880"/>
                  </a:lnTo>
                  <a:lnTo>
                    <a:pt x="667829" y="457720"/>
                  </a:lnTo>
                  <a:lnTo>
                    <a:pt x="668782" y="448830"/>
                  </a:lnTo>
                  <a:lnTo>
                    <a:pt x="672033" y="439940"/>
                  </a:lnTo>
                  <a:close/>
                </a:path>
                <a:path w="672464" h="611504">
                  <a:moveTo>
                    <a:pt x="672033" y="224396"/>
                  </a:moveTo>
                  <a:lnTo>
                    <a:pt x="670572" y="220586"/>
                  </a:lnTo>
                  <a:lnTo>
                    <a:pt x="670090" y="219316"/>
                  </a:lnTo>
                  <a:lnTo>
                    <a:pt x="662317" y="219316"/>
                  </a:lnTo>
                  <a:lnTo>
                    <a:pt x="655853" y="220586"/>
                  </a:lnTo>
                  <a:lnTo>
                    <a:pt x="648728" y="219316"/>
                  </a:lnTo>
                  <a:lnTo>
                    <a:pt x="642251" y="219316"/>
                  </a:lnTo>
                  <a:lnTo>
                    <a:pt x="637070" y="224396"/>
                  </a:lnTo>
                  <a:lnTo>
                    <a:pt x="629945" y="223126"/>
                  </a:lnTo>
                  <a:lnTo>
                    <a:pt x="625424" y="223126"/>
                  </a:lnTo>
                  <a:lnTo>
                    <a:pt x="621538" y="225666"/>
                  </a:lnTo>
                  <a:lnTo>
                    <a:pt x="617651" y="225666"/>
                  </a:lnTo>
                  <a:lnTo>
                    <a:pt x="599681" y="230746"/>
                  </a:lnTo>
                  <a:lnTo>
                    <a:pt x="591070" y="234556"/>
                  </a:lnTo>
                  <a:lnTo>
                    <a:pt x="582688" y="237096"/>
                  </a:lnTo>
                  <a:lnTo>
                    <a:pt x="573582" y="240906"/>
                  </a:lnTo>
                  <a:lnTo>
                    <a:pt x="564718" y="244716"/>
                  </a:lnTo>
                  <a:lnTo>
                    <a:pt x="560679" y="246507"/>
                  </a:lnTo>
                  <a:lnTo>
                    <a:pt x="560679" y="287896"/>
                  </a:lnTo>
                  <a:lnTo>
                    <a:pt x="560679" y="322186"/>
                  </a:lnTo>
                  <a:lnTo>
                    <a:pt x="553745" y="319646"/>
                  </a:lnTo>
                  <a:lnTo>
                    <a:pt x="547001" y="314566"/>
                  </a:lnTo>
                  <a:lnTo>
                    <a:pt x="539648" y="310756"/>
                  </a:lnTo>
                  <a:lnTo>
                    <a:pt x="530885" y="306946"/>
                  </a:lnTo>
                  <a:lnTo>
                    <a:pt x="538734" y="300596"/>
                  </a:lnTo>
                  <a:lnTo>
                    <a:pt x="546023" y="295516"/>
                  </a:lnTo>
                  <a:lnTo>
                    <a:pt x="553199" y="291706"/>
                  </a:lnTo>
                  <a:lnTo>
                    <a:pt x="560679" y="287896"/>
                  </a:lnTo>
                  <a:lnTo>
                    <a:pt x="560679" y="246507"/>
                  </a:lnTo>
                  <a:lnTo>
                    <a:pt x="556107" y="248526"/>
                  </a:lnTo>
                  <a:lnTo>
                    <a:pt x="547725" y="252336"/>
                  </a:lnTo>
                  <a:lnTo>
                    <a:pt x="523862" y="267576"/>
                  </a:lnTo>
                  <a:lnTo>
                    <a:pt x="500468" y="281546"/>
                  </a:lnTo>
                  <a:lnTo>
                    <a:pt x="476529" y="265036"/>
                  </a:lnTo>
                  <a:lnTo>
                    <a:pt x="474484" y="263766"/>
                  </a:lnTo>
                  <a:lnTo>
                    <a:pt x="467448" y="259397"/>
                  </a:lnTo>
                  <a:lnTo>
                    <a:pt x="467448" y="305676"/>
                  </a:lnTo>
                  <a:lnTo>
                    <a:pt x="459397" y="310756"/>
                  </a:lnTo>
                  <a:lnTo>
                    <a:pt x="451104" y="315836"/>
                  </a:lnTo>
                  <a:lnTo>
                    <a:pt x="443052" y="320916"/>
                  </a:lnTo>
                  <a:lnTo>
                    <a:pt x="435724" y="327266"/>
                  </a:lnTo>
                  <a:lnTo>
                    <a:pt x="435724" y="285356"/>
                  </a:lnTo>
                  <a:lnTo>
                    <a:pt x="443865" y="289166"/>
                  </a:lnTo>
                  <a:lnTo>
                    <a:pt x="459663" y="299326"/>
                  </a:lnTo>
                  <a:lnTo>
                    <a:pt x="467448" y="305676"/>
                  </a:lnTo>
                  <a:lnTo>
                    <a:pt x="467448" y="259397"/>
                  </a:lnTo>
                  <a:lnTo>
                    <a:pt x="464286" y="257416"/>
                  </a:lnTo>
                  <a:lnTo>
                    <a:pt x="454101" y="251066"/>
                  </a:lnTo>
                  <a:lnTo>
                    <a:pt x="428637" y="239636"/>
                  </a:lnTo>
                  <a:lnTo>
                    <a:pt x="420839" y="236651"/>
                  </a:lnTo>
                  <a:lnTo>
                    <a:pt x="420839" y="276466"/>
                  </a:lnTo>
                  <a:lnTo>
                    <a:pt x="420839" y="332346"/>
                  </a:lnTo>
                  <a:lnTo>
                    <a:pt x="412940" y="334886"/>
                  </a:lnTo>
                  <a:lnTo>
                    <a:pt x="405218" y="339966"/>
                  </a:lnTo>
                  <a:lnTo>
                    <a:pt x="396887" y="343776"/>
                  </a:lnTo>
                  <a:lnTo>
                    <a:pt x="387172" y="342506"/>
                  </a:lnTo>
                  <a:lnTo>
                    <a:pt x="387172" y="304406"/>
                  </a:lnTo>
                  <a:lnTo>
                    <a:pt x="382638" y="300596"/>
                  </a:lnTo>
                  <a:lnTo>
                    <a:pt x="378752" y="303136"/>
                  </a:lnTo>
                  <a:lnTo>
                    <a:pt x="375513" y="301866"/>
                  </a:lnTo>
                  <a:lnTo>
                    <a:pt x="374865" y="303136"/>
                  </a:lnTo>
                  <a:lnTo>
                    <a:pt x="373570" y="303136"/>
                  </a:lnTo>
                  <a:lnTo>
                    <a:pt x="373570" y="351396"/>
                  </a:lnTo>
                  <a:lnTo>
                    <a:pt x="366445" y="348856"/>
                  </a:lnTo>
                  <a:lnTo>
                    <a:pt x="363207" y="353936"/>
                  </a:lnTo>
                  <a:lnTo>
                    <a:pt x="343789" y="353936"/>
                  </a:lnTo>
                  <a:lnTo>
                    <a:pt x="340550" y="350126"/>
                  </a:lnTo>
                  <a:lnTo>
                    <a:pt x="344436" y="345046"/>
                  </a:lnTo>
                  <a:lnTo>
                    <a:pt x="341198" y="339966"/>
                  </a:lnTo>
                  <a:lnTo>
                    <a:pt x="326301" y="339966"/>
                  </a:lnTo>
                  <a:lnTo>
                    <a:pt x="323723" y="345046"/>
                  </a:lnTo>
                  <a:lnTo>
                    <a:pt x="325666" y="348856"/>
                  </a:lnTo>
                  <a:lnTo>
                    <a:pt x="325018" y="353936"/>
                  </a:lnTo>
                  <a:lnTo>
                    <a:pt x="310286" y="351396"/>
                  </a:lnTo>
                  <a:lnTo>
                    <a:pt x="302615" y="350126"/>
                  </a:lnTo>
                  <a:lnTo>
                    <a:pt x="294576" y="351396"/>
                  </a:lnTo>
                  <a:lnTo>
                    <a:pt x="294576" y="343776"/>
                  </a:lnTo>
                  <a:lnTo>
                    <a:pt x="294576" y="306946"/>
                  </a:lnTo>
                  <a:lnTo>
                    <a:pt x="277101" y="306946"/>
                  </a:lnTo>
                  <a:lnTo>
                    <a:pt x="277101" y="343776"/>
                  </a:lnTo>
                  <a:lnTo>
                    <a:pt x="269163" y="341236"/>
                  </a:lnTo>
                  <a:lnTo>
                    <a:pt x="254254" y="336156"/>
                  </a:lnTo>
                  <a:lnTo>
                    <a:pt x="246672" y="332346"/>
                  </a:lnTo>
                  <a:lnTo>
                    <a:pt x="246672" y="325996"/>
                  </a:lnTo>
                  <a:lnTo>
                    <a:pt x="246672" y="323456"/>
                  </a:lnTo>
                  <a:lnTo>
                    <a:pt x="246672" y="286626"/>
                  </a:lnTo>
                  <a:lnTo>
                    <a:pt x="246672" y="282816"/>
                  </a:lnTo>
                  <a:lnTo>
                    <a:pt x="246456" y="281546"/>
                  </a:lnTo>
                  <a:lnTo>
                    <a:pt x="246024" y="279006"/>
                  </a:lnTo>
                  <a:lnTo>
                    <a:pt x="249262" y="275196"/>
                  </a:lnTo>
                  <a:lnTo>
                    <a:pt x="252501" y="275196"/>
                  </a:lnTo>
                  <a:lnTo>
                    <a:pt x="262204" y="273926"/>
                  </a:lnTo>
                  <a:lnTo>
                    <a:pt x="268046" y="268846"/>
                  </a:lnTo>
                  <a:lnTo>
                    <a:pt x="275818" y="265036"/>
                  </a:lnTo>
                  <a:lnTo>
                    <a:pt x="279044" y="276466"/>
                  </a:lnTo>
                  <a:lnTo>
                    <a:pt x="280987" y="279006"/>
                  </a:lnTo>
                  <a:lnTo>
                    <a:pt x="292646" y="277736"/>
                  </a:lnTo>
                  <a:lnTo>
                    <a:pt x="293941" y="275196"/>
                  </a:lnTo>
                  <a:lnTo>
                    <a:pt x="294449" y="265036"/>
                  </a:lnTo>
                  <a:lnTo>
                    <a:pt x="294576" y="262496"/>
                  </a:lnTo>
                  <a:lnTo>
                    <a:pt x="301523" y="259956"/>
                  </a:lnTo>
                  <a:lnTo>
                    <a:pt x="308825" y="257416"/>
                  </a:lnTo>
                  <a:lnTo>
                    <a:pt x="325018" y="257416"/>
                  </a:lnTo>
                  <a:lnTo>
                    <a:pt x="325018" y="312026"/>
                  </a:lnTo>
                  <a:lnTo>
                    <a:pt x="341845" y="312026"/>
                  </a:lnTo>
                  <a:lnTo>
                    <a:pt x="341845" y="257416"/>
                  </a:lnTo>
                  <a:lnTo>
                    <a:pt x="370979" y="257416"/>
                  </a:lnTo>
                  <a:lnTo>
                    <a:pt x="372922" y="259956"/>
                  </a:lnTo>
                  <a:lnTo>
                    <a:pt x="372922" y="270116"/>
                  </a:lnTo>
                  <a:lnTo>
                    <a:pt x="373570" y="271386"/>
                  </a:lnTo>
                  <a:lnTo>
                    <a:pt x="372922" y="273926"/>
                  </a:lnTo>
                  <a:lnTo>
                    <a:pt x="372922" y="276466"/>
                  </a:lnTo>
                  <a:lnTo>
                    <a:pt x="377456" y="279006"/>
                  </a:lnTo>
                  <a:lnTo>
                    <a:pt x="381342" y="277736"/>
                  </a:lnTo>
                  <a:lnTo>
                    <a:pt x="386524" y="277736"/>
                  </a:lnTo>
                  <a:lnTo>
                    <a:pt x="386524" y="267576"/>
                  </a:lnTo>
                  <a:lnTo>
                    <a:pt x="388467" y="263766"/>
                  </a:lnTo>
                  <a:lnTo>
                    <a:pt x="391045" y="263766"/>
                  </a:lnTo>
                  <a:lnTo>
                    <a:pt x="392988" y="265036"/>
                  </a:lnTo>
                  <a:lnTo>
                    <a:pt x="407403" y="270116"/>
                  </a:lnTo>
                  <a:lnTo>
                    <a:pt x="414299" y="272656"/>
                  </a:lnTo>
                  <a:lnTo>
                    <a:pt x="420839" y="276466"/>
                  </a:lnTo>
                  <a:lnTo>
                    <a:pt x="420839" y="236651"/>
                  </a:lnTo>
                  <a:lnTo>
                    <a:pt x="395579" y="226936"/>
                  </a:lnTo>
                  <a:lnTo>
                    <a:pt x="367576" y="220586"/>
                  </a:lnTo>
                  <a:lnTo>
                    <a:pt x="335610" y="219316"/>
                  </a:lnTo>
                  <a:lnTo>
                    <a:pt x="303542" y="220586"/>
                  </a:lnTo>
                  <a:lnTo>
                    <a:pt x="275170" y="226936"/>
                  </a:lnTo>
                  <a:lnTo>
                    <a:pt x="247408" y="237096"/>
                  </a:lnTo>
                  <a:lnTo>
                    <a:pt x="233083" y="243916"/>
                  </a:lnTo>
                  <a:lnTo>
                    <a:pt x="233083" y="323456"/>
                  </a:lnTo>
                  <a:lnTo>
                    <a:pt x="230479" y="322186"/>
                  </a:lnTo>
                  <a:lnTo>
                    <a:pt x="225259" y="319646"/>
                  </a:lnTo>
                  <a:lnTo>
                    <a:pt x="218109" y="315836"/>
                  </a:lnTo>
                  <a:lnTo>
                    <a:pt x="204584" y="305676"/>
                  </a:lnTo>
                  <a:lnTo>
                    <a:pt x="210108" y="300596"/>
                  </a:lnTo>
                  <a:lnTo>
                    <a:pt x="216649" y="295516"/>
                  </a:lnTo>
                  <a:lnTo>
                    <a:pt x="221424" y="292976"/>
                  </a:lnTo>
                  <a:lnTo>
                    <a:pt x="223799" y="291706"/>
                  </a:lnTo>
                  <a:lnTo>
                    <a:pt x="231140" y="286626"/>
                  </a:lnTo>
                  <a:lnTo>
                    <a:pt x="232625" y="295516"/>
                  </a:lnTo>
                  <a:lnTo>
                    <a:pt x="232740" y="315836"/>
                  </a:lnTo>
                  <a:lnTo>
                    <a:pt x="233083" y="323456"/>
                  </a:lnTo>
                  <a:lnTo>
                    <a:pt x="233083" y="243916"/>
                  </a:lnTo>
                  <a:lnTo>
                    <a:pt x="220700" y="249796"/>
                  </a:lnTo>
                  <a:lnTo>
                    <a:pt x="195313" y="265036"/>
                  </a:lnTo>
                  <a:lnTo>
                    <a:pt x="171577" y="281546"/>
                  </a:lnTo>
                  <a:lnTo>
                    <a:pt x="163804" y="279006"/>
                  </a:lnTo>
                  <a:lnTo>
                    <a:pt x="161213" y="276466"/>
                  </a:lnTo>
                  <a:lnTo>
                    <a:pt x="148424" y="267576"/>
                  </a:lnTo>
                  <a:lnTo>
                    <a:pt x="146596" y="266306"/>
                  </a:lnTo>
                  <a:lnTo>
                    <a:pt x="139204" y="261912"/>
                  </a:lnTo>
                  <a:lnTo>
                    <a:pt x="139204" y="305676"/>
                  </a:lnTo>
                  <a:lnTo>
                    <a:pt x="132930" y="309486"/>
                  </a:lnTo>
                  <a:lnTo>
                    <a:pt x="126898" y="312026"/>
                  </a:lnTo>
                  <a:lnTo>
                    <a:pt x="121361" y="315836"/>
                  </a:lnTo>
                  <a:lnTo>
                    <a:pt x="116535" y="322186"/>
                  </a:lnTo>
                  <a:lnTo>
                    <a:pt x="116535" y="292976"/>
                  </a:lnTo>
                  <a:lnTo>
                    <a:pt x="122351" y="295516"/>
                  </a:lnTo>
                  <a:lnTo>
                    <a:pt x="127635" y="298056"/>
                  </a:lnTo>
                  <a:lnTo>
                    <a:pt x="133019" y="301866"/>
                  </a:lnTo>
                  <a:lnTo>
                    <a:pt x="139204" y="305676"/>
                  </a:lnTo>
                  <a:lnTo>
                    <a:pt x="139204" y="261912"/>
                  </a:lnTo>
                  <a:lnTo>
                    <a:pt x="138074" y="261226"/>
                  </a:lnTo>
                  <a:lnTo>
                    <a:pt x="99707" y="242176"/>
                  </a:lnTo>
                  <a:lnTo>
                    <a:pt x="53098" y="226936"/>
                  </a:lnTo>
                  <a:lnTo>
                    <a:pt x="48082" y="223126"/>
                  </a:lnTo>
                  <a:lnTo>
                    <a:pt x="42164" y="221856"/>
                  </a:lnTo>
                  <a:lnTo>
                    <a:pt x="35890" y="221856"/>
                  </a:lnTo>
                  <a:lnTo>
                    <a:pt x="23926" y="219316"/>
                  </a:lnTo>
                  <a:lnTo>
                    <a:pt x="17322" y="218046"/>
                  </a:lnTo>
                  <a:lnTo>
                    <a:pt x="10490" y="219316"/>
                  </a:lnTo>
                  <a:lnTo>
                    <a:pt x="3886" y="219316"/>
                  </a:lnTo>
                  <a:lnTo>
                    <a:pt x="3886" y="253606"/>
                  </a:lnTo>
                  <a:lnTo>
                    <a:pt x="24561" y="257416"/>
                  </a:lnTo>
                  <a:lnTo>
                    <a:pt x="37553" y="257416"/>
                  </a:lnTo>
                  <a:lnTo>
                    <a:pt x="42087" y="262496"/>
                  </a:lnTo>
                  <a:lnTo>
                    <a:pt x="49212" y="261226"/>
                  </a:lnTo>
                  <a:lnTo>
                    <a:pt x="51155" y="261226"/>
                  </a:lnTo>
                  <a:lnTo>
                    <a:pt x="54394" y="265036"/>
                  </a:lnTo>
                  <a:lnTo>
                    <a:pt x="54394" y="268846"/>
                  </a:lnTo>
                  <a:lnTo>
                    <a:pt x="55041" y="271386"/>
                  </a:lnTo>
                  <a:lnTo>
                    <a:pt x="53098" y="275196"/>
                  </a:lnTo>
                  <a:lnTo>
                    <a:pt x="55041" y="277736"/>
                  </a:lnTo>
                  <a:lnTo>
                    <a:pt x="65392" y="280276"/>
                  </a:lnTo>
                  <a:lnTo>
                    <a:pt x="67335" y="272656"/>
                  </a:lnTo>
                  <a:lnTo>
                    <a:pt x="71221" y="267576"/>
                  </a:lnTo>
                  <a:lnTo>
                    <a:pt x="77482" y="271386"/>
                  </a:lnTo>
                  <a:lnTo>
                    <a:pt x="84416" y="273926"/>
                  </a:lnTo>
                  <a:lnTo>
                    <a:pt x="99060" y="279006"/>
                  </a:lnTo>
                  <a:lnTo>
                    <a:pt x="99060" y="328536"/>
                  </a:lnTo>
                  <a:lnTo>
                    <a:pt x="91198" y="331076"/>
                  </a:lnTo>
                  <a:lnTo>
                    <a:pt x="83769" y="333616"/>
                  </a:lnTo>
                  <a:lnTo>
                    <a:pt x="76212" y="337426"/>
                  </a:lnTo>
                  <a:lnTo>
                    <a:pt x="67983" y="341236"/>
                  </a:lnTo>
                  <a:lnTo>
                    <a:pt x="67983" y="303136"/>
                  </a:lnTo>
                  <a:lnTo>
                    <a:pt x="54394" y="303136"/>
                  </a:lnTo>
                  <a:lnTo>
                    <a:pt x="54394" y="347586"/>
                  </a:lnTo>
                  <a:lnTo>
                    <a:pt x="47536" y="347586"/>
                  </a:lnTo>
                  <a:lnTo>
                    <a:pt x="29146" y="351396"/>
                  </a:lnTo>
                  <a:lnTo>
                    <a:pt x="22555" y="351396"/>
                  </a:lnTo>
                  <a:lnTo>
                    <a:pt x="10109" y="353936"/>
                  </a:lnTo>
                  <a:lnTo>
                    <a:pt x="3886" y="353936"/>
                  </a:lnTo>
                  <a:lnTo>
                    <a:pt x="3886" y="388226"/>
                  </a:lnTo>
                  <a:lnTo>
                    <a:pt x="13500" y="388226"/>
                  </a:lnTo>
                  <a:lnTo>
                    <a:pt x="22987" y="386956"/>
                  </a:lnTo>
                  <a:lnTo>
                    <a:pt x="32473" y="386956"/>
                  </a:lnTo>
                  <a:lnTo>
                    <a:pt x="42087" y="385686"/>
                  </a:lnTo>
                  <a:lnTo>
                    <a:pt x="71386" y="378066"/>
                  </a:lnTo>
                  <a:lnTo>
                    <a:pt x="85610" y="372986"/>
                  </a:lnTo>
                  <a:lnTo>
                    <a:pt x="99707" y="366636"/>
                  </a:lnTo>
                  <a:lnTo>
                    <a:pt x="118389" y="359016"/>
                  </a:lnTo>
                  <a:lnTo>
                    <a:pt x="136525" y="348856"/>
                  </a:lnTo>
                  <a:lnTo>
                    <a:pt x="148221" y="341236"/>
                  </a:lnTo>
                  <a:lnTo>
                    <a:pt x="154063" y="337426"/>
                  </a:lnTo>
                  <a:lnTo>
                    <a:pt x="170929" y="325996"/>
                  </a:lnTo>
                  <a:lnTo>
                    <a:pt x="190500" y="341236"/>
                  </a:lnTo>
                  <a:lnTo>
                    <a:pt x="242036" y="369176"/>
                  </a:lnTo>
                  <a:lnTo>
                    <a:pt x="305739" y="388226"/>
                  </a:lnTo>
                  <a:lnTo>
                    <a:pt x="336105" y="389496"/>
                  </a:lnTo>
                  <a:lnTo>
                    <a:pt x="366585" y="388226"/>
                  </a:lnTo>
                  <a:lnTo>
                    <a:pt x="396875" y="380606"/>
                  </a:lnTo>
                  <a:lnTo>
                    <a:pt x="424599" y="370446"/>
                  </a:lnTo>
                  <a:lnTo>
                    <a:pt x="451180" y="359016"/>
                  </a:lnTo>
                  <a:lnTo>
                    <a:pt x="459511" y="353936"/>
                  </a:lnTo>
                  <a:lnTo>
                    <a:pt x="463677" y="351396"/>
                  </a:lnTo>
                  <a:lnTo>
                    <a:pt x="476173" y="343776"/>
                  </a:lnTo>
                  <a:lnTo>
                    <a:pt x="497535" y="327266"/>
                  </a:lnTo>
                  <a:lnTo>
                    <a:pt x="499173" y="325996"/>
                  </a:lnTo>
                  <a:lnTo>
                    <a:pt x="512470" y="334886"/>
                  </a:lnTo>
                  <a:lnTo>
                    <a:pt x="551611" y="357746"/>
                  </a:lnTo>
                  <a:lnTo>
                    <a:pt x="588594" y="374256"/>
                  </a:lnTo>
                  <a:lnTo>
                    <a:pt x="633844" y="384416"/>
                  </a:lnTo>
                  <a:lnTo>
                    <a:pt x="643153" y="388226"/>
                  </a:lnTo>
                  <a:lnTo>
                    <a:pt x="670737" y="388226"/>
                  </a:lnTo>
                  <a:lnTo>
                    <a:pt x="670737" y="353936"/>
                  </a:lnTo>
                  <a:lnTo>
                    <a:pt x="658431" y="353936"/>
                  </a:lnTo>
                  <a:lnTo>
                    <a:pt x="646620" y="351396"/>
                  </a:lnTo>
                  <a:lnTo>
                    <a:pt x="635050" y="350126"/>
                  </a:lnTo>
                  <a:lnTo>
                    <a:pt x="623481" y="346316"/>
                  </a:lnTo>
                  <a:lnTo>
                    <a:pt x="623481" y="339966"/>
                  </a:lnTo>
                  <a:lnTo>
                    <a:pt x="623481" y="303136"/>
                  </a:lnTo>
                  <a:lnTo>
                    <a:pt x="605993" y="301866"/>
                  </a:lnTo>
                  <a:lnTo>
                    <a:pt x="605993" y="339966"/>
                  </a:lnTo>
                  <a:lnTo>
                    <a:pt x="598665" y="339966"/>
                  </a:lnTo>
                  <a:lnTo>
                    <a:pt x="591997" y="337426"/>
                  </a:lnTo>
                  <a:lnTo>
                    <a:pt x="579450" y="332346"/>
                  </a:lnTo>
                  <a:lnTo>
                    <a:pt x="576872" y="331076"/>
                  </a:lnTo>
                  <a:lnTo>
                    <a:pt x="574916" y="327266"/>
                  </a:lnTo>
                  <a:lnTo>
                    <a:pt x="574916" y="325996"/>
                  </a:lnTo>
                  <a:lnTo>
                    <a:pt x="574967" y="322186"/>
                  </a:lnTo>
                  <a:lnTo>
                    <a:pt x="575195" y="315836"/>
                  </a:lnTo>
                  <a:lnTo>
                    <a:pt x="575284" y="298056"/>
                  </a:lnTo>
                  <a:lnTo>
                    <a:pt x="575487" y="291706"/>
                  </a:lnTo>
                  <a:lnTo>
                    <a:pt x="575564" y="287896"/>
                  </a:lnTo>
                  <a:lnTo>
                    <a:pt x="575564" y="285356"/>
                  </a:lnTo>
                  <a:lnTo>
                    <a:pt x="575564" y="281546"/>
                  </a:lnTo>
                  <a:lnTo>
                    <a:pt x="579450" y="276466"/>
                  </a:lnTo>
                  <a:lnTo>
                    <a:pt x="586574" y="275196"/>
                  </a:lnTo>
                  <a:lnTo>
                    <a:pt x="593051" y="273926"/>
                  </a:lnTo>
                  <a:lnTo>
                    <a:pt x="597573" y="268846"/>
                  </a:lnTo>
                  <a:lnTo>
                    <a:pt x="604050" y="267576"/>
                  </a:lnTo>
                  <a:lnTo>
                    <a:pt x="606640" y="272656"/>
                  </a:lnTo>
                  <a:lnTo>
                    <a:pt x="608584" y="280276"/>
                  </a:lnTo>
                  <a:lnTo>
                    <a:pt x="616356" y="277736"/>
                  </a:lnTo>
                  <a:lnTo>
                    <a:pt x="626071" y="276466"/>
                  </a:lnTo>
                  <a:lnTo>
                    <a:pt x="622185" y="267576"/>
                  </a:lnTo>
                  <a:lnTo>
                    <a:pt x="623481" y="261226"/>
                  </a:lnTo>
                  <a:lnTo>
                    <a:pt x="635330" y="258686"/>
                  </a:lnTo>
                  <a:lnTo>
                    <a:pt x="659536" y="256146"/>
                  </a:lnTo>
                  <a:lnTo>
                    <a:pt x="671385" y="252336"/>
                  </a:lnTo>
                  <a:lnTo>
                    <a:pt x="671385" y="237096"/>
                  </a:lnTo>
                  <a:lnTo>
                    <a:pt x="670737" y="230746"/>
                  </a:lnTo>
                  <a:lnTo>
                    <a:pt x="672033" y="224396"/>
                  </a:lnTo>
                  <a:close/>
                </a:path>
              </a:pathLst>
            </a:custGeom>
            <a:solidFill>
              <a:srgbClr val="278352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 txBox="1"/>
          <p:nvPr/>
        </p:nvSpPr>
        <p:spPr>
          <a:xfrm>
            <a:off x="4810125" y="3296538"/>
            <a:ext cx="1656080" cy="9404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2000" spc="-25">
                <a:latin typeface="Trebuchet MS"/>
                <a:cs typeface="Trebuchet MS"/>
              </a:rPr>
              <a:t>Quicker, </a:t>
            </a:r>
            <a:r>
              <a:rPr dirty="0" sz="2000" spc="35">
                <a:latin typeface="Trebuchet MS"/>
                <a:cs typeface="Trebuchet MS"/>
              </a:rPr>
              <a:t>more  </a:t>
            </a:r>
            <a:r>
              <a:rPr dirty="0" sz="2000" spc="-5">
                <a:latin typeface="Trebuchet MS"/>
                <a:cs typeface="Trebuchet MS"/>
              </a:rPr>
              <a:t>cost-effective  </a:t>
            </a:r>
            <a:r>
              <a:rPr dirty="0" sz="2000" spc="40">
                <a:latin typeface="Trebuchet MS"/>
                <a:cs typeface="Trebuchet MS"/>
              </a:rPr>
              <a:t>DNA</a:t>
            </a:r>
            <a:r>
              <a:rPr dirty="0" sz="2000" spc="-170">
                <a:latin typeface="Trebuchet MS"/>
                <a:cs typeface="Trebuchet MS"/>
              </a:rPr>
              <a:t> </a:t>
            </a:r>
            <a:r>
              <a:rPr dirty="0" sz="2000" spc="50">
                <a:latin typeface="Trebuchet MS"/>
                <a:cs typeface="Trebuchet MS"/>
              </a:rPr>
              <a:t>synthesis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0072" y="6329730"/>
            <a:ext cx="160655" cy="208279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 sz="1200" spc="30">
                <a:solidFill>
                  <a:srgbClr val="B1B1B1"/>
                </a:solidFill>
                <a:latin typeface="Trebuchet MS"/>
                <a:cs typeface="Trebuchet MS"/>
              </a:rPr>
              <a:t>8</a:t>
            </a:fld>
            <a:endParaRPr sz="12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442085" y="4984445"/>
            <a:ext cx="1597660" cy="6369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spc="15">
                <a:latin typeface="Trebuchet MS"/>
                <a:cs typeface="Trebuchet MS"/>
              </a:rPr>
              <a:t>Mathematical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000" spc="40">
                <a:latin typeface="Trebuchet MS"/>
                <a:cs typeface="Trebuchet MS"/>
              </a:rPr>
              <a:t>modeling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790313" y="4972303"/>
            <a:ext cx="1502410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80">
                <a:latin typeface="Trebuchet MS"/>
                <a:cs typeface="Trebuchet MS"/>
              </a:rPr>
              <a:t>Rob</a:t>
            </a:r>
            <a:r>
              <a:rPr dirty="0" sz="2000" spc="80">
                <a:latin typeface="Trebuchet MS"/>
                <a:cs typeface="Trebuchet MS"/>
              </a:rPr>
              <a:t>o</a:t>
            </a:r>
            <a:r>
              <a:rPr dirty="0" sz="2000" spc="-35">
                <a:latin typeface="Trebuchet MS"/>
                <a:cs typeface="Trebuchet MS"/>
              </a:rPr>
              <a:t>tizat</a:t>
            </a:r>
            <a:r>
              <a:rPr dirty="0" sz="2000" spc="-35">
                <a:latin typeface="Trebuchet MS"/>
                <a:cs typeface="Trebuchet MS"/>
              </a:rPr>
              <a:t>i</a:t>
            </a:r>
            <a:r>
              <a:rPr dirty="0" sz="2000" spc="85">
                <a:latin typeface="Trebuchet MS"/>
                <a:cs typeface="Trebuchet MS"/>
              </a:rPr>
              <a:t>on</a:t>
            </a:r>
            <a:endParaRPr sz="2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1395" y="1866900"/>
            <a:ext cx="2132330" cy="2132330"/>
          </a:xfrm>
          <a:custGeom>
            <a:avLst/>
            <a:gdLst/>
            <a:ahLst/>
            <a:cxnLst/>
            <a:rect l="l" t="t" r="r" b="b"/>
            <a:pathLst>
              <a:path w="2132330" h="2132329">
                <a:moveTo>
                  <a:pt x="1871472" y="0"/>
                </a:moveTo>
                <a:lnTo>
                  <a:pt x="260604" y="0"/>
                </a:lnTo>
                <a:lnTo>
                  <a:pt x="213759" y="4199"/>
                </a:lnTo>
                <a:lnTo>
                  <a:pt x="169670" y="16308"/>
                </a:lnTo>
                <a:lnTo>
                  <a:pt x="129071" y="35588"/>
                </a:lnTo>
                <a:lnTo>
                  <a:pt x="92699" y="61302"/>
                </a:lnTo>
                <a:lnTo>
                  <a:pt x="61290" y="92715"/>
                </a:lnTo>
                <a:lnTo>
                  <a:pt x="35579" y="129088"/>
                </a:lnTo>
                <a:lnTo>
                  <a:pt x="16303" y="169685"/>
                </a:lnTo>
                <a:lnTo>
                  <a:pt x="4198" y="213769"/>
                </a:lnTo>
                <a:lnTo>
                  <a:pt x="0" y="260603"/>
                </a:lnTo>
                <a:lnTo>
                  <a:pt x="0" y="1871472"/>
                </a:lnTo>
                <a:lnTo>
                  <a:pt x="4198" y="1918306"/>
                </a:lnTo>
                <a:lnTo>
                  <a:pt x="16303" y="1962390"/>
                </a:lnTo>
                <a:lnTo>
                  <a:pt x="35579" y="2002987"/>
                </a:lnTo>
                <a:lnTo>
                  <a:pt x="61290" y="2039360"/>
                </a:lnTo>
                <a:lnTo>
                  <a:pt x="92699" y="2070773"/>
                </a:lnTo>
                <a:lnTo>
                  <a:pt x="129071" y="2096487"/>
                </a:lnTo>
                <a:lnTo>
                  <a:pt x="169670" y="2115767"/>
                </a:lnTo>
                <a:lnTo>
                  <a:pt x="213759" y="2127876"/>
                </a:lnTo>
                <a:lnTo>
                  <a:pt x="260604" y="2132076"/>
                </a:lnTo>
                <a:lnTo>
                  <a:pt x="1871472" y="2132076"/>
                </a:lnTo>
                <a:lnTo>
                  <a:pt x="1918306" y="2127876"/>
                </a:lnTo>
                <a:lnTo>
                  <a:pt x="1962390" y="2115767"/>
                </a:lnTo>
                <a:lnTo>
                  <a:pt x="2002987" y="2096487"/>
                </a:lnTo>
                <a:lnTo>
                  <a:pt x="2039360" y="2070773"/>
                </a:lnTo>
                <a:lnTo>
                  <a:pt x="2070773" y="2039360"/>
                </a:lnTo>
                <a:lnTo>
                  <a:pt x="2096487" y="2002987"/>
                </a:lnTo>
                <a:lnTo>
                  <a:pt x="2115767" y="1962390"/>
                </a:lnTo>
                <a:lnTo>
                  <a:pt x="2127876" y="1918306"/>
                </a:lnTo>
                <a:lnTo>
                  <a:pt x="2132076" y="1871472"/>
                </a:lnTo>
                <a:lnTo>
                  <a:pt x="2132076" y="260603"/>
                </a:lnTo>
                <a:lnTo>
                  <a:pt x="2127876" y="213769"/>
                </a:lnTo>
                <a:lnTo>
                  <a:pt x="2115767" y="169685"/>
                </a:lnTo>
                <a:lnTo>
                  <a:pt x="2096487" y="129088"/>
                </a:lnTo>
                <a:lnTo>
                  <a:pt x="2070773" y="92715"/>
                </a:lnTo>
                <a:lnTo>
                  <a:pt x="2039360" y="61302"/>
                </a:lnTo>
                <a:lnTo>
                  <a:pt x="2002987" y="35588"/>
                </a:lnTo>
                <a:lnTo>
                  <a:pt x="1962390" y="16308"/>
                </a:lnTo>
                <a:lnTo>
                  <a:pt x="1918306" y="4199"/>
                </a:lnTo>
                <a:lnTo>
                  <a:pt x="18714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773679" y="1866900"/>
            <a:ext cx="2132330" cy="2132330"/>
          </a:xfrm>
          <a:custGeom>
            <a:avLst/>
            <a:gdLst/>
            <a:ahLst/>
            <a:cxnLst/>
            <a:rect l="l" t="t" r="r" b="b"/>
            <a:pathLst>
              <a:path w="2132329" h="2132329">
                <a:moveTo>
                  <a:pt x="1871471" y="0"/>
                </a:moveTo>
                <a:lnTo>
                  <a:pt x="260603" y="0"/>
                </a:lnTo>
                <a:lnTo>
                  <a:pt x="213769" y="4199"/>
                </a:lnTo>
                <a:lnTo>
                  <a:pt x="169685" y="16308"/>
                </a:lnTo>
                <a:lnTo>
                  <a:pt x="129088" y="35588"/>
                </a:lnTo>
                <a:lnTo>
                  <a:pt x="92715" y="61302"/>
                </a:lnTo>
                <a:lnTo>
                  <a:pt x="61302" y="92715"/>
                </a:lnTo>
                <a:lnTo>
                  <a:pt x="35588" y="129088"/>
                </a:lnTo>
                <a:lnTo>
                  <a:pt x="16308" y="169685"/>
                </a:lnTo>
                <a:lnTo>
                  <a:pt x="4199" y="213769"/>
                </a:lnTo>
                <a:lnTo>
                  <a:pt x="0" y="260603"/>
                </a:lnTo>
                <a:lnTo>
                  <a:pt x="0" y="1871472"/>
                </a:lnTo>
                <a:lnTo>
                  <a:pt x="4199" y="1918306"/>
                </a:lnTo>
                <a:lnTo>
                  <a:pt x="16308" y="1962390"/>
                </a:lnTo>
                <a:lnTo>
                  <a:pt x="35588" y="2002987"/>
                </a:lnTo>
                <a:lnTo>
                  <a:pt x="61302" y="2039360"/>
                </a:lnTo>
                <a:lnTo>
                  <a:pt x="92715" y="2070773"/>
                </a:lnTo>
                <a:lnTo>
                  <a:pt x="129088" y="2096487"/>
                </a:lnTo>
                <a:lnTo>
                  <a:pt x="169685" y="2115767"/>
                </a:lnTo>
                <a:lnTo>
                  <a:pt x="213769" y="2127876"/>
                </a:lnTo>
                <a:lnTo>
                  <a:pt x="260603" y="2132076"/>
                </a:lnTo>
                <a:lnTo>
                  <a:pt x="1871471" y="2132076"/>
                </a:lnTo>
                <a:lnTo>
                  <a:pt x="1918306" y="2127876"/>
                </a:lnTo>
                <a:lnTo>
                  <a:pt x="1962390" y="2115767"/>
                </a:lnTo>
                <a:lnTo>
                  <a:pt x="2002987" y="2096487"/>
                </a:lnTo>
                <a:lnTo>
                  <a:pt x="2039360" y="2070773"/>
                </a:lnTo>
                <a:lnTo>
                  <a:pt x="2070773" y="2039360"/>
                </a:lnTo>
                <a:lnTo>
                  <a:pt x="2096487" y="2002987"/>
                </a:lnTo>
                <a:lnTo>
                  <a:pt x="2115767" y="1962390"/>
                </a:lnTo>
                <a:lnTo>
                  <a:pt x="2127876" y="1918306"/>
                </a:lnTo>
                <a:lnTo>
                  <a:pt x="2132075" y="1871472"/>
                </a:lnTo>
                <a:lnTo>
                  <a:pt x="2132075" y="260603"/>
                </a:lnTo>
                <a:lnTo>
                  <a:pt x="2127876" y="213769"/>
                </a:lnTo>
                <a:lnTo>
                  <a:pt x="2115767" y="169685"/>
                </a:lnTo>
                <a:lnTo>
                  <a:pt x="2096487" y="129088"/>
                </a:lnTo>
                <a:lnTo>
                  <a:pt x="2070773" y="92715"/>
                </a:lnTo>
                <a:lnTo>
                  <a:pt x="2039360" y="61302"/>
                </a:lnTo>
                <a:lnTo>
                  <a:pt x="2002987" y="35588"/>
                </a:lnTo>
                <a:lnTo>
                  <a:pt x="1962390" y="16308"/>
                </a:lnTo>
                <a:lnTo>
                  <a:pt x="1918306" y="4199"/>
                </a:lnTo>
                <a:lnTo>
                  <a:pt x="1871471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044440" y="1866900"/>
            <a:ext cx="2133600" cy="2132330"/>
          </a:xfrm>
          <a:custGeom>
            <a:avLst/>
            <a:gdLst/>
            <a:ahLst/>
            <a:cxnLst/>
            <a:rect l="l" t="t" r="r" b="b"/>
            <a:pathLst>
              <a:path w="2133600" h="2132329">
                <a:moveTo>
                  <a:pt x="1872995" y="0"/>
                </a:moveTo>
                <a:lnTo>
                  <a:pt x="260604" y="0"/>
                </a:lnTo>
                <a:lnTo>
                  <a:pt x="213769" y="4199"/>
                </a:lnTo>
                <a:lnTo>
                  <a:pt x="169685" y="16308"/>
                </a:lnTo>
                <a:lnTo>
                  <a:pt x="129088" y="35588"/>
                </a:lnTo>
                <a:lnTo>
                  <a:pt x="92715" y="61302"/>
                </a:lnTo>
                <a:lnTo>
                  <a:pt x="61302" y="92715"/>
                </a:lnTo>
                <a:lnTo>
                  <a:pt x="35588" y="129088"/>
                </a:lnTo>
                <a:lnTo>
                  <a:pt x="16308" y="169685"/>
                </a:lnTo>
                <a:lnTo>
                  <a:pt x="4199" y="213769"/>
                </a:lnTo>
                <a:lnTo>
                  <a:pt x="0" y="260603"/>
                </a:lnTo>
                <a:lnTo>
                  <a:pt x="0" y="1871472"/>
                </a:lnTo>
                <a:lnTo>
                  <a:pt x="4199" y="1918306"/>
                </a:lnTo>
                <a:lnTo>
                  <a:pt x="16308" y="1962390"/>
                </a:lnTo>
                <a:lnTo>
                  <a:pt x="35588" y="2002987"/>
                </a:lnTo>
                <a:lnTo>
                  <a:pt x="61302" y="2039360"/>
                </a:lnTo>
                <a:lnTo>
                  <a:pt x="92715" y="2070773"/>
                </a:lnTo>
                <a:lnTo>
                  <a:pt x="129088" y="2096487"/>
                </a:lnTo>
                <a:lnTo>
                  <a:pt x="169685" y="2115767"/>
                </a:lnTo>
                <a:lnTo>
                  <a:pt x="213769" y="2127876"/>
                </a:lnTo>
                <a:lnTo>
                  <a:pt x="260604" y="2132076"/>
                </a:lnTo>
                <a:lnTo>
                  <a:pt x="1872995" y="2132076"/>
                </a:lnTo>
                <a:lnTo>
                  <a:pt x="1919830" y="2127876"/>
                </a:lnTo>
                <a:lnTo>
                  <a:pt x="1963914" y="2115767"/>
                </a:lnTo>
                <a:lnTo>
                  <a:pt x="2004511" y="2096487"/>
                </a:lnTo>
                <a:lnTo>
                  <a:pt x="2040884" y="2070773"/>
                </a:lnTo>
                <a:lnTo>
                  <a:pt x="2072297" y="2039360"/>
                </a:lnTo>
                <a:lnTo>
                  <a:pt x="2098011" y="2002987"/>
                </a:lnTo>
                <a:lnTo>
                  <a:pt x="2117291" y="1962390"/>
                </a:lnTo>
                <a:lnTo>
                  <a:pt x="2129400" y="1918306"/>
                </a:lnTo>
                <a:lnTo>
                  <a:pt x="2133600" y="1871472"/>
                </a:lnTo>
                <a:lnTo>
                  <a:pt x="2133600" y="260603"/>
                </a:lnTo>
                <a:lnTo>
                  <a:pt x="2129400" y="213769"/>
                </a:lnTo>
                <a:lnTo>
                  <a:pt x="2117291" y="169685"/>
                </a:lnTo>
                <a:lnTo>
                  <a:pt x="2098011" y="129088"/>
                </a:lnTo>
                <a:lnTo>
                  <a:pt x="2072297" y="92715"/>
                </a:lnTo>
                <a:lnTo>
                  <a:pt x="2040884" y="61302"/>
                </a:lnTo>
                <a:lnTo>
                  <a:pt x="2004511" y="35588"/>
                </a:lnTo>
                <a:lnTo>
                  <a:pt x="1963914" y="16308"/>
                </a:lnTo>
                <a:lnTo>
                  <a:pt x="1919830" y="4199"/>
                </a:lnTo>
                <a:lnTo>
                  <a:pt x="187299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319771" y="1866900"/>
            <a:ext cx="2132330" cy="2132330"/>
          </a:xfrm>
          <a:custGeom>
            <a:avLst/>
            <a:gdLst/>
            <a:ahLst/>
            <a:cxnLst/>
            <a:rect l="l" t="t" r="r" b="b"/>
            <a:pathLst>
              <a:path w="2132329" h="2132329">
                <a:moveTo>
                  <a:pt x="1871472" y="0"/>
                </a:moveTo>
                <a:lnTo>
                  <a:pt x="260603" y="0"/>
                </a:lnTo>
                <a:lnTo>
                  <a:pt x="213769" y="4199"/>
                </a:lnTo>
                <a:lnTo>
                  <a:pt x="169685" y="16308"/>
                </a:lnTo>
                <a:lnTo>
                  <a:pt x="129088" y="35588"/>
                </a:lnTo>
                <a:lnTo>
                  <a:pt x="92715" y="61302"/>
                </a:lnTo>
                <a:lnTo>
                  <a:pt x="61302" y="92715"/>
                </a:lnTo>
                <a:lnTo>
                  <a:pt x="35588" y="129088"/>
                </a:lnTo>
                <a:lnTo>
                  <a:pt x="16308" y="169685"/>
                </a:lnTo>
                <a:lnTo>
                  <a:pt x="4199" y="213769"/>
                </a:lnTo>
                <a:lnTo>
                  <a:pt x="0" y="260603"/>
                </a:lnTo>
                <a:lnTo>
                  <a:pt x="0" y="1871472"/>
                </a:lnTo>
                <a:lnTo>
                  <a:pt x="4199" y="1918306"/>
                </a:lnTo>
                <a:lnTo>
                  <a:pt x="16308" y="1962390"/>
                </a:lnTo>
                <a:lnTo>
                  <a:pt x="35588" y="2002987"/>
                </a:lnTo>
                <a:lnTo>
                  <a:pt x="61302" y="2039360"/>
                </a:lnTo>
                <a:lnTo>
                  <a:pt x="92715" y="2070773"/>
                </a:lnTo>
                <a:lnTo>
                  <a:pt x="129088" y="2096487"/>
                </a:lnTo>
                <a:lnTo>
                  <a:pt x="169685" y="2115767"/>
                </a:lnTo>
                <a:lnTo>
                  <a:pt x="213769" y="2127876"/>
                </a:lnTo>
                <a:lnTo>
                  <a:pt x="260603" y="2132076"/>
                </a:lnTo>
                <a:lnTo>
                  <a:pt x="1871472" y="2132076"/>
                </a:lnTo>
                <a:lnTo>
                  <a:pt x="1918306" y="2127876"/>
                </a:lnTo>
                <a:lnTo>
                  <a:pt x="1962390" y="2115767"/>
                </a:lnTo>
                <a:lnTo>
                  <a:pt x="2002987" y="2096487"/>
                </a:lnTo>
                <a:lnTo>
                  <a:pt x="2039360" y="2070773"/>
                </a:lnTo>
                <a:lnTo>
                  <a:pt x="2070773" y="2039360"/>
                </a:lnTo>
                <a:lnTo>
                  <a:pt x="2096487" y="2002987"/>
                </a:lnTo>
                <a:lnTo>
                  <a:pt x="2115767" y="1962390"/>
                </a:lnTo>
                <a:lnTo>
                  <a:pt x="2127876" y="1918306"/>
                </a:lnTo>
                <a:lnTo>
                  <a:pt x="2132076" y="1871472"/>
                </a:lnTo>
                <a:lnTo>
                  <a:pt x="2132076" y="260603"/>
                </a:lnTo>
                <a:lnTo>
                  <a:pt x="2127876" y="213769"/>
                </a:lnTo>
                <a:lnTo>
                  <a:pt x="2115767" y="169685"/>
                </a:lnTo>
                <a:lnTo>
                  <a:pt x="2096487" y="129088"/>
                </a:lnTo>
                <a:lnTo>
                  <a:pt x="2070773" y="92715"/>
                </a:lnTo>
                <a:lnTo>
                  <a:pt x="2039360" y="61302"/>
                </a:lnTo>
                <a:lnTo>
                  <a:pt x="2002987" y="35588"/>
                </a:lnTo>
                <a:lnTo>
                  <a:pt x="1962390" y="16308"/>
                </a:lnTo>
                <a:lnTo>
                  <a:pt x="1918306" y="4199"/>
                </a:lnTo>
                <a:lnTo>
                  <a:pt x="18714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01395" y="4104132"/>
            <a:ext cx="2132330" cy="2133600"/>
          </a:xfrm>
          <a:custGeom>
            <a:avLst/>
            <a:gdLst/>
            <a:ahLst/>
            <a:cxnLst/>
            <a:rect l="l" t="t" r="r" b="b"/>
            <a:pathLst>
              <a:path w="2132330" h="2133600">
                <a:moveTo>
                  <a:pt x="1871472" y="0"/>
                </a:moveTo>
                <a:lnTo>
                  <a:pt x="260604" y="0"/>
                </a:lnTo>
                <a:lnTo>
                  <a:pt x="213759" y="4199"/>
                </a:lnTo>
                <a:lnTo>
                  <a:pt x="169670" y="16308"/>
                </a:lnTo>
                <a:lnTo>
                  <a:pt x="129071" y="35588"/>
                </a:lnTo>
                <a:lnTo>
                  <a:pt x="92699" y="61302"/>
                </a:lnTo>
                <a:lnTo>
                  <a:pt x="61290" y="92715"/>
                </a:lnTo>
                <a:lnTo>
                  <a:pt x="35579" y="129088"/>
                </a:lnTo>
                <a:lnTo>
                  <a:pt x="16303" y="169685"/>
                </a:lnTo>
                <a:lnTo>
                  <a:pt x="4198" y="213769"/>
                </a:lnTo>
                <a:lnTo>
                  <a:pt x="0" y="260604"/>
                </a:lnTo>
                <a:lnTo>
                  <a:pt x="0" y="1872996"/>
                </a:lnTo>
                <a:lnTo>
                  <a:pt x="4198" y="1919840"/>
                </a:lnTo>
                <a:lnTo>
                  <a:pt x="16303" y="1963929"/>
                </a:lnTo>
                <a:lnTo>
                  <a:pt x="35579" y="2004528"/>
                </a:lnTo>
                <a:lnTo>
                  <a:pt x="61290" y="2040900"/>
                </a:lnTo>
                <a:lnTo>
                  <a:pt x="92699" y="2072309"/>
                </a:lnTo>
                <a:lnTo>
                  <a:pt x="129071" y="2098020"/>
                </a:lnTo>
                <a:lnTo>
                  <a:pt x="169670" y="2117296"/>
                </a:lnTo>
                <a:lnTo>
                  <a:pt x="213759" y="2129401"/>
                </a:lnTo>
                <a:lnTo>
                  <a:pt x="260604" y="2133600"/>
                </a:lnTo>
                <a:lnTo>
                  <a:pt x="1871472" y="2133600"/>
                </a:lnTo>
                <a:lnTo>
                  <a:pt x="1918306" y="2129401"/>
                </a:lnTo>
                <a:lnTo>
                  <a:pt x="1962390" y="2117296"/>
                </a:lnTo>
                <a:lnTo>
                  <a:pt x="2002987" y="2098020"/>
                </a:lnTo>
                <a:lnTo>
                  <a:pt x="2039360" y="2072309"/>
                </a:lnTo>
                <a:lnTo>
                  <a:pt x="2070773" y="2040900"/>
                </a:lnTo>
                <a:lnTo>
                  <a:pt x="2096487" y="2004528"/>
                </a:lnTo>
                <a:lnTo>
                  <a:pt x="2115767" y="1963929"/>
                </a:lnTo>
                <a:lnTo>
                  <a:pt x="2127876" y="1919840"/>
                </a:lnTo>
                <a:lnTo>
                  <a:pt x="2132076" y="1872996"/>
                </a:lnTo>
                <a:lnTo>
                  <a:pt x="2132076" y="260604"/>
                </a:lnTo>
                <a:lnTo>
                  <a:pt x="2127876" y="213769"/>
                </a:lnTo>
                <a:lnTo>
                  <a:pt x="2115767" y="169685"/>
                </a:lnTo>
                <a:lnTo>
                  <a:pt x="2096487" y="129088"/>
                </a:lnTo>
                <a:lnTo>
                  <a:pt x="2070773" y="92715"/>
                </a:lnTo>
                <a:lnTo>
                  <a:pt x="2039360" y="61302"/>
                </a:lnTo>
                <a:lnTo>
                  <a:pt x="2002987" y="35588"/>
                </a:lnTo>
                <a:lnTo>
                  <a:pt x="1962390" y="16308"/>
                </a:lnTo>
                <a:lnTo>
                  <a:pt x="1918306" y="4199"/>
                </a:lnTo>
                <a:lnTo>
                  <a:pt x="18714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773679" y="4104132"/>
            <a:ext cx="2132330" cy="2133600"/>
          </a:xfrm>
          <a:custGeom>
            <a:avLst/>
            <a:gdLst/>
            <a:ahLst/>
            <a:cxnLst/>
            <a:rect l="l" t="t" r="r" b="b"/>
            <a:pathLst>
              <a:path w="2132329" h="2133600">
                <a:moveTo>
                  <a:pt x="1871471" y="0"/>
                </a:moveTo>
                <a:lnTo>
                  <a:pt x="260603" y="0"/>
                </a:lnTo>
                <a:lnTo>
                  <a:pt x="213769" y="4199"/>
                </a:lnTo>
                <a:lnTo>
                  <a:pt x="169685" y="16308"/>
                </a:lnTo>
                <a:lnTo>
                  <a:pt x="129088" y="35588"/>
                </a:lnTo>
                <a:lnTo>
                  <a:pt x="92715" y="61302"/>
                </a:lnTo>
                <a:lnTo>
                  <a:pt x="61302" y="92715"/>
                </a:lnTo>
                <a:lnTo>
                  <a:pt x="35588" y="129088"/>
                </a:lnTo>
                <a:lnTo>
                  <a:pt x="16308" y="169685"/>
                </a:lnTo>
                <a:lnTo>
                  <a:pt x="4199" y="213769"/>
                </a:lnTo>
                <a:lnTo>
                  <a:pt x="0" y="260604"/>
                </a:lnTo>
                <a:lnTo>
                  <a:pt x="0" y="1872996"/>
                </a:lnTo>
                <a:lnTo>
                  <a:pt x="4199" y="1919840"/>
                </a:lnTo>
                <a:lnTo>
                  <a:pt x="16308" y="1963929"/>
                </a:lnTo>
                <a:lnTo>
                  <a:pt x="35588" y="2004528"/>
                </a:lnTo>
                <a:lnTo>
                  <a:pt x="61302" y="2040900"/>
                </a:lnTo>
                <a:lnTo>
                  <a:pt x="92715" y="2072309"/>
                </a:lnTo>
                <a:lnTo>
                  <a:pt x="129088" y="2098020"/>
                </a:lnTo>
                <a:lnTo>
                  <a:pt x="169685" y="2117296"/>
                </a:lnTo>
                <a:lnTo>
                  <a:pt x="213769" y="2129401"/>
                </a:lnTo>
                <a:lnTo>
                  <a:pt x="260603" y="2133600"/>
                </a:lnTo>
                <a:lnTo>
                  <a:pt x="1871471" y="2133600"/>
                </a:lnTo>
                <a:lnTo>
                  <a:pt x="1918306" y="2129401"/>
                </a:lnTo>
                <a:lnTo>
                  <a:pt x="1962390" y="2117296"/>
                </a:lnTo>
                <a:lnTo>
                  <a:pt x="2002987" y="2098020"/>
                </a:lnTo>
                <a:lnTo>
                  <a:pt x="2039360" y="2072309"/>
                </a:lnTo>
                <a:lnTo>
                  <a:pt x="2070773" y="2040900"/>
                </a:lnTo>
                <a:lnTo>
                  <a:pt x="2096487" y="2004528"/>
                </a:lnTo>
                <a:lnTo>
                  <a:pt x="2115767" y="1963929"/>
                </a:lnTo>
                <a:lnTo>
                  <a:pt x="2127876" y="1919840"/>
                </a:lnTo>
                <a:lnTo>
                  <a:pt x="2132075" y="1872996"/>
                </a:lnTo>
                <a:lnTo>
                  <a:pt x="2132075" y="260604"/>
                </a:lnTo>
                <a:lnTo>
                  <a:pt x="2127876" y="213769"/>
                </a:lnTo>
                <a:lnTo>
                  <a:pt x="2115767" y="169685"/>
                </a:lnTo>
                <a:lnTo>
                  <a:pt x="2096487" y="129088"/>
                </a:lnTo>
                <a:lnTo>
                  <a:pt x="2070773" y="92715"/>
                </a:lnTo>
                <a:lnTo>
                  <a:pt x="2039360" y="61302"/>
                </a:lnTo>
                <a:lnTo>
                  <a:pt x="2002987" y="35588"/>
                </a:lnTo>
                <a:lnTo>
                  <a:pt x="1962390" y="16308"/>
                </a:lnTo>
                <a:lnTo>
                  <a:pt x="1918306" y="4199"/>
                </a:lnTo>
                <a:lnTo>
                  <a:pt x="1871471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044440" y="4104132"/>
            <a:ext cx="2133600" cy="2133600"/>
          </a:xfrm>
          <a:custGeom>
            <a:avLst/>
            <a:gdLst/>
            <a:ahLst/>
            <a:cxnLst/>
            <a:rect l="l" t="t" r="r" b="b"/>
            <a:pathLst>
              <a:path w="2133600" h="2133600">
                <a:moveTo>
                  <a:pt x="1872868" y="0"/>
                </a:moveTo>
                <a:lnTo>
                  <a:pt x="260731" y="0"/>
                </a:lnTo>
                <a:lnTo>
                  <a:pt x="213858" y="4200"/>
                </a:lnTo>
                <a:lnTo>
                  <a:pt x="169745" y="16309"/>
                </a:lnTo>
                <a:lnTo>
                  <a:pt x="129126" y="35592"/>
                </a:lnTo>
                <a:lnTo>
                  <a:pt x="92737" y="61313"/>
                </a:lnTo>
                <a:lnTo>
                  <a:pt x="61313" y="92737"/>
                </a:lnTo>
                <a:lnTo>
                  <a:pt x="35592" y="129126"/>
                </a:lnTo>
                <a:lnTo>
                  <a:pt x="16309" y="169745"/>
                </a:lnTo>
                <a:lnTo>
                  <a:pt x="4200" y="213858"/>
                </a:lnTo>
                <a:lnTo>
                  <a:pt x="0" y="260731"/>
                </a:lnTo>
                <a:lnTo>
                  <a:pt x="0" y="1872805"/>
                </a:lnTo>
                <a:lnTo>
                  <a:pt x="4200" y="1919683"/>
                </a:lnTo>
                <a:lnTo>
                  <a:pt x="16309" y="1963804"/>
                </a:lnTo>
                <a:lnTo>
                  <a:pt x="35592" y="2004432"/>
                </a:lnTo>
                <a:lnTo>
                  <a:pt x="61313" y="2040831"/>
                </a:lnTo>
                <a:lnTo>
                  <a:pt x="92737" y="2072263"/>
                </a:lnTo>
                <a:lnTo>
                  <a:pt x="129126" y="2097993"/>
                </a:lnTo>
                <a:lnTo>
                  <a:pt x="169745" y="2117283"/>
                </a:lnTo>
                <a:lnTo>
                  <a:pt x="213858" y="2129398"/>
                </a:lnTo>
                <a:lnTo>
                  <a:pt x="260731" y="2133600"/>
                </a:lnTo>
                <a:lnTo>
                  <a:pt x="1872868" y="2133600"/>
                </a:lnTo>
                <a:lnTo>
                  <a:pt x="1919741" y="2129398"/>
                </a:lnTo>
                <a:lnTo>
                  <a:pt x="1963854" y="2117283"/>
                </a:lnTo>
                <a:lnTo>
                  <a:pt x="2004473" y="2097993"/>
                </a:lnTo>
                <a:lnTo>
                  <a:pt x="2040862" y="2072263"/>
                </a:lnTo>
                <a:lnTo>
                  <a:pt x="2072286" y="2040831"/>
                </a:lnTo>
                <a:lnTo>
                  <a:pt x="2098007" y="2004432"/>
                </a:lnTo>
                <a:lnTo>
                  <a:pt x="2117290" y="1963804"/>
                </a:lnTo>
                <a:lnTo>
                  <a:pt x="2129399" y="1919683"/>
                </a:lnTo>
                <a:lnTo>
                  <a:pt x="2133600" y="1872805"/>
                </a:lnTo>
                <a:lnTo>
                  <a:pt x="2133600" y="260731"/>
                </a:lnTo>
                <a:lnTo>
                  <a:pt x="2129399" y="213858"/>
                </a:lnTo>
                <a:lnTo>
                  <a:pt x="2117290" y="169745"/>
                </a:lnTo>
                <a:lnTo>
                  <a:pt x="2098007" y="129126"/>
                </a:lnTo>
                <a:lnTo>
                  <a:pt x="2072286" y="92737"/>
                </a:lnTo>
                <a:lnTo>
                  <a:pt x="2040862" y="61313"/>
                </a:lnTo>
                <a:lnTo>
                  <a:pt x="2004473" y="35592"/>
                </a:lnTo>
                <a:lnTo>
                  <a:pt x="1963854" y="16309"/>
                </a:lnTo>
                <a:lnTo>
                  <a:pt x="1919741" y="4200"/>
                </a:lnTo>
                <a:lnTo>
                  <a:pt x="1872868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5472" y="325441"/>
            <a:ext cx="7212965" cy="1336675"/>
          </a:xfrm>
          <a:prstGeom prst="rect"/>
        </p:spPr>
        <p:txBody>
          <a:bodyPr wrap="square" lIns="0" tIns="666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dirty="0" spc="-55">
                <a:solidFill>
                  <a:srgbClr val="007D4A"/>
                </a:solidFill>
              </a:rPr>
              <a:t>How.</a:t>
            </a:r>
          </a:p>
          <a:p>
            <a:pPr marL="12700" marR="5080">
              <a:lnSpc>
                <a:spcPts val="2860"/>
              </a:lnSpc>
              <a:spcBef>
                <a:spcPts val="430"/>
              </a:spcBef>
            </a:pPr>
            <a:r>
              <a:rPr dirty="0" sz="2400" spc="105">
                <a:solidFill>
                  <a:srgbClr val="45AC34"/>
                </a:solidFill>
              </a:rPr>
              <a:t>DSM</a:t>
            </a:r>
            <a:r>
              <a:rPr dirty="0" sz="2400" spc="105">
                <a:solidFill>
                  <a:srgbClr val="45AC34"/>
                </a:solidFill>
                <a:latin typeface="Arial"/>
                <a:cs typeface="Arial"/>
              </a:rPr>
              <a:t>’</a:t>
            </a:r>
            <a:r>
              <a:rPr dirty="0" sz="2400" spc="105">
                <a:solidFill>
                  <a:srgbClr val="45AC34"/>
                </a:solidFill>
              </a:rPr>
              <a:t>s </a:t>
            </a:r>
            <a:r>
              <a:rPr dirty="0" sz="2400" spc="40">
                <a:solidFill>
                  <a:srgbClr val="45AC34"/>
                </a:solidFill>
              </a:rPr>
              <a:t>biotechnology </a:t>
            </a:r>
            <a:r>
              <a:rPr dirty="0" sz="2400" spc="30">
                <a:solidFill>
                  <a:srgbClr val="45AC34"/>
                </a:solidFill>
              </a:rPr>
              <a:t>competences </a:t>
            </a:r>
            <a:r>
              <a:rPr dirty="0" sz="2400" spc="10">
                <a:solidFill>
                  <a:srgbClr val="45AC34"/>
                </a:solidFill>
              </a:rPr>
              <a:t>to </a:t>
            </a:r>
            <a:r>
              <a:rPr dirty="0" sz="2400" spc="-5">
                <a:solidFill>
                  <a:srgbClr val="45AC34"/>
                </a:solidFill>
              </a:rPr>
              <a:t>identify </a:t>
            </a:r>
            <a:r>
              <a:rPr dirty="0" sz="2400" spc="75">
                <a:solidFill>
                  <a:srgbClr val="45AC34"/>
                </a:solidFill>
              </a:rPr>
              <a:t>and  </a:t>
            </a:r>
            <a:r>
              <a:rPr dirty="0" sz="2400" spc="40">
                <a:solidFill>
                  <a:srgbClr val="45AC34"/>
                </a:solidFill>
              </a:rPr>
              <a:t>develop </a:t>
            </a:r>
            <a:r>
              <a:rPr dirty="0" sz="2400" spc="5">
                <a:solidFill>
                  <a:srgbClr val="45AC34"/>
                </a:solidFill>
              </a:rPr>
              <a:t>new molecules, </a:t>
            </a:r>
            <a:r>
              <a:rPr dirty="0" sz="2400" spc="35">
                <a:solidFill>
                  <a:srgbClr val="45AC34"/>
                </a:solidFill>
              </a:rPr>
              <a:t>applications </a:t>
            </a:r>
            <a:r>
              <a:rPr dirty="0" sz="2400" spc="75">
                <a:solidFill>
                  <a:srgbClr val="45AC34"/>
                </a:solidFill>
              </a:rPr>
              <a:t>and</a:t>
            </a:r>
            <a:r>
              <a:rPr dirty="0" sz="2400" spc="-530">
                <a:solidFill>
                  <a:srgbClr val="45AC34"/>
                </a:solidFill>
              </a:rPr>
              <a:t> </a:t>
            </a:r>
            <a:r>
              <a:rPr dirty="0" sz="2400" spc="65">
                <a:solidFill>
                  <a:srgbClr val="45AC34"/>
                </a:solidFill>
              </a:rPr>
              <a:t>processes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81980" y="4909794"/>
            <a:ext cx="1673860" cy="955675"/>
          </a:xfrm>
          <a:prstGeom prst="rect">
            <a:avLst/>
          </a:prstGeom>
        </p:spPr>
        <p:txBody>
          <a:bodyPr wrap="square" lIns="0" tIns="508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sz="1400" spc="5" b="1">
                <a:latin typeface="Trebuchet MS"/>
                <a:cs typeface="Trebuchet MS"/>
              </a:rPr>
              <a:t>Data</a:t>
            </a:r>
            <a:r>
              <a:rPr dirty="0" sz="1400" spc="-105" b="1">
                <a:latin typeface="Trebuchet MS"/>
                <a:cs typeface="Trebuchet MS"/>
              </a:rPr>
              <a:t> </a:t>
            </a:r>
            <a:r>
              <a:rPr dirty="0" sz="1400" spc="-20" b="1">
                <a:latin typeface="Trebuchet MS"/>
                <a:cs typeface="Trebuchet MS"/>
              </a:rPr>
              <a:t>science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300"/>
              </a:spcBef>
            </a:pPr>
            <a:r>
              <a:rPr dirty="0" sz="1400" spc="10">
                <a:latin typeface="Trebuchet MS"/>
                <a:cs typeface="Trebuchet MS"/>
              </a:rPr>
              <a:t>Data </a:t>
            </a:r>
            <a:r>
              <a:rPr dirty="0" sz="1400" spc="45">
                <a:latin typeface="Trebuchet MS"/>
                <a:cs typeface="Trebuchet MS"/>
              </a:rPr>
              <a:t>and</a:t>
            </a:r>
            <a:r>
              <a:rPr dirty="0" sz="1400" spc="-204">
                <a:latin typeface="Trebuchet MS"/>
                <a:cs typeface="Trebuchet MS"/>
              </a:rPr>
              <a:t> </a:t>
            </a:r>
            <a:r>
              <a:rPr dirty="0" sz="1400" spc="20">
                <a:latin typeface="Trebuchet MS"/>
                <a:cs typeface="Trebuchet MS"/>
              </a:rPr>
              <a:t>knowledge  </a:t>
            </a:r>
            <a:r>
              <a:rPr dirty="0" sz="1400" spc="30">
                <a:latin typeface="Trebuchet MS"/>
                <a:cs typeface="Trebuchet MS"/>
              </a:rPr>
              <a:t>mining </a:t>
            </a:r>
            <a:r>
              <a:rPr dirty="0" sz="1400" spc="10">
                <a:latin typeface="Trebuchet MS"/>
                <a:cs typeface="Trebuchet MS"/>
              </a:rPr>
              <a:t>to </a:t>
            </a:r>
            <a:r>
              <a:rPr dirty="0" sz="1400" spc="5">
                <a:latin typeface="Trebuchet MS"/>
                <a:cs typeface="Trebuchet MS"/>
              </a:rPr>
              <a:t>steer  </a:t>
            </a:r>
            <a:r>
              <a:rPr dirty="0" sz="1400" spc="10">
                <a:latin typeface="Trebuchet MS"/>
                <a:cs typeface="Trebuchet MS"/>
              </a:rPr>
              <a:t>experimentation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45387" y="2227465"/>
            <a:ext cx="98947" cy="968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736091" y="2214759"/>
            <a:ext cx="128827" cy="1985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881652" y="2061972"/>
            <a:ext cx="261620" cy="100330"/>
          </a:xfrm>
          <a:custGeom>
            <a:avLst/>
            <a:gdLst/>
            <a:ahLst/>
            <a:cxnLst/>
            <a:rect l="l" t="t" r="r" b="b"/>
            <a:pathLst>
              <a:path w="261619" h="100330">
                <a:moveTo>
                  <a:pt x="227557" y="0"/>
                </a:moveTo>
                <a:lnTo>
                  <a:pt x="102817" y="0"/>
                </a:lnTo>
                <a:lnTo>
                  <a:pt x="58557" y="2419"/>
                </a:lnTo>
                <a:lnTo>
                  <a:pt x="14847" y="19859"/>
                </a:lnTo>
                <a:lnTo>
                  <a:pt x="0" y="55345"/>
                </a:lnTo>
                <a:lnTo>
                  <a:pt x="2483" y="65006"/>
                </a:lnTo>
                <a:lnTo>
                  <a:pt x="33095" y="93941"/>
                </a:lnTo>
                <a:lnTo>
                  <a:pt x="70270" y="99861"/>
                </a:lnTo>
                <a:lnTo>
                  <a:pt x="202454" y="91435"/>
                </a:lnTo>
                <a:lnTo>
                  <a:pt x="226889" y="85873"/>
                </a:lnTo>
                <a:lnTo>
                  <a:pt x="233271" y="81938"/>
                </a:lnTo>
                <a:lnTo>
                  <a:pt x="252693" y="58949"/>
                </a:lnTo>
                <a:lnTo>
                  <a:pt x="88666" y="58949"/>
                </a:lnTo>
                <a:lnTo>
                  <a:pt x="81971" y="55345"/>
                </a:lnTo>
                <a:lnTo>
                  <a:pt x="81971" y="45718"/>
                </a:lnTo>
                <a:lnTo>
                  <a:pt x="86998" y="40912"/>
                </a:lnTo>
                <a:lnTo>
                  <a:pt x="92024" y="40912"/>
                </a:lnTo>
                <a:lnTo>
                  <a:pt x="174007" y="34889"/>
                </a:lnTo>
                <a:lnTo>
                  <a:pt x="260112" y="34889"/>
                </a:lnTo>
                <a:lnTo>
                  <a:pt x="258514" y="28333"/>
                </a:lnTo>
                <a:lnTo>
                  <a:pt x="253679" y="19401"/>
                </a:lnTo>
                <a:lnTo>
                  <a:pt x="246647" y="11601"/>
                </a:lnTo>
                <a:lnTo>
                  <a:pt x="237573" y="4822"/>
                </a:lnTo>
                <a:lnTo>
                  <a:pt x="227906" y="101"/>
                </a:lnTo>
                <a:lnTo>
                  <a:pt x="227557" y="0"/>
                </a:lnTo>
                <a:close/>
              </a:path>
              <a:path w="261619" h="100330">
                <a:moveTo>
                  <a:pt x="260112" y="34889"/>
                </a:moveTo>
                <a:lnTo>
                  <a:pt x="179011" y="34889"/>
                </a:lnTo>
                <a:lnTo>
                  <a:pt x="185706" y="38509"/>
                </a:lnTo>
                <a:lnTo>
                  <a:pt x="185706" y="48120"/>
                </a:lnTo>
                <a:lnTo>
                  <a:pt x="180702" y="51741"/>
                </a:lnTo>
                <a:lnTo>
                  <a:pt x="179011" y="52942"/>
                </a:lnTo>
                <a:lnTo>
                  <a:pt x="175675" y="52942"/>
                </a:lnTo>
                <a:lnTo>
                  <a:pt x="95360" y="57748"/>
                </a:lnTo>
                <a:lnTo>
                  <a:pt x="88666" y="58949"/>
                </a:lnTo>
                <a:lnTo>
                  <a:pt x="252693" y="58949"/>
                </a:lnTo>
                <a:lnTo>
                  <a:pt x="259118" y="51345"/>
                </a:lnTo>
                <a:lnTo>
                  <a:pt x="260994" y="38509"/>
                </a:lnTo>
                <a:lnTo>
                  <a:pt x="260112" y="34889"/>
                </a:lnTo>
                <a:close/>
              </a:path>
            </a:pathLst>
          </a:custGeom>
          <a:solidFill>
            <a:srgbClr val="08835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932175" y="2075688"/>
            <a:ext cx="546100" cy="506730"/>
          </a:xfrm>
          <a:custGeom>
            <a:avLst/>
            <a:gdLst/>
            <a:ahLst/>
            <a:cxnLst/>
            <a:rect l="l" t="t" r="r" b="b"/>
            <a:pathLst>
              <a:path w="546100" h="506730">
                <a:moveTo>
                  <a:pt x="104380" y="320567"/>
                </a:moveTo>
                <a:lnTo>
                  <a:pt x="63181" y="321863"/>
                </a:lnTo>
                <a:lnTo>
                  <a:pt x="12384" y="340557"/>
                </a:lnTo>
                <a:lnTo>
                  <a:pt x="0" y="353016"/>
                </a:lnTo>
                <a:lnTo>
                  <a:pt x="41067" y="391773"/>
                </a:lnTo>
                <a:lnTo>
                  <a:pt x="164269" y="506685"/>
                </a:lnTo>
                <a:lnTo>
                  <a:pt x="172547" y="499887"/>
                </a:lnTo>
                <a:lnTo>
                  <a:pt x="179935" y="492019"/>
                </a:lnTo>
                <a:lnTo>
                  <a:pt x="184351" y="485919"/>
                </a:lnTo>
                <a:lnTo>
                  <a:pt x="164269" y="485919"/>
                </a:lnTo>
                <a:lnTo>
                  <a:pt x="23166" y="354053"/>
                </a:lnTo>
                <a:lnTo>
                  <a:pt x="28431" y="348868"/>
                </a:lnTo>
                <a:lnTo>
                  <a:pt x="37941" y="343658"/>
                </a:lnTo>
                <a:lnTo>
                  <a:pt x="44489" y="342246"/>
                </a:lnTo>
                <a:lnTo>
                  <a:pt x="76729" y="342246"/>
                </a:lnTo>
                <a:lnTo>
                  <a:pt x="69498" y="335359"/>
                </a:lnTo>
                <a:lnTo>
                  <a:pt x="77577" y="335213"/>
                </a:lnTo>
                <a:lnTo>
                  <a:pt x="85952" y="334970"/>
                </a:lnTo>
                <a:lnTo>
                  <a:pt x="143326" y="334921"/>
                </a:lnTo>
                <a:lnTo>
                  <a:pt x="146368" y="334322"/>
                </a:lnTo>
                <a:lnTo>
                  <a:pt x="146368" y="320826"/>
                </a:lnTo>
                <a:lnTo>
                  <a:pt x="104380" y="320567"/>
                </a:lnTo>
                <a:close/>
              </a:path>
              <a:path w="546100" h="506730">
                <a:moveTo>
                  <a:pt x="76729" y="342246"/>
                </a:moveTo>
                <a:lnTo>
                  <a:pt x="44489" y="342246"/>
                </a:lnTo>
                <a:lnTo>
                  <a:pt x="50643" y="344922"/>
                </a:lnTo>
                <a:lnTo>
                  <a:pt x="58968" y="351979"/>
                </a:lnTo>
                <a:lnTo>
                  <a:pt x="179014" y="464115"/>
                </a:lnTo>
                <a:lnTo>
                  <a:pt x="175231" y="469566"/>
                </a:lnTo>
                <a:lnTo>
                  <a:pt x="168053" y="480468"/>
                </a:lnTo>
                <a:lnTo>
                  <a:pt x="164269" y="485919"/>
                </a:lnTo>
                <a:lnTo>
                  <a:pt x="184351" y="485919"/>
                </a:lnTo>
                <a:lnTo>
                  <a:pt x="186336" y="483177"/>
                </a:lnTo>
                <a:lnTo>
                  <a:pt x="191655" y="473459"/>
                </a:lnTo>
                <a:lnTo>
                  <a:pt x="197557" y="455532"/>
                </a:lnTo>
                <a:lnTo>
                  <a:pt x="200078" y="442309"/>
                </a:lnTo>
                <a:lnTo>
                  <a:pt x="183223" y="442309"/>
                </a:lnTo>
                <a:lnTo>
                  <a:pt x="97930" y="362439"/>
                </a:lnTo>
                <a:lnTo>
                  <a:pt x="76729" y="342246"/>
                </a:lnTo>
                <a:close/>
              </a:path>
              <a:path w="546100" h="506730">
                <a:moveTo>
                  <a:pt x="132679" y="335359"/>
                </a:moveTo>
                <a:lnTo>
                  <a:pt x="105301" y="335359"/>
                </a:lnTo>
                <a:lnTo>
                  <a:pt x="110566" y="340558"/>
                </a:lnTo>
                <a:lnTo>
                  <a:pt x="128420" y="357254"/>
                </a:lnTo>
                <a:lnTo>
                  <a:pt x="142287" y="370150"/>
                </a:lnTo>
                <a:lnTo>
                  <a:pt x="158396" y="384945"/>
                </a:lnTo>
                <a:lnTo>
                  <a:pt x="174805" y="399740"/>
                </a:lnTo>
                <a:lnTo>
                  <a:pt x="179984" y="405386"/>
                </a:lnTo>
                <a:lnTo>
                  <a:pt x="183092" y="411421"/>
                </a:lnTo>
                <a:lnTo>
                  <a:pt x="184423" y="417845"/>
                </a:lnTo>
                <a:lnTo>
                  <a:pt x="184275" y="424659"/>
                </a:lnTo>
                <a:lnTo>
                  <a:pt x="184196" y="437508"/>
                </a:lnTo>
                <a:lnTo>
                  <a:pt x="183223" y="442309"/>
                </a:lnTo>
                <a:lnTo>
                  <a:pt x="200078" y="442309"/>
                </a:lnTo>
                <a:lnTo>
                  <a:pt x="200993" y="437508"/>
                </a:lnTo>
                <a:lnTo>
                  <a:pt x="201864" y="419289"/>
                </a:lnTo>
                <a:lnTo>
                  <a:pt x="200072" y="400779"/>
                </a:lnTo>
                <a:lnTo>
                  <a:pt x="197193" y="383029"/>
                </a:lnTo>
                <a:lnTo>
                  <a:pt x="196790" y="381050"/>
                </a:lnTo>
                <a:lnTo>
                  <a:pt x="182171" y="381050"/>
                </a:lnTo>
                <a:lnTo>
                  <a:pt x="155894" y="357164"/>
                </a:lnTo>
                <a:lnTo>
                  <a:pt x="144599" y="346780"/>
                </a:lnTo>
                <a:lnTo>
                  <a:pt x="132679" y="335359"/>
                </a:lnTo>
                <a:close/>
              </a:path>
              <a:path w="546100" h="506730">
                <a:moveTo>
                  <a:pt x="282205" y="143000"/>
                </a:moveTo>
                <a:lnTo>
                  <a:pt x="226281" y="150840"/>
                </a:lnTo>
                <a:lnTo>
                  <a:pt x="173664" y="194387"/>
                </a:lnTo>
                <a:lnTo>
                  <a:pt x="160208" y="237766"/>
                </a:lnTo>
                <a:lnTo>
                  <a:pt x="159099" y="263202"/>
                </a:lnTo>
                <a:lnTo>
                  <a:pt x="160060" y="275142"/>
                </a:lnTo>
                <a:lnTo>
                  <a:pt x="162958" y="293836"/>
                </a:lnTo>
                <a:lnTo>
                  <a:pt x="166743" y="312865"/>
                </a:lnTo>
                <a:lnTo>
                  <a:pt x="174805" y="348868"/>
                </a:lnTo>
                <a:lnTo>
                  <a:pt x="176400" y="357254"/>
                </a:lnTo>
                <a:lnTo>
                  <a:pt x="178124" y="365475"/>
                </a:lnTo>
                <a:lnTo>
                  <a:pt x="179984" y="373247"/>
                </a:lnTo>
                <a:lnTo>
                  <a:pt x="182171" y="381050"/>
                </a:lnTo>
                <a:lnTo>
                  <a:pt x="196790" y="381050"/>
                </a:lnTo>
                <a:lnTo>
                  <a:pt x="193593" y="365348"/>
                </a:lnTo>
                <a:lnTo>
                  <a:pt x="189851" y="347921"/>
                </a:lnTo>
                <a:lnTo>
                  <a:pt x="186380" y="330173"/>
                </a:lnTo>
                <a:lnTo>
                  <a:pt x="183961" y="320567"/>
                </a:lnTo>
                <a:lnTo>
                  <a:pt x="181776" y="311616"/>
                </a:lnTo>
                <a:lnTo>
                  <a:pt x="179634" y="302146"/>
                </a:lnTo>
                <a:lnTo>
                  <a:pt x="177962" y="293836"/>
                </a:lnTo>
                <a:lnTo>
                  <a:pt x="208166" y="293836"/>
                </a:lnTo>
                <a:lnTo>
                  <a:pt x="185327" y="273068"/>
                </a:lnTo>
                <a:lnTo>
                  <a:pt x="180444" y="268328"/>
                </a:lnTo>
                <a:lnTo>
                  <a:pt x="177041" y="263202"/>
                </a:lnTo>
                <a:lnTo>
                  <a:pt x="175414" y="257298"/>
                </a:lnTo>
                <a:lnTo>
                  <a:pt x="175858" y="250226"/>
                </a:lnTo>
                <a:lnTo>
                  <a:pt x="176910" y="243990"/>
                </a:lnTo>
                <a:lnTo>
                  <a:pt x="176910" y="231531"/>
                </a:lnTo>
                <a:lnTo>
                  <a:pt x="206439" y="231531"/>
                </a:lnTo>
                <a:lnTo>
                  <a:pt x="183223" y="209726"/>
                </a:lnTo>
                <a:lnTo>
                  <a:pt x="187432" y="203504"/>
                </a:lnTo>
                <a:lnTo>
                  <a:pt x="192707" y="196231"/>
                </a:lnTo>
                <a:lnTo>
                  <a:pt x="196916" y="190009"/>
                </a:lnTo>
                <a:lnTo>
                  <a:pt x="229209" y="190009"/>
                </a:lnTo>
                <a:lnTo>
                  <a:pt x="213765" y="175463"/>
                </a:lnTo>
                <a:lnTo>
                  <a:pt x="215869" y="173389"/>
                </a:lnTo>
                <a:lnTo>
                  <a:pt x="226613" y="167013"/>
                </a:lnTo>
                <a:lnTo>
                  <a:pt x="233902" y="165212"/>
                </a:lnTo>
                <a:lnTo>
                  <a:pt x="264804" y="165212"/>
                </a:lnTo>
                <a:lnTo>
                  <a:pt x="257985" y="158856"/>
                </a:lnTo>
                <a:lnTo>
                  <a:pt x="266674" y="158694"/>
                </a:lnTo>
                <a:lnTo>
                  <a:pt x="284047" y="157982"/>
                </a:lnTo>
                <a:lnTo>
                  <a:pt x="292736" y="157819"/>
                </a:lnTo>
                <a:lnTo>
                  <a:pt x="339075" y="157820"/>
                </a:lnTo>
                <a:lnTo>
                  <a:pt x="339075" y="144324"/>
                </a:lnTo>
                <a:lnTo>
                  <a:pt x="320117" y="144014"/>
                </a:lnTo>
                <a:lnTo>
                  <a:pt x="301161" y="143410"/>
                </a:lnTo>
                <a:lnTo>
                  <a:pt x="282205" y="143000"/>
                </a:lnTo>
                <a:close/>
              </a:path>
              <a:path w="546100" h="506730">
                <a:moveTo>
                  <a:pt x="208166" y="293836"/>
                </a:moveTo>
                <a:lnTo>
                  <a:pt x="177962" y="293836"/>
                </a:lnTo>
                <a:lnTo>
                  <a:pt x="229562" y="341595"/>
                </a:lnTo>
                <a:lnTo>
                  <a:pt x="217974" y="341595"/>
                </a:lnTo>
                <a:lnTo>
                  <a:pt x="210608" y="342632"/>
                </a:lnTo>
                <a:lnTo>
                  <a:pt x="210498" y="344922"/>
                </a:lnTo>
                <a:lnTo>
                  <a:pt x="209556" y="346780"/>
                </a:lnTo>
                <a:lnTo>
                  <a:pt x="209556" y="348868"/>
                </a:lnTo>
                <a:lnTo>
                  <a:pt x="210608" y="350942"/>
                </a:lnTo>
                <a:lnTo>
                  <a:pt x="210608" y="353016"/>
                </a:lnTo>
                <a:lnTo>
                  <a:pt x="211661" y="357164"/>
                </a:lnTo>
                <a:lnTo>
                  <a:pt x="236137" y="356210"/>
                </a:lnTo>
                <a:lnTo>
                  <a:pt x="272094" y="356210"/>
                </a:lnTo>
                <a:lnTo>
                  <a:pt x="285101" y="355857"/>
                </a:lnTo>
                <a:lnTo>
                  <a:pt x="309586" y="351979"/>
                </a:lnTo>
                <a:lnTo>
                  <a:pt x="337605" y="341660"/>
                </a:lnTo>
                <a:lnTo>
                  <a:pt x="338527" y="341027"/>
                </a:lnTo>
                <a:lnTo>
                  <a:pt x="274263" y="341027"/>
                </a:lnTo>
                <a:lnTo>
                  <a:pt x="261281" y="339128"/>
                </a:lnTo>
                <a:lnTo>
                  <a:pt x="249285" y="333530"/>
                </a:lnTo>
                <a:lnTo>
                  <a:pt x="237980" y="323938"/>
                </a:lnTo>
                <a:lnTo>
                  <a:pt x="225606" y="310444"/>
                </a:lnTo>
                <a:lnTo>
                  <a:pt x="212443" y="297725"/>
                </a:lnTo>
                <a:lnTo>
                  <a:pt x="208166" y="293836"/>
                </a:lnTo>
                <a:close/>
              </a:path>
              <a:path w="546100" h="506730">
                <a:moveTo>
                  <a:pt x="272094" y="356210"/>
                </a:moveTo>
                <a:lnTo>
                  <a:pt x="236137" y="356210"/>
                </a:lnTo>
                <a:lnTo>
                  <a:pt x="260618" y="356521"/>
                </a:lnTo>
                <a:lnTo>
                  <a:pt x="272094" y="356210"/>
                </a:lnTo>
                <a:close/>
              </a:path>
              <a:path w="546100" h="506730">
                <a:moveTo>
                  <a:pt x="206439" y="231531"/>
                </a:moveTo>
                <a:lnTo>
                  <a:pt x="176910" y="231531"/>
                </a:lnTo>
                <a:lnTo>
                  <a:pt x="203870" y="257362"/>
                </a:lnTo>
                <a:lnTo>
                  <a:pt x="242127" y="293836"/>
                </a:lnTo>
                <a:lnTo>
                  <a:pt x="262201" y="312865"/>
                </a:lnTo>
                <a:lnTo>
                  <a:pt x="290632" y="339521"/>
                </a:lnTo>
                <a:lnTo>
                  <a:pt x="288527" y="339521"/>
                </a:lnTo>
                <a:lnTo>
                  <a:pt x="274263" y="341027"/>
                </a:lnTo>
                <a:lnTo>
                  <a:pt x="338527" y="341027"/>
                </a:lnTo>
                <a:lnTo>
                  <a:pt x="348291" y="334322"/>
                </a:lnTo>
                <a:lnTo>
                  <a:pt x="316951" y="334322"/>
                </a:lnTo>
                <a:lnTo>
                  <a:pt x="302312" y="320826"/>
                </a:lnTo>
                <a:lnTo>
                  <a:pt x="273101" y="293815"/>
                </a:lnTo>
                <a:lnTo>
                  <a:pt x="233936" y="257299"/>
                </a:lnTo>
                <a:lnTo>
                  <a:pt x="206439" y="231531"/>
                </a:lnTo>
                <a:close/>
              </a:path>
              <a:path w="546100" h="506730">
                <a:moveTo>
                  <a:pt x="143326" y="334921"/>
                </a:moveTo>
                <a:lnTo>
                  <a:pt x="94524" y="334921"/>
                </a:lnTo>
                <a:lnTo>
                  <a:pt x="103195" y="335359"/>
                </a:lnTo>
                <a:lnTo>
                  <a:pt x="141107" y="335359"/>
                </a:lnTo>
                <a:lnTo>
                  <a:pt x="143326" y="334921"/>
                </a:lnTo>
                <a:close/>
              </a:path>
              <a:path w="546100" h="506730">
                <a:moveTo>
                  <a:pt x="229209" y="190009"/>
                </a:moveTo>
                <a:lnTo>
                  <a:pt x="196916" y="190009"/>
                </a:lnTo>
                <a:lnTo>
                  <a:pt x="338023" y="322901"/>
                </a:lnTo>
                <a:lnTo>
                  <a:pt x="332748" y="326025"/>
                </a:lnTo>
                <a:lnTo>
                  <a:pt x="324330" y="330174"/>
                </a:lnTo>
                <a:lnTo>
                  <a:pt x="316951" y="334322"/>
                </a:lnTo>
                <a:lnTo>
                  <a:pt x="348291" y="334322"/>
                </a:lnTo>
                <a:lnTo>
                  <a:pt x="359998" y="326281"/>
                </a:lnTo>
                <a:lnTo>
                  <a:pt x="374605" y="308368"/>
                </a:lnTo>
                <a:lnTo>
                  <a:pt x="354872" y="308368"/>
                </a:lnTo>
                <a:lnTo>
                  <a:pt x="229209" y="190009"/>
                </a:lnTo>
                <a:close/>
              </a:path>
              <a:path w="546100" h="506730">
                <a:moveTo>
                  <a:pt x="264804" y="165212"/>
                </a:moveTo>
                <a:lnTo>
                  <a:pt x="233902" y="165212"/>
                </a:lnTo>
                <a:lnTo>
                  <a:pt x="240599" y="168277"/>
                </a:lnTo>
                <a:lnTo>
                  <a:pt x="249568" y="176500"/>
                </a:lnTo>
                <a:lnTo>
                  <a:pt x="304719" y="226988"/>
                </a:lnTo>
                <a:lnTo>
                  <a:pt x="359081" y="278253"/>
                </a:lnTo>
                <a:lnTo>
                  <a:pt x="368551" y="287600"/>
                </a:lnTo>
                <a:lnTo>
                  <a:pt x="364342" y="294873"/>
                </a:lnTo>
                <a:lnTo>
                  <a:pt x="359081" y="302146"/>
                </a:lnTo>
                <a:lnTo>
                  <a:pt x="354872" y="308368"/>
                </a:lnTo>
                <a:lnTo>
                  <a:pt x="387505" y="280341"/>
                </a:lnTo>
                <a:lnTo>
                  <a:pt x="390422" y="266832"/>
                </a:lnTo>
                <a:lnTo>
                  <a:pt x="373826" y="266832"/>
                </a:lnTo>
                <a:lnTo>
                  <a:pt x="264804" y="165212"/>
                </a:lnTo>
                <a:close/>
              </a:path>
              <a:path w="546100" h="506730">
                <a:moveTo>
                  <a:pt x="339075" y="157820"/>
                </a:moveTo>
                <a:lnTo>
                  <a:pt x="292736" y="157819"/>
                </a:lnTo>
                <a:lnTo>
                  <a:pt x="295893" y="158857"/>
                </a:lnTo>
                <a:lnTo>
                  <a:pt x="301168" y="164042"/>
                </a:lnTo>
                <a:lnTo>
                  <a:pt x="317610" y="179625"/>
                </a:lnTo>
                <a:lnTo>
                  <a:pt x="333807" y="195064"/>
                </a:lnTo>
                <a:lnTo>
                  <a:pt x="350114" y="210411"/>
                </a:lnTo>
                <a:lnTo>
                  <a:pt x="371781" y="230189"/>
                </a:lnTo>
                <a:lnTo>
                  <a:pt x="375139" y="235559"/>
                </a:lnTo>
                <a:lnTo>
                  <a:pt x="376522" y="241514"/>
                </a:lnTo>
                <a:lnTo>
                  <a:pt x="375930" y="248152"/>
                </a:lnTo>
                <a:lnTo>
                  <a:pt x="374878" y="254374"/>
                </a:lnTo>
                <a:lnTo>
                  <a:pt x="374878" y="260610"/>
                </a:lnTo>
                <a:lnTo>
                  <a:pt x="373826" y="266832"/>
                </a:lnTo>
                <a:lnTo>
                  <a:pt x="390422" y="266832"/>
                </a:lnTo>
                <a:lnTo>
                  <a:pt x="391730" y="257299"/>
                </a:lnTo>
                <a:lnTo>
                  <a:pt x="392549" y="245437"/>
                </a:lnTo>
                <a:lnTo>
                  <a:pt x="392780" y="233606"/>
                </a:lnTo>
                <a:lnTo>
                  <a:pt x="391314" y="210411"/>
                </a:lnTo>
                <a:lnTo>
                  <a:pt x="390488" y="205578"/>
                </a:lnTo>
                <a:lnTo>
                  <a:pt x="372760" y="205578"/>
                </a:lnTo>
                <a:lnTo>
                  <a:pt x="324330" y="160931"/>
                </a:lnTo>
                <a:lnTo>
                  <a:pt x="328539" y="160931"/>
                </a:lnTo>
                <a:lnTo>
                  <a:pt x="333800" y="159894"/>
                </a:lnTo>
                <a:lnTo>
                  <a:pt x="339075" y="159894"/>
                </a:lnTo>
                <a:lnTo>
                  <a:pt x="339075" y="157820"/>
                </a:lnTo>
                <a:close/>
              </a:path>
              <a:path w="546100" h="506730">
                <a:moveTo>
                  <a:pt x="396482" y="0"/>
                </a:moveTo>
                <a:lnTo>
                  <a:pt x="360873" y="23386"/>
                </a:lnTo>
                <a:lnTo>
                  <a:pt x="349864" y="80335"/>
                </a:lnTo>
                <a:lnTo>
                  <a:pt x="351182" y="101474"/>
                </a:lnTo>
                <a:lnTo>
                  <a:pt x="354872" y="122519"/>
                </a:lnTo>
                <a:lnTo>
                  <a:pt x="358555" y="141644"/>
                </a:lnTo>
                <a:lnTo>
                  <a:pt x="363027" y="160282"/>
                </a:lnTo>
                <a:lnTo>
                  <a:pt x="372760" y="197268"/>
                </a:lnTo>
                <a:lnTo>
                  <a:pt x="372760" y="205578"/>
                </a:lnTo>
                <a:lnTo>
                  <a:pt x="390488" y="205578"/>
                </a:lnTo>
                <a:lnTo>
                  <a:pt x="387380" y="187408"/>
                </a:lnTo>
                <a:lnTo>
                  <a:pt x="381670" y="164401"/>
                </a:lnTo>
                <a:lnTo>
                  <a:pt x="372760" y="133940"/>
                </a:lnTo>
                <a:lnTo>
                  <a:pt x="371707" y="125630"/>
                </a:lnTo>
                <a:lnTo>
                  <a:pt x="370655" y="119394"/>
                </a:lnTo>
                <a:lnTo>
                  <a:pt x="399834" y="119394"/>
                </a:lnTo>
                <a:lnTo>
                  <a:pt x="390507" y="110754"/>
                </a:lnTo>
                <a:lnTo>
                  <a:pt x="378035" y="99677"/>
                </a:lnTo>
                <a:lnTo>
                  <a:pt x="371927" y="93396"/>
                </a:lnTo>
                <a:lnTo>
                  <a:pt x="367895" y="86823"/>
                </a:lnTo>
                <a:lnTo>
                  <a:pt x="366036" y="79667"/>
                </a:lnTo>
                <a:lnTo>
                  <a:pt x="366446" y="71636"/>
                </a:lnTo>
                <a:lnTo>
                  <a:pt x="368551" y="61251"/>
                </a:lnTo>
                <a:lnTo>
                  <a:pt x="368551" y="56066"/>
                </a:lnTo>
                <a:lnTo>
                  <a:pt x="397064" y="56066"/>
                </a:lnTo>
                <a:lnTo>
                  <a:pt x="373826" y="34261"/>
                </a:lnTo>
                <a:lnTo>
                  <a:pt x="386452" y="12456"/>
                </a:lnTo>
                <a:lnTo>
                  <a:pt x="410052" y="12456"/>
                </a:lnTo>
                <a:lnTo>
                  <a:pt x="396482" y="0"/>
                </a:lnTo>
                <a:close/>
              </a:path>
              <a:path w="546100" h="506730">
                <a:moveTo>
                  <a:pt x="399834" y="119394"/>
                </a:moveTo>
                <a:lnTo>
                  <a:pt x="370655" y="119394"/>
                </a:lnTo>
                <a:lnTo>
                  <a:pt x="394219" y="141205"/>
                </a:lnTo>
                <a:lnTo>
                  <a:pt x="405755" y="152105"/>
                </a:lnTo>
                <a:lnTo>
                  <a:pt x="416994" y="163005"/>
                </a:lnTo>
                <a:lnTo>
                  <a:pt x="413838" y="163005"/>
                </a:lnTo>
                <a:lnTo>
                  <a:pt x="408563" y="164042"/>
                </a:lnTo>
                <a:lnTo>
                  <a:pt x="404354" y="164042"/>
                </a:lnTo>
                <a:lnTo>
                  <a:pt x="404354" y="179625"/>
                </a:lnTo>
                <a:lnTo>
                  <a:pt x="457006" y="179625"/>
                </a:lnTo>
                <a:lnTo>
                  <a:pt x="503345" y="174426"/>
                </a:lnTo>
                <a:lnTo>
                  <a:pt x="530080" y="164042"/>
                </a:lnTo>
                <a:lnTo>
                  <a:pt x="462618" y="164042"/>
                </a:lnTo>
                <a:lnTo>
                  <a:pt x="450824" y="163003"/>
                </a:lnTo>
                <a:lnTo>
                  <a:pt x="440806" y="157295"/>
                </a:lnTo>
                <a:lnTo>
                  <a:pt x="427530" y="145361"/>
                </a:lnTo>
                <a:lnTo>
                  <a:pt x="402782" y="122125"/>
                </a:lnTo>
                <a:lnTo>
                  <a:pt x="399834" y="119394"/>
                </a:lnTo>
                <a:close/>
              </a:path>
              <a:path w="546100" h="506730">
                <a:moveTo>
                  <a:pt x="397064" y="56066"/>
                </a:moveTo>
                <a:lnTo>
                  <a:pt x="368551" y="56066"/>
                </a:lnTo>
                <a:lnTo>
                  <a:pt x="482287" y="161968"/>
                </a:lnTo>
                <a:lnTo>
                  <a:pt x="481221" y="161968"/>
                </a:lnTo>
                <a:lnTo>
                  <a:pt x="462618" y="164042"/>
                </a:lnTo>
                <a:lnTo>
                  <a:pt x="530080" y="164042"/>
                </a:lnTo>
                <a:lnTo>
                  <a:pt x="530853" y="163658"/>
                </a:lnTo>
                <a:lnTo>
                  <a:pt x="538774" y="157820"/>
                </a:lnTo>
                <a:lnTo>
                  <a:pt x="506502" y="157820"/>
                </a:lnTo>
                <a:lnTo>
                  <a:pt x="397064" y="56066"/>
                </a:lnTo>
                <a:close/>
              </a:path>
              <a:path w="546100" h="506730">
                <a:moveTo>
                  <a:pt x="410052" y="12456"/>
                </a:moveTo>
                <a:lnTo>
                  <a:pt x="386452" y="12456"/>
                </a:lnTo>
                <a:lnTo>
                  <a:pt x="492627" y="112913"/>
                </a:lnTo>
                <a:lnTo>
                  <a:pt x="528612" y="146398"/>
                </a:lnTo>
                <a:lnTo>
                  <a:pt x="521247" y="149510"/>
                </a:lnTo>
                <a:lnTo>
                  <a:pt x="506502" y="157820"/>
                </a:lnTo>
                <a:lnTo>
                  <a:pt x="538774" y="157820"/>
                </a:lnTo>
                <a:lnTo>
                  <a:pt x="542582" y="155013"/>
                </a:lnTo>
                <a:lnTo>
                  <a:pt x="545592" y="151873"/>
                </a:lnTo>
                <a:lnTo>
                  <a:pt x="545592" y="137676"/>
                </a:lnTo>
                <a:lnTo>
                  <a:pt x="410052" y="12456"/>
                </a:lnTo>
                <a:close/>
              </a:path>
            </a:pathLst>
          </a:custGeom>
          <a:solidFill>
            <a:srgbClr val="08835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193567" y="2031908"/>
            <a:ext cx="497205" cy="440690"/>
          </a:xfrm>
          <a:custGeom>
            <a:avLst/>
            <a:gdLst/>
            <a:ahLst/>
            <a:cxnLst/>
            <a:rect l="l" t="t" r="r" b="b"/>
            <a:pathLst>
              <a:path w="497204" h="440689">
                <a:moveTo>
                  <a:pt x="440396" y="98817"/>
                </a:moveTo>
                <a:lnTo>
                  <a:pt x="440396" y="32174"/>
                </a:lnTo>
                <a:lnTo>
                  <a:pt x="437919" y="19388"/>
                </a:lnTo>
                <a:lnTo>
                  <a:pt x="431148" y="9191"/>
                </a:lnTo>
                <a:lnTo>
                  <a:pt x="421072" y="2441"/>
                </a:lnTo>
                <a:lnTo>
                  <a:pt x="408683" y="0"/>
                </a:lnTo>
                <a:lnTo>
                  <a:pt x="142101" y="0"/>
                </a:lnTo>
                <a:lnTo>
                  <a:pt x="129715" y="2441"/>
                </a:lnTo>
                <a:lnTo>
                  <a:pt x="119641" y="9191"/>
                </a:lnTo>
                <a:lnTo>
                  <a:pt x="112870" y="19388"/>
                </a:lnTo>
                <a:lnTo>
                  <a:pt x="110392" y="32174"/>
                </a:lnTo>
                <a:lnTo>
                  <a:pt x="110392" y="176966"/>
                </a:lnTo>
                <a:lnTo>
                  <a:pt x="76336" y="176966"/>
                </a:lnTo>
                <a:lnTo>
                  <a:pt x="76336" y="233282"/>
                </a:lnTo>
                <a:lnTo>
                  <a:pt x="51857" y="247734"/>
                </a:lnTo>
                <a:lnTo>
                  <a:pt x="32002" y="267899"/>
                </a:lnTo>
                <a:lnTo>
                  <a:pt x="17872" y="292590"/>
                </a:lnTo>
                <a:lnTo>
                  <a:pt x="10569" y="320617"/>
                </a:lnTo>
                <a:lnTo>
                  <a:pt x="229010" y="320617"/>
                </a:lnTo>
                <a:lnTo>
                  <a:pt x="221703" y="292590"/>
                </a:lnTo>
                <a:lnTo>
                  <a:pt x="207572" y="267899"/>
                </a:lnTo>
                <a:lnTo>
                  <a:pt x="187717" y="247734"/>
                </a:lnTo>
                <a:lnTo>
                  <a:pt x="163240" y="233282"/>
                </a:lnTo>
                <a:lnTo>
                  <a:pt x="163240" y="176966"/>
                </a:lnTo>
                <a:lnTo>
                  <a:pt x="129183" y="176966"/>
                </a:lnTo>
                <a:lnTo>
                  <a:pt x="129183" y="32174"/>
                </a:lnTo>
                <a:lnTo>
                  <a:pt x="129183" y="25274"/>
                </a:lnTo>
                <a:lnTo>
                  <a:pt x="135055" y="19521"/>
                </a:lnTo>
                <a:lnTo>
                  <a:pt x="142101" y="19521"/>
                </a:lnTo>
                <a:lnTo>
                  <a:pt x="265410" y="19521"/>
                </a:lnTo>
                <a:lnTo>
                  <a:pt x="265410" y="98817"/>
                </a:lnTo>
                <a:lnTo>
                  <a:pt x="242729" y="106292"/>
                </a:lnTo>
                <a:lnTo>
                  <a:pt x="224895" y="120661"/>
                </a:lnTo>
                <a:lnTo>
                  <a:pt x="213227" y="140198"/>
                </a:lnTo>
                <a:lnTo>
                  <a:pt x="209044" y="163181"/>
                </a:lnTo>
                <a:lnTo>
                  <a:pt x="209044" y="240167"/>
                </a:lnTo>
                <a:lnTo>
                  <a:pt x="225684" y="259224"/>
                </a:lnTo>
                <a:lnTo>
                  <a:pt x="238254" y="281402"/>
                </a:lnTo>
                <a:lnTo>
                  <a:pt x="246203" y="305947"/>
                </a:lnTo>
                <a:lnTo>
                  <a:pt x="248975" y="332109"/>
                </a:lnTo>
                <a:lnTo>
                  <a:pt x="247048" y="354033"/>
                </a:lnTo>
                <a:lnTo>
                  <a:pt x="241486" y="374773"/>
                </a:lnTo>
                <a:lnTo>
                  <a:pt x="232624" y="394003"/>
                </a:lnTo>
                <a:lnTo>
                  <a:pt x="220792" y="411403"/>
                </a:lnTo>
                <a:lnTo>
                  <a:pt x="193781" y="411403"/>
                </a:lnTo>
                <a:lnTo>
                  <a:pt x="206711" y="397415"/>
                </a:lnTo>
                <a:lnTo>
                  <a:pt x="217113" y="381381"/>
                </a:lnTo>
                <a:lnTo>
                  <a:pt x="224657" y="363407"/>
                </a:lnTo>
                <a:lnTo>
                  <a:pt x="229010" y="343601"/>
                </a:lnTo>
                <a:lnTo>
                  <a:pt x="10569" y="343601"/>
                </a:lnTo>
                <a:lnTo>
                  <a:pt x="14918" y="363407"/>
                </a:lnTo>
                <a:lnTo>
                  <a:pt x="22460" y="381381"/>
                </a:lnTo>
                <a:lnTo>
                  <a:pt x="32865" y="397415"/>
                </a:lnTo>
                <a:lnTo>
                  <a:pt x="45802" y="411403"/>
                </a:lnTo>
                <a:lnTo>
                  <a:pt x="0" y="411403"/>
                </a:lnTo>
                <a:lnTo>
                  <a:pt x="0" y="440133"/>
                </a:lnTo>
                <a:lnTo>
                  <a:pt x="496762" y="440133"/>
                </a:lnTo>
                <a:lnTo>
                  <a:pt x="496762" y="163181"/>
                </a:lnTo>
                <a:lnTo>
                  <a:pt x="492414" y="140198"/>
                </a:lnTo>
                <a:lnTo>
                  <a:pt x="480471" y="120661"/>
                </a:lnTo>
                <a:lnTo>
                  <a:pt x="462582" y="106292"/>
                </a:lnTo>
                <a:lnTo>
                  <a:pt x="440396" y="98817"/>
                </a:lnTo>
                <a:close/>
              </a:path>
              <a:path w="497204" h="440689">
                <a:moveTo>
                  <a:pt x="340569" y="411403"/>
                </a:moveTo>
                <a:lnTo>
                  <a:pt x="340569" y="163181"/>
                </a:lnTo>
                <a:lnTo>
                  <a:pt x="336387" y="140198"/>
                </a:lnTo>
                <a:lnTo>
                  <a:pt x="324718" y="120661"/>
                </a:lnTo>
                <a:lnTo>
                  <a:pt x="306884" y="106292"/>
                </a:lnTo>
                <a:lnTo>
                  <a:pt x="284204" y="98817"/>
                </a:lnTo>
                <a:lnTo>
                  <a:pt x="284204" y="19521"/>
                </a:lnTo>
                <a:lnTo>
                  <a:pt x="408683" y="19521"/>
                </a:lnTo>
                <a:lnTo>
                  <a:pt x="415728" y="19521"/>
                </a:lnTo>
                <a:lnTo>
                  <a:pt x="421602" y="25274"/>
                </a:lnTo>
                <a:lnTo>
                  <a:pt x="421602" y="32174"/>
                </a:lnTo>
                <a:lnTo>
                  <a:pt x="421602" y="98817"/>
                </a:lnTo>
                <a:lnTo>
                  <a:pt x="398739" y="106292"/>
                </a:lnTo>
                <a:lnTo>
                  <a:pt x="380502" y="120661"/>
                </a:lnTo>
                <a:lnTo>
                  <a:pt x="368431" y="140198"/>
                </a:lnTo>
                <a:lnTo>
                  <a:pt x="364065" y="163181"/>
                </a:lnTo>
                <a:lnTo>
                  <a:pt x="364065" y="411403"/>
                </a:lnTo>
                <a:lnTo>
                  <a:pt x="340569" y="411403"/>
                </a:lnTo>
                <a:close/>
              </a:path>
            </a:pathLst>
          </a:custGeom>
          <a:ln w="13947">
            <a:solidFill>
              <a:srgbClr val="08835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88835" y="4283075"/>
            <a:ext cx="525780" cy="419734"/>
          </a:xfrm>
          <a:custGeom>
            <a:avLst/>
            <a:gdLst/>
            <a:ahLst/>
            <a:cxnLst/>
            <a:rect l="l" t="t" r="r" b="b"/>
            <a:pathLst>
              <a:path w="525780" h="419735">
                <a:moveTo>
                  <a:pt x="68529" y="108280"/>
                </a:moveTo>
                <a:lnTo>
                  <a:pt x="2501" y="108280"/>
                </a:lnTo>
                <a:lnTo>
                  <a:pt x="2501" y="123304"/>
                </a:lnTo>
                <a:lnTo>
                  <a:pt x="2501" y="279781"/>
                </a:lnTo>
                <a:lnTo>
                  <a:pt x="18694" y="279781"/>
                </a:lnTo>
                <a:lnTo>
                  <a:pt x="18694" y="123304"/>
                </a:lnTo>
                <a:lnTo>
                  <a:pt x="68529" y="123304"/>
                </a:lnTo>
                <a:lnTo>
                  <a:pt x="68529" y="108280"/>
                </a:lnTo>
                <a:close/>
              </a:path>
              <a:path w="525780" h="419735">
                <a:moveTo>
                  <a:pt x="104660" y="169646"/>
                </a:moveTo>
                <a:lnTo>
                  <a:pt x="79743" y="169646"/>
                </a:lnTo>
                <a:lnTo>
                  <a:pt x="79743" y="185394"/>
                </a:lnTo>
                <a:lnTo>
                  <a:pt x="88468" y="185394"/>
                </a:lnTo>
                <a:lnTo>
                  <a:pt x="88468" y="239928"/>
                </a:lnTo>
                <a:lnTo>
                  <a:pt x="104660" y="239928"/>
                </a:lnTo>
                <a:lnTo>
                  <a:pt x="104660" y="169646"/>
                </a:lnTo>
                <a:close/>
              </a:path>
              <a:path w="525780" h="419735">
                <a:moveTo>
                  <a:pt x="117119" y="84823"/>
                </a:moveTo>
                <a:lnTo>
                  <a:pt x="92202" y="84823"/>
                </a:lnTo>
                <a:lnTo>
                  <a:pt x="92202" y="99352"/>
                </a:lnTo>
                <a:lnTo>
                  <a:pt x="100926" y="99352"/>
                </a:lnTo>
                <a:lnTo>
                  <a:pt x="100926" y="155105"/>
                </a:lnTo>
                <a:lnTo>
                  <a:pt x="117119" y="155105"/>
                </a:lnTo>
                <a:lnTo>
                  <a:pt x="117119" y="84823"/>
                </a:lnTo>
                <a:close/>
              </a:path>
              <a:path w="525780" h="419735">
                <a:moveTo>
                  <a:pt x="117119" y="0"/>
                </a:moveTo>
                <a:lnTo>
                  <a:pt x="92202" y="0"/>
                </a:lnTo>
                <a:lnTo>
                  <a:pt x="92202" y="14528"/>
                </a:lnTo>
                <a:lnTo>
                  <a:pt x="100926" y="14528"/>
                </a:lnTo>
                <a:lnTo>
                  <a:pt x="100926" y="69062"/>
                </a:lnTo>
                <a:lnTo>
                  <a:pt x="117119" y="69062"/>
                </a:lnTo>
                <a:lnTo>
                  <a:pt x="117119" y="0"/>
                </a:lnTo>
                <a:close/>
              </a:path>
              <a:path w="525780" h="419735">
                <a:moveTo>
                  <a:pt x="170700" y="176923"/>
                </a:moveTo>
                <a:lnTo>
                  <a:pt x="163220" y="169646"/>
                </a:lnTo>
                <a:lnTo>
                  <a:pt x="154495" y="169646"/>
                </a:lnTo>
                <a:lnTo>
                  <a:pt x="154495" y="185394"/>
                </a:lnTo>
                <a:lnTo>
                  <a:pt x="154495" y="225386"/>
                </a:lnTo>
                <a:lnTo>
                  <a:pt x="137058" y="225386"/>
                </a:lnTo>
                <a:lnTo>
                  <a:pt x="137058" y="185394"/>
                </a:lnTo>
                <a:lnTo>
                  <a:pt x="154495" y="185394"/>
                </a:lnTo>
                <a:lnTo>
                  <a:pt x="154495" y="169646"/>
                </a:lnTo>
                <a:lnTo>
                  <a:pt x="128333" y="169646"/>
                </a:lnTo>
                <a:lnTo>
                  <a:pt x="120865" y="176923"/>
                </a:lnTo>
                <a:lnTo>
                  <a:pt x="120865" y="233870"/>
                </a:lnTo>
                <a:lnTo>
                  <a:pt x="128333" y="239928"/>
                </a:lnTo>
                <a:lnTo>
                  <a:pt x="163220" y="239928"/>
                </a:lnTo>
                <a:lnTo>
                  <a:pt x="170700" y="233870"/>
                </a:lnTo>
                <a:lnTo>
                  <a:pt x="170700" y="225386"/>
                </a:lnTo>
                <a:lnTo>
                  <a:pt x="170700" y="185394"/>
                </a:lnTo>
                <a:lnTo>
                  <a:pt x="170700" y="176923"/>
                </a:lnTo>
                <a:close/>
              </a:path>
              <a:path w="525780" h="419735">
                <a:moveTo>
                  <a:pt x="181902" y="90868"/>
                </a:moveTo>
                <a:lnTo>
                  <a:pt x="175679" y="84823"/>
                </a:lnTo>
                <a:lnTo>
                  <a:pt x="165709" y="84823"/>
                </a:lnTo>
                <a:lnTo>
                  <a:pt x="165709" y="99352"/>
                </a:lnTo>
                <a:lnTo>
                  <a:pt x="165709" y="139357"/>
                </a:lnTo>
                <a:lnTo>
                  <a:pt x="149517" y="139357"/>
                </a:lnTo>
                <a:lnTo>
                  <a:pt x="149517" y="99352"/>
                </a:lnTo>
                <a:lnTo>
                  <a:pt x="165709" y="99352"/>
                </a:lnTo>
                <a:lnTo>
                  <a:pt x="165709" y="84823"/>
                </a:lnTo>
                <a:lnTo>
                  <a:pt x="140792" y="84823"/>
                </a:lnTo>
                <a:lnTo>
                  <a:pt x="133324" y="90868"/>
                </a:lnTo>
                <a:lnTo>
                  <a:pt x="133324" y="147828"/>
                </a:lnTo>
                <a:lnTo>
                  <a:pt x="140792" y="155105"/>
                </a:lnTo>
                <a:lnTo>
                  <a:pt x="175679" y="155105"/>
                </a:lnTo>
                <a:lnTo>
                  <a:pt x="181902" y="147828"/>
                </a:lnTo>
                <a:lnTo>
                  <a:pt x="181902" y="139357"/>
                </a:lnTo>
                <a:lnTo>
                  <a:pt x="181902" y="99352"/>
                </a:lnTo>
                <a:lnTo>
                  <a:pt x="181902" y="90868"/>
                </a:lnTo>
                <a:close/>
              </a:path>
              <a:path w="525780" h="419735">
                <a:moveTo>
                  <a:pt x="181902" y="6045"/>
                </a:moveTo>
                <a:lnTo>
                  <a:pt x="175679" y="0"/>
                </a:lnTo>
                <a:lnTo>
                  <a:pt x="165709" y="0"/>
                </a:lnTo>
                <a:lnTo>
                  <a:pt x="165709" y="14528"/>
                </a:lnTo>
                <a:lnTo>
                  <a:pt x="165709" y="53301"/>
                </a:lnTo>
                <a:lnTo>
                  <a:pt x="149517" y="53301"/>
                </a:lnTo>
                <a:lnTo>
                  <a:pt x="149517" y="14528"/>
                </a:lnTo>
                <a:lnTo>
                  <a:pt x="165709" y="14528"/>
                </a:lnTo>
                <a:lnTo>
                  <a:pt x="165709" y="0"/>
                </a:lnTo>
                <a:lnTo>
                  <a:pt x="140792" y="0"/>
                </a:lnTo>
                <a:lnTo>
                  <a:pt x="133324" y="6045"/>
                </a:lnTo>
                <a:lnTo>
                  <a:pt x="133324" y="61785"/>
                </a:lnTo>
                <a:lnTo>
                  <a:pt x="140792" y="69062"/>
                </a:lnTo>
                <a:lnTo>
                  <a:pt x="175679" y="69062"/>
                </a:lnTo>
                <a:lnTo>
                  <a:pt x="181902" y="61785"/>
                </a:lnTo>
                <a:lnTo>
                  <a:pt x="181902" y="53301"/>
                </a:lnTo>
                <a:lnTo>
                  <a:pt x="181902" y="14528"/>
                </a:lnTo>
                <a:lnTo>
                  <a:pt x="181902" y="6045"/>
                </a:lnTo>
                <a:close/>
              </a:path>
              <a:path w="525780" h="419735">
                <a:moveTo>
                  <a:pt x="210566" y="169646"/>
                </a:moveTo>
                <a:lnTo>
                  <a:pt x="186893" y="169646"/>
                </a:lnTo>
                <a:lnTo>
                  <a:pt x="186893" y="185394"/>
                </a:lnTo>
                <a:lnTo>
                  <a:pt x="194360" y="185394"/>
                </a:lnTo>
                <a:lnTo>
                  <a:pt x="194360" y="239928"/>
                </a:lnTo>
                <a:lnTo>
                  <a:pt x="210566" y="239928"/>
                </a:lnTo>
                <a:lnTo>
                  <a:pt x="210566" y="169646"/>
                </a:lnTo>
                <a:close/>
              </a:path>
              <a:path w="525780" h="419735">
                <a:moveTo>
                  <a:pt x="223024" y="0"/>
                </a:moveTo>
                <a:lnTo>
                  <a:pt x="199351" y="0"/>
                </a:lnTo>
                <a:lnTo>
                  <a:pt x="199351" y="14528"/>
                </a:lnTo>
                <a:lnTo>
                  <a:pt x="206832" y="14528"/>
                </a:lnTo>
                <a:lnTo>
                  <a:pt x="206832" y="69062"/>
                </a:lnTo>
                <a:lnTo>
                  <a:pt x="223024" y="69062"/>
                </a:lnTo>
                <a:lnTo>
                  <a:pt x="223024" y="0"/>
                </a:lnTo>
                <a:close/>
              </a:path>
              <a:path w="525780" h="419735">
                <a:moveTo>
                  <a:pt x="247942" y="90868"/>
                </a:moveTo>
                <a:lnTo>
                  <a:pt x="240474" y="84823"/>
                </a:lnTo>
                <a:lnTo>
                  <a:pt x="231736" y="84823"/>
                </a:lnTo>
                <a:lnTo>
                  <a:pt x="231736" y="99352"/>
                </a:lnTo>
                <a:lnTo>
                  <a:pt x="231736" y="139357"/>
                </a:lnTo>
                <a:lnTo>
                  <a:pt x="215544" y="139357"/>
                </a:lnTo>
                <a:lnTo>
                  <a:pt x="215544" y="99352"/>
                </a:lnTo>
                <a:lnTo>
                  <a:pt x="231736" y="99352"/>
                </a:lnTo>
                <a:lnTo>
                  <a:pt x="231736" y="84823"/>
                </a:lnTo>
                <a:lnTo>
                  <a:pt x="206832" y="84823"/>
                </a:lnTo>
                <a:lnTo>
                  <a:pt x="199351" y="90868"/>
                </a:lnTo>
                <a:lnTo>
                  <a:pt x="199351" y="147828"/>
                </a:lnTo>
                <a:lnTo>
                  <a:pt x="206832" y="155105"/>
                </a:lnTo>
                <a:lnTo>
                  <a:pt x="240474" y="155105"/>
                </a:lnTo>
                <a:lnTo>
                  <a:pt x="247942" y="147828"/>
                </a:lnTo>
                <a:lnTo>
                  <a:pt x="247942" y="139357"/>
                </a:lnTo>
                <a:lnTo>
                  <a:pt x="247942" y="99352"/>
                </a:lnTo>
                <a:lnTo>
                  <a:pt x="247942" y="90868"/>
                </a:lnTo>
                <a:close/>
              </a:path>
              <a:path w="525780" h="419735">
                <a:moveTo>
                  <a:pt x="276606" y="176923"/>
                </a:moveTo>
                <a:lnTo>
                  <a:pt x="269113" y="169646"/>
                </a:lnTo>
                <a:lnTo>
                  <a:pt x="260400" y="169646"/>
                </a:lnTo>
                <a:lnTo>
                  <a:pt x="260400" y="185394"/>
                </a:lnTo>
                <a:lnTo>
                  <a:pt x="260400" y="225386"/>
                </a:lnTo>
                <a:lnTo>
                  <a:pt x="244208" y="225386"/>
                </a:lnTo>
                <a:lnTo>
                  <a:pt x="244208" y="185394"/>
                </a:lnTo>
                <a:lnTo>
                  <a:pt x="260400" y="185394"/>
                </a:lnTo>
                <a:lnTo>
                  <a:pt x="260400" y="169646"/>
                </a:lnTo>
                <a:lnTo>
                  <a:pt x="234226" y="169646"/>
                </a:lnTo>
                <a:lnTo>
                  <a:pt x="228003" y="176923"/>
                </a:lnTo>
                <a:lnTo>
                  <a:pt x="228003" y="233870"/>
                </a:lnTo>
                <a:lnTo>
                  <a:pt x="234226" y="239928"/>
                </a:lnTo>
                <a:lnTo>
                  <a:pt x="269113" y="239928"/>
                </a:lnTo>
                <a:lnTo>
                  <a:pt x="276606" y="233870"/>
                </a:lnTo>
                <a:lnTo>
                  <a:pt x="276606" y="225386"/>
                </a:lnTo>
                <a:lnTo>
                  <a:pt x="276606" y="185394"/>
                </a:lnTo>
                <a:lnTo>
                  <a:pt x="276606" y="176923"/>
                </a:lnTo>
                <a:close/>
              </a:path>
              <a:path w="525780" h="419735">
                <a:moveTo>
                  <a:pt x="289052" y="84823"/>
                </a:moveTo>
                <a:lnTo>
                  <a:pt x="264134" y="84823"/>
                </a:lnTo>
                <a:lnTo>
                  <a:pt x="264134" y="99352"/>
                </a:lnTo>
                <a:lnTo>
                  <a:pt x="272872" y="99352"/>
                </a:lnTo>
                <a:lnTo>
                  <a:pt x="272872" y="155105"/>
                </a:lnTo>
                <a:lnTo>
                  <a:pt x="289052" y="155105"/>
                </a:lnTo>
                <a:lnTo>
                  <a:pt x="289052" y="84823"/>
                </a:lnTo>
                <a:close/>
              </a:path>
              <a:path w="525780" h="419735">
                <a:moveTo>
                  <a:pt x="289052" y="6045"/>
                </a:moveTo>
                <a:lnTo>
                  <a:pt x="281584" y="0"/>
                </a:lnTo>
                <a:lnTo>
                  <a:pt x="272872" y="0"/>
                </a:lnTo>
                <a:lnTo>
                  <a:pt x="272872" y="14528"/>
                </a:lnTo>
                <a:lnTo>
                  <a:pt x="272872" y="53301"/>
                </a:lnTo>
                <a:lnTo>
                  <a:pt x="256667" y="53301"/>
                </a:lnTo>
                <a:lnTo>
                  <a:pt x="256667" y="14528"/>
                </a:lnTo>
                <a:lnTo>
                  <a:pt x="272872" y="14528"/>
                </a:lnTo>
                <a:lnTo>
                  <a:pt x="272872" y="0"/>
                </a:lnTo>
                <a:lnTo>
                  <a:pt x="246697" y="0"/>
                </a:lnTo>
                <a:lnTo>
                  <a:pt x="239229" y="6045"/>
                </a:lnTo>
                <a:lnTo>
                  <a:pt x="239229" y="61785"/>
                </a:lnTo>
                <a:lnTo>
                  <a:pt x="246697" y="69062"/>
                </a:lnTo>
                <a:lnTo>
                  <a:pt x="281584" y="69062"/>
                </a:lnTo>
                <a:lnTo>
                  <a:pt x="289052" y="61785"/>
                </a:lnTo>
                <a:lnTo>
                  <a:pt x="289052" y="53301"/>
                </a:lnTo>
                <a:lnTo>
                  <a:pt x="289052" y="14528"/>
                </a:lnTo>
                <a:lnTo>
                  <a:pt x="289052" y="6045"/>
                </a:lnTo>
                <a:close/>
              </a:path>
              <a:path w="525780" h="419735">
                <a:moveTo>
                  <a:pt x="330174" y="84823"/>
                </a:moveTo>
                <a:lnTo>
                  <a:pt x="305244" y="84823"/>
                </a:lnTo>
                <a:lnTo>
                  <a:pt x="305244" y="99352"/>
                </a:lnTo>
                <a:lnTo>
                  <a:pt x="312737" y="99352"/>
                </a:lnTo>
                <a:lnTo>
                  <a:pt x="312737" y="155105"/>
                </a:lnTo>
                <a:lnTo>
                  <a:pt x="330174" y="155105"/>
                </a:lnTo>
                <a:lnTo>
                  <a:pt x="330174" y="84823"/>
                </a:lnTo>
                <a:close/>
              </a:path>
              <a:path w="525780" h="419735">
                <a:moveTo>
                  <a:pt x="330174" y="0"/>
                </a:moveTo>
                <a:lnTo>
                  <a:pt x="305244" y="0"/>
                </a:lnTo>
                <a:lnTo>
                  <a:pt x="305244" y="14528"/>
                </a:lnTo>
                <a:lnTo>
                  <a:pt x="312737" y="14528"/>
                </a:lnTo>
                <a:lnTo>
                  <a:pt x="312737" y="69062"/>
                </a:lnTo>
                <a:lnTo>
                  <a:pt x="330174" y="69062"/>
                </a:lnTo>
                <a:lnTo>
                  <a:pt x="330174" y="0"/>
                </a:lnTo>
                <a:close/>
              </a:path>
              <a:path w="525780" h="419735">
                <a:moveTo>
                  <a:pt x="341376" y="176923"/>
                </a:moveTo>
                <a:lnTo>
                  <a:pt x="335153" y="169646"/>
                </a:lnTo>
                <a:lnTo>
                  <a:pt x="325196" y="169646"/>
                </a:lnTo>
                <a:lnTo>
                  <a:pt x="325196" y="185394"/>
                </a:lnTo>
                <a:lnTo>
                  <a:pt x="325196" y="225386"/>
                </a:lnTo>
                <a:lnTo>
                  <a:pt x="309003" y="225386"/>
                </a:lnTo>
                <a:lnTo>
                  <a:pt x="309003" y="185394"/>
                </a:lnTo>
                <a:lnTo>
                  <a:pt x="325196" y="185394"/>
                </a:lnTo>
                <a:lnTo>
                  <a:pt x="325196" y="169646"/>
                </a:lnTo>
                <a:lnTo>
                  <a:pt x="300266" y="169646"/>
                </a:lnTo>
                <a:lnTo>
                  <a:pt x="292798" y="176923"/>
                </a:lnTo>
                <a:lnTo>
                  <a:pt x="292798" y="233870"/>
                </a:lnTo>
                <a:lnTo>
                  <a:pt x="300266" y="239928"/>
                </a:lnTo>
                <a:lnTo>
                  <a:pt x="335153" y="239928"/>
                </a:lnTo>
                <a:lnTo>
                  <a:pt x="341376" y="233870"/>
                </a:lnTo>
                <a:lnTo>
                  <a:pt x="341376" y="225386"/>
                </a:lnTo>
                <a:lnTo>
                  <a:pt x="341376" y="185394"/>
                </a:lnTo>
                <a:lnTo>
                  <a:pt x="341376" y="176923"/>
                </a:lnTo>
                <a:close/>
              </a:path>
              <a:path w="525780" h="419735">
                <a:moveTo>
                  <a:pt x="370039" y="84823"/>
                </a:moveTo>
                <a:lnTo>
                  <a:pt x="346367" y="84823"/>
                </a:lnTo>
                <a:lnTo>
                  <a:pt x="346367" y="99352"/>
                </a:lnTo>
                <a:lnTo>
                  <a:pt x="353847" y="99352"/>
                </a:lnTo>
                <a:lnTo>
                  <a:pt x="353847" y="155105"/>
                </a:lnTo>
                <a:lnTo>
                  <a:pt x="370039" y="155105"/>
                </a:lnTo>
                <a:lnTo>
                  <a:pt x="370039" y="84823"/>
                </a:lnTo>
                <a:close/>
              </a:path>
              <a:path w="525780" h="419735">
                <a:moveTo>
                  <a:pt x="394970" y="6045"/>
                </a:moveTo>
                <a:lnTo>
                  <a:pt x="387477" y="0"/>
                </a:lnTo>
                <a:lnTo>
                  <a:pt x="378764" y="0"/>
                </a:lnTo>
                <a:lnTo>
                  <a:pt x="378764" y="14528"/>
                </a:lnTo>
                <a:lnTo>
                  <a:pt x="378764" y="53301"/>
                </a:lnTo>
                <a:lnTo>
                  <a:pt x="362572" y="53301"/>
                </a:lnTo>
                <a:lnTo>
                  <a:pt x="362572" y="14528"/>
                </a:lnTo>
                <a:lnTo>
                  <a:pt x="378764" y="14528"/>
                </a:lnTo>
                <a:lnTo>
                  <a:pt x="378764" y="0"/>
                </a:lnTo>
                <a:lnTo>
                  <a:pt x="353847" y="0"/>
                </a:lnTo>
                <a:lnTo>
                  <a:pt x="346367" y="6045"/>
                </a:lnTo>
                <a:lnTo>
                  <a:pt x="346367" y="61785"/>
                </a:lnTo>
                <a:lnTo>
                  <a:pt x="353847" y="69062"/>
                </a:lnTo>
                <a:lnTo>
                  <a:pt x="387477" y="69062"/>
                </a:lnTo>
                <a:lnTo>
                  <a:pt x="394970" y="61785"/>
                </a:lnTo>
                <a:lnTo>
                  <a:pt x="394970" y="53301"/>
                </a:lnTo>
                <a:lnTo>
                  <a:pt x="394970" y="14528"/>
                </a:lnTo>
                <a:lnTo>
                  <a:pt x="394970" y="6045"/>
                </a:lnTo>
                <a:close/>
              </a:path>
              <a:path w="525780" h="419735">
                <a:moveTo>
                  <a:pt x="407416" y="176923"/>
                </a:moveTo>
                <a:lnTo>
                  <a:pt x="399948" y="169646"/>
                </a:lnTo>
                <a:lnTo>
                  <a:pt x="391210" y="169646"/>
                </a:lnTo>
                <a:lnTo>
                  <a:pt x="391210" y="185394"/>
                </a:lnTo>
                <a:lnTo>
                  <a:pt x="391210" y="225386"/>
                </a:lnTo>
                <a:lnTo>
                  <a:pt x="375018" y="225386"/>
                </a:lnTo>
                <a:lnTo>
                  <a:pt x="375018" y="185394"/>
                </a:lnTo>
                <a:lnTo>
                  <a:pt x="391210" y="185394"/>
                </a:lnTo>
                <a:lnTo>
                  <a:pt x="391210" y="169646"/>
                </a:lnTo>
                <a:lnTo>
                  <a:pt x="365061" y="169646"/>
                </a:lnTo>
                <a:lnTo>
                  <a:pt x="357581" y="176923"/>
                </a:lnTo>
                <a:lnTo>
                  <a:pt x="357581" y="233870"/>
                </a:lnTo>
                <a:lnTo>
                  <a:pt x="365061" y="239928"/>
                </a:lnTo>
                <a:lnTo>
                  <a:pt x="399948" y="239928"/>
                </a:lnTo>
                <a:lnTo>
                  <a:pt x="407416" y="233870"/>
                </a:lnTo>
                <a:lnTo>
                  <a:pt x="407416" y="225386"/>
                </a:lnTo>
                <a:lnTo>
                  <a:pt x="407416" y="185394"/>
                </a:lnTo>
                <a:lnTo>
                  <a:pt x="407416" y="176923"/>
                </a:lnTo>
                <a:close/>
              </a:path>
              <a:path w="525780" h="419735">
                <a:moveTo>
                  <a:pt x="436079" y="90868"/>
                </a:moveTo>
                <a:lnTo>
                  <a:pt x="428586" y="84823"/>
                </a:lnTo>
                <a:lnTo>
                  <a:pt x="419874" y="84823"/>
                </a:lnTo>
                <a:lnTo>
                  <a:pt x="419874" y="99352"/>
                </a:lnTo>
                <a:lnTo>
                  <a:pt x="419874" y="139357"/>
                </a:lnTo>
                <a:lnTo>
                  <a:pt x="403682" y="139357"/>
                </a:lnTo>
                <a:lnTo>
                  <a:pt x="403682" y="99352"/>
                </a:lnTo>
                <a:lnTo>
                  <a:pt x="419874" y="99352"/>
                </a:lnTo>
                <a:lnTo>
                  <a:pt x="419874" y="84823"/>
                </a:lnTo>
                <a:lnTo>
                  <a:pt x="393700" y="84823"/>
                </a:lnTo>
                <a:lnTo>
                  <a:pt x="386232" y="90868"/>
                </a:lnTo>
                <a:lnTo>
                  <a:pt x="386232" y="147828"/>
                </a:lnTo>
                <a:lnTo>
                  <a:pt x="393700" y="155105"/>
                </a:lnTo>
                <a:lnTo>
                  <a:pt x="428586" y="155105"/>
                </a:lnTo>
                <a:lnTo>
                  <a:pt x="436079" y="147828"/>
                </a:lnTo>
                <a:lnTo>
                  <a:pt x="436079" y="139357"/>
                </a:lnTo>
                <a:lnTo>
                  <a:pt x="436079" y="99352"/>
                </a:lnTo>
                <a:lnTo>
                  <a:pt x="436079" y="90868"/>
                </a:lnTo>
                <a:close/>
              </a:path>
              <a:path w="525780" h="419735">
                <a:moveTo>
                  <a:pt x="436079" y="0"/>
                </a:moveTo>
                <a:lnTo>
                  <a:pt x="411149" y="0"/>
                </a:lnTo>
                <a:lnTo>
                  <a:pt x="411149" y="14528"/>
                </a:lnTo>
                <a:lnTo>
                  <a:pt x="419874" y="14528"/>
                </a:lnTo>
                <a:lnTo>
                  <a:pt x="419874" y="69062"/>
                </a:lnTo>
                <a:lnTo>
                  <a:pt x="436079" y="69062"/>
                </a:lnTo>
                <a:lnTo>
                  <a:pt x="436079" y="0"/>
                </a:lnTo>
                <a:close/>
              </a:path>
              <a:path w="525780" h="419735">
                <a:moveTo>
                  <a:pt x="448538" y="169646"/>
                </a:moveTo>
                <a:lnTo>
                  <a:pt x="423608" y="169646"/>
                </a:lnTo>
                <a:lnTo>
                  <a:pt x="423608" y="185394"/>
                </a:lnTo>
                <a:lnTo>
                  <a:pt x="432346" y="185394"/>
                </a:lnTo>
                <a:lnTo>
                  <a:pt x="432346" y="239928"/>
                </a:lnTo>
                <a:lnTo>
                  <a:pt x="448538" y="239928"/>
                </a:lnTo>
                <a:lnTo>
                  <a:pt x="448538" y="169646"/>
                </a:lnTo>
                <a:close/>
              </a:path>
              <a:path w="525780" h="419735">
                <a:moveTo>
                  <a:pt x="525780" y="315061"/>
                </a:moveTo>
                <a:lnTo>
                  <a:pt x="518312" y="307797"/>
                </a:lnTo>
                <a:lnTo>
                  <a:pt x="512076" y="312635"/>
                </a:lnTo>
                <a:lnTo>
                  <a:pt x="498386" y="326059"/>
                </a:lnTo>
                <a:lnTo>
                  <a:pt x="487616" y="339153"/>
                </a:lnTo>
                <a:lnTo>
                  <a:pt x="484822" y="343039"/>
                </a:lnTo>
                <a:lnTo>
                  <a:pt x="474700" y="331139"/>
                </a:lnTo>
                <a:lnTo>
                  <a:pt x="474700" y="357479"/>
                </a:lnTo>
                <a:lnTo>
                  <a:pt x="464426" y="371513"/>
                </a:lnTo>
                <a:lnTo>
                  <a:pt x="452272" y="384111"/>
                </a:lnTo>
                <a:lnTo>
                  <a:pt x="452272" y="330327"/>
                </a:lnTo>
                <a:lnTo>
                  <a:pt x="465823" y="344982"/>
                </a:lnTo>
                <a:lnTo>
                  <a:pt x="474700" y="357479"/>
                </a:lnTo>
                <a:lnTo>
                  <a:pt x="474700" y="331139"/>
                </a:lnTo>
                <a:lnTo>
                  <a:pt x="467995" y="323240"/>
                </a:lnTo>
                <a:lnTo>
                  <a:pt x="451294" y="310210"/>
                </a:lnTo>
                <a:lnTo>
                  <a:pt x="442556" y="303403"/>
                </a:lnTo>
                <a:lnTo>
                  <a:pt x="436079" y="301561"/>
                </a:lnTo>
                <a:lnTo>
                  <a:pt x="436079" y="318363"/>
                </a:lnTo>
                <a:lnTo>
                  <a:pt x="436079" y="396240"/>
                </a:lnTo>
                <a:lnTo>
                  <a:pt x="431241" y="399567"/>
                </a:lnTo>
                <a:lnTo>
                  <a:pt x="419874" y="402501"/>
                </a:lnTo>
                <a:lnTo>
                  <a:pt x="419874" y="312521"/>
                </a:lnTo>
                <a:lnTo>
                  <a:pt x="432650" y="315899"/>
                </a:lnTo>
                <a:lnTo>
                  <a:pt x="436079" y="318363"/>
                </a:lnTo>
                <a:lnTo>
                  <a:pt x="436079" y="301561"/>
                </a:lnTo>
                <a:lnTo>
                  <a:pt x="411149" y="294462"/>
                </a:lnTo>
                <a:lnTo>
                  <a:pt x="403682" y="296608"/>
                </a:lnTo>
                <a:lnTo>
                  <a:pt x="403682" y="312140"/>
                </a:lnTo>
                <a:lnTo>
                  <a:pt x="403682" y="402767"/>
                </a:lnTo>
                <a:lnTo>
                  <a:pt x="389661" y="399059"/>
                </a:lnTo>
                <a:lnTo>
                  <a:pt x="386232" y="396608"/>
                </a:lnTo>
                <a:lnTo>
                  <a:pt x="386232" y="318719"/>
                </a:lnTo>
                <a:lnTo>
                  <a:pt x="391058" y="315379"/>
                </a:lnTo>
                <a:lnTo>
                  <a:pt x="403682" y="312140"/>
                </a:lnTo>
                <a:lnTo>
                  <a:pt x="403682" y="296608"/>
                </a:lnTo>
                <a:lnTo>
                  <a:pt x="379933" y="303403"/>
                </a:lnTo>
                <a:lnTo>
                  <a:pt x="370039" y="311213"/>
                </a:lnTo>
                <a:lnTo>
                  <a:pt x="370039" y="330860"/>
                </a:lnTo>
                <a:lnTo>
                  <a:pt x="370039" y="384632"/>
                </a:lnTo>
                <a:lnTo>
                  <a:pt x="356489" y="369976"/>
                </a:lnTo>
                <a:lnTo>
                  <a:pt x="347611" y="357479"/>
                </a:lnTo>
                <a:lnTo>
                  <a:pt x="357886" y="343446"/>
                </a:lnTo>
                <a:lnTo>
                  <a:pt x="370039" y="330860"/>
                </a:lnTo>
                <a:lnTo>
                  <a:pt x="370039" y="311213"/>
                </a:lnTo>
                <a:lnTo>
                  <a:pt x="354774" y="323240"/>
                </a:lnTo>
                <a:lnTo>
                  <a:pt x="337896" y="343154"/>
                </a:lnTo>
                <a:lnTo>
                  <a:pt x="327685" y="331127"/>
                </a:lnTo>
                <a:lnTo>
                  <a:pt x="327685" y="357479"/>
                </a:lnTo>
                <a:lnTo>
                  <a:pt x="317398" y="371513"/>
                </a:lnTo>
                <a:lnTo>
                  <a:pt x="305244" y="384124"/>
                </a:lnTo>
                <a:lnTo>
                  <a:pt x="305244" y="330314"/>
                </a:lnTo>
                <a:lnTo>
                  <a:pt x="318808" y="344982"/>
                </a:lnTo>
                <a:lnTo>
                  <a:pt x="327685" y="357479"/>
                </a:lnTo>
                <a:lnTo>
                  <a:pt x="327685" y="331127"/>
                </a:lnTo>
                <a:lnTo>
                  <a:pt x="320992" y="323240"/>
                </a:lnTo>
                <a:lnTo>
                  <a:pt x="304279" y="310210"/>
                </a:lnTo>
                <a:lnTo>
                  <a:pt x="295541" y="303403"/>
                </a:lnTo>
                <a:lnTo>
                  <a:pt x="289052" y="301561"/>
                </a:lnTo>
                <a:lnTo>
                  <a:pt x="289052" y="318350"/>
                </a:lnTo>
                <a:lnTo>
                  <a:pt x="289052" y="396252"/>
                </a:lnTo>
                <a:lnTo>
                  <a:pt x="284226" y="399567"/>
                </a:lnTo>
                <a:lnTo>
                  <a:pt x="272872" y="402488"/>
                </a:lnTo>
                <a:lnTo>
                  <a:pt x="272872" y="312534"/>
                </a:lnTo>
                <a:lnTo>
                  <a:pt x="285635" y="315899"/>
                </a:lnTo>
                <a:lnTo>
                  <a:pt x="289052" y="318350"/>
                </a:lnTo>
                <a:lnTo>
                  <a:pt x="289052" y="301561"/>
                </a:lnTo>
                <a:lnTo>
                  <a:pt x="264134" y="294462"/>
                </a:lnTo>
                <a:lnTo>
                  <a:pt x="256667" y="296608"/>
                </a:lnTo>
                <a:lnTo>
                  <a:pt x="256667" y="312140"/>
                </a:lnTo>
                <a:lnTo>
                  <a:pt x="256667" y="402767"/>
                </a:lnTo>
                <a:lnTo>
                  <a:pt x="242646" y="399059"/>
                </a:lnTo>
                <a:lnTo>
                  <a:pt x="239229" y="396621"/>
                </a:lnTo>
                <a:lnTo>
                  <a:pt x="239229" y="318706"/>
                </a:lnTo>
                <a:lnTo>
                  <a:pt x="244055" y="315379"/>
                </a:lnTo>
                <a:lnTo>
                  <a:pt x="256667" y="312140"/>
                </a:lnTo>
                <a:lnTo>
                  <a:pt x="256667" y="296608"/>
                </a:lnTo>
                <a:lnTo>
                  <a:pt x="232918" y="303403"/>
                </a:lnTo>
                <a:lnTo>
                  <a:pt x="223024" y="311213"/>
                </a:lnTo>
                <a:lnTo>
                  <a:pt x="223024" y="330860"/>
                </a:lnTo>
                <a:lnTo>
                  <a:pt x="223024" y="384644"/>
                </a:lnTo>
                <a:lnTo>
                  <a:pt x="209473" y="369976"/>
                </a:lnTo>
                <a:lnTo>
                  <a:pt x="200596" y="357479"/>
                </a:lnTo>
                <a:lnTo>
                  <a:pt x="210870" y="343446"/>
                </a:lnTo>
                <a:lnTo>
                  <a:pt x="223024" y="330860"/>
                </a:lnTo>
                <a:lnTo>
                  <a:pt x="223024" y="311213"/>
                </a:lnTo>
                <a:lnTo>
                  <a:pt x="207772" y="323240"/>
                </a:lnTo>
                <a:lnTo>
                  <a:pt x="190881" y="343154"/>
                </a:lnTo>
                <a:lnTo>
                  <a:pt x="180657" y="331127"/>
                </a:lnTo>
                <a:lnTo>
                  <a:pt x="180657" y="357479"/>
                </a:lnTo>
                <a:lnTo>
                  <a:pt x="170383" y="371513"/>
                </a:lnTo>
                <a:lnTo>
                  <a:pt x="158242" y="384111"/>
                </a:lnTo>
                <a:lnTo>
                  <a:pt x="158242" y="330327"/>
                </a:lnTo>
                <a:lnTo>
                  <a:pt x="171780" y="344982"/>
                </a:lnTo>
                <a:lnTo>
                  <a:pt x="180657" y="357479"/>
                </a:lnTo>
                <a:lnTo>
                  <a:pt x="180657" y="331127"/>
                </a:lnTo>
                <a:lnTo>
                  <a:pt x="173964" y="323240"/>
                </a:lnTo>
                <a:lnTo>
                  <a:pt x="157264" y="310210"/>
                </a:lnTo>
                <a:lnTo>
                  <a:pt x="148526" y="303403"/>
                </a:lnTo>
                <a:lnTo>
                  <a:pt x="142036" y="301561"/>
                </a:lnTo>
                <a:lnTo>
                  <a:pt x="142036" y="318363"/>
                </a:lnTo>
                <a:lnTo>
                  <a:pt x="142036" y="396252"/>
                </a:lnTo>
                <a:lnTo>
                  <a:pt x="137210" y="399567"/>
                </a:lnTo>
                <a:lnTo>
                  <a:pt x="125844" y="402501"/>
                </a:lnTo>
                <a:lnTo>
                  <a:pt x="125844" y="312521"/>
                </a:lnTo>
                <a:lnTo>
                  <a:pt x="138607" y="315899"/>
                </a:lnTo>
                <a:lnTo>
                  <a:pt x="142036" y="318363"/>
                </a:lnTo>
                <a:lnTo>
                  <a:pt x="142036" y="301561"/>
                </a:lnTo>
                <a:lnTo>
                  <a:pt x="117119" y="294462"/>
                </a:lnTo>
                <a:lnTo>
                  <a:pt x="108394" y="296951"/>
                </a:lnTo>
                <a:lnTo>
                  <a:pt x="108394" y="312458"/>
                </a:lnTo>
                <a:lnTo>
                  <a:pt x="108394" y="402437"/>
                </a:lnTo>
                <a:lnTo>
                  <a:pt x="95631" y="399059"/>
                </a:lnTo>
                <a:lnTo>
                  <a:pt x="92202" y="396608"/>
                </a:lnTo>
                <a:lnTo>
                  <a:pt x="92202" y="318719"/>
                </a:lnTo>
                <a:lnTo>
                  <a:pt x="97028" y="315379"/>
                </a:lnTo>
                <a:lnTo>
                  <a:pt x="108394" y="312458"/>
                </a:lnTo>
                <a:lnTo>
                  <a:pt x="108394" y="296951"/>
                </a:lnTo>
                <a:lnTo>
                  <a:pt x="85725" y="303403"/>
                </a:lnTo>
                <a:lnTo>
                  <a:pt x="76009" y="310984"/>
                </a:lnTo>
                <a:lnTo>
                  <a:pt x="76009" y="330860"/>
                </a:lnTo>
                <a:lnTo>
                  <a:pt x="76009" y="384644"/>
                </a:lnTo>
                <a:lnTo>
                  <a:pt x="62458" y="369976"/>
                </a:lnTo>
                <a:lnTo>
                  <a:pt x="53581" y="357479"/>
                </a:lnTo>
                <a:lnTo>
                  <a:pt x="63855" y="343446"/>
                </a:lnTo>
                <a:lnTo>
                  <a:pt x="76009" y="330860"/>
                </a:lnTo>
                <a:lnTo>
                  <a:pt x="76009" y="310984"/>
                </a:lnTo>
                <a:lnTo>
                  <a:pt x="60274" y="323240"/>
                </a:lnTo>
                <a:lnTo>
                  <a:pt x="43611" y="342836"/>
                </a:lnTo>
                <a:lnTo>
                  <a:pt x="41122" y="339153"/>
                </a:lnTo>
                <a:lnTo>
                  <a:pt x="30416" y="326059"/>
                </a:lnTo>
                <a:lnTo>
                  <a:pt x="16205" y="312635"/>
                </a:lnTo>
                <a:lnTo>
                  <a:pt x="9969" y="307797"/>
                </a:lnTo>
                <a:lnTo>
                  <a:pt x="0" y="318693"/>
                </a:lnTo>
                <a:lnTo>
                  <a:pt x="4991" y="324764"/>
                </a:lnTo>
                <a:lnTo>
                  <a:pt x="14719" y="333451"/>
                </a:lnTo>
                <a:lnTo>
                  <a:pt x="23050" y="342480"/>
                </a:lnTo>
                <a:lnTo>
                  <a:pt x="29514" y="350824"/>
                </a:lnTo>
                <a:lnTo>
                  <a:pt x="33642" y="357479"/>
                </a:lnTo>
                <a:lnTo>
                  <a:pt x="29514" y="364121"/>
                </a:lnTo>
                <a:lnTo>
                  <a:pt x="23050" y="372478"/>
                </a:lnTo>
                <a:lnTo>
                  <a:pt x="14719" y="381508"/>
                </a:lnTo>
                <a:lnTo>
                  <a:pt x="4991" y="390194"/>
                </a:lnTo>
                <a:lnTo>
                  <a:pt x="0" y="396252"/>
                </a:lnTo>
                <a:lnTo>
                  <a:pt x="9969" y="407162"/>
                </a:lnTo>
                <a:lnTo>
                  <a:pt x="16205" y="402310"/>
                </a:lnTo>
                <a:lnTo>
                  <a:pt x="30416" y="388886"/>
                </a:lnTo>
                <a:lnTo>
                  <a:pt x="41122" y="375805"/>
                </a:lnTo>
                <a:lnTo>
                  <a:pt x="43688" y="372021"/>
                </a:lnTo>
                <a:lnTo>
                  <a:pt x="60274" y="391109"/>
                </a:lnTo>
                <a:lnTo>
                  <a:pt x="85725" y="410527"/>
                </a:lnTo>
                <a:lnTo>
                  <a:pt x="117119" y="419277"/>
                </a:lnTo>
                <a:lnTo>
                  <a:pt x="148526" y="410527"/>
                </a:lnTo>
                <a:lnTo>
                  <a:pt x="156108" y="404736"/>
                </a:lnTo>
                <a:lnTo>
                  <a:pt x="173964" y="391109"/>
                </a:lnTo>
                <a:lnTo>
                  <a:pt x="190881" y="371614"/>
                </a:lnTo>
                <a:lnTo>
                  <a:pt x="207772" y="391109"/>
                </a:lnTo>
                <a:lnTo>
                  <a:pt x="232918" y="410527"/>
                </a:lnTo>
                <a:lnTo>
                  <a:pt x="264134" y="419277"/>
                </a:lnTo>
                <a:lnTo>
                  <a:pt x="295541" y="410527"/>
                </a:lnTo>
                <a:lnTo>
                  <a:pt x="303136" y="404736"/>
                </a:lnTo>
                <a:lnTo>
                  <a:pt x="320992" y="391109"/>
                </a:lnTo>
                <a:lnTo>
                  <a:pt x="337896" y="371627"/>
                </a:lnTo>
                <a:lnTo>
                  <a:pt x="354774" y="391109"/>
                </a:lnTo>
                <a:lnTo>
                  <a:pt x="379933" y="410527"/>
                </a:lnTo>
                <a:lnTo>
                  <a:pt x="411149" y="419277"/>
                </a:lnTo>
                <a:lnTo>
                  <a:pt x="442556" y="410527"/>
                </a:lnTo>
                <a:lnTo>
                  <a:pt x="450138" y="404736"/>
                </a:lnTo>
                <a:lnTo>
                  <a:pt x="467995" y="391109"/>
                </a:lnTo>
                <a:lnTo>
                  <a:pt x="484746" y="371817"/>
                </a:lnTo>
                <a:lnTo>
                  <a:pt x="487616" y="375805"/>
                </a:lnTo>
                <a:lnTo>
                  <a:pt x="498386" y="388886"/>
                </a:lnTo>
                <a:lnTo>
                  <a:pt x="512076" y="402310"/>
                </a:lnTo>
                <a:lnTo>
                  <a:pt x="518312" y="407162"/>
                </a:lnTo>
                <a:lnTo>
                  <a:pt x="525780" y="399884"/>
                </a:lnTo>
                <a:lnTo>
                  <a:pt x="525780" y="392620"/>
                </a:lnTo>
                <a:lnTo>
                  <a:pt x="523290" y="390194"/>
                </a:lnTo>
                <a:lnTo>
                  <a:pt x="513549" y="381508"/>
                </a:lnTo>
                <a:lnTo>
                  <a:pt x="505218" y="372478"/>
                </a:lnTo>
                <a:lnTo>
                  <a:pt x="498754" y="364121"/>
                </a:lnTo>
                <a:lnTo>
                  <a:pt x="494626" y="357479"/>
                </a:lnTo>
                <a:lnTo>
                  <a:pt x="498754" y="350824"/>
                </a:lnTo>
                <a:lnTo>
                  <a:pt x="505218" y="342480"/>
                </a:lnTo>
                <a:lnTo>
                  <a:pt x="513549" y="333451"/>
                </a:lnTo>
                <a:lnTo>
                  <a:pt x="523290" y="324764"/>
                </a:lnTo>
                <a:lnTo>
                  <a:pt x="525780" y="322338"/>
                </a:lnTo>
                <a:lnTo>
                  <a:pt x="525780" y="315061"/>
                </a:lnTo>
                <a:close/>
              </a:path>
              <a:path w="525780" h="419735">
                <a:moveTo>
                  <a:pt x="525780" y="108280"/>
                </a:moveTo>
                <a:lnTo>
                  <a:pt x="459740" y="108280"/>
                </a:lnTo>
                <a:lnTo>
                  <a:pt x="459740" y="123304"/>
                </a:lnTo>
                <a:lnTo>
                  <a:pt x="509587" y="123304"/>
                </a:lnTo>
                <a:lnTo>
                  <a:pt x="509587" y="279781"/>
                </a:lnTo>
                <a:lnTo>
                  <a:pt x="525780" y="279781"/>
                </a:lnTo>
                <a:lnTo>
                  <a:pt x="525780" y="123304"/>
                </a:lnTo>
                <a:lnTo>
                  <a:pt x="525780" y="108280"/>
                </a:lnTo>
                <a:close/>
              </a:path>
            </a:pathLst>
          </a:custGeom>
          <a:solidFill>
            <a:srgbClr val="27815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964180" y="4251972"/>
            <a:ext cx="495300" cy="476884"/>
          </a:xfrm>
          <a:custGeom>
            <a:avLst/>
            <a:gdLst/>
            <a:ahLst/>
            <a:cxnLst/>
            <a:rect l="l" t="t" r="r" b="b"/>
            <a:pathLst>
              <a:path w="495300" h="476885">
                <a:moveTo>
                  <a:pt x="161391" y="0"/>
                </a:moveTo>
                <a:lnTo>
                  <a:pt x="73456" y="0"/>
                </a:lnTo>
                <a:lnTo>
                  <a:pt x="73456" y="85153"/>
                </a:lnTo>
                <a:lnTo>
                  <a:pt x="88976" y="85153"/>
                </a:lnTo>
                <a:lnTo>
                  <a:pt x="88976" y="6007"/>
                </a:lnTo>
                <a:lnTo>
                  <a:pt x="161391" y="6007"/>
                </a:lnTo>
                <a:lnTo>
                  <a:pt x="161391" y="0"/>
                </a:lnTo>
                <a:close/>
              </a:path>
              <a:path w="495300" h="476885">
                <a:moveTo>
                  <a:pt x="264858" y="225399"/>
                </a:moveTo>
                <a:lnTo>
                  <a:pt x="263829" y="220395"/>
                </a:lnTo>
                <a:lnTo>
                  <a:pt x="263829" y="212382"/>
                </a:lnTo>
                <a:lnTo>
                  <a:pt x="241058" y="212382"/>
                </a:lnTo>
                <a:lnTo>
                  <a:pt x="241058" y="225399"/>
                </a:lnTo>
                <a:lnTo>
                  <a:pt x="264858" y="225399"/>
                </a:lnTo>
                <a:close/>
              </a:path>
              <a:path w="495300" h="476885">
                <a:moveTo>
                  <a:pt x="295910" y="173304"/>
                </a:moveTo>
                <a:lnTo>
                  <a:pt x="281419" y="173304"/>
                </a:lnTo>
                <a:lnTo>
                  <a:pt x="281419" y="195338"/>
                </a:lnTo>
                <a:lnTo>
                  <a:pt x="295910" y="195338"/>
                </a:lnTo>
                <a:lnTo>
                  <a:pt x="295910" y="173304"/>
                </a:lnTo>
                <a:close/>
              </a:path>
              <a:path w="495300" h="476885">
                <a:moveTo>
                  <a:pt x="365925" y="130556"/>
                </a:moveTo>
                <a:lnTo>
                  <a:pt x="344182" y="116205"/>
                </a:lnTo>
                <a:lnTo>
                  <a:pt x="336829" y="111353"/>
                </a:lnTo>
                <a:lnTo>
                  <a:pt x="289699" y="102171"/>
                </a:lnTo>
                <a:lnTo>
                  <a:pt x="241655" y="110769"/>
                </a:lnTo>
                <a:lnTo>
                  <a:pt x="202526" y="135610"/>
                </a:lnTo>
                <a:lnTo>
                  <a:pt x="176212" y="173037"/>
                </a:lnTo>
                <a:lnTo>
                  <a:pt x="166573" y="219392"/>
                </a:lnTo>
                <a:lnTo>
                  <a:pt x="176022" y="265328"/>
                </a:lnTo>
                <a:lnTo>
                  <a:pt x="199123" y="298907"/>
                </a:lnTo>
                <a:lnTo>
                  <a:pt x="210019" y="287896"/>
                </a:lnTo>
                <a:lnTo>
                  <a:pt x="190461" y="260019"/>
                </a:lnTo>
                <a:lnTo>
                  <a:pt x="182105" y="220395"/>
                </a:lnTo>
                <a:lnTo>
                  <a:pt x="190436" y="180022"/>
                </a:lnTo>
                <a:lnTo>
                  <a:pt x="213131" y="146888"/>
                </a:lnTo>
                <a:lnTo>
                  <a:pt x="246697" y="124460"/>
                </a:lnTo>
                <a:lnTo>
                  <a:pt x="287629" y="116205"/>
                </a:lnTo>
                <a:lnTo>
                  <a:pt x="329171" y="124307"/>
                </a:lnTo>
                <a:lnTo>
                  <a:pt x="355307" y="141274"/>
                </a:lnTo>
                <a:lnTo>
                  <a:pt x="365925" y="130556"/>
                </a:lnTo>
                <a:close/>
              </a:path>
              <a:path w="495300" h="476885">
                <a:moveTo>
                  <a:pt x="386969" y="109321"/>
                </a:moveTo>
                <a:lnTo>
                  <a:pt x="358851" y="89255"/>
                </a:lnTo>
                <a:lnTo>
                  <a:pt x="352679" y="87160"/>
                </a:lnTo>
                <a:lnTo>
                  <a:pt x="317449" y="75184"/>
                </a:lnTo>
                <a:lnTo>
                  <a:pt x="273951" y="73075"/>
                </a:lnTo>
                <a:lnTo>
                  <a:pt x="231305" y="83045"/>
                </a:lnTo>
                <a:lnTo>
                  <a:pt x="192443" y="105181"/>
                </a:lnTo>
                <a:lnTo>
                  <a:pt x="161810" y="138049"/>
                </a:lnTo>
                <a:lnTo>
                  <a:pt x="142290" y="179146"/>
                </a:lnTo>
                <a:lnTo>
                  <a:pt x="136347" y="225132"/>
                </a:lnTo>
                <a:lnTo>
                  <a:pt x="146380" y="272719"/>
                </a:lnTo>
                <a:lnTo>
                  <a:pt x="174840" y="318566"/>
                </a:lnTo>
                <a:lnTo>
                  <a:pt x="169570" y="323075"/>
                </a:lnTo>
                <a:lnTo>
                  <a:pt x="159423" y="332079"/>
                </a:lnTo>
                <a:lnTo>
                  <a:pt x="154152" y="336588"/>
                </a:lnTo>
                <a:lnTo>
                  <a:pt x="147980" y="331190"/>
                </a:lnTo>
                <a:lnTo>
                  <a:pt x="141998" y="325704"/>
                </a:lnTo>
                <a:lnTo>
                  <a:pt x="136410" y="320395"/>
                </a:lnTo>
                <a:lnTo>
                  <a:pt x="131394" y="315556"/>
                </a:lnTo>
                <a:lnTo>
                  <a:pt x="104584" y="340931"/>
                </a:lnTo>
                <a:lnTo>
                  <a:pt x="26898" y="415734"/>
                </a:lnTo>
                <a:lnTo>
                  <a:pt x="27927" y="417741"/>
                </a:lnTo>
                <a:lnTo>
                  <a:pt x="29997" y="419747"/>
                </a:lnTo>
                <a:lnTo>
                  <a:pt x="33096" y="424751"/>
                </a:lnTo>
                <a:lnTo>
                  <a:pt x="16154" y="439648"/>
                </a:lnTo>
                <a:lnTo>
                  <a:pt x="0" y="453796"/>
                </a:lnTo>
                <a:lnTo>
                  <a:pt x="11493" y="465505"/>
                </a:lnTo>
                <a:lnTo>
                  <a:pt x="22847" y="476808"/>
                </a:lnTo>
                <a:lnTo>
                  <a:pt x="32486" y="467080"/>
                </a:lnTo>
                <a:lnTo>
                  <a:pt x="27190" y="461670"/>
                </a:lnTo>
                <a:lnTo>
                  <a:pt x="21717" y="455803"/>
                </a:lnTo>
                <a:lnTo>
                  <a:pt x="44488" y="433768"/>
                </a:lnTo>
                <a:lnTo>
                  <a:pt x="49974" y="439648"/>
                </a:lnTo>
                <a:lnTo>
                  <a:pt x="54838" y="444512"/>
                </a:lnTo>
                <a:lnTo>
                  <a:pt x="65493" y="433768"/>
                </a:lnTo>
                <a:lnTo>
                  <a:pt x="67678" y="431558"/>
                </a:lnTo>
                <a:lnTo>
                  <a:pt x="59118" y="423316"/>
                </a:lnTo>
                <a:lnTo>
                  <a:pt x="49657" y="413727"/>
                </a:lnTo>
                <a:lnTo>
                  <a:pt x="69240" y="394208"/>
                </a:lnTo>
                <a:lnTo>
                  <a:pt x="89103" y="374789"/>
                </a:lnTo>
                <a:lnTo>
                  <a:pt x="109169" y="355549"/>
                </a:lnTo>
                <a:lnTo>
                  <a:pt x="129324" y="336588"/>
                </a:lnTo>
                <a:lnTo>
                  <a:pt x="138633" y="345770"/>
                </a:lnTo>
                <a:lnTo>
                  <a:pt x="145669" y="352844"/>
                </a:lnTo>
                <a:lnTo>
                  <a:pt x="189026" y="309092"/>
                </a:lnTo>
                <a:lnTo>
                  <a:pt x="177660" y="298030"/>
                </a:lnTo>
                <a:lnTo>
                  <a:pt x="158546" y="261188"/>
                </a:lnTo>
                <a:lnTo>
                  <a:pt x="152082" y="218389"/>
                </a:lnTo>
                <a:lnTo>
                  <a:pt x="159042" y="177050"/>
                </a:lnTo>
                <a:lnTo>
                  <a:pt x="178409" y="141033"/>
                </a:lnTo>
                <a:lnTo>
                  <a:pt x="207962" y="112572"/>
                </a:lnTo>
                <a:lnTo>
                  <a:pt x="245452" y="93878"/>
                </a:lnTo>
                <a:lnTo>
                  <a:pt x="288671" y="87160"/>
                </a:lnTo>
                <a:lnTo>
                  <a:pt x="331876" y="93891"/>
                </a:lnTo>
                <a:lnTo>
                  <a:pt x="369366" y="112712"/>
                </a:lnTo>
                <a:lnTo>
                  <a:pt x="376618" y="119773"/>
                </a:lnTo>
                <a:lnTo>
                  <a:pt x="386969" y="109321"/>
                </a:lnTo>
                <a:close/>
              </a:path>
              <a:path w="495300" h="476885">
                <a:moveTo>
                  <a:pt x="495300" y="0"/>
                </a:moveTo>
                <a:lnTo>
                  <a:pt x="414896" y="0"/>
                </a:lnTo>
                <a:lnTo>
                  <a:pt x="414896" y="6007"/>
                </a:lnTo>
                <a:lnTo>
                  <a:pt x="488353" y="6007"/>
                </a:lnTo>
                <a:lnTo>
                  <a:pt x="488353" y="6997"/>
                </a:lnTo>
                <a:lnTo>
                  <a:pt x="495300" y="0"/>
                </a:lnTo>
                <a:close/>
              </a:path>
            </a:pathLst>
          </a:custGeom>
          <a:solidFill>
            <a:srgbClr val="088354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5212079" y="4254315"/>
            <a:ext cx="473709" cy="437515"/>
            <a:chOff x="5212079" y="4254315"/>
            <a:chExt cx="473709" cy="437515"/>
          </a:xfrm>
        </p:grpSpPr>
        <p:sp>
          <p:nvSpPr>
            <p:cNvPr id="19" name="object 19"/>
            <p:cNvSpPr/>
            <p:nvPr/>
          </p:nvSpPr>
          <p:spPr>
            <a:xfrm>
              <a:off x="5212079" y="4254315"/>
              <a:ext cx="437515" cy="437515"/>
            </a:xfrm>
            <a:custGeom>
              <a:avLst/>
              <a:gdLst/>
              <a:ahLst/>
              <a:cxnLst/>
              <a:rect l="l" t="t" r="r" b="b"/>
              <a:pathLst>
                <a:path w="437514" h="437514">
                  <a:moveTo>
                    <a:pt x="12366" y="0"/>
                  </a:moveTo>
                  <a:lnTo>
                    <a:pt x="3372" y="0"/>
                  </a:lnTo>
                  <a:lnTo>
                    <a:pt x="0" y="3326"/>
                  </a:lnTo>
                  <a:lnTo>
                    <a:pt x="0" y="434159"/>
                  </a:lnTo>
                  <a:lnTo>
                    <a:pt x="3373" y="437490"/>
                  </a:lnTo>
                  <a:lnTo>
                    <a:pt x="433950" y="437490"/>
                  </a:lnTo>
                  <a:lnTo>
                    <a:pt x="437331" y="434159"/>
                  </a:lnTo>
                  <a:lnTo>
                    <a:pt x="437331" y="424166"/>
                  </a:lnTo>
                  <a:lnTo>
                    <a:pt x="433950" y="420835"/>
                  </a:lnTo>
                  <a:lnTo>
                    <a:pt x="16864" y="420835"/>
                  </a:lnTo>
                  <a:lnTo>
                    <a:pt x="16863" y="3326"/>
                  </a:lnTo>
                  <a:close/>
                </a:path>
              </a:pathLst>
            </a:custGeom>
            <a:solidFill>
              <a:srgbClr val="27815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5246930" y="4326483"/>
              <a:ext cx="438445" cy="27093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648106" y="2708503"/>
            <a:ext cx="1492250" cy="95567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 marR="5080">
              <a:lnSpc>
                <a:spcPct val="108900"/>
              </a:lnSpc>
              <a:spcBef>
                <a:spcPts val="250"/>
              </a:spcBef>
            </a:pPr>
            <a:r>
              <a:rPr dirty="0" sz="1400" spc="-5" b="1">
                <a:latin typeface="Trebuchet MS"/>
                <a:cs typeface="Trebuchet MS"/>
              </a:rPr>
              <a:t>Screening  </a:t>
            </a:r>
            <a:r>
              <a:rPr dirty="0" sz="1400" spc="10">
                <a:latin typeface="Trebuchet MS"/>
                <a:cs typeface="Trebuchet MS"/>
              </a:rPr>
              <a:t>Selecting </a:t>
            </a:r>
            <a:r>
              <a:rPr dirty="0" sz="1400" spc="20">
                <a:latin typeface="Trebuchet MS"/>
                <a:cs typeface="Trebuchet MS"/>
              </a:rPr>
              <a:t>suitable  </a:t>
            </a:r>
            <a:r>
              <a:rPr dirty="0" sz="1400" spc="55">
                <a:latin typeface="Trebuchet MS"/>
                <a:cs typeface="Trebuchet MS"/>
              </a:rPr>
              <a:t>h</a:t>
            </a:r>
            <a:r>
              <a:rPr dirty="0" sz="1400" spc="20">
                <a:latin typeface="Trebuchet MS"/>
                <a:cs typeface="Trebuchet MS"/>
              </a:rPr>
              <a:t>ig</a:t>
            </a:r>
            <a:r>
              <a:rPr dirty="0" sz="1400" spc="35">
                <a:latin typeface="Trebuchet MS"/>
                <a:cs typeface="Trebuchet MS"/>
              </a:rPr>
              <a:t>h</a:t>
            </a:r>
            <a:r>
              <a:rPr dirty="0" sz="1400" spc="45">
                <a:latin typeface="Trebuchet MS"/>
                <a:cs typeface="Trebuchet MS"/>
              </a:rPr>
              <a:t>-</a:t>
            </a:r>
            <a:r>
              <a:rPr dirty="0" sz="1400" spc="50">
                <a:latin typeface="Trebuchet MS"/>
                <a:cs typeface="Trebuchet MS"/>
              </a:rPr>
              <a:t>p</a:t>
            </a:r>
            <a:r>
              <a:rPr dirty="0" sz="1400">
                <a:latin typeface="Trebuchet MS"/>
                <a:cs typeface="Trebuchet MS"/>
              </a:rPr>
              <a:t>erf</a:t>
            </a:r>
            <a:r>
              <a:rPr dirty="0" sz="1400" spc="-5">
                <a:latin typeface="Trebuchet MS"/>
                <a:cs typeface="Trebuchet MS"/>
              </a:rPr>
              <a:t>o</a:t>
            </a:r>
            <a:r>
              <a:rPr dirty="0" sz="1400" spc="10">
                <a:latin typeface="Trebuchet MS"/>
                <a:cs typeface="Trebuchet MS"/>
              </a:rPr>
              <a:t>r</a:t>
            </a:r>
            <a:r>
              <a:rPr dirty="0" sz="1400" spc="15">
                <a:latin typeface="Trebuchet MS"/>
                <a:cs typeface="Trebuchet MS"/>
              </a:rPr>
              <a:t>m</a:t>
            </a:r>
            <a:r>
              <a:rPr dirty="0" sz="1400" spc="25">
                <a:latin typeface="Trebuchet MS"/>
                <a:cs typeface="Trebuchet MS"/>
              </a:rPr>
              <a:t>a</a:t>
            </a:r>
            <a:r>
              <a:rPr dirty="0" sz="1400" spc="55">
                <a:latin typeface="Trebuchet MS"/>
                <a:cs typeface="Trebuchet MS"/>
              </a:rPr>
              <a:t>n</a:t>
            </a:r>
            <a:r>
              <a:rPr dirty="0" sz="1400" spc="-15">
                <a:latin typeface="Trebuchet MS"/>
                <a:cs typeface="Trebuchet MS"/>
              </a:rPr>
              <a:t>ce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dirty="0" sz="1400" spc="30">
                <a:latin typeface="Trebuchet MS"/>
                <a:cs typeface="Trebuchet MS"/>
              </a:rPr>
              <a:t>microorganisms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30072" y="6329730"/>
            <a:ext cx="160655" cy="208279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0"/>
              </a:spcBef>
            </a:pPr>
            <a:fld id="{81D60167-4931-47E6-BA6A-407CBD079E47}" type="slidenum">
              <a:rPr dirty="0" sz="1200" spc="30">
                <a:solidFill>
                  <a:srgbClr val="B1B1B1"/>
                </a:solidFill>
                <a:latin typeface="Trebuchet MS"/>
                <a:cs typeface="Trebuchet MS"/>
              </a:rPr>
              <a:t>8</a:t>
            </a:fld>
            <a:endParaRPr sz="12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934461" y="2745994"/>
            <a:ext cx="1609725" cy="9182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634">
              <a:lnSpc>
                <a:spcPct val="100000"/>
              </a:lnSpc>
              <a:spcBef>
                <a:spcPts val="105"/>
              </a:spcBef>
            </a:pPr>
            <a:r>
              <a:rPr dirty="0" sz="1400" b="1">
                <a:latin typeface="Trebuchet MS"/>
                <a:cs typeface="Trebuchet MS"/>
              </a:rPr>
              <a:t>Strain  </a:t>
            </a:r>
            <a:r>
              <a:rPr dirty="0" sz="1400" spc="-15" b="1">
                <a:latin typeface="Trebuchet MS"/>
                <a:cs typeface="Trebuchet MS"/>
              </a:rPr>
              <a:t>dev</a:t>
            </a:r>
            <a:r>
              <a:rPr dirty="0" sz="1400" spc="-10" b="1">
                <a:latin typeface="Trebuchet MS"/>
                <a:cs typeface="Trebuchet MS"/>
              </a:rPr>
              <a:t>e</a:t>
            </a:r>
            <a:r>
              <a:rPr dirty="0" sz="1400" b="1">
                <a:latin typeface="Trebuchet MS"/>
                <a:cs typeface="Trebuchet MS"/>
              </a:rPr>
              <a:t>lopm</a:t>
            </a:r>
            <a:r>
              <a:rPr dirty="0" sz="1400" spc="5" b="1">
                <a:latin typeface="Trebuchet MS"/>
                <a:cs typeface="Trebuchet MS"/>
              </a:rPr>
              <a:t>e</a:t>
            </a:r>
            <a:r>
              <a:rPr dirty="0" sz="1400" spc="-30" b="1">
                <a:latin typeface="Trebuchet MS"/>
                <a:cs typeface="Trebuchet MS"/>
              </a:rPr>
              <a:t>n</a:t>
            </a:r>
            <a:r>
              <a:rPr dirty="0" sz="1400" spc="-15" b="1">
                <a:latin typeface="Trebuchet MS"/>
                <a:cs typeface="Trebuchet MS"/>
              </a:rPr>
              <a:t>t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dirty="0" sz="1400" spc="35">
                <a:latin typeface="Trebuchet MS"/>
                <a:cs typeface="Trebuchet MS"/>
              </a:rPr>
              <a:t>Making</a:t>
            </a:r>
            <a:r>
              <a:rPr dirty="0" sz="1400" spc="-80">
                <a:latin typeface="Trebuchet MS"/>
                <a:cs typeface="Trebuchet MS"/>
              </a:rPr>
              <a:t> </a:t>
            </a:r>
            <a:r>
              <a:rPr dirty="0" sz="1400">
                <a:latin typeface="Trebuchet MS"/>
                <a:cs typeface="Trebuchet MS"/>
              </a:rPr>
              <a:t>the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dirty="0" sz="1400" spc="35">
                <a:latin typeface="Trebuchet MS"/>
                <a:cs typeface="Trebuchet MS"/>
              </a:rPr>
              <a:t>organism </a:t>
            </a:r>
            <a:r>
              <a:rPr dirty="0" sz="1400" spc="-35">
                <a:latin typeface="Trebuchet MS"/>
                <a:cs typeface="Trebuchet MS"/>
              </a:rPr>
              <a:t>fit </a:t>
            </a:r>
            <a:r>
              <a:rPr dirty="0" sz="1400">
                <a:latin typeface="Trebuchet MS"/>
                <a:cs typeface="Trebuchet MS"/>
              </a:rPr>
              <a:t>for</a:t>
            </a:r>
            <a:r>
              <a:rPr dirty="0" sz="1400" spc="-229">
                <a:latin typeface="Trebuchet MS"/>
                <a:cs typeface="Trebuchet MS"/>
              </a:rPr>
              <a:t> </a:t>
            </a:r>
            <a:r>
              <a:rPr dirty="0" sz="1400" spc="45">
                <a:latin typeface="Trebuchet MS"/>
                <a:cs typeface="Trebuchet MS"/>
              </a:rPr>
              <a:t>use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181980" y="2745994"/>
            <a:ext cx="1901825" cy="9182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800735">
              <a:lnSpc>
                <a:spcPct val="100000"/>
              </a:lnSpc>
              <a:spcBef>
                <a:spcPts val="105"/>
              </a:spcBef>
            </a:pPr>
            <a:r>
              <a:rPr dirty="0" sz="1400" spc="10" b="1">
                <a:latin typeface="Trebuchet MS"/>
                <a:cs typeface="Trebuchet MS"/>
              </a:rPr>
              <a:t>Bioprocess  </a:t>
            </a:r>
            <a:r>
              <a:rPr dirty="0" sz="1400" spc="-15" b="1">
                <a:latin typeface="Trebuchet MS"/>
                <a:cs typeface="Trebuchet MS"/>
              </a:rPr>
              <a:t>dev</a:t>
            </a:r>
            <a:r>
              <a:rPr dirty="0" sz="1400" spc="-10" b="1">
                <a:latin typeface="Trebuchet MS"/>
                <a:cs typeface="Trebuchet MS"/>
              </a:rPr>
              <a:t>e</a:t>
            </a:r>
            <a:r>
              <a:rPr dirty="0" sz="1400" b="1">
                <a:latin typeface="Trebuchet MS"/>
                <a:cs typeface="Trebuchet MS"/>
              </a:rPr>
              <a:t>lopm</a:t>
            </a:r>
            <a:r>
              <a:rPr dirty="0" sz="1400" spc="5" b="1">
                <a:latin typeface="Trebuchet MS"/>
                <a:cs typeface="Trebuchet MS"/>
              </a:rPr>
              <a:t>e</a:t>
            </a:r>
            <a:r>
              <a:rPr dirty="0" sz="1400" spc="-30" b="1">
                <a:latin typeface="Trebuchet MS"/>
                <a:cs typeface="Trebuchet MS"/>
              </a:rPr>
              <a:t>n</a:t>
            </a:r>
            <a:r>
              <a:rPr dirty="0" sz="1400" spc="-15" b="1">
                <a:latin typeface="Trebuchet MS"/>
                <a:cs typeface="Trebuchet MS"/>
              </a:rPr>
              <a:t>t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dirty="0" sz="1400" spc="25">
                <a:latin typeface="Trebuchet MS"/>
                <a:cs typeface="Trebuchet MS"/>
              </a:rPr>
              <a:t>Bringing</a:t>
            </a:r>
            <a:r>
              <a:rPr dirty="0" sz="1400" spc="-75">
                <a:latin typeface="Trebuchet MS"/>
                <a:cs typeface="Trebuchet MS"/>
              </a:rPr>
              <a:t> </a:t>
            </a:r>
            <a:r>
              <a:rPr dirty="0" sz="1400" spc="20">
                <a:latin typeface="Trebuchet MS"/>
                <a:cs typeface="Trebuchet MS"/>
              </a:rPr>
              <a:t>biotechnology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dirty="0" sz="1400" spc="25">
                <a:latin typeface="Trebuchet MS"/>
                <a:cs typeface="Trebuchet MS"/>
              </a:rPr>
              <a:t>innovation </a:t>
            </a:r>
            <a:r>
              <a:rPr dirty="0" sz="1400" spc="10">
                <a:latin typeface="Trebuchet MS"/>
                <a:cs typeface="Trebuchet MS"/>
              </a:rPr>
              <a:t>to</a:t>
            </a:r>
            <a:r>
              <a:rPr dirty="0" sz="1400" spc="-195">
                <a:latin typeface="Trebuchet MS"/>
                <a:cs typeface="Trebuchet MS"/>
              </a:rPr>
              <a:t> </a:t>
            </a:r>
            <a:r>
              <a:rPr dirty="0" sz="1400" spc="5">
                <a:latin typeface="Trebuchet MS"/>
                <a:cs typeface="Trebuchet MS"/>
              </a:rPr>
              <a:t>factories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482078" y="2745994"/>
            <a:ext cx="1663064" cy="11315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221615">
              <a:lnSpc>
                <a:spcPct val="100000"/>
              </a:lnSpc>
              <a:spcBef>
                <a:spcPts val="105"/>
              </a:spcBef>
            </a:pPr>
            <a:r>
              <a:rPr dirty="0" sz="1400" spc="-10" b="1">
                <a:latin typeface="Trebuchet MS"/>
                <a:cs typeface="Trebuchet MS"/>
              </a:rPr>
              <a:t>Biochemistry</a:t>
            </a:r>
            <a:r>
              <a:rPr dirty="0" sz="1400" spc="-170" b="1">
                <a:latin typeface="Trebuchet MS"/>
                <a:cs typeface="Trebuchet MS"/>
              </a:rPr>
              <a:t> </a:t>
            </a:r>
            <a:r>
              <a:rPr dirty="0" sz="1400" spc="10" b="1">
                <a:latin typeface="Trebuchet MS"/>
                <a:cs typeface="Trebuchet MS"/>
              </a:rPr>
              <a:t>and  </a:t>
            </a:r>
            <a:r>
              <a:rPr dirty="0" sz="1400" b="1">
                <a:latin typeface="Trebuchet MS"/>
                <a:cs typeface="Trebuchet MS"/>
              </a:rPr>
              <a:t>microbiology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295"/>
              </a:spcBef>
            </a:pPr>
            <a:r>
              <a:rPr dirty="0" sz="1400" spc="15">
                <a:latin typeface="Trebuchet MS"/>
                <a:cs typeface="Trebuchet MS"/>
              </a:rPr>
              <a:t>Molecular-level  </a:t>
            </a:r>
            <a:r>
              <a:rPr dirty="0" sz="1400" spc="25">
                <a:latin typeface="Trebuchet MS"/>
                <a:cs typeface="Trebuchet MS"/>
              </a:rPr>
              <a:t>insight </a:t>
            </a:r>
            <a:r>
              <a:rPr dirty="0" sz="1400" spc="15">
                <a:latin typeface="Trebuchet MS"/>
                <a:cs typeface="Trebuchet MS"/>
              </a:rPr>
              <a:t>into  </a:t>
            </a:r>
            <a:r>
              <a:rPr dirty="0" sz="1400" spc="15">
                <a:latin typeface="Trebuchet MS"/>
                <a:cs typeface="Trebuchet MS"/>
              </a:rPr>
              <a:t>micr</a:t>
            </a:r>
            <a:r>
              <a:rPr dirty="0" sz="1400" spc="5">
                <a:latin typeface="Trebuchet MS"/>
                <a:cs typeface="Trebuchet MS"/>
              </a:rPr>
              <a:t>o</a:t>
            </a:r>
            <a:r>
              <a:rPr dirty="0" sz="1400" spc="50">
                <a:latin typeface="Trebuchet MS"/>
                <a:cs typeface="Trebuchet MS"/>
              </a:rPr>
              <a:t>b</a:t>
            </a:r>
            <a:r>
              <a:rPr dirty="0" sz="1400" spc="50">
                <a:latin typeface="Trebuchet MS"/>
                <a:cs typeface="Trebuchet MS"/>
              </a:rPr>
              <a:t>e</a:t>
            </a:r>
            <a:r>
              <a:rPr dirty="0" sz="1400" spc="40">
                <a:latin typeface="Trebuchet MS"/>
                <a:cs typeface="Trebuchet MS"/>
              </a:rPr>
              <a:t>s</a:t>
            </a:r>
            <a:r>
              <a:rPr dirty="0" sz="1400" spc="20">
                <a:latin typeface="Trebuchet MS"/>
                <a:cs typeface="Trebuchet MS"/>
              </a:rPr>
              <a:t>imen</a:t>
            </a:r>
            <a:r>
              <a:rPr dirty="0" sz="1400" spc="-5">
                <a:latin typeface="Trebuchet MS"/>
                <a:cs typeface="Trebuchet MS"/>
              </a:rPr>
              <a:t>tati</a:t>
            </a:r>
            <a:r>
              <a:rPr dirty="0" sz="1400" spc="-15">
                <a:latin typeface="Trebuchet MS"/>
                <a:cs typeface="Trebuchet MS"/>
              </a:rPr>
              <a:t>o</a:t>
            </a:r>
            <a:r>
              <a:rPr dirty="0" sz="1400" spc="55">
                <a:latin typeface="Trebuchet MS"/>
                <a:cs typeface="Trebuchet MS"/>
              </a:rPr>
              <a:t>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48106" y="4947284"/>
            <a:ext cx="1746250" cy="11315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82245">
              <a:lnSpc>
                <a:spcPct val="100000"/>
              </a:lnSpc>
              <a:spcBef>
                <a:spcPts val="100"/>
              </a:spcBef>
            </a:pPr>
            <a:r>
              <a:rPr dirty="0" sz="1400" spc="-5" b="1">
                <a:latin typeface="Trebuchet MS"/>
                <a:cs typeface="Trebuchet MS"/>
              </a:rPr>
              <a:t>Bioinformatics</a:t>
            </a:r>
            <a:r>
              <a:rPr dirty="0" sz="1400" spc="-165" b="1">
                <a:latin typeface="Trebuchet MS"/>
                <a:cs typeface="Trebuchet MS"/>
              </a:rPr>
              <a:t> </a:t>
            </a:r>
            <a:r>
              <a:rPr dirty="0" sz="1400" spc="10" b="1">
                <a:latin typeface="Trebuchet MS"/>
                <a:cs typeface="Trebuchet MS"/>
              </a:rPr>
              <a:t>and  </a:t>
            </a:r>
            <a:r>
              <a:rPr dirty="0" sz="1400" spc="5" b="1">
                <a:latin typeface="Trebuchet MS"/>
                <a:cs typeface="Trebuchet MS"/>
              </a:rPr>
              <a:t>modeling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305"/>
              </a:spcBef>
            </a:pPr>
            <a:r>
              <a:rPr dirty="0" sz="1400" spc="30">
                <a:latin typeface="Trebuchet MS"/>
                <a:cs typeface="Trebuchet MS"/>
              </a:rPr>
              <a:t>Supporting </a:t>
            </a:r>
            <a:r>
              <a:rPr dirty="0" sz="1400" spc="20">
                <a:latin typeface="Trebuchet MS"/>
                <a:cs typeface="Trebuchet MS"/>
              </a:rPr>
              <a:t>strain  development </a:t>
            </a:r>
            <a:r>
              <a:rPr dirty="0" sz="1400" spc="-10">
                <a:latin typeface="Trebuchet MS"/>
                <a:cs typeface="Trebuchet MS"/>
              </a:rPr>
              <a:t>with  </a:t>
            </a:r>
            <a:r>
              <a:rPr dirty="0" sz="1400" spc="-5">
                <a:latin typeface="Trebuchet MS"/>
                <a:cs typeface="Trebuchet MS"/>
              </a:rPr>
              <a:t>scientific</a:t>
            </a:r>
            <a:r>
              <a:rPr dirty="0" sz="1400" spc="-70">
                <a:latin typeface="Trebuchet MS"/>
                <a:cs typeface="Trebuchet MS"/>
              </a:rPr>
              <a:t> </a:t>
            </a:r>
            <a:r>
              <a:rPr dirty="0" sz="1400" spc="30">
                <a:latin typeface="Trebuchet MS"/>
                <a:cs typeface="Trebuchet MS"/>
              </a:rPr>
              <a:t>specialisms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934461" y="4841214"/>
            <a:ext cx="1414780" cy="955675"/>
          </a:xfrm>
          <a:prstGeom prst="rect">
            <a:avLst/>
          </a:prstGeom>
        </p:spPr>
        <p:txBody>
          <a:bodyPr wrap="square" lIns="0" tIns="508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sz="1400" spc="5" b="1">
                <a:latin typeface="Trebuchet MS"/>
                <a:cs typeface="Trebuchet MS"/>
              </a:rPr>
              <a:t>Analysis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300"/>
              </a:spcBef>
            </a:pPr>
            <a:r>
              <a:rPr dirty="0" sz="1400" spc="30">
                <a:latin typeface="Trebuchet MS"/>
                <a:cs typeface="Trebuchet MS"/>
              </a:rPr>
              <a:t>In-depth</a:t>
            </a:r>
            <a:r>
              <a:rPr dirty="0" sz="1400" spc="-114">
                <a:latin typeface="Trebuchet MS"/>
                <a:cs typeface="Trebuchet MS"/>
              </a:rPr>
              <a:t> </a:t>
            </a:r>
            <a:r>
              <a:rPr dirty="0" sz="1400" spc="30">
                <a:latin typeface="Trebuchet MS"/>
                <a:cs typeface="Trebuchet MS"/>
              </a:rPr>
              <a:t>insights  </a:t>
            </a:r>
            <a:r>
              <a:rPr dirty="0" sz="1400" spc="10">
                <a:latin typeface="Trebuchet MS"/>
                <a:cs typeface="Trebuchet MS"/>
              </a:rPr>
              <a:t>to </a:t>
            </a:r>
            <a:r>
              <a:rPr dirty="0" sz="1400" spc="5">
                <a:latin typeface="Trebuchet MS"/>
                <a:cs typeface="Trebuchet MS"/>
              </a:rPr>
              <a:t>steer  </a:t>
            </a:r>
            <a:r>
              <a:rPr dirty="0" sz="1400" spc="20">
                <a:latin typeface="Trebuchet MS"/>
                <a:cs typeface="Trebuchet MS"/>
              </a:rPr>
              <a:t>development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2022-04-12T06:22:22Z</dcterms:created>
  <dcterms:modified xsi:type="dcterms:W3CDTF">2022-04-12T06:22:22Z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2022-04-12T00:00:00Z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2022-04-12T00:00:00Z</vt:filetime>
  </property>
</Properties>
</file>