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2.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5.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5"/>
    <p:sldMasterId id="2147484134" r:id="rId6"/>
    <p:sldMasterId id="2147484232" r:id="rId7"/>
    <p:sldMasterId id="2147484320" r:id="rId8"/>
    <p:sldMasterId id="2147484416" r:id="rId9"/>
  </p:sldMasterIdLst>
  <p:notesMasterIdLst>
    <p:notesMasterId r:id="rId53"/>
  </p:notesMasterIdLst>
  <p:sldIdLst>
    <p:sldId id="2147474961" r:id="rId10"/>
    <p:sldId id="2147482617" r:id="rId11"/>
    <p:sldId id="2147482616" r:id="rId12"/>
    <p:sldId id="2147482614" r:id="rId13"/>
    <p:sldId id="2147482542" r:id="rId14"/>
    <p:sldId id="2147482675" r:id="rId15"/>
    <p:sldId id="272" r:id="rId16"/>
    <p:sldId id="269" r:id="rId17"/>
    <p:sldId id="2147482742" r:id="rId18"/>
    <p:sldId id="2147482741" r:id="rId19"/>
    <p:sldId id="257" r:id="rId20"/>
    <p:sldId id="256" r:id="rId21"/>
    <p:sldId id="2147482744" r:id="rId22"/>
    <p:sldId id="2147482624" r:id="rId23"/>
    <p:sldId id="261" r:id="rId24"/>
    <p:sldId id="2147482745" r:id="rId25"/>
    <p:sldId id="262" r:id="rId26"/>
    <p:sldId id="2147482747" r:id="rId27"/>
    <p:sldId id="263" r:id="rId28"/>
    <p:sldId id="2147482748" r:id="rId29"/>
    <p:sldId id="267" r:id="rId30"/>
    <p:sldId id="265" r:id="rId31"/>
    <p:sldId id="260" r:id="rId32"/>
    <p:sldId id="2147483647" r:id="rId33"/>
    <p:sldId id="266" r:id="rId34"/>
    <p:sldId id="259" r:id="rId35"/>
    <p:sldId id="264" r:id="rId36"/>
    <p:sldId id="2147482731" r:id="rId37"/>
    <p:sldId id="2147482732" r:id="rId38"/>
    <p:sldId id="2147482733" r:id="rId39"/>
    <p:sldId id="2147482734" r:id="rId40"/>
    <p:sldId id="2147482736" r:id="rId41"/>
    <p:sldId id="2147482735" r:id="rId42"/>
    <p:sldId id="2147482739" r:id="rId43"/>
    <p:sldId id="2147482703" r:id="rId44"/>
    <p:sldId id="2147482677" r:id="rId45"/>
    <p:sldId id="2147482685" r:id="rId46"/>
    <p:sldId id="2147482689" r:id="rId47"/>
    <p:sldId id="2147482704" r:id="rId48"/>
    <p:sldId id="2147482701" r:id="rId49"/>
    <p:sldId id="2147482711" r:id="rId50"/>
    <p:sldId id="2147482712" r:id="rId51"/>
    <p:sldId id="2147482713" r:id="rId52"/>
  </p:sldIdLst>
  <p:sldSz cx="12192000" cy="6858000"/>
  <p:notesSz cx="6669088" cy="9926638"/>
  <p:custDataLst>
    <p:tags r:id="rId54"/>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EABDC13-4346-4989-BD24-89480BDA9002}">
          <p14:sldIdLst>
            <p14:sldId id="2147474961"/>
            <p14:sldId id="2147482617"/>
            <p14:sldId id="2147482616"/>
            <p14:sldId id="2147482614"/>
            <p14:sldId id="2147482542"/>
            <p14:sldId id="2147482675"/>
            <p14:sldId id="272"/>
            <p14:sldId id="269"/>
            <p14:sldId id="2147482742"/>
            <p14:sldId id="2147482741"/>
            <p14:sldId id="257"/>
          </p14:sldIdLst>
        </p14:section>
        <p14:section name="1 - SOUL TRANSFORMATIVE CLEANSER" id="{DE3C6602-F4C9-4999-BB05-5EB45B65E727}">
          <p14:sldIdLst>
            <p14:sldId id="256"/>
            <p14:sldId id="2147482744"/>
            <p14:sldId id="2147482624"/>
          </p14:sldIdLst>
        </p14:section>
        <p14:section name="2- WAKE UP CALL CREAM" id="{AD12F486-B179-40DD-BDDD-C88F238ADE20}">
          <p14:sldIdLst>
            <p14:sldId id="261"/>
            <p14:sldId id="2147482745"/>
          </p14:sldIdLst>
        </p14:section>
        <p14:section name="3 - COCOON FACE &amp; BODY OIL" id="{CBE542A4-EB17-4570-97D2-4245AAA58285}">
          <p14:sldIdLst>
            <p14:sldId id="262"/>
            <p14:sldId id="2147482747"/>
          </p14:sldIdLst>
        </p14:section>
        <p14:section name="4 - SELF FOCUS FACE &amp; BODY MIST" id="{9CBE33A9-338F-4767-B48C-354BC427ECDF}">
          <p14:sldIdLst>
            <p14:sldId id="263"/>
            <p14:sldId id="2147482748"/>
            <p14:sldId id="267"/>
          </p14:sldIdLst>
        </p14:section>
        <p14:section name="5- SLEEP EASY NIGHT CREAM" id="{103F5FAF-8B52-4EC5-B3FA-89E65DC2C336}">
          <p14:sldIdLst>
            <p14:sldId id="265"/>
            <p14:sldId id="260"/>
          </p14:sldIdLst>
        </p14:section>
        <p14:section name="5 - POST-WORKOUT BODY CREAM GEL" id="{D8677BAE-E217-43FF-9DD8-38B9F8345BB0}">
          <p14:sldIdLst>
            <p14:sldId id="2147483647"/>
            <p14:sldId id="266"/>
            <p14:sldId id="259"/>
            <p14:sldId id="264"/>
          </p14:sldIdLst>
        </p14:section>
        <p14:section name="Formulations" id="{CBE37A49-D324-48AB-BDED-DD532B826990}">
          <p14:sldIdLst>
            <p14:sldId id="2147482731"/>
            <p14:sldId id="2147482732"/>
            <p14:sldId id="2147482733"/>
            <p14:sldId id="2147482734"/>
            <p14:sldId id="2147482736"/>
            <p14:sldId id="2147482735"/>
          </p14:sldIdLst>
        </p14:section>
        <p14:section name="ID cards" id="{4AC9AD7D-0765-48F3-8C64-35C051064A26}">
          <p14:sldIdLst>
            <p14:sldId id="2147482739"/>
            <p14:sldId id="2147482703"/>
            <p14:sldId id="2147482677"/>
            <p14:sldId id="2147482685"/>
            <p14:sldId id="2147482689"/>
            <p14:sldId id="2147482704"/>
            <p14:sldId id="2147482701"/>
            <p14:sldId id="2147482711"/>
            <p14:sldId id="2147482712"/>
            <p14:sldId id="2147482713"/>
          </p14:sldIdLst>
        </p14:section>
      </p14:sectionLst>
    </p:ext>
    <p:ext uri="{EFAFB233-063F-42B5-8137-9DF3F51BA10A}">
      <p15:sldGuideLst xmlns:p15="http://schemas.microsoft.com/office/powerpoint/2012/main">
        <p15:guide id="1" orient="horz" pos="193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93963B-D8C3-3D99-843F-DAC98549CDF0}" name="FIB Experiência de Marca" initials="FE" userId="S::fib@experienciademarca.onmicrosoft.com::cc25c516-e6cc-450f-8861-fe4044500722" providerId="AD"/>
  <p188:author id="{15607D5F-7312-9B6E-A75D-B59F7A36C2CA}" name="Francois Paul" initials="FP" userId="S::Francois.Paul@dsm.com::cd345e1b-5b33-44e8-b09c-75307eac9781" providerId="AD"/>
  <p188:author id="{DCAFDE65-CC24-63CA-6D43-3BC87AC225AB}" name="Francois Paul" initials="FP" userId="S::francois.paul@dsm.com::cd345e1b-5b33-44e8-b09c-75307eac9781" providerId="AD"/>
  <p188:author id="{93617975-91F0-0BDC-3834-BC11D8F7A24B}" name="Saber, Meriem" initials="SM" userId="S::Meriem.Saber@dsm.com::3733459e-7646-4ff4-8e96-b2fc93d3c8e0" providerId="AD"/>
  <p188:author id="{FEEC3591-7049-99DC-3876-DC54FC4F3992}" name="Francesca Pascucci" initials="FP" userId="S::Francesca.Pascucci@dsm.com::811ad1a6-1062-4d6d-a024-d8bcd1d58767" providerId="AD"/>
  <p188:author id="{851EB7C6-5EC3-A94B-B2DC-3AEEA96B8CFB}" name="Caroline Guillien" initials="CG" userId="S::Caroline.Guillien@dsm.com::3e4c10c0-1ee2-48be-9d78-4d6ed773945d" providerId="AD"/>
  <p188:author id="{A1BD5CD5-2786-6867-27B1-4DE940EB225F}" name="Meriem Saber" initials="MS" userId="S::meriem.saber@dsm.com::3733459e-7646-4ff4-8e96-b2fc93d3c8e0" providerId="AD"/>
  <p188:author id="{6E4D3DDC-4FE3-2C01-D749-831DF1760A7B}" name="Aurelie Cazier-Durand" initials="ACD" userId="Aurelie Cazier-Durand"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BCB1"/>
    <a:srgbClr val="FFFFFF"/>
    <a:srgbClr val="89C7E8"/>
    <a:srgbClr val="307297"/>
    <a:srgbClr val="F5D0C9"/>
    <a:srgbClr val="F4E0DD"/>
    <a:srgbClr val="E0E9E1"/>
    <a:srgbClr val="002060"/>
    <a:srgbClr val="5A805F"/>
    <a:srgbClr val="0843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EE26A0-7123-4252-A109-FF871A3971C2}" v="3" dt="2025-05-01T11:51:17.592"/>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9843" autoAdjust="0"/>
  </p:normalViewPr>
  <p:slideViewPr>
    <p:cSldViewPr snapToGrid="0">
      <p:cViewPr>
        <p:scale>
          <a:sx n="100" d="100"/>
          <a:sy n="100" d="100"/>
        </p:scale>
        <p:origin x="876" y="240"/>
      </p:cViewPr>
      <p:guideLst>
        <p:guide orient="horz" pos="1933"/>
        <p:guide pos="3840"/>
      </p:guideLst>
    </p:cSldViewPr>
  </p:slideViewPr>
  <p:notesTextViewPr>
    <p:cViewPr>
      <p:scale>
        <a:sx n="1" d="1"/>
        <a:sy n="1" d="1"/>
      </p:scale>
      <p:origin x="0" y="0"/>
    </p:cViewPr>
  </p:notesTextViewPr>
  <p:sorterViewPr>
    <p:cViewPr>
      <p:scale>
        <a:sx n="100" d="100"/>
        <a:sy n="100" d="100"/>
      </p:scale>
      <p:origin x="0" y="-2889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theme" Target="theme/theme1.xml"/><Relationship Id="rId61" Type="http://schemas.microsoft.com/office/2018/10/relationships/authors" Targe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Richard" userId="76e0715a-5ff5-4a1e-9deb-c834147e71c4" providerId="ADAL" clId="{8AF56EF5-2207-4177-BC40-D851A3F238DE}"/>
    <pc:docChg chg="undo custSel addSld delSld modSld sldOrd delMainMaster addSection modSection">
      <pc:chgData name="Zoe Richard" userId="76e0715a-5ff5-4a1e-9deb-c834147e71c4" providerId="ADAL" clId="{8AF56EF5-2207-4177-BC40-D851A3F238DE}" dt="2024-04-09T11:14:49.594" v="82" actId="17846"/>
      <pc:docMkLst>
        <pc:docMk/>
      </pc:docMkLst>
      <pc:sldChg chg="modNotesTx">
        <pc:chgData name="Zoe Richard" userId="76e0715a-5ff5-4a1e-9deb-c834147e71c4" providerId="ADAL" clId="{8AF56EF5-2207-4177-BC40-D851A3F238DE}" dt="2024-04-09T08:28:38.628" v="18" actId="20577"/>
        <pc:sldMkLst>
          <pc:docMk/>
          <pc:sldMk cId="1829801249" sldId="256"/>
        </pc:sldMkLst>
      </pc:sldChg>
      <pc:sldChg chg="modNotesTx">
        <pc:chgData name="Zoe Richard" userId="76e0715a-5ff5-4a1e-9deb-c834147e71c4" providerId="ADAL" clId="{8AF56EF5-2207-4177-BC40-D851A3F238DE}" dt="2024-04-09T08:28:36.276" v="17" actId="20577"/>
        <pc:sldMkLst>
          <pc:docMk/>
          <pc:sldMk cId="3627161829" sldId="257"/>
        </pc:sldMkLst>
      </pc:sldChg>
      <pc:sldChg chg="modNotesTx">
        <pc:chgData name="Zoe Richard" userId="76e0715a-5ff5-4a1e-9deb-c834147e71c4" providerId="ADAL" clId="{8AF56EF5-2207-4177-BC40-D851A3F238DE}" dt="2024-04-09T08:29:24.291" v="35" actId="20577"/>
        <pc:sldMkLst>
          <pc:docMk/>
          <pc:sldMk cId="2795423609" sldId="259"/>
        </pc:sldMkLst>
      </pc:sldChg>
      <pc:sldChg chg="modNotesTx">
        <pc:chgData name="Zoe Richard" userId="76e0715a-5ff5-4a1e-9deb-c834147e71c4" providerId="ADAL" clId="{8AF56EF5-2207-4177-BC40-D851A3F238DE}" dt="2024-04-09T08:29:16.679" v="32" actId="20577"/>
        <pc:sldMkLst>
          <pc:docMk/>
          <pc:sldMk cId="1807465954" sldId="260"/>
        </pc:sldMkLst>
      </pc:sldChg>
      <pc:sldChg chg="modNotesTx">
        <pc:chgData name="Zoe Richard" userId="76e0715a-5ff5-4a1e-9deb-c834147e71c4" providerId="ADAL" clId="{8AF56EF5-2207-4177-BC40-D851A3F238DE}" dt="2024-04-09T08:28:52.410" v="22" actId="20577"/>
        <pc:sldMkLst>
          <pc:docMk/>
          <pc:sldMk cId="748592159" sldId="261"/>
        </pc:sldMkLst>
      </pc:sldChg>
      <pc:sldChg chg="modNotesTx">
        <pc:chgData name="Zoe Richard" userId="76e0715a-5ff5-4a1e-9deb-c834147e71c4" providerId="ADAL" clId="{8AF56EF5-2207-4177-BC40-D851A3F238DE}" dt="2024-04-09T08:28:56.961" v="24" actId="20577"/>
        <pc:sldMkLst>
          <pc:docMk/>
          <pc:sldMk cId="1918795118" sldId="262"/>
        </pc:sldMkLst>
      </pc:sldChg>
      <pc:sldChg chg="modNotesTx">
        <pc:chgData name="Zoe Richard" userId="76e0715a-5ff5-4a1e-9deb-c834147e71c4" providerId="ADAL" clId="{8AF56EF5-2207-4177-BC40-D851A3F238DE}" dt="2024-04-09T08:29:03.688" v="26" actId="20577"/>
        <pc:sldMkLst>
          <pc:docMk/>
          <pc:sldMk cId="4128372343" sldId="263"/>
        </pc:sldMkLst>
      </pc:sldChg>
      <pc:sldChg chg="modNotesTx">
        <pc:chgData name="Zoe Richard" userId="76e0715a-5ff5-4a1e-9deb-c834147e71c4" providerId="ADAL" clId="{8AF56EF5-2207-4177-BC40-D851A3F238DE}" dt="2024-04-09T08:29:10.625" v="29" actId="20577"/>
        <pc:sldMkLst>
          <pc:docMk/>
          <pc:sldMk cId="129106329" sldId="265"/>
        </pc:sldMkLst>
      </pc:sldChg>
      <pc:sldChg chg="modNotesTx">
        <pc:chgData name="Zoe Richard" userId="76e0715a-5ff5-4a1e-9deb-c834147e71c4" providerId="ADAL" clId="{8AF56EF5-2207-4177-BC40-D851A3F238DE}" dt="2024-04-09T08:29:22.403" v="34" actId="20577"/>
        <pc:sldMkLst>
          <pc:docMk/>
          <pc:sldMk cId="3236765822" sldId="266"/>
        </pc:sldMkLst>
      </pc:sldChg>
      <pc:sldChg chg="modNotesTx">
        <pc:chgData name="Zoe Richard" userId="76e0715a-5ff5-4a1e-9deb-c834147e71c4" providerId="ADAL" clId="{8AF56EF5-2207-4177-BC40-D851A3F238DE}" dt="2024-04-09T08:29:09.256" v="28" actId="20577"/>
        <pc:sldMkLst>
          <pc:docMk/>
          <pc:sldMk cId="1097901193" sldId="267"/>
        </pc:sldMkLst>
      </pc:sldChg>
      <pc:sldChg chg="modNotesTx">
        <pc:chgData name="Zoe Richard" userId="76e0715a-5ff5-4a1e-9deb-c834147e71c4" providerId="ADAL" clId="{8AF56EF5-2207-4177-BC40-D851A3F238DE}" dt="2024-04-09T08:28:18.722" v="14" actId="20577"/>
        <pc:sldMkLst>
          <pc:docMk/>
          <pc:sldMk cId="3725909835" sldId="269"/>
        </pc:sldMkLst>
      </pc:sldChg>
      <pc:sldChg chg="del modNotesTx">
        <pc:chgData name="Zoe Richard" userId="76e0715a-5ff5-4a1e-9deb-c834147e71c4" providerId="ADAL" clId="{8AF56EF5-2207-4177-BC40-D851A3F238DE}" dt="2024-04-09T11:12:10.543" v="63" actId="47"/>
        <pc:sldMkLst>
          <pc:docMk/>
          <pc:sldMk cId="3907068851" sldId="270"/>
        </pc:sldMkLst>
      </pc:sldChg>
      <pc:sldChg chg="add del">
        <pc:chgData name="Zoe Richard" userId="76e0715a-5ff5-4a1e-9deb-c834147e71c4" providerId="ADAL" clId="{8AF56EF5-2207-4177-BC40-D851A3F238DE}" dt="2024-04-09T08:32:00.233" v="59" actId="47"/>
        <pc:sldMkLst>
          <pc:docMk/>
          <pc:sldMk cId="587863174" sldId="271"/>
        </pc:sldMkLst>
      </pc:sldChg>
      <pc:sldChg chg="modNotesTx">
        <pc:chgData name="Zoe Richard" userId="76e0715a-5ff5-4a1e-9deb-c834147e71c4" providerId="ADAL" clId="{8AF56EF5-2207-4177-BC40-D851A3F238DE}" dt="2024-04-09T08:28:13.724" v="13" actId="20577"/>
        <pc:sldMkLst>
          <pc:docMk/>
          <pc:sldMk cId="647516397" sldId="272"/>
        </pc:sldMkLst>
      </pc:sldChg>
      <pc:sldChg chg="del modNotesTx">
        <pc:chgData name="Zoe Richard" userId="76e0715a-5ff5-4a1e-9deb-c834147e71c4" providerId="ADAL" clId="{8AF56EF5-2207-4177-BC40-D851A3F238DE}" dt="2024-04-09T11:12:15.788" v="64" actId="47"/>
        <pc:sldMkLst>
          <pc:docMk/>
          <pc:sldMk cId="781930002" sldId="273"/>
        </pc:sldMkLst>
      </pc:sldChg>
      <pc:sldChg chg="del">
        <pc:chgData name="Zoe Richard" userId="76e0715a-5ff5-4a1e-9deb-c834147e71c4" providerId="ADAL" clId="{8AF56EF5-2207-4177-BC40-D851A3F238DE}" dt="2024-04-09T11:13:19.130" v="72" actId="47"/>
        <pc:sldMkLst>
          <pc:docMk/>
          <pc:sldMk cId="2612039560" sldId="274"/>
        </pc:sldMkLst>
      </pc:sldChg>
      <pc:sldChg chg="del">
        <pc:chgData name="Zoe Richard" userId="76e0715a-5ff5-4a1e-9deb-c834147e71c4" providerId="ADAL" clId="{8AF56EF5-2207-4177-BC40-D851A3F238DE}" dt="2024-04-09T11:13:02.481" v="68" actId="47"/>
        <pc:sldMkLst>
          <pc:docMk/>
          <pc:sldMk cId="1671298156" sldId="275"/>
        </pc:sldMkLst>
      </pc:sldChg>
      <pc:sldChg chg="add del">
        <pc:chgData name="Zoe Richard" userId="76e0715a-5ff5-4a1e-9deb-c834147e71c4" providerId="ADAL" clId="{8AF56EF5-2207-4177-BC40-D851A3F238DE}" dt="2024-04-09T11:13:08.546" v="69" actId="47"/>
        <pc:sldMkLst>
          <pc:docMk/>
          <pc:sldMk cId="4043282821" sldId="276"/>
        </pc:sldMkLst>
      </pc:sldChg>
      <pc:sldChg chg="del">
        <pc:chgData name="Zoe Richard" userId="76e0715a-5ff5-4a1e-9deb-c834147e71c4" providerId="ADAL" clId="{8AF56EF5-2207-4177-BC40-D851A3F238DE}" dt="2024-04-09T11:13:13.225" v="70" actId="47"/>
        <pc:sldMkLst>
          <pc:docMk/>
          <pc:sldMk cId="1749523345" sldId="277"/>
        </pc:sldMkLst>
      </pc:sldChg>
      <pc:sldChg chg="del">
        <pc:chgData name="Zoe Richard" userId="76e0715a-5ff5-4a1e-9deb-c834147e71c4" providerId="ADAL" clId="{8AF56EF5-2207-4177-BC40-D851A3F238DE}" dt="2024-04-09T11:13:15.600" v="71" actId="47"/>
        <pc:sldMkLst>
          <pc:docMk/>
          <pc:sldMk cId="323063118" sldId="278"/>
        </pc:sldMkLst>
      </pc:sldChg>
      <pc:sldChg chg="del">
        <pc:chgData name="Zoe Richard" userId="76e0715a-5ff5-4a1e-9deb-c834147e71c4" providerId="ADAL" clId="{8AF56EF5-2207-4177-BC40-D851A3F238DE}" dt="2024-04-09T11:13:20.639" v="73" actId="47"/>
        <pc:sldMkLst>
          <pc:docMk/>
          <pc:sldMk cId="705953340" sldId="279"/>
        </pc:sldMkLst>
      </pc:sldChg>
      <pc:sldChg chg="del">
        <pc:chgData name="Zoe Richard" userId="76e0715a-5ff5-4a1e-9deb-c834147e71c4" providerId="ADAL" clId="{8AF56EF5-2207-4177-BC40-D851A3F238DE}" dt="2024-04-09T11:13:22.141" v="74" actId="47"/>
        <pc:sldMkLst>
          <pc:docMk/>
          <pc:sldMk cId="2972279145" sldId="280"/>
        </pc:sldMkLst>
      </pc:sldChg>
      <pc:sldChg chg="del">
        <pc:chgData name="Zoe Richard" userId="76e0715a-5ff5-4a1e-9deb-c834147e71c4" providerId="ADAL" clId="{8AF56EF5-2207-4177-BC40-D851A3F238DE}" dt="2024-04-09T11:13:24.137" v="75" actId="47"/>
        <pc:sldMkLst>
          <pc:docMk/>
          <pc:sldMk cId="1009727131" sldId="281"/>
        </pc:sldMkLst>
      </pc:sldChg>
      <pc:sldChg chg="del">
        <pc:chgData name="Zoe Richard" userId="76e0715a-5ff5-4a1e-9deb-c834147e71c4" providerId="ADAL" clId="{8AF56EF5-2207-4177-BC40-D851A3F238DE}" dt="2024-04-09T11:13:50.634" v="76" actId="47"/>
        <pc:sldMkLst>
          <pc:docMk/>
          <pc:sldMk cId="1491922343" sldId="282"/>
        </pc:sldMkLst>
      </pc:sldChg>
      <pc:sldChg chg="del">
        <pc:chgData name="Zoe Richard" userId="76e0715a-5ff5-4a1e-9deb-c834147e71c4" providerId="ADAL" clId="{8AF56EF5-2207-4177-BC40-D851A3F238DE}" dt="2024-04-09T11:13:52.942" v="77" actId="47"/>
        <pc:sldMkLst>
          <pc:docMk/>
          <pc:sldMk cId="3559140946" sldId="283"/>
        </pc:sldMkLst>
      </pc:sldChg>
      <pc:sldChg chg="del">
        <pc:chgData name="Zoe Richard" userId="76e0715a-5ff5-4a1e-9deb-c834147e71c4" providerId="ADAL" clId="{8AF56EF5-2207-4177-BC40-D851A3F238DE}" dt="2024-04-09T11:13:55.451" v="78" actId="47"/>
        <pc:sldMkLst>
          <pc:docMk/>
          <pc:sldMk cId="1714364399" sldId="284"/>
        </pc:sldMkLst>
      </pc:sldChg>
      <pc:sldChg chg="del">
        <pc:chgData name="Zoe Richard" userId="76e0715a-5ff5-4a1e-9deb-c834147e71c4" providerId="ADAL" clId="{8AF56EF5-2207-4177-BC40-D851A3F238DE}" dt="2024-04-09T08:29:49.260" v="40" actId="47"/>
        <pc:sldMkLst>
          <pc:docMk/>
          <pc:sldMk cId="1638136433" sldId="286"/>
        </pc:sldMkLst>
      </pc:sldChg>
      <pc:sldChg chg="del">
        <pc:chgData name="Zoe Richard" userId="76e0715a-5ff5-4a1e-9deb-c834147e71c4" providerId="ADAL" clId="{8AF56EF5-2207-4177-BC40-D851A3F238DE}" dt="2024-04-09T08:29:59.975" v="42" actId="47"/>
        <pc:sldMkLst>
          <pc:docMk/>
          <pc:sldMk cId="2103309021" sldId="287"/>
        </pc:sldMkLst>
      </pc:sldChg>
      <pc:sldChg chg="del">
        <pc:chgData name="Zoe Richard" userId="76e0715a-5ff5-4a1e-9deb-c834147e71c4" providerId="ADAL" clId="{8AF56EF5-2207-4177-BC40-D851A3F238DE}" dt="2024-04-09T08:30:02.389" v="43" actId="47"/>
        <pc:sldMkLst>
          <pc:docMk/>
          <pc:sldMk cId="3637832557" sldId="288"/>
        </pc:sldMkLst>
      </pc:sldChg>
      <pc:sldChg chg="del">
        <pc:chgData name="Zoe Richard" userId="76e0715a-5ff5-4a1e-9deb-c834147e71c4" providerId="ADAL" clId="{8AF56EF5-2207-4177-BC40-D851A3F238DE}" dt="2024-04-09T08:30:06.682" v="44" actId="47"/>
        <pc:sldMkLst>
          <pc:docMk/>
          <pc:sldMk cId="1183828785" sldId="289"/>
        </pc:sldMkLst>
      </pc:sldChg>
      <pc:sldChg chg="del">
        <pc:chgData name="Zoe Richard" userId="76e0715a-5ff5-4a1e-9deb-c834147e71c4" providerId="ADAL" clId="{8AF56EF5-2207-4177-BC40-D851A3F238DE}" dt="2024-04-09T08:30:10.053" v="46" actId="47"/>
        <pc:sldMkLst>
          <pc:docMk/>
          <pc:sldMk cId="2507072924" sldId="290"/>
        </pc:sldMkLst>
      </pc:sldChg>
      <pc:sldChg chg="del modNotesTx">
        <pc:chgData name="Zoe Richard" userId="76e0715a-5ff5-4a1e-9deb-c834147e71c4" providerId="ADAL" clId="{8AF56EF5-2207-4177-BC40-D851A3F238DE}" dt="2024-04-09T11:12:21.618" v="65" actId="47"/>
        <pc:sldMkLst>
          <pc:docMk/>
          <pc:sldMk cId="1983010416" sldId="291"/>
        </pc:sldMkLst>
      </pc:sldChg>
      <pc:sldChg chg="del">
        <pc:chgData name="Zoe Richard" userId="76e0715a-5ff5-4a1e-9deb-c834147e71c4" providerId="ADAL" clId="{8AF56EF5-2207-4177-BC40-D851A3F238DE}" dt="2024-04-09T08:30:27.536" v="48" actId="47"/>
        <pc:sldMkLst>
          <pc:docMk/>
          <pc:sldMk cId="2738641318" sldId="292"/>
        </pc:sldMkLst>
      </pc:sldChg>
      <pc:sldChg chg="del modNotesTx">
        <pc:chgData name="Zoe Richard" userId="76e0715a-5ff5-4a1e-9deb-c834147e71c4" providerId="ADAL" clId="{8AF56EF5-2207-4177-BC40-D851A3F238DE}" dt="2024-04-09T11:12:24.313" v="66" actId="47"/>
        <pc:sldMkLst>
          <pc:docMk/>
          <pc:sldMk cId="538677714" sldId="293"/>
        </pc:sldMkLst>
      </pc:sldChg>
      <pc:sldChg chg="del">
        <pc:chgData name="Zoe Richard" userId="76e0715a-5ff5-4a1e-9deb-c834147e71c4" providerId="ADAL" clId="{8AF56EF5-2207-4177-BC40-D851A3F238DE}" dt="2024-04-09T08:30:31.888" v="51" actId="47"/>
        <pc:sldMkLst>
          <pc:docMk/>
          <pc:sldMk cId="1264678142" sldId="294"/>
        </pc:sldMkLst>
      </pc:sldChg>
      <pc:sldChg chg="del">
        <pc:chgData name="Zoe Richard" userId="76e0715a-5ff5-4a1e-9deb-c834147e71c4" providerId="ADAL" clId="{8AF56EF5-2207-4177-BC40-D851A3F238DE}" dt="2024-04-09T08:30:28.714" v="49" actId="47"/>
        <pc:sldMkLst>
          <pc:docMk/>
          <pc:sldMk cId="1351451687" sldId="295"/>
        </pc:sldMkLst>
      </pc:sldChg>
      <pc:sldChg chg="del">
        <pc:chgData name="Zoe Richard" userId="76e0715a-5ff5-4a1e-9deb-c834147e71c4" providerId="ADAL" clId="{8AF56EF5-2207-4177-BC40-D851A3F238DE}" dt="2024-04-09T08:30:29.844" v="50" actId="47"/>
        <pc:sldMkLst>
          <pc:docMk/>
          <pc:sldMk cId="2514955959" sldId="296"/>
        </pc:sldMkLst>
      </pc:sldChg>
      <pc:sldChg chg="modSp modAnim modNotesTx">
        <pc:chgData name="Zoe Richard" userId="76e0715a-5ff5-4a1e-9deb-c834147e71c4" providerId="ADAL" clId="{8AF56EF5-2207-4177-BC40-D851A3F238DE}" dt="2024-04-09T08:27:39.614" v="5" actId="20577"/>
        <pc:sldMkLst>
          <pc:docMk/>
          <pc:sldMk cId="48270888" sldId="2147474961"/>
        </pc:sldMkLst>
      </pc:sldChg>
      <pc:sldChg chg="del">
        <pc:chgData name="Zoe Richard" userId="76e0715a-5ff5-4a1e-9deb-c834147e71c4" providerId="ADAL" clId="{8AF56EF5-2207-4177-BC40-D851A3F238DE}" dt="2024-04-09T08:30:45.246" v="53" actId="47"/>
        <pc:sldMkLst>
          <pc:docMk/>
          <pc:sldMk cId="4126514513" sldId="2147482303"/>
        </pc:sldMkLst>
      </pc:sldChg>
      <pc:sldChg chg="del">
        <pc:chgData name="Zoe Richard" userId="76e0715a-5ff5-4a1e-9deb-c834147e71c4" providerId="ADAL" clId="{8AF56EF5-2207-4177-BC40-D851A3F238DE}" dt="2024-04-09T08:30:47.164" v="54" actId="47"/>
        <pc:sldMkLst>
          <pc:docMk/>
          <pc:sldMk cId="1061201317" sldId="2147482311"/>
        </pc:sldMkLst>
      </pc:sldChg>
      <pc:sldChg chg="modNotesTx">
        <pc:chgData name="Zoe Richard" userId="76e0715a-5ff5-4a1e-9deb-c834147e71c4" providerId="ADAL" clId="{8AF56EF5-2207-4177-BC40-D851A3F238DE}" dt="2024-04-09T08:28:00.904" v="11" actId="20577"/>
        <pc:sldMkLst>
          <pc:docMk/>
          <pc:sldMk cId="452040633" sldId="2147482542"/>
        </pc:sldMkLst>
      </pc:sldChg>
      <pc:sldChg chg="modNotesTx">
        <pc:chgData name="Zoe Richard" userId="76e0715a-5ff5-4a1e-9deb-c834147e71c4" providerId="ADAL" clId="{8AF56EF5-2207-4177-BC40-D851A3F238DE}" dt="2024-04-09T08:27:57.110" v="10" actId="20577"/>
        <pc:sldMkLst>
          <pc:docMk/>
          <pc:sldMk cId="2132618000" sldId="2147482614"/>
        </pc:sldMkLst>
      </pc:sldChg>
      <pc:sldChg chg="modNotesTx">
        <pc:chgData name="Zoe Richard" userId="76e0715a-5ff5-4a1e-9deb-c834147e71c4" providerId="ADAL" clId="{8AF56EF5-2207-4177-BC40-D851A3F238DE}" dt="2024-04-09T08:27:52.674" v="9" actId="20577"/>
        <pc:sldMkLst>
          <pc:docMk/>
          <pc:sldMk cId="3193733480" sldId="2147482616"/>
        </pc:sldMkLst>
      </pc:sldChg>
      <pc:sldChg chg="modNotesTx">
        <pc:chgData name="Zoe Richard" userId="76e0715a-5ff5-4a1e-9deb-c834147e71c4" providerId="ADAL" clId="{8AF56EF5-2207-4177-BC40-D851A3F238DE}" dt="2024-04-09T08:27:44.514" v="6" actId="20577"/>
        <pc:sldMkLst>
          <pc:docMk/>
          <pc:sldMk cId="3275035260" sldId="2147482617"/>
        </pc:sldMkLst>
      </pc:sldChg>
      <pc:sldChg chg="modNotesTx">
        <pc:chgData name="Zoe Richard" userId="76e0715a-5ff5-4a1e-9deb-c834147e71c4" providerId="ADAL" clId="{8AF56EF5-2207-4177-BC40-D851A3F238DE}" dt="2024-04-09T08:28:44.483" v="20" actId="20577"/>
        <pc:sldMkLst>
          <pc:docMk/>
          <pc:sldMk cId="1301130626" sldId="2147482624"/>
        </pc:sldMkLst>
      </pc:sldChg>
      <pc:sldChg chg="modNotesTx">
        <pc:chgData name="Zoe Richard" userId="76e0715a-5ff5-4a1e-9deb-c834147e71c4" providerId="ADAL" clId="{8AF56EF5-2207-4177-BC40-D851A3F238DE}" dt="2024-04-09T08:28:09.460" v="12" actId="20577"/>
        <pc:sldMkLst>
          <pc:docMk/>
          <pc:sldMk cId="1501376462" sldId="2147482675"/>
        </pc:sldMkLst>
      </pc:sldChg>
      <pc:sldChg chg="del">
        <pc:chgData name="Zoe Richard" userId="76e0715a-5ff5-4a1e-9deb-c834147e71c4" providerId="ADAL" clId="{8AF56EF5-2207-4177-BC40-D851A3F238DE}" dt="2024-04-09T11:12:33.997" v="67" actId="47"/>
        <pc:sldMkLst>
          <pc:docMk/>
          <pc:sldMk cId="4194280250" sldId="2147482722"/>
        </pc:sldMkLst>
      </pc:sldChg>
      <pc:sldChg chg="mod ord modShow modNotesTx">
        <pc:chgData name="Zoe Richard" userId="76e0715a-5ff5-4a1e-9deb-c834147e71c4" providerId="ADAL" clId="{8AF56EF5-2207-4177-BC40-D851A3F238DE}" dt="2024-04-09T11:11:03.932" v="62" actId="729"/>
        <pc:sldMkLst>
          <pc:docMk/>
          <pc:sldMk cId="185973453" sldId="2147482731"/>
        </pc:sldMkLst>
      </pc:sldChg>
      <pc:sldChg chg="modNotesTx">
        <pc:chgData name="Zoe Richard" userId="76e0715a-5ff5-4a1e-9deb-c834147e71c4" providerId="ADAL" clId="{8AF56EF5-2207-4177-BC40-D851A3F238DE}" dt="2024-04-09T08:28:34.035" v="16" actId="20577"/>
        <pc:sldMkLst>
          <pc:docMk/>
          <pc:sldMk cId="3664367009" sldId="2147482741"/>
        </pc:sldMkLst>
      </pc:sldChg>
      <pc:sldChg chg="modNotesTx">
        <pc:chgData name="Zoe Richard" userId="76e0715a-5ff5-4a1e-9deb-c834147e71c4" providerId="ADAL" clId="{8AF56EF5-2207-4177-BC40-D851A3F238DE}" dt="2024-04-09T08:28:29.567" v="15" actId="20577"/>
        <pc:sldMkLst>
          <pc:docMk/>
          <pc:sldMk cId="3687336549" sldId="2147482742"/>
        </pc:sldMkLst>
      </pc:sldChg>
      <pc:sldChg chg="modNotesTx">
        <pc:chgData name="Zoe Richard" userId="76e0715a-5ff5-4a1e-9deb-c834147e71c4" providerId="ADAL" clId="{8AF56EF5-2207-4177-BC40-D851A3F238DE}" dt="2024-04-09T08:28:42.282" v="19" actId="20577"/>
        <pc:sldMkLst>
          <pc:docMk/>
          <pc:sldMk cId="1984049735" sldId="2147482744"/>
        </pc:sldMkLst>
      </pc:sldChg>
      <pc:sldChg chg="modNotesTx">
        <pc:chgData name="Zoe Richard" userId="76e0715a-5ff5-4a1e-9deb-c834147e71c4" providerId="ADAL" clId="{8AF56EF5-2207-4177-BC40-D851A3F238DE}" dt="2024-04-09T08:28:54.608" v="23" actId="20577"/>
        <pc:sldMkLst>
          <pc:docMk/>
          <pc:sldMk cId="3134855336" sldId="2147482745"/>
        </pc:sldMkLst>
      </pc:sldChg>
      <pc:sldChg chg="modNotesTx">
        <pc:chgData name="Zoe Richard" userId="76e0715a-5ff5-4a1e-9deb-c834147e71c4" providerId="ADAL" clId="{8AF56EF5-2207-4177-BC40-D851A3F238DE}" dt="2024-04-09T08:28:59.603" v="25" actId="20577"/>
        <pc:sldMkLst>
          <pc:docMk/>
          <pc:sldMk cId="2579794218" sldId="2147482747"/>
        </pc:sldMkLst>
      </pc:sldChg>
      <pc:sldChg chg="modNotesTx">
        <pc:chgData name="Zoe Richard" userId="76e0715a-5ff5-4a1e-9deb-c834147e71c4" providerId="ADAL" clId="{8AF56EF5-2207-4177-BC40-D851A3F238DE}" dt="2024-04-09T08:29:06.901" v="27" actId="20577"/>
        <pc:sldMkLst>
          <pc:docMk/>
          <pc:sldMk cId="3727053689" sldId="2147482748"/>
        </pc:sldMkLst>
      </pc:sldChg>
      <pc:sldChg chg="del modNotesTx">
        <pc:chgData name="Zoe Richard" userId="76e0715a-5ff5-4a1e-9deb-c834147e71c4" providerId="ADAL" clId="{8AF56EF5-2207-4177-BC40-D851A3F238DE}" dt="2024-04-09T08:29:44.800" v="39" actId="47"/>
        <pc:sldMkLst>
          <pc:docMk/>
          <pc:sldMk cId="2058378837" sldId="2147482841"/>
        </pc:sldMkLst>
      </pc:sldChg>
      <pc:sldChg chg="del">
        <pc:chgData name="Zoe Richard" userId="76e0715a-5ff5-4a1e-9deb-c834147e71c4" providerId="ADAL" clId="{8AF56EF5-2207-4177-BC40-D851A3F238DE}" dt="2024-04-09T08:29:53.277" v="41" actId="47"/>
        <pc:sldMkLst>
          <pc:docMk/>
          <pc:sldMk cId="2067426721" sldId="2147482844"/>
        </pc:sldMkLst>
      </pc:sldChg>
      <pc:sldChg chg="del">
        <pc:chgData name="Zoe Richard" userId="76e0715a-5ff5-4a1e-9deb-c834147e71c4" providerId="ADAL" clId="{8AF56EF5-2207-4177-BC40-D851A3F238DE}" dt="2024-04-09T08:30:08.501" v="45" actId="47"/>
        <pc:sldMkLst>
          <pc:docMk/>
          <pc:sldMk cId="839204932" sldId="2147483646"/>
        </pc:sldMkLst>
      </pc:sldChg>
      <pc:sldChg chg="modNotesTx">
        <pc:chgData name="Zoe Richard" userId="76e0715a-5ff5-4a1e-9deb-c834147e71c4" providerId="ADAL" clId="{8AF56EF5-2207-4177-BC40-D851A3F238DE}" dt="2024-04-09T08:29:18.649" v="33" actId="20577"/>
        <pc:sldMkLst>
          <pc:docMk/>
          <pc:sldMk cId="1531511211" sldId="2147483647"/>
        </pc:sldMkLst>
      </pc:sldChg>
      <pc:sldMasterChg chg="delSldLayout">
        <pc:chgData name="Zoe Richard" userId="76e0715a-5ff5-4a1e-9deb-c834147e71c4" providerId="ADAL" clId="{8AF56EF5-2207-4177-BC40-D851A3F238DE}" dt="2024-04-09T11:13:55.451" v="78" actId="47"/>
        <pc:sldMasterMkLst>
          <pc:docMk/>
          <pc:sldMasterMk cId="1643078555" sldId="2147484134"/>
        </pc:sldMasterMkLst>
        <pc:sldLayoutChg chg="del">
          <pc:chgData name="Zoe Richard" userId="76e0715a-5ff5-4a1e-9deb-c834147e71c4" providerId="ADAL" clId="{8AF56EF5-2207-4177-BC40-D851A3F238DE}" dt="2024-04-09T11:13:20.639" v="73" actId="47"/>
          <pc:sldLayoutMkLst>
            <pc:docMk/>
            <pc:sldMasterMk cId="1643078555" sldId="2147484134"/>
            <pc:sldLayoutMk cId="2004518111" sldId="2147484414"/>
          </pc:sldLayoutMkLst>
        </pc:sldLayoutChg>
        <pc:sldLayoutChg chg="del">
          <pc:chgData name="Zoe Richard" userId="76e0715a-5ff5-4a1e-9deb-c834147e71c4" providerId="ADAL" clId="{8AF56EF5-2207-4177-BC40-D851A3F238DE}" dt="2024-04-09T11:13:55.451" v="78" actId="47"/>
          <pc:sldLayoutMkLst>
            <pc:docMk/>
            <pc:sldMasterMk cId="1643078555" sldId="2147484134"/>
            <pc:sldLayoutMk cId="3281300573" sldId="2147484415"/>
          </pc:sldLayoutMkLst>
        </pc:sldLayoutChg>
      </pc:sldMasterChg>
      <pc:sldMasterChg chg="del delSldLayout">
        <pc:chgData name="Zoe Richard" userId="76e0715a-5ff5-4a1e-9deb-c834147e71c4" providerId="ADAL" clId="{8AF56EF5-2207-4177-BC40-D851A3F238DE}" dt="2024-04-09T08:29:44.800" v="39" actId="47"/>
        <pc:sldMasterMkLst>
          <pc:docMk/>
          <pc:sldMasterMk cId="1410508730" sldId="2147484188"/>
        </pc:sldMasterMkLst>
        <pc:sldLayoutChg chg="del">
          <pc:chgData name="Zoe Richard" userId="76e0715a-5ff5-4a1e-9deb-c834147e71c4" providerId="ADAL" clId="{8AF56EF5-2207-4177-BC40-D851A3F238DE}" dt="2024-04-09T08:29:44.800" v="39" actId="47"/>
          <pc:sldLayoutMkLst>
            <pc:docMk/>
            <pc:sldMasterMk cId="1410508730" sldId="2147484188"/>
            <pc:sldLayoutMk cId="3636562276" sldId="2147484189"/>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09968502" sldId="2147484190"/>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102759038" sldId="2147484191"/>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756822529" sldId="2147484192"/>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718802827" sldId="2147484193"/>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185781601" sldId="2147484194"/>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538948224" sldId="2147484195"/>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752755836" sldId="2147484196"/>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829094387" sldId="2147484197"/>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802121724" sldId="2147484198"/>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651744591" sldId="2147484199"/>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870340101" sldId="2147484200"/>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392455909" sldId="2147484201"/>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32167010" sldId="2147484202"/>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054231636" sldId="2147484203"/>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127138285" sldId="2147484204"/>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520171595" sldId="2147484205"/>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09844599" sldId="2147484206"/>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573814694" sldId="2147484207"/>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703449426" sldId="2147484208"/>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878117791" sldId="2147484209"/>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222853399" sldId="2147484210"/>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568367206" sldId="2147484211"/>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689902778" sldId="2147484212"/>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77711865" sldId="2147484213"/>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61180153" sldId="2147484214"/>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504100769" sldId="2147484215"/>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474350769" sldId="2147484216"/>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698382833" sldId="2147484217"/>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06290308" sldId="2147484218"/>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562336253" sldId="2147484219"/>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234610283" sldId="2147484220"/>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198485206" sldId="2147484221"/>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276658436" sldId="2147484222"/>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288857180" sldId="2147484223"/>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073240139" sldId="2147484224"/>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521752195" sldId="2147484225"/>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2667546893" sldId="2147484226"/>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3880344" sldId="2147484227"/>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086393433" sldId="2147484228"/>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3753172711" sldId="2147484229"/>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4198839135" sldId="2147484230"/>
          </pc:sldLayoutMkLst>
        </pc:sldLayoutChg>
        <pc:sldLayoutChg chg="del">
          <pc:chgData name="Zoe Richard" userId="76e0715a-5ff5-4a1e-9deb-c834147e71c4" providerId="ADAL" clId="{8AF56EF5-2207-4177-BC40-D851A3F238DE}" dt="2024-04-09T08:29:44.800" v="39" actId="47"/>
          <pc:sldLayoutMkLst>
            <pc:docMk/>
            <pc:sldMasterMk cId="1410508730" sldId="2147484188"/>
            <pc:sldLayoutMk cId="58858130" sldId="2147484231"/>
          </pc:sldLayoutMkLst>
        </pc:sldLayoutChg>
      </pc:sldMasterChg>
      <pc:sldMasterChg chg="delSldLayout">
        <pc:chgData name="Zoe Richard" userId="76e0715a-5ff5-4a1e-9deb-c834147e71c4" providerId="ADAL" clId="{8AF56EF5-2207-4177-BC40-D851A3F238DE}" dt="2024-04-09T11:12:21.618" v="65" actId="47"/>
        <pc:sldMasterMkLst>
          <pc:docMk/>
          <pc:sldMasterMk cId="914695957" sldId="2147484232"/>
        </pc:sldMasterMkLst>
        <pc:sldLayoutChg chg="del">
          <pc:chgData name="Zoe Richard" userId="76e0715a-5ff5-4a1e-9deb-c834147e71c4" providerId="ADAL" clId="{8AF56EF5-2207-4177-BC40-D851A3F238DE}" dt="2024-04-09T08:30:08.501" v="45" actId="47"/>
          <pc:sldLayoutMkLst>
            <pc:docMk/>
            <pc:sldMasterMk cId="914695957" sldId="2147484232"/>
            <pc:sldLayoutMk cId="1871186673" sldId="2147484271"/>
          </pc:sldLayoutMkLst>
        </pc:sldLayoutChg>
        <pc:sldLayoutChg chg="del">
          <pc:chgData name="Zoe Richard" userId="76e0715a-5ff5-4a1e-9deb-c834147e71c4" providerId="ADAL" clId="{8AF56EF5-2207-4177-BC40-D851A3F238DE}" dt="2024-04-09T08:29:53.277" v="41" actId="47"/>
          <pc:sldLayoutMkLst>
            <pc:docMk/>
            <pc:sldMasterMk cId="914695957" sldId="2147484232"/>
            <pc:sldLayoutMk cId="2715983159" sldId="2147484272"/>
          </pc:sldLayoutMkLst>
        </pc:sldLayoutChg>
        <pc:sldLayoutChg chg="del">
          <pc:chgData name="Zoe Richard" userId="76e0715a-5ff5-4a1e-9deb-c834147e71c4" providerId="ADAL" clId="{8AF56EF5-2207-4177-BC40-D851A3F238DE}" dt="2024-04-09T08:30:10.053" v="46" actId="47"/>
          <pc:sldLayoutMkLst>
            <pc:docMk/>
            <pc:sldMasterMk cId="914695957" sldId="2147484232"/>
            <pc:sldLayoutMk cId="1669851390" sldId="2147484273"/>
          </pc:sldLayoutMkLst>
        </pc:sldLayoutChg>
        <pc:sldLayoutChg chg="del">
          <pc:chgData name="Zoe Richard" userId="76e0715a-5ff5-4a1e-9deb-c834147e71c4" providerId="ADAL" clId="{8AF56EF5-2207-4177-BC40-D851A3F238DE}" dt="2024-04-09T08:30:06.682" v="44" actId="47"/>
          <pc:sldLayoutMkLst>
            <pc:docMk/>
            <pc:sldMasterMk cId="914695957" sldId="2147484232"/>
            <pc:sldLayoutMk cId="2478571749" sldId="2147484437"/>
          </pc:sldLayoutMkLst>
        </pc:sldLayoutChg>
        <pc:sldLayoutChg chg="del">
          <pc:chgData name="Zoe Richard" userId="76e0715a-5ff5-4a1e-9deb-c834147e71c4" providerId="ADAL" clId="{8AF56EF5-2207-4177-BC40-D851A3F238DE}" dt="2024-04-09T11:12:21.618" v="65" actId="47"/>
          <pc:sldLayoutMkLst>
            <pc:docMk/>
            <pc:sldMasterMk cId="914695957" sldId="2147484232"/>
            <pc:sldLayoutMk cId="1948533120" sldId="2147484438"/>
          </pc:sldLayoutMkLst>
        </pc:sldLayoutChg>
      </pc:sldMasterChg>
      <pc:sldMasterChg chg="del delSldLayout">
        <pc:chgData name="Zoe Richard" userId="76e0715a-5ff5-4a1e-9deb-c834147e71c4" providerId="ADAL" clId="{8AF56EF5-2207-4177-BC40-D851A3F238DE}" dt="2024-04-09T11:13:15.600" v="71" actId="47"/>
        <pc:sldMasterMkLst>
          <pc:docMk/>
          <pc:sldMasterMk cId="1716315782" sldId="2147484367"/>
        </pc:sldMasterMkLst>
        <pc:sldLayoutChg chg="del">
          <pc:chgData name="Zoe Richard" userId="76e0715a-5ff5-4a1e-9deb-c834147e71c4" providerId="ADAL" clId="{8AF56EF5-2207-4177-BC40-D851A3F238DE}" dt="2024-04-09T11:13:15.600" v="71" actId="47"/>
          <pc:sldLayoutMkLst>
            <pc:docMk/>
            <pc:sldMasterMk cId="1716315782" sldId="2147484367"/>
            <pc:sldLayoutMk cId="170435088" sldId="2147484368"/>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036144202" sldId="2147484369"/>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098449011" sldId="2147484370"/>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4122746856" sldId="2147484371"/>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263030765" sldId="2147484372"/>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742362716" sldId="2147484373"/>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749407173" sldId="2147484374"/>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923471092" sldId="2147484375"/>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103119157" sldId="2147484376"/>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872505886" sldId="2147484377"/>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980221936" sldId="2147484378"/>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636428715" sldId="2147484379"/>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678597722" sldId="2147484380"/>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694759939" sldId="2147484381"/>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870978083" sldId="2147484382"/>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688261234" sldId="2147484383"/>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560251074" sldId="2147484384"/>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779233013" sldId="2147484385"/>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122214348" sldId="2147484386"/>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012772428" sldId="2147484387"/>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828007313" sldId="2147484388"/>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673053968" sldId="2147484389"/>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852867993" sldId="2147484390"/>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633228878" sldId="2147484391"/>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105059254" sldId="2147484392"/>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536901908" sldId="2147484393"/>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491139479" sldId="2147484394"/>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783814912" sldId="2147484395"/>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874435685" sldId="2147484396"/>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846712846" sldId="2147484397"/>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299422697" sldId="2147484398"/>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718672687" sldId="2147484399"/>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320637750" sldId="2147484400"/>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786562218" sldId="2147484401"/>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4285640934" sldId="2147484402"/>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157301360" sldId="2147484403"/>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917198583" sldId="2147484404"/>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524427217" sldId="2147484405"/>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87565753" sldId="2147484406"/>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799824414" sldId="2147484407"/>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166126515" sldId="2147484408"/>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1198185829" sldId="2147484409"/>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3225595197" sldId="2147484410"/>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2394950688" sldId="2147484411"/>
          </pc:sldLayoutMkLst>
        </pc:sldLayoutChg>
        <pc:sldLayoutChg chg="del">
          <pc:chgData name="Zoe Richard" userId="76e0715a-5ff5-4a1e-9deb-c834147e71c4" providerId="ADAL" clId="{8AF56EF5-2207-4177-BC40-D851A3F238DE}" dt="2024-04-09T11:13:15.600" v="71" actId="47"/>
          <pc:sldLayoutMkLst>
            <pc:docMk/>
            <pc:sldMasterMk cId="1716315782" sldId="2147484367"/>
            <pc:sldLayoutMk cId="688463723" sldId="2147484413"/>
          </pc:sldLayoutMkLst>
        </pc:sldLayoutChg>
      </pc:sldMasterChg>
      <pc:sldMasterChg chg="del delSldLayout">
        <pc:chgData name="Zoe Richard" userId="76e0715a-5ff5-4a1e-9deb-c834147e71c4" providerId="ADAL" clId="{8AF56EF5-2207-4177-BC40-D851A3F238DE}" dt="2024-04-09T08:30:31.888" v="51" actId="47"/>
        <pc:sldMasterMkLst>
          <pc:docMk/>
          <pc:sldMasterMk cId="4190148369" sldId="2147484439"/>
        </pc:sldMasterMkLst>
        <pc:sldLayoutChg chg="del">
          <pc:chgData name="Zoe Richard" userId="76e0715a-5ff5-4a1e-9deb-c834147e71c4" providerId="ADAL" clId="{8AF56EF5-2207-4177-BC40-D851A3F238DE}" dt="2024-04-09T08:30:31.888" v="51" actId="47"/>
          <pc:sldLayoutMkLst>
            <pc:docMk/>
            <pc:sldMasterMk cId="4190148369" sldId="2147484439"/>
            <pc:sldLayoutMk cId="3930044772" sldId="2147484440"/>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440059804" sldId="2147484441"/>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94789769" sldId="2147484442"/>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40543397" sldId="2147484443"/>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079311905" sldId="2147484444"/>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470128385" sldId="2147484445"/>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548760609" sldId="2147484446"/>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224270974" sldId="2147484447"/>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566455155" sldId="2147484448"/>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040018412" sldId="2147484449"/>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177121671" sldId="2147484450"/>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235116606" sldId="2147484451"/>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836697519" sldId="2147484452"/>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387084564" sldId="2147484453"/>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726222487" sldId="2147484454"/>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963539941" sldId="2147484455"/>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627682381" sldId="2147484456"/>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641882949" sldId="2147484457"/>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207706012" sldId="2147484458"/>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690786620" sldId="2147484459"/>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036136985" sldId="2147484460"/>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416344723" sldId="2147484461"/>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419916471" sldId="2147484462"/>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34198771" sldId="2147484463"/>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615906701" sldId="2147484464"/>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328527346" sldId="2147484465"/>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317467744" sldId="2147484466"/>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541268365" sldId="2147484467"/>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55264944" sldId="2147484468"/>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439781844" sldId="2147484469"/>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687996140" sldId="2147484470"/>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890324340" sldId="2147484471"/>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646614017" sldId="2147484472"/>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536893963" sldId="2147484473"/>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1718834429" sldId="2147484474"/>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607073300" sldId="2147484475"/>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646587971" sldId="2147484476"/>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624537294" sldId="2147484477"/>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413210055" sldId="2147484478"/>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2200255751" sldId="2147484479"/>
          </pc:sldLayoutMkLst>
        </pc:sldLayoutChg>
        <pc:sldLayoutChg chg="del">
          <pc:chgData name="Zoe Richard" userId="76e0715a-5ff5-4a1e-9deb-c834147e71c4" providerId="ADAL" clId="{8AF56EF5-2207-4177-BC40-D851A3F238DE}" dt="2024-04-09T08:30:27.536" v="48" actId="47"/>
          <pc:sldLayoutMkLst>
            <pc:docMk/>
            <pc:sldMasterMk cId="4190148369" sldId="2147484439"/>
            <pc:sldLayoutMk cId="2478540106" sldId="2147484480"/>
          </pc:sldLayoutMkLst>
        </pc:sldLayoutChg>
        <pc:sldLayoutChg chg="del">
          <pc:chgData name="Zoe Richard" userId="76e0715a-5ff5-4a1e-9deb-c834147e71c4" providerId="ADAL" clId="{8AF56EF5-2207-4177-BC40-D851A3F238DE}" dt="2024-04-09T08:30:31.888" v="51" actId="47"/>
          <pc:sldLayoutMkLst>
            <pc:docMk/>
            <pc:sldMasterMk cId="4190148369" sldId="2147484439"/>
            <pc:sldLayoutMk cId="3862910748" sldId="2147484481"/>
          </pc:sldLayoutMkLst>
        </pc:sldLayoutChg>
      </pc:sldMasterChg>
      <pc:sldMasterChg chg="del delSldLayout">
        <pc:chgData name="Zoe Richard" userId="76e0715a-5ff5-4a1e-9deb-c834147e71c4" providerId="ADAL" clId="{8AF56EF5-2207-4177-BC40-D851A3F238DE}" dt="2024-04-09T11:12:24.313" v="66" actId="47"/>
        <pc:sldMasterMkLst>
          <pc:docMk/>
          <pc:sldMasterMk cId="2790628907" sldId="2147484482"/>
        </pc:sldMasterMkLst>
        <pc:sldLayoutChg chg="del">
          <pc:chgData name="Zoe Richard" userId="76e0715a-5ff5-4a1e-9deb-c834147e71c4" providerId="ADAL" clId="{8AF56EF5-2207-4177-BC40-D851A3F238DE}" dt="2024-04-09T11:12:24.313" v="66" actId="47"/>
          <pc:sldLayoutMkLst>
            <pc:docMk/>
            <pc:sldMasterMk cId="2790628907" sldId="2147484482"/>
            <pc:sldLayoutMk cId="2515598587" sldId="2147484483"/>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714825728" sldId="2147484484"/>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075409421" sldId="2147484485"/>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238471785" sldId="2147484486"/>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181607872" sldId="2147484487"/>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873581794" sldId="2147484488"/>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586682131" sldId="2147484489"/>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847747162" sldId="2147484490"/>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503386100" sldId="2147484491"/>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428121879" sldId="2147484492"/>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771878402" sldId="2147484493"/>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699567716" sldId="2147484494"/>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141145286" sldId="2147484495"/>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543347774" sldId="2147484496"/>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140954939" sldId="2147484497"/>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294333798" sldId="2147484498"/>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287392571" sldId="2147484499"/>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917667493" sldId="2147484500"/>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197451327" sldId="2147484501"/>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593888078" sldId="2147484502"/>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086278987" sldId="2147484503"/>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211068274" sldId="2147484504"/>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564867689" sldId="2147484505"/>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644184084" sldId="2147484506"/>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403132177" sldId="2147484507"/>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759450148" sldId="2147484508"/>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807525336" sldId="2147484509"/>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871635953" sldId="2147484510"/>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524296198" sldId="2147484511"/>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787904025" sldId="2147484512"/>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373930361" sldId="2147484513"/>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891808532" sldId="2147484514"/>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744692773" sldId="2147484515"/>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609584588" sldId="2147484516"/>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471122205" sldId="2147484517"/>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988022784" sldId="2147484518"/>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494924131" sldId="2147484519"/>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073786948" sldId="2147484520"/>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749729182" sldId="2147484521"/>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282156335" sldId="2147484522"/>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2044600869" sldId="2147484523"/>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483235455" sldId="2147484524"/>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216364926" sldId="2147484525"/>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694284799" sldId="2147484526"/>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687170451" sldId="2147484527"/>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574361959" sldId="2147484528"/>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1981957229" sldId="2147484529"/>
          </pc:sldLayoutMkLst>
        </pc:sldLayoutChg>
        <pc:sldLayoutChg chg="del">
          <pc:chgData name="Zoe Richard" userId="76e0715a-5ff5-4a1e-9deb-c834147e71c4" providerId="ADAL" clId="{8AF56EF5-2207-4177-BC40-D851A3F238DE}" dt="2024-04-09T11:12:24.313" v="66" actId="47"/>
          <pc:sldLayoutMkLst>
            <pc:docMk/>
            <pc:sldMasterMk cId="2790628907" sldId="2147484482"/>
            <pc:sldLayoutMk cId="3785079988" sldId="2147484530"/>
          </pc:sldLayoutMkLst>
        </pc:sldLayoutChg>
      </pc:sldMasterChg>
    </pc:docChg>
  </pc:docChgLst>
  <pc:docChgLst>
    <pc:chgData name="Marie-Sophie Meisinger" userId="286e1ad8-c636-4702-a91e-982a33a1b0e7" providerId="ADAL" clId="{73EE26A0-7123-4252-A109-FF871A3971C2}"/>
    <pc:docChg chg="undo custSel modSld delMainMaster">
      <pc:chgData name="Marie-Sophie Meisinger" userId="286e1ad8-c636-4702-a91e-982a33a1b0e7" providerId="ADAL" clId="{73EE26A0-7123-4252-A109-FF871A3971C2}" dt="2025-05-01T11:48:47.342" v="88" actId="790"/>
      <pc:docMkLst>
        <pc:docMk/>
      </pc:docMkLst>
      <pc:sldChg chg="modSp mod">
        <pc:chgData name="Marie-Sophie Meisinger" userId="286e1ad8-c636-4702-a91e-982a33a1b0e7" providerId="ADAL" clId="{73EE26A0-7123-4252-A109-FF871A3971C2}" dt="2025-05-01T11:42:55.210" v="70" actId="790"/>
        <pc:sldMkLst>
          <pc:docMk/>
          <pc:sldMk cId="1829801249" sldId="256"/>
        </pc:sldMkLst>
        <pc:spChg chg="mod">
          <ac:chgData name="Marie-Sophie Meisinger" userId="286e1ad8-c636-4702-a91e-982a33a1b0e7" providerId="ADAL" clId="{73EE26A0-7123-4252-A109-FF871A3971C2}" dt="2025-05-01T11:42:55.210" v="70" actId="790"/>
          <ac:spMkLst>
            <pc:docMk/>
            <pc:sldMk cId="1829801249" sldId="256"/>
            <ac:spMk id="4" creationId="{F3109651-4F38-416C-8F3E-0974E4025639}"/>
          </ac:spMkLst>
        </pc:spChg>
        <pc:spChg chg="mod">
          <ac:chgData name="Marie-Sophie Meisinger" userId="286e1ad8-c636-4702-a91e-982a33a1b0e7" providerId="ADAL" clId="{73EE26A0-7123-4252-A109-FF871A3971C2}" dt="2025-05-01T11:42:55.210" v="70" actId="790"/>
          <ac:spMkLst>
            <pc:docMk/>
            <pc:sldMk cId="1829801249" sldId="256"/>
            <ac:spMk id="10" creationId="{B45FE3B3-A3F3-554E-BC4C-AD249E46BAE6}"/>
          </ac:spMkLst>
        </pc:spChg>
        <pc:spChg chg="mod">
          <ac:chgData name="Marie-Sophie Meisinger" userId="286e1ad8-c636-4702-a91e-982a33a1b0e7" providerId="ADAL" clId="{73EE26A0-7123-4252-A109-FF871A3971C2}" dt="2025-05-01T11:42:55.210" v="70" actId="790"/>
          <ac:spMkLst>
            <pc:docMk/>
            <pc:sldMk cId="1829801249" sldId="256"/>
            <ac:spMk id="12" creationId="{F2D0153A-1FA4-7038-585C-7FA96B7B40C9}"/>
          </ac:spMkLst>
        </pc:spChg>
        <pc:spChg chg="mod">
          <ac:chgData name="Marie-Sophie Meisinger" userId="286e1ad8-c636-4702-a91e-982a33a1b0e7" providerId="ADAL" clId="{73EE26A0-7123-4252-A109-FF871A3971C2}" dt="2025-05-01T11:42:55.210" v="70" actId="790"/>
          <ac:spMkLst>
            <pc:docMk/>
            <pc:sldMk cId="1829801249" sldId="256"/>
            <ac:spMk id="20" creationId="{380AEFD9-222A-2AA0-FE2F-85C249B614B3}"/>
          </ac:spMkLst>
        </pc:spChg>
        <pc:spChg chg="mod">
          <ac:chgData name="Marie-Sophie Meisinger" userId="286e1ad8-c636-4702-a91e-982a33a1b0e7" providerId="ADAL" clId="{73EE26A0-7123-4252-A109-FF871A3971C2}" dt="2025-05-01T11:42:55.210" v="70" actId="790"/>
          <ac:spMkLst>
            <pc:docMk/>
            <pc:sldMk cId="1829801249" sldId="256"/>
            <ac:spMk id="24" creationId="{E10F70CC-BEF9-4E45-4A8C-D9E6FDA0F719}"/>
          </ac:spMkLst>
        </pc:spChg>
        <pc:spChg chg="mod">
          <ac:chgData name="Marie-Sophie Meisinger" userId="286e1ad8-c636-4702-a91e-982a33a1b0e7" providerId="ADAL" clId="{73EE26A0-7123-4252-A109-FF871A3971C2}" dt="2025-05-01T11:42:55.210" v="70" actId="790"/>
          <ac:spMkLst>
            <pc:docMk/>
            <pc:sldMk cId="1829801249" sldId="256"/>
            <ac:spMk id="27" creationId="{90F7A89E-8662-9E93-CEA8-5CEB04A45296}"/>
          </ac:spMkLst>
        </pc:spChg>
        <pc:spChg chg="mod">
          <ac:chgData name="Marie-Sophie Meisinger" userId="286e1ad8-c636-4702-a91e-982a33a1b0e7" providerId="ADAL" clId="{73EE26A0-7123-4252-A109-FF871A3971C2}" dt="2025-05-01T11:42:55.210" v="70" actId="790"/>
          <ac:spMkLst>
            <pc:docMk/>
            <pc:sldMk cId="1829801249" sldId="256"/>
            <ac:spMk id="32" creationId="{069C4FA8-2173-FA44-A4CF-9F9CEF3F36F1}"/>
          </ac:spMkLst>
        </pc:spChg>
        <pc:spChg chg="mod">
          <ac:chgData name="Marie-Sophie Meisinger" userId="286e1ad8-c636-4702-a91e-982a33a1b0e7" providerId="ADAL" clId="{73EE26A0-7123-4252-A109-FF871A3971C2}" dt="2025-05-01T11:42:55.210" v="70" actId="790"/>
          <ac:spMkLst>
            <pc:docMk/>
            <pc:sldMk cId="1829801249" sldId="256"/>
            <ac:spMk id="35" creationId="{5F78FCC7-E01B-DA63-AA46-05FB2C306B6F}"/>
          </ac:spMkLst>
        </pc:spChg>
        <pc:spChg chg="mod">
          <ac:chgData name="Marie-Sophie Meisinger" userId="286e1ad8-c636-4702-a91e-982a33a1b0e7" providerId="ADAL" clId="{73EE26A0-7123-4252-A109-FF871A3971C2}" dt="2025-05-01T11:42:55.210" v="70" actId="790"/>
          <ac:spMkLst>
            <pc:docMk/>
            <pc:sldMk cId="1829801249" sldId="256"/>
            <ac:spMk id="45" creationId="{EAB15263-1747-7E08-6BC5-156B5F326D00}"/>
          </ac:spMkLst>
        </pc:spChg>
        <pc:spChg chg="mod">
          <ac:chgData name="Marie-Sophie Meisinger" userId="286e1ad8-c636-4702-a91e-982a33a1b0e7" providerId="ADAL" clId="{73EE26A0-7123-4252-A109-FF871A3971C2}" dt="2025-05-01T11:42:55.210" v="70" actId="790"/>
          <ac:spMkLst>
            <pc:docMk/>
            <pc:sldMk cId="1829801249" sldId="256"/>
            <ac:spMk id="47" creationId="{C5E26CFE-7D84-F246-9C60-D2AEBA9062B0}"/>
          </ac:spMkLst>
        </pc:spChg>
      </pc:sldChg>
      <pc:sldChg chg="modSp mod">
        <pc:chgData name="Marie-Sophie Meisinger" userId="286e1ad8-c636-4702-a91e-982a33a1b0e7" providerId="ADAL" clId="{73EE26A0-7123-4252-A109-FF871A3971C2}" dt="2025-05-01T11:44:16.768" v="77" actId="790"/>
        <pc:sldMkLst>
          <pc:docMk/>
          <pc:sldMk cId="2795423609" sldId="259"/>
        </pc:sldMkLst>
        <pc:spChg chg="mod">
          <ac:chgData name="Marie-Sophie Meisinger" userId="286e1ad8-c636-4702-a91e-982a33a1b0e7" providerId="ADAL" clId="{73EE26A0-7123-4252-A109-FF871A3971C2}" dt="2025-05-01T11:44:16.768" v="77" actId="790"/>
          <ac:spMkLst>
            <pc:docMk/>
            <pc:sldMk cId="2795423609" sldId="259"/>
            <ac:spMk id="33" creationId="{37C934B2-80DF-BF31-323C-CF8F1EC2F233}"/>
          </ac:spMkLst>
        </pc:spChg>
        <pc:spChg chg="mod">
          <ac:chgData name="Marie-Sophie Meisinger" userId="286e1ad8-c636-4702-a91e-982a33a1b0e7" providerId="ADAL" clId="{73EE26A0-7123-4252-A109-FF871A3971C2}" dt="2025-05-01T11:44:16.768" v="77" actId="790"/>
          <ac:spMkLst>
            <pc:docMk/>
            <pc:sldMk cId="2795423609" sldId="259"/>
            <ac:spMk id="57" creationId="{865F629C-2CA5-9E84-3917-69215A0A0F09}"/>
          </ac:spMkLst>
        </pc:spChg>
        <pc:spChg chg="mod">
          <ac:chgData name="Marie-Sophie Meisinger" userId="286e1ad8-c636-4702-a91e-982a33a1b0e7" providerId="ADAL" clId="{73EE26A0-7123-4252-A109-FF871A3971C2}" dt="2025-05-01T11:44:16.768" v="77" actId="790"/>
          <ac:spMkLst>
            <pc:docMk/>
            <pc:sldMk cId="2795423609" sldId="259"/>
            <ac:spMk id="63" creationId="{2256DE32-A794-DA6F-51F6-59C5094BB6D2}"/>
          </ac:spMkLst>
        </pc:spChg>
        <pc:spChg chg="mod">
          <ac:chgData name="Marie-Sophie Meisinger" userId="286e1ad8-c636-4702-a91e-982a33a1b0e7" providerId="ADAL" clId="{73EE26A0-7123-4252-A109-FF871A3971C2}" dt="2025-05-01T11:44:16.768" v="77" actId="790"/>
          <ac:spMkLst>
            <pc:docMk/>
            <pc:sldMk cId="2795423609" sldId="259"/>
            <ac:spMk id="64" creationId="{94CA47AE-ED81-4809-050F-336C7D7497BC}"/>
          </ac:spMkLst>
        </pc:spChg>
        <pc:spChg chg="mod">
          <ac:chgData name="Marie-Sophie Meisinger" userId="286e1ad8-c636-4702-a91e-982a33a1b0e7" providerId="ADAL" clId="{73EE26A0-7123-4252-A109-FF871A3971C2}" dt="2025-05-01T11:38:47.615" v="3" actId="6549"/>
          <ac:spMkLst>
            <pc:docMk/>
            <pc:sldMk cId="2795423609" sldId="259"/>
            <ac:spMk id="65" creationId="{D4FBECF8-4B14-8640-BCE5-52A54B86ADF4}"/>
          </ac:spMkLst>
        </pc:spChg>
        <pc:spChg chg="mod">
          <ac:chgData name="Marie-Sophie Meisinger" userId="286e1ad8-c636-4702-a91e-982a33a1b0e7" providerId="ADAL" clId="{73EE26A0-7123-4252-A109-FF871A3971C2}" dt="2025-05-01T11:44:16.768" v="77" actId="790"/>
          <ac:spMkLst>
            <pc:docMk/>
            <pc:sldMk cId="2795423609" sldId="259"/>
            <ac:spMk id="71" creationId="{94B19D4B-3593-0684-ABCB-8E4B13652704}"/>
          </ac:spMkLst>
        </pc:spChg>
        <pc:spChg chg="mod">
          <ac:chgData name="Marie-Sophie Meisinger" userId="286e1ad8-c636-4702-a91e-982a33a1b0e7" providerId="ADAL" clId="{73EE26A0-7123-4252-A109-FF871A3971C2}" dt="2025-05-01T11:44:16.768" v="77" actId="790"/>
          <ac:spMkLst>
            <pc:docMk/>
            <pc:sldMk cId="2795423609" sldId="259"/>
            <ac:spMk id="75" creationId="{5305DC2B-CFA5-1A90-5D41-B5AD4A1F8F03}"/>
          </ac:spMkLst>
        </pc:spChg>
        <pc:spChg chg="mod">
          <ac:chgData name="Marie-Sophie Meisinger" userId="286e1ad8-c636-4702-a91e-982a33a1b0e7" providerId="ADAL" clId="{73EE26A0-7123-4252-A109-FF871A3971C2}" dt="2025-05-01T11:44:16.768" v="77" actId="790"/>
          <ac:spMkLst>
            <pc:docMk/>
            <pc:sldMk cId="2795423609" sldId="259"/>
            <ac:spMk id="77" creationId="{13FF5109-DDB2-67E1-E58D-231C7DD1FE2F}"/>
          </ac:spMkLst>
        </pc:spChg>
        <pc:spChg chg="mod">
          <ac:chgData name="Marie-Sophie Meisinger" userId="286e1ad8-c636-4702-a91e-982a33a1b0e7" providerId="ADAL" clId="{73EE26A0-7123-4252-A109-FF871A3971C2}" dt="2025-05-01T11:44:16.768" v="77" actId="790"/>
          <ac:spMkLst>
            <pc:docMk/>
            <pc:sldMk cId="2795423609" sldId="259"/>
            <ac:spMk id="82" creationId="{7D64570F-CF2A-8EF9-E706-0B916F8FE4FA}"/>
          </ac:spMkLst>
        </pc:spChg>
        <pc:spChg chg="mod">
          <ac:chgData name="Marie-Sophie Meisinger" userId="286e1ad8-c636-4702-a91e-982a33a1b0e7" providerId="ADAL" clId="{73EE26A0-7123-4252-A109-FF871A3971C2}" dt="2025-05-01T11:44:16.768" v="77" actId="790"/>
          <ac:spMkLst>
            <pc:docMk/>
            <pc:sldMk cId="2795423609" sldId="259"/>
            <ac:spMk id="88" creationId="{5A830FB3-D9AB-B8A3-9C83-7CE1694CBCFB}"/>
          </ac:spMkLst>
        </pc:spChg>
        <pc:spChg chg="mod">
          <ac:chgData name="Marie-Sophie Meisinger" userId="286e1ad8-c636-4702-a91e-982a33a1b0e7" providerId="ADAL" clId="{73EE26A0-7123-4252-A109-FF871A3971C2}" dt="2025-05-01T11:44:16.768" v="77" actId="790"/>
          <ac:spMkLst>
            <pc:docMk/>
            <pc:sldMk cId="2795423609" sldId="259"/>
            <ac:spMk id="89" creationId="{032A6E42-01F9-F85F-63CB-E280BD60A4A8}"/>
          </ac:spMkLst>
        </pc:spChg>
      </pc:sldChg>
      <pc:sldChg chg="delSp mod">
        <pc:chgData name="Marie-Sophie Meisinger" userId="286e1ad8-c636-4702-a91e-982a33a1b0e7" providerId="ADAL" clId="{73EE26A0-7123-4252-A109-FF871A3971C2}" dt="2025-05-01T11:43:47.581" v="75" actId="478"/>
        <pc:sldMkLst>
          <pc:docMk/>
          <pc:sldMk cId="1807465954" sldId="260"/>
        </pc:sldMkLst>
        <pc:spChg chg="del">
          <ac:chgData name="Marie-Sophie Meisinger" userId="286e1ad8-c636-4702-a91e-982a33a1b0e7" providerId="ADAL" clId="{73EE26A0-7123-4252-A109-FF871A3971C2}" dt="2025-05-01T11:43:47.581" v="75" actId="478"/>
          <ac:spMkLst>
            <pc:docMk/>
            <pc:sldMk cId="1807465954" sldId="260"/>
            <ac:spMk id="51" creationId="{7FB72C97-4C8D-C352-F589-8B8D2C6836E8}"/>
          </ac:spMkLst>
        </pc:spChg>
      </pc:sldChg>
      <pc:sldChg chg="modSp mod">
        <pc:chgData name="Marie-Sophie Meisinger" userId="286e1ad8-c636-4702-a91e-982a33a1b0e7" providerId="ADAL" clId="{73EE26A0-7123-4252-A109-FF871A3971C2}" dt="2025-05-01T11:38:18.166" v="1" actId="6549"/>
        <pc:sldMkLst>
          <pc:docMk/>
          <pc:sldMk cId="748592159" sldId="261"/>
        </pc:sldMkLst>
        <pc:spChg chg="mod">
          <ac:chgData name="Marie-Sophie Meisinger" userId="286e1ad8-c636-4702-a91e-982a33a1b0e7" providerId="ADAL" clId="{73EE26A0-7123-4252-A109-FF871A3971C2}" dt="2025-05-01T11:38:18.166" v="1" actId="6549"/>
          <ac:spMkLst>
            <pc:docMk/>
            <pc:sldMk cId="748592159" sldId="261"/>
            <ac:spMk id="2" creationId="{B139DEAE-ECD5-25E1-8733-332455EAA1F9}"/>
          </ac:spMkLst>
        </pc:spChg>
      </pc:sldChg>
      <pc:sldChg chg="modSp mod">
        <pc:chgData name="Marie-Sophie Meisinger" userId="286e1ad8-c636-4702-a91e-982a33a1b0e7" providerId="ADAL" clId="{73EE26A0-7123-4252-A109-FF871A3971C2}" dt="2025-05-01T11:39:32.726" v="30" actId="6549"/>
        <pc:sldMkLst>
          <pc:docMk/>
          <pc:sldMk cId="4128372343" sldId="263"/>
        </pc:sldMkLst>
        <pc:spChg chg="mod">
          <ac:chgData name="Marie-Sophie Meisinger" userId="286e1ad8-c636-4702-a91e-982a33a1b0e7" providerId="ADAL" clId="{73EE26A0-7123-4252-A109-FF871A3971C2}" dt="2025-05-01T11:39:32.726" v="30" actId="6549"/>
          <ac:spMkLst>
            <pc:docMk/>
            <pc:sldMk cId="4128372343" sldId="263"/>
            <ac:spMk id="2" creationId="{B139DEAE-ECD5-25E1-8733-332455EAA1F9}"/>
          </ac:spMkLst>
        </pc:spChg>
      </pc:sldChg>
      <pc:sldChg chg="modSp mod">
        <pc:chgData name="Marie-Sophie Meisinger" userId="286e1ad8-c636-4702-a91e-982a33a1b0e7" providerId="ADAL" clId="{73EE26A0-7123-4252-A109-FF871A3971C2}" dt="2025-05-01T11:38:38.500" v="2" actId="6549"/>
        <pc:sldMkLst>
          <pc:docMk/>
          <pc:sldMk cId="129106329" sldId="265"/>
        </pc:sldMkLst>
        <pc:spChg chg="mod">
          <ac:chgData name="Marie-Sophie Meisinger" userId="286e1ad8-c636-4702-a91e-982a33a1b0e7" providerId="ADAL" clId="{73EE26A0-7123-4252-A109-FF871A3971C2}" dt="2025-05-01T11:38:38.500" v="2" actId="6549"/>
          <ac:spMkLst>
            <pc:docMk/>
            <pc:sldMk cId="129106329" sldId="265"/>
            <ac:spMk id="2" creationId="{B139DEAE-ECD5-25E1-8733-332455EAA1F9}"/>
          </ac:spMkLst>
        </pc:spChg>
      </pc:sldChg>
      <pc:sldChg chg="modSp mod">
        <pc:chgData name="Marie-Sophie Meisinger" userId="286e1ad8-c636-4702-a91e-982a33a1b0e7" providerId="ADAL" clId="{73EE26A0-7123-4252-A109-FF871A3971C2}" dt="2025-05-01T11:47:47.711" v="87" actId="790"/>
        <pc:sldMkLst>
          <pc:docMk/>
          <pc:sldMk cId="1501376462" sldId="2147482675"/>
        </pc:sldMkLst>
        <pc:spChg chg="mod">
          <ac:chgData name="Marie-Sophie Meisinger" userId="286e1ad8-c636-4702-a91e-982a33a1b0e7" providerId="ADAL" clId="{73EE26A0-7123-4252-A109-FF871A3971C2}" dt="2025-05-01T11:47:47.711" v="87" actId="790"/>
          <ac:spMkLst>
            <pc:docMk/>
            <pc:sldMk cId="1501376462" sldId="2147482675"/>
            <ac:spMk id="2" creationId="{DBA2F382-4D57-C9A6-0C2C-2CD3B5AB3EA4}"/>
          </ac:spMkLst>
        </pc:spChg>
        <pc:spChg chg="mod">
          <ac:chgData name="Marie-Sophie Meisinger" userId="286e1ad8-c636-4702-a91e-982a33a1b0e7" providerId="ADAL" clId="{73EE26A0-7123-4252-A109-FF871A3971C2}" dt="2025-05-01T11:47:47.711" v="87" actId="790"/>
          <ac:spMkLst>
            <pc:docMk/>
            <pc:sldMk cId="1501376462" sldId="2147482675"/>
            <ac:spMk id="5" creationId="{B6B65856-4730-4987-D8E1-87422078452B}"/>
          </ac:spMkLst>
        </pc:spChg>
        <pc:spChg chg="mod">
          <ac:chgData name="Marie-Sophie Meisinger" userId="286e1ad8-c636-4702-a91e-982a33a1b0e7" providerId="ADAL" clId="{73EE26A0-7123-4252-A109-FF871A3971C2}" dt="2025-05-01T11:47:47.711" v="87" actId="790"/>
          <ac:spMkLst>
            <pc:docMk/>
            <pc:sldMk cId="1501376462" sldId="2147482675"/>
            <ac:spMk id="6" creationId="{03925FA9-E337-A3CF-C2C3-D02F9268B84A}"/>
          </ac:spMkLst>
        </pc:spChg>
        <pc:spChg chg="mod">
          <ac:chgData name="Marie-Sophie Meisinger" userId="286e1ad8-c636-4702-a91e-982a33a1b0e7" providerId="ADAL" clId="{73EE26A0-7123-4252-A109-FF871A3971C2}" dt="2025-05-01T11:47:47.711" v="87" actId="790"/>
          <ac:spMkLst>
            <pc:docMk/>
            <pc:sldMk cId="1501376462" sldId="2147482675"/>
            <ac:spMk id="7" creationId="{E683E656-2CB4-D7F2-D708-C8E102820F0E}"/>
          </ac:spMkLst>
        </pc:spChg>
        <pc:spChg chg="mod">
          <ac:chgData name="Marie-Sophie Meisinger" userId="286e1ad8-c636-4702-a91e-982a33a1b0e7" providerId="ADAL" clId="{73EE26A0-7123-4252-A109-FF871A3971C2}" dt="2025-05-01T11:47:47.711" v="87" actId="790"/>
          <ac:spMkLst>
            <pc:docMk/>
            <pc:sldMk cId="1501376462" sldId="2147482675"/>
            <ac:spMk id="9" creationId="{06FB9C5C-4E12-8691-8A1F-812B13F209F2}"/>
          </ac:spMkLst>
        </pc:spChg>
        <pc:spChg chg="mod">
          <ac:chgData name="Marie-Sophie Meisinger" userId="286e1ad8-c636-4702-a91e-982a33a1b0e7" providerId="ADAL" clId="{73EE26A0-7123-4252-A109-FF871A3971C2}" dt="2025-05-01T11:47:47.711" v="87" actId="790"/>
          <ac:spMkLst>
            <pc:docMk/>
            <pc:sldMk cId="1501376462" sldId="2147482675"/>
            <ac:spMk id="19" creationId="{D3B5A770-62F3-C4DC-90BA-0DC41C92F56D}"/>
          </ac:spMkLst>
        </pc:spChg>
        <pc:spChg chg="mod">
          <ac:chgData name="Marie-Sophie Meisinger" userId="286e1ad8-c636-4702-a91e-982a33a1b0e7" providerId="ADAL" clId="{73EE26A0-7123-4252-A109-FF871A3971C2}" dt="2025-05-01T11:47:47.711" v="87" actId="790"/>
          <ac:spMkLst>
            <pc:docMk/>
            <pc:sldMk cId="1501376462" sldId="2147482675"/>
            <ac:spMk id="21" creationId="{90F84725-D084-6289-C7EA-0356DCF99205}"/>
          </ac:spMkLst>
        </pc:spChg>
        <pc:spChg chg="mod">
          <ac:chgData name="Marie-Sophie Meisinger" userId="286e1ad8-c636-4702-a91e-982a33a1b0e7" providerId="ADAL" clId="{73EE26A0-7123-4252-A109-FF871A3971C2}" dt="2025-05-01T11:47:47.711" v="87" actId="790"/>
          <ac:spMkLst>
            <pc:docMk/>
            <pc:sldMk cId="1501376462" sldId="2147482675"/>
            <ac:spMk id="22" creationId="{261BCA60-C446-F7A4-2486-C56647F6B9C6}"/>
          </ac:spMkLst>
        </pc:spChg>
        <pc:spChg chg="mod">
          <ac:chgData name="Marie-Sophie Meisinger" userId="286e1ad8-c636-4702-a91e-982a33a1b0e7" providerId="ADAL" clId="{73EE26A0-7123-4252-A109-FF871A3971C2}" dt="2025-05-01T11:47:47.711" v="87" actId="790"/>
          <ac:spMkLst>
            <pc:docMk/>
            <pc:sldMk cId="1501376462" sldId="2147482675"/>
            <ac:spMk id="23" creationId="{D931FA46-D7C9-3A63-D09A-11E6532AF01F}"/>
          </ac:spMkLst>
        </pc:spChg>
        <pc:spChg chg="mod">
          <ac:chgData name="Marie-Sophie Meisinger" userId="286e1ad8-c636-4702-a91e-982a33a1b0e7" providerId="ADAL" clId="{73EE26A0-7123-4252-A109-FF871A3971C2}" dt="2025-05-01T11:47:47.711" v="87" actId="790"/>
          <ac:spMkLst>
            <pc:docMk/>
            <pc:sldMk cId="1501376462" sldId="2147482675"/>
            <ac:spMk id="24" creationId="{B5EB5CF8-0378-86E0-46D1-7044244CEA20}"/>
          </ac:spMkLst>
        </pc:spChg>
      </pc:sldChg>
      <pc:sldChg chg="modSp mod">
        <pc:chgData name="Marie-Sophie Meisinger" userId="286e1ad8-c636-4702-a91e-982a33a1b0e7" providerId="ADAL" clId="{73EE26A0-7123-4252-A109-FF871A3971C2}" dt="2025-05-01T11:39:43.392" v="42" actId="113"/>
        <pc:sldMkLst>
          <pc:docMk/>
          <pc:sldMk cId="2418242453" sldId="2147482732"/>
        </pc:sldMkLst>
        <pc:graphicFrameChg chg="modGraphic">
          <ac:chgData name="Marie-Sophie Meisinger" userId="286e1ad8-c636-4702-a91e-982a33a1b0e7" providerId="ADAL" clId="{73EE26A0-7123-4252-A109-FF871A3971C2}" dt="2025-05-01T11:39:43.392" v="42" actId="113"/>
          <ac:graphicFrameMkLst>
            <pc:docMk/>
            <pc:sldMk cId="2418242453" sldId="2147482732"/>
            <ac:graphicFrameMk id="2" creationId="{8813990F-3022-6684-6227-480859B86AAE}"/>
          </ac:graphicFrameMkLst>
        </pc:graphicFrameChg>
      </pc:sldChg>
      <pc:sldChg chg="modSp mod">
        <pc:chgData name="Marie-Sophie Meisinger" userId="286e1ad8-c636-4702-a91e-982a33a1b0e7" providerId="ADAL" clId="{73EE26A0-7123-4252-A109-FF871A3971C2}" dt="2025-05-01T11:40:19.802" v="66" actId="20577"/>
        <pc:sldMkLst>
          <pc:docMk/>
          <pc:sldMk cId="2309073779" sldId="2147482734"/>
        </pc:sldMkLst>
        <pc:spChg chg="mod">
          <ac:chgData name="Marie-Sophie Meisinger" userId="286e1ad8-c636-4702-a91e-982a33a1b0e7" providerId="ADAL" clId="{73EE26A0-7123-4252-A109-FF871A3971C2}" dt="2025-05-01T11:40:19.802" v="66" actId="20577"/>
          <ac:spMkLst>
            <pc:docMk/>
            <pc:sldMk cId="2309073779" sldId="2147482734"/>
            <ac:spMk id="24" creationId="{835360C7-AE85-CF60-67C4-A87494525003}"/>
          </ac:spMkLst>
        </pc:spChg>
        <pc:graphicFrameChg chg="modGraphic">
          <ac:chgData name="Marie-Sophie Meisinger" userId="286e1ad8-c636-4702-a91e-982a33a1b0e7" providerId="ADAL" clId="{73EE26A0-7123-4252-A109-FF871A3971C2}" dt="2025-05-01T11:39:03.109" v="17" actId="113"/>
          <ac:graphicFrameMkLst>
            <pc:docMk/>
            <pc:sldMk cId="2309073779" sldId="2147482734"/>
            <ac:graphicFrameMk id="18" creationId="{029E427B-AB00-FAD5-3A8A-14B27C013F1D}"/>
          </ac:graphicFrameMkLst>
        </pc:graphicFrameChg>
      </pc:sldChg>
      <pc:sldChg chg="modSp mod">
        <pc:chgData name="Marie-Sophie Meisinger" userId="286e1ad8-c636-4702-a91e-982a33a1b0e7" providerId="ADAL" clId="{73EE26A0-7123-4252-A109-FF871A3971C2}" dt="2025-05-01T11:39:58.353" v="54" actId="113"/>
        <pc:sldMkLst>
          <pc:docMk/>
          <pc:sldMk cId="3489217822" sldId="2147482735"/>
        </pc:sldMkLst>
        <pc:graphicFrameChg chg="modGraphic">
          <ac:chgData name="Marie-Sophie Meisinger" userId="286e1ad8-c636-4702-a91e-982a33a1b0e7" providerId="ADAL" clId="{73EE26A0-7123-4252-A109-FF871A3971C2}" dt="2025-05-01T11:39:58.353" v="54" actId="113"/>
          <ac:graphicFrameMkLst>
            <pc:docMk/>
            <pc:sldMk cId="3489217822" sldId="2147482735"/>
            <ac:graphicFrameMk id="2" creationId="{6358E34B-CD7A-ADB2-03AE-2FF731E26167}"/>
          </ac:graphicFrameMkLst>
        </pc:graphicFrameChg>
      </pc:sldChg>
      <pc:sldChg chg="modSp mod">
        <pc:chgData name="Marie-Sophie Meisinger" userId="286e1ad8-c636-4702-a91e-982a33a1b0e7" providerId="ADAL" clId="{73EE26A0-7123-4252-A109-FF871A3971C2}" dt="2025-05-01T11:39:21.188" v="29" actId="113"/>
        <pc:sldMkLst>
          <pc:docMk/>
          <pc:sldMk cId="2221272513" sldId="2147482736"/>
        </pc:sldMkLst>
        <pc:graphicFrameChg chg="modGraphic">
          <ac:chgData name="Marie-Sophie Meisinger" userId="286e1ad8-c636-4702-a91e-982a33a1b0e7" providerId="ADAL" clId="{73EE26A0-7123-4252-A109-FF871A3971C2}" dt="2025-05-01T11:39:21.188" v="29" actId="113"/>
          <ac:graphicFrameMkLst>
            <pc:docMk/>
            <pc:sldMk cId="2221272513" sldId="2147482736"/>
            <ac:graphicFrameMk id="2" creationId="{1A6C567C-F3DA-7322-EC8E-20622B4EF203}"/>
          </ac:graphicFrameMkLst>
        </pc:graphicFrameChg>
      </pc:sldChg>
      <pc:sldChg chg="delSp modSp mod">
        <pc:chgData name="Marie-Sophie Meisinger" userId="286e1ad8-c636-4702-a91e-982a33a1b0e7" providerId="ADAL" clId="{73EE26A0-7123-4252-A109-FF871A3971C2}" dt="2025-05-01T11:43:02.316" v="71" actId="790"/>
        <pc:sldMkLst>
          <pc:docMk/>
          <pc:sldMk cId="1984049735" sldId="2147482744"/>
        </pc:sldMkLst>
        <pc:spChg chg="mod">
          <ac:chgData name="Marie-Sophie Meisinger" userId="286e1ad8-c636-4702-a91e-982a33a1b0e7" providerId="ADAL" clId="{73EE26A0-7123-4252-A109-FF871A3971C2}" dt="2025-05-01T11:43:02.316" v="71" actId="790"/>
          <ac:spMkLst>
            <pc:docMk/>
            <pc:sldMk cId="1984049735" sldId="2147482744"/>
            <ac:spMk id="51" creationId="{61D0E12E-8F9A-C11C-4BF8-540F54116EA5}"/>
          </ac:spMkLst>
        </pc:spChg>
        <pc:spChg chg="del">
          <ac:chgData name="Marie-Sophie Meisinger" userId="286e1ad8-c636-4702-a91e-982a33a1b0e7" providerId="ADAL" clId="{73EE26A0-7123-4252-A109-FF871A3971C2}" dt="2025-05-01T10:48:52.762" v="0" actId="478"/>
          <ac:spMkLst>
            <pc:docMk/>
            <pc:sldMk cId="1984049735" sldId="2147482744"/>
            <ac:spMk id="53" creationId="{AA6CF689-7103-F757-D172-5D355679DD7C}"/>
          </ac:spMkLst>
        </pc:spChg>
      </pc:sldChg>
      <pc:sldChg chg="delSp mod">
        <pc:chgData name="Marie-Sophie Meisinger" userId="286e1ad8-c636-4702-a91e-982a33a1b0e7" providerId="ADAL" clId="{73EE26A0-7123-4252-A109-FF871A3971C2}" dt="2025-05-01T11:43:13.936" v="72" actId="478"/>
        <pc:sldMkLst>
          <pc:docMk/>
          <pc:sldMk cId="3134855336" sldId="2147482745"/>
        </pc:sldMkLst>
        <pc:spChg chg="del">
          <ac:chgData name="Marie-Sophie Meisinger" userId="286e1ad8-c636-4702-a91e-982a33a1b0e7" providerId="ADAL" clId="{73EE26A0-7123-4252-A109-FF871A3971C2}" dt="2025-05-01T11:43:13.936" v="72" actId="478"/>
          <ac:spMkLst>
            <pc:docMk/>
            <pc:sldMk cId="3134855336" sldId="2147482745"/>
            <ac:spMk id="15" creationId="{7C226AAD-DE7E-45F2-C799-6571B4C1697F}"/>
          </ac:spMkLst>
        </pc:spChg>
      </pc:sldChg>
      <pc:sldChg chg="delSp mod">
        <pc:chgData name="Marie-Sophie Meisinger" userId="286e1ad8-c636-4702-a91e-982a33a1b0e7" providerId="ADAL" clId="{73EE26A0-7123-4252-A109-FF871A3971C2}" dt="2025-05-01T11:43:30.065" v="73" actId="478"/>
        <pc:sldMkLst>
          <pc:docMk/>
          <pc:sldMk cId="2579794218" sldId="2147482747"/>
        </pc:sldMkLst>
        <pc:spChg chg="del">
          <ac:chgData name="Marie-Sophie Meisinger" userId="286e1ad8-c636-4702-a91e-982a33a1b0e7" providerId="ADAL" clId="{73EE26A0-7123-4252-A109-FF871A3971C2}" dt="2025-05-01T11:43:30.065" v="73" actId="478"/>
          <ac:spMkLst>
            <pc:docMk/>
            <pc:sldMk cId="2579794218" sldId="2147482747"/>
            <ac:spMk id="28" creationId="{B1665A70-75FB-21D2-B674-279A9D5454AC}"/>
          </ac:spMkLst>
        </pc:spChg>
      </pc:sldChg>
      <pc:sldChg chg="delSp modSp mod">
        <pc:chgData name="Marie-Sophie Meisinger" userId="286e1ad8-c636-4702-a91e-982a33a1b0e7" providerId="ADAL" clId="{73EE26A0-7123-4252-A109-FF871A3971C2}" dt="2025-05-01T11:48:47.342" v="88" actId="790"/>
        <pc:sldMkLst>
          <pc:docMk/>
          <pc:sldMk cId="3727053689" sldId="2147482748"/>
        </pc:sldMkLst>
        <pc:spChg chg="del">
          <ac:chgData name="Marie-Sophie Meisinger" userId="286e1ad8-c636-4702-a91e-982a33a1b0e7" providerId="ADAL" clId="{73EE26A0-7123-4252-A109-FF871A3971C2}" dt="2025-05-01T11:43:37.052" v="74" actId="478"/>
          <ac:spMkLst>
            <pc:docMk/>
            <pc:sldMk cId="3727053689" sldId="2147482748"/>
            <ac:spMk id="28" creationId="{B1665A70-75FB-21D2-B674-279A9D5454AC}"/>
          </ac:spMkLst>
        </pc:spChg>
        <pc:spChg chg="mod">
          <ac:chgData name="Marie-Sophie Meisinger" userId="286e1ad8-c636-4702-a91e-982a33a1b0e7" providerId="ADAL" clId="{73EE26A0-7123-4252-A109-FF871A3971C2}" dt="2025-05-01T11:48:47.342" v="88" actId="790"/>
          <ac:spMkLst>
            <pc:docMk/>
            <pc:sldMk cId="3727053689" sldId="2147482748"/>
            <ac:spMk id="51" creationId="{61D0E12E-8F9A-C11C-4BF8-540F54116EA5}"/>
          </ac:spMkLst>
        </pc:spChg>
      </pc:sldChg>
      <pc:sldChg chg="modSp mod">
        <pc:chgData name="Marie-Sophie Meisinger" userId="286e1ad8-c636-4702-a91e-982a33a1b0e7" providerId="ADAL" clId="{73EE26A0-7123-4252-A109-FF871A3971C2}" dt="2025-05-01T11:44:07.739" v="76" actId="790"/>
        <pc:sldMkLst>
          <pc:docMk/>
          <pc:sldMk cId="1531511211" sldId="2147483647"/>
        </pc:sldMkLst>
        <pc:spChg chg="mod">
          <ac:chgData name="Marie-Sophie Meisinger" userId="286e1ad8-c636-4702-a91e-982a33a1b0e7" providerId="ADAL" clId="{73EE26A0-7123-4252-A109-FF871A3971C2}" dt="2025-05-01T11:44:07.739" v="76" actId="790"/>
          <ac:spMkLst>
            <pc:docMk/>
            <pc:sldMk cId="1531511211" sldId="2147483647"/>
            <ac:spMk id="2" creationId="{B139DEAE-ECD5-25E1-8733-332455EAA1F9}"/>
          </ac:spMkLst>
        </pc:spChg>
        <pc:spChg chg="mod">
          <ac:chgData name="Marie-Sophie Meisinger" userId="286e1ad8-c636-4702-a91e-982a33a1b0e7" providerId="ADAL" clId="{73EE26A0-7123-4252-A109-FF871A3971C2}" dt="2025-05-01T11:44:07.739" v="76" actId="790"/>
          <ac:spMkLst>
            <pc:docMk/>
            <pc:sldMk cId="1531511211" sldId="2147483647"/>
            <ac:spMk id="10" creationId="{B45FE3B3-A3F3-554E-BC4C-AD249E46BAE6}"/>
          </ac:spMkLst>
        </pc:spChg>
        <pc:spChg chg="mod">
          <ac:chgData name="Marie-Sophie Meisinger" userId="286e1ad8-c636-4702-a91e-982a33a1b0e7" providerId="ADAL" clId="{73EE26A0-7123-4252-A109-FF871A3971C2}" dt="2025-05-01T11:44:07.739" v="76" actId="790"/>
          <ac:spMkLst>
            <pc:docMk/>
            <pc:sldMk cId="1531511211" sldId="2147483647"/>
            <ac:spMk id="12" creationId="{F2D0153A-1FA4-7038-585C-7FA96B7B40C9}"/>
          </ac:spMkLst>
        </pc:spChg>
        <pc:spChg chg="mod">
          <ac:chgData name="Marie-Sophie Meisinger" userId="286e1ad8-c636-4702-a91e-982a33a1b0e7" providerId="ADAL" clId="{73EE26A0-7123-4252-A109-FF871A3971C2}" dt="2025-05-01T11:44:07.739" v="76" actId="790"/>
          <ac:spMkLst>
            <pc:docMk/>
            <pc:sldMk cId="1531511211" sldId="2147483647"/>
            <ac:spMk id="27" creationId="{90F7A89E-8662-9E93-CEA8-5CEB04A45296}"/>
          </ac:spMkLst>
        </pc:spChg>
        <pc:spChg chg="mod">
          <ac:chgData name="Marie-Sophie Meisinger" userId="286e1ad8-c636-4702-a91e-982a33a1b0e7" providerId="ADAL" clId="{73EE26A0-7123-4252-A109-FF871A3971C2}" dt="2025-05-01T11:44:07.739" v="76" actId="790"/>
          <ac:spMkLst>
            <pc:docMk/>
            <pc:sldMk cId="1531511211" sldId="2147483647"/>
            <ac:spMk id="28" creationId="{4DEC39A1-993D-3747-B3E5-92F1CCD5CF6A}"/>
          </ac:spMkLst>
        </pc:spChg>
        <pc:spChg chg="mod">
          <ac:chgData name="Marie-Sophie Meisinger" userId="286e1ad8-c636-4702-a91e-982a33a1b0e7" providerId="ADAL" clId="{73EE26A0-7123-4252-A109-FF871A3971C2}" dt="2025-05-01T11:44:07.739" v="76" actId="790"/>
          <ac:spMkLst>
            <pc:docMk/>
            <pc:sldMk cId="1531511211" sldId="2147483647"/>
            <ac:spMk id="34" creationId="{9A355166-295B-6DB7-943D-5A5444A369B1}"/>
          </ac:spMkLst>
        </pc:spChg>
        <pc:spChg chg="mod">
          <ac:chgData name="Marie-Sophie Meisinger" userId="286e1ad8-c636-4702-a91e-982a33a1b0e7" providerId="ADAL" clId="{73EE26A0-7123-4252-A109-FF871A3971C2}" dt="2025-05-01T11:44:07.739" v="76" actId="790"/>
          <ac:spMkLst>
            <pc:docMk/>
            <pc:sldMk cId="1531511211" sldId="2147483647"/>
            <ac:spMk id="38" creationId="{BDDE3DC7-7866-7F8F-8523-26CFE9654505}"/>
          </ac:spMkLst>
        </pc:spChg>
        <pc:spChg chg="mod">
          <ac:chgData name="Marie-Sophie Meisinger" userId="286e1ad8-c636-4702-a91e-982a33a1b0e7" providerId="ADAL" clId="{73EE26A0-7123-4252-A109-FF871A3971C2}" dt="2025-05-01T11:44:07.739" v="76" actId="790"/>
          <ac:spMkLst>
            <pc:docMk/>
            <pc:sldMk cId="1531511211" sldId="2147483647"/>
            <ac:spMk id="40" creationId="{A391A9BC-77AF-2474-B22D-EB7D96AC044B}"/>
          </ac:spMkLst>
        </pc:spChg>
        <pc:spChg chg="mod">
          <ac:chgData name="Marie-Sophie Meisinger" userId="286e1ad8-c636-4702-a91e-982a33a1b0e7" providerId="ADAL" clId="{73EE26A0-7123-4252-A109-FF871A3971C2}" dt="2025-05-01T11:44:07.739" v="76" actId="790"/>
          <ac:spMkLst>
            <pc:docMk/>
            <pc:sldMk cId="1531511211" sldId="2147483647"/>
            <ac:spMk id="45" creationId="{EAB15263-1747-7E08-6BC5-156B5F326D00}"/>
          </ac:spMkLst>
        </pc:spChg>
        <pc:spChg chg="mod">
          <ac:chgData name="Marie-Sophie Meisinger" userId="286e1ad8-c636-4702-a91e-982a33a1b0e7" providerId="ADAL" clId="{73EE26A0-7123-4252-A109-FF871A3971C2}" dt="2025-05-01T11:44:07.739" v="76" actId="790"/>
          <ac:spMkLst>
            <pc:docMk/>
            <pc:sldMk cId="1531511211" sldId="2147483647"/>
            <ac:spMk id="47" creationId="{828ACAB6-A484-BE49-88B7-ACAB109B5CB7}"/>
          </ac:spMkLst>
        </pc:spChg>
      </pc:sldChg>
      <pc:sldMasterChg chg="del">
        <pc:chgData name="Marie-Sophie Meisinger" userId="286e1ad8-c636-4702-a91e-982a33a1b0e7" providerId="ADAL" clId="{73EE26A0-7123-4252-A109-FF871A3971C2}" dt="2025-05-01T11:45:45.769" v="78" actId="2696"/>
        <pc:sldMasterMkLst>
          <pc:docMk/>
          <pc:sldMasterMk cId="3779759639" sldId="2147483660"/>
        </pc:sldMasterMkLst>
      </pc:sldMasterChg>
      <pc:sldMasterChg chg="del">
        <pc:chgData name="Marie-Sophie Meisinger" userId="286e1ad8-c636-4702-a91e-982a33a1b0e7" providerId="ADAL" clId="{73EE26A0-7123-4252-A109-FF871A3971C2}" dt="2025-05-01T11:46:04.207" v="79" actId="2696"/>
        <pc:sldMasterMkLst>
          <pc:docMk/>
          <pc:sldMasterMk cId="222821338" sldId="2147483932"/>
        </pc:sldMasterMkLst>
      </pc:sldMasterChg>
      <pc:sldMasterChg chg="del">
        <pc:chgData name="Marie-Sophie Meisinger" userId="286e1ad8-c636-4702-a91e-982a33a1b0e7" providerId="ADAL" clId="{73EE26A0-7123-4252-A109-FF871A3971C2}" dt="2025-05-01T11:46:10.302" v="80" actId="2696"/>
        <pc:sldMasterMkLst>
          <pc:docMk/>
          <pc:sldMasterMk cId="4100221842" sldId="2147483954"/>
        </pc:sldMasterMkLst>
      </pc:sldMasterChg>
      <pc:sldMasterChg chg="del">
        <pc:chgData name="Marie-Sophie Meisinger" userId="286e1ad8-c636-4702-a91e-982a33a1b0e7" providerId="ADAL" clId="{73EE26A0-7123-4252-A109-FF871A3971C2}" dt="2025-05-01T11:46:16.448" v="81" actId="2696"/>
        <pc:sldMasterMkLst>
          <pc:docMk/>
          <pc:sldMasterMk cId="1480172723" sldId="2147484007"/>
        </pc:sldMasterMkLst>
      </pc:sldMasterChg>
      <pc:sldMasterChg chg="del">
        <pc:chgData name="Marie-Sophie Meisinger" userId="286e1ad8-c636-4702-a91e-982a33a1b0e7" providerId="ADAL" clId="{73EE26A0-7123-4252-A109-FF871A3971C2}" dt="2025-05-01T11:46:22.362" v="82" actId="2696"/>
        <pc:sldMasterMkLst>
          <pc:docMk/>
          <pc:sldMasterMk cId="1141782007" sldId="2147484029"/>
        </pc:sldMasterMkLst>
      </pc:sldMasterChg>
      <pc:sldMasterChg chg="del">
        <pc:chgData name="Marie-Sophie Meisinger" userId="286e1ad8-c636-4702-a91e-982a33a1b0e7" providerId="ADAL" clId="{73EE26A0-7123-4252-A109-FF871A3971C2}" dt="2025-05-01T11:46:29.707" v="83" actId="2696"/>
        <pc:sldMasterMkLst>
          <pc:docMk/>
          <pc:sldMasterMk cId="202345848" sldId="2147484049"/>
        </pc:sldMasterMkLst>
      </pc:sldMasterChg>
      <pc:sldMasterChg chg="del">
        <pc:chgData name="Marie-Sophie Meisinger" userId="286e1ad8-c636-4702-a91e-982a33a1b0e7" providerId="ADAL" clId="{73EE26A0-7123-4252-A109-FF871A3971C2}" dt="2025-05-01T11:46:35.587" v="84" actId="2696"/>
        <pc:sldMasterMkLst>
          <pc:docMk/>
          <pc:sldMasterMk cId="1313644385" sldId="2147484068"/>
        </pc:sldMasterMkLst>
      </pc:sldMasterChg>
      <pc:sldMasterChg chg="del">
        <pc:chgData name="Marie-Sophie Meisinger" userId="286e1ad8-c636-4702-a91e-982a33a1b0e7" providerId="ADAL" clId="{73EE26A0-7123-4252-A109-FF871A3971C2}" dt="2025-05-01T11:46:41.627" v="85" actId="2696"/>
        <pc:sldMasterMkLst>
          <pc:docMk/>
          <pc:sldMasterMk cId="3197159305" sldId="2147484085"/>
        </pc:sldMasterMkLst>
      </pc:sldMasterChg>
      <pc:sldMasterChg chg="del">
        <pc:chgData name="Marie-Sophie Meisinger" userId="286e1ad8-c636-4702-a91e-982a33a1b0e7" providerId="ADAL" clId="{73EE26A0-7123-4252-A109-FF871A3971C2}" dt="2025-05-01T11:46:47.358" v="86" actId="2696"/>
        <pc:sldMasterMkLst>
          <pc:docMk/>
          <pc:sldMasterMk cId="39605493" sldId="214748411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A9A0D3C2-E4AE-4078-92DA-8CB89FB399F0}" type="datetimeFigureOut">
              <a:rPr lang="fr-FR" smtClean="0"/>
              <a:t>01/05/2025</a:t>
            </a:fld>
            <a:endParaRPr lang="fr-FR"/>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0F3A9F7-34F3-469B-BAF4-1D3C55AC044C}" type="slidenum">
              <a:rPr lang="fr-FR" smtClean="0"/>
              <a:t>‹#›</a:t>
            </a:fld>
            <a:endParaRPr lang="fr-FR"/>
          </a:p>
        </p:txBody>
      </p:sp>
    </p:spTree>
    <p:extLst>
      <p:ext uri="{BB962C8B-B14F-4D97-AF65-F5344CB8AC3E}">
        <p14:creationId xmlns:p14="http://schemas.microsoft.com/office/powerpoint/2010/main" val="1891462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6988" y="744538"/>
            <a:ext cx="6615112" cy="3722687"/>
          </a:xfrm>
        </p:spPr>
      </p:sp>
      <p:sp>
        <p:nvSpPr>
          <p:cNvPr id="3" name="Espaço Reservado para Anotaçõ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2467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50F3A9F7-34F3-469B-BAF4-1D3C55AC044C}" type="slidenum">
              <a:rPr lang="fr-FR" smtClean="0"/>
              <a:t>2</a:t>
            </a:fld>
            <a:endParaRPr lang="fr-FR"/>
          </a:p>
        </p:txBody>
      </p:sp>
    </p:spTree>
    <p:extLst>
      <p:ext uri="{BB962C8B-B14F-4D97-AF65-F5344CB8AC3E}">
        <p14:creationId xmlns:p14="http://schemas.microsoft.com/office/powerpoint/2010/main" val="3663250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64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sz="1800" dirty="0">
                <a:effectLst/>
                <a:latin typeface="Calibri" panose="020F0502020204030204" pitchFamily="34" charset="0"/>
                <a:ea typeface="Calibri" panose="020F0502020204030204" pitchFamily="34" charset="0"/>
              </a:rPr>
              <a:t> </a:t>
            </a:r>
            <a:endParaRPr kumimoji="0" lang="en-US" sz="12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755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70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99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solidFill>
                <a:srgbClr val="084337"/>
              </a:solidFill>
              <a:latin typeface="DM Sans 14pt"/>
            </a:endParaRPr>
          </a:p>
        </p:txBody>
      </p:sp>
      <p:sp>
        <p:nvSpPr>
          <p:cNvPr id="4" name="Slide Number Placeholder 3"/>
          <p:cNvSpPr>
            <a:spLocks noGrp="1"/>
          </p:cNvSpPr>
          <p:nvPr>
            <p:ph type="sldNum" sz="quarter" idx="5"/>
          </p:nvPr>
        </p:nvSpPr>
        <p:spPr/>
        <p:txBody>
          <a:bodyPr/>
          <a:lstStyle/>
          <a:p>
            <a:fld id="{50F3A9F7-34F3-469B-BAF4-1D3C55AC044C}" type="slidenum">
              <a:rPr lang="fr-FR" smtClean="0"/>
              <a:t>7</a:t>
            </a:fld>
            <a:endParaRPr lang="fr-FR"/>
          </a:p>
        </p:txBody>
      </p:sp>
    </p:spTree>
    <p:extLst>
      <p:ext uri="{BB962C8B-B14F-4D97-AF65-F5344CB8AC3E}">
        <p14:creationId xmlns:p14="http://schemas.microsoft.com/office/powerpoint/2010/main" val="945695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9250" y="808038"/>
            <a:ext cx="7185025" cy="4041775"/>
          </a:xfrm>
        </p:spPr>
      </p:sp>
      <p:sp>
        <p:nvSpPr>
          <p:cNvPr id="3" name="Notes Placeholder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29252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2685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365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Calibri" panose="020F0502020204030204" pitchFamily="34" charset="0"/>
              <a:buNone/>
            </a:pPr>
            <a:endParaRPr lang="en-CH"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148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209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l">
              <a:buNone/>
            </a:pPr>
            <a:endParaRPr lang="en-US" sz="1200" kern="1200" dirty="0">
              <a:solidFill>
                <a:schemeClr val="tx1"/>
              </a:solidFill>
              <a:latin typeface="DM Sans" pitchFamily="2" charset="77"/>
              <a:ea typeface="+mn-ea"/>
              <a:cs typeface="DIN Pro Regular" panose="020B0504020101020102"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950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50F3A9F7-34F3-469B-BAF4-1D3C55AC044C}" type="slidenum">
              <a:rPr lang="fr-FR" smtClean="0"/>
              <a:t>14</a:t>
            </a:fld>
            <a:endParaRPr lang="fr-FR"/>
          </a:p>
        </p:txBody>
      </p:sp>
    </p:spTree>
    <p:extLst>
      <p:ext uri="{BB962C8B-B14F-4D97-AF65-F5344CB8AC3E}">
        <p14:creationId xmlns:p14="http://schemas.microsoft.com/office/powerpoint/2010/main" val="73641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749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7817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22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726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756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229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664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415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2586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2699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138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F3A9F7-34F3-469B-BAF4-1D3C55AC044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44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6988" y="744538"/>
            <a:ext cx="6615112" cy="3722687"/>
          </a:xfrm>
        </p:spPr>
      </p:sp>
      <p:sp>
        <p:nvSpPr>
          <p:cNvPr id="3" name="Espaço Reservado para Anotações 2"/>
          <p:cNvSpPr>
            <a:spLocks noGrp="1"/>
          </p:cNvSpPr>
          <p:nvPr>
            <p:ph type="body" idx="1"/>
          </p:nvPr>
        </p:nvSpPr>
        <p:spPr/>
        <p:txBody>
          <a:bodyPr/>
          <a:lstStyle/>
          <a:p>
            <a:endParaRPr lang="en-US"/>
          </a:p>
        </p:txBody>
      </p:sp>
    </p:spTree>
    <p:extLst>
      <p:ext uri="{BB962C8B-B14F-4D97-AF65-F5344CB8AC3E}">
        <p14:creationId xmlns:p14="http://schemas.microsoft.com/office/powerpoint/2010/main" val="2930290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50F3A9F7-34F3-469B-BAF4-1D3C55AC044C}" type="slidenum">
              <a:rPr lang="fr-FR" smtClean="0"/>
              <a:t>28</a:t>
            </a:fld>
            <a:endParaRPr lang="fr-FR"/>
          </a:p>
        </p:txBody>
      </p:sp>
    </p:spTree>
    <p:extLst>
      <p:ext uri="{BB962C8B-B14F-4D97-AF65-F5344CB8AC3E}">
        <p14:creationId xmlns:p14="http://schemas.microsoft.com/office/powerpoint/2010/main" val="3058412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2EF6D-520E-CA7C-EB75-C4EF2BA07C1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1E9BB81-538D-96B6-283A-D0D4760D918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D45627D-1738-411B-C117-0D60FABA454B}"/>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E84C6ACC-3EAB-C14C-D62E-8C56659F1FBF}"/>
              </a:ext>
            </a:extLst>
          </p:cNvPr>
          <p:cNvSpPr>
            <a:spLocks noGrp="1"/>
          </p:cNvSpPr>
          <p:nvPr>
            <p:ph type="sldNum" sz="quarter" idx="5"/>
          </p:nvPr>
        </p:nvSpPr>
        <p:spPr/>
        <p:txBody>
          <a:bodyPr/>
          <a:lstStyle/>
          <a:p>
            <a:fld id="{50F3A9F7-34F3-469B-BAF4-1D3C55AC044C}" type="slidenum">
              <a:rPr lang="fr-FR" smtClean="0"/>
              <a:t>29</a:t>
            </a:fld>
            <a:endParaRPr lang="fr-FR"/>
          </a:p>
        </p:txBody>
      </p:sp>
    </p:spTree>
    <p:extLst>
      <p:ext uri="{BB962C8B-B14F-4D97-AF65-F5344CB8AC3E}">
        <p14:creationId xmlns:p14="http://schemas.microsoft.com/office/powerpoint/2010/main" val="1050842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69AE9-B989-9DBA-537B-3D344CFE488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45E300A-4FB6-DCAE-7705-8A0FE4602AB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E8F87DD-BAC8-07F3-FAC5-1980D0DDCCC6}"/>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CA888609-DD88-A74A-A037-F18DD7DB7628}"/>
              </a:ext>
            </a:extLst>
          </p:cNvPr>
          <p:cNvSpPr>
            <a:spLocks noGrp="1"/>
          </p:cNvSpPr>
          <p:nvPr>
            <p:ph type="sldNum" sz="quarter" idx="5"/>
          </p:nvPr>
        </p:nvSpPr>
        <p:spPr/>
        <p:txBody>
          <a:bodyPr/>
          <a:lstStyle/>
          <a:p>
            <a:fld id="{50F3A9F7-34F3-469B-BAF4-1D3C55AC044C}" type="slidenum">
              <a:rPr lang="fr-FR" smtClean="0"/>
              <a:t>30</a:t>
            </a:fld>
            <a:endParaRPr lang="fr-FR"/>
          </a:p>
        </p:txBody>
      </p:sp>
    </p:spTree>
    <p:extLst>
      <p:ext uri="{BB962C8B-B14F-4D97-AF65-F5344CB8AC3E}">
        <p14:creationId xmlns:p14="http://schemas.microsoft.com/office/powerpoint/2010/main" val="656890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C8363-DB20-DCDB-2EFA-8E2E767DF73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7C84A5-716D-E556-B8A0-FEDAF6CA230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A95AA93-676E-B8EF-438A-8B2CE1B91870}"/>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6E27A18C-C77C-C4F4-282B-BFA3C356DB40}"/>
              </a:ext>
            </a:extLst>
          </p:cNvPr>
          <p:cNvSpPr>
            <a:spLocks noGrp="1"/>
          </p:cNvSpPr>
          <p:nvPr>
            <p:ph type="sldNum" sz="quarter" idx="5"/>
          </p:nvPr>
        </p:nvSpPr>
        <p:spPr/>
        <p:txBody>
          <a:bodyPr/>
          <a:lstStyle/>
          <a:p>
            <a:fld id="{50F3A9F7-34F3-469B-BAF4-1D3C55AC044C}" type="slidenum">
              <a:rPr lang="fr-FR" smtClean="0"/>
              <a:t>31</a:t>
            </a:fld>
            <a:endParaRPr lang="fr-FR"/>
          </a:p>
        </p:txBody>
      </p:sp>
    </p:spTree>
    <p:extLst>
      <p:ext uri="{BB962C8B-B14F-4D97-AF65-F5344CB8AC3E}">
        <p14:creationId xmlns:p14="http://schemas.microsoft.com/office/powerpoint/2010/main" val="2033024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F109D-97B4-8927-1762-7A55624BAA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5CB33DA-B627-484E-8BA4-BF3CF96FF12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E327A3F-A750-C13B-B8C6-9A5AE70E373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EFE1B9B0-B093-5E50-9133-DE8549F794B1}"/>
              </a:ext>
            </a:extLst>
          </p:cNvPr>
          <p:cNvSpPr>
            <a:spLocks noGrp="1"/>
          </p:cNvSpPr>
          <p:nvPr>
            <p:ph type="sldNum" sz="quarter" idx="5"/>
          </p:nvPr>
        </p:nvSpPr>
        <p:spPr/>
        <p:txBody>
          <a:bodyPr/>
          <a:lstStyle/>
          <a:p>
            <a:fld id="{50F3A9F7-34F3-469B-BAF4-1D3C55AC044C}" type="slidenum">
              <a:rPr lang="fr-FR" smtClean="0"/>
              <a:t>32</a:t>
            </a:fld>
            <a:endParaRPr lang="fr-FR"/>
          </a:p>
        </p:txBody>
      </p:sp>
    </p:spTree>
    <p:extLst>
      <p:ext uri="{BB962C8B-B14F-4D97-AF65-F5344CB8AC3E}">
        <p14:creationId xmlns:p14="http://schemas.microsoft.com/office/powerpoint/2010/main" val="4694063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3AF61-7717-BBB4-9C5A-972D6E2258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F60C4C7-9438-59EF-0C10-0B5A34D4718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82C63DE-25AF-FA07-CCB4-7FBDE05A4821}"/>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81468C82-5C7D-5019-7053-74227927F5E1}"/>
              </a:ext>
            </a:extLst>
          </p:cNvPr>
          <p:cNvSpPr>
            <a:spLocks noGrp="1"/>
          </p:cNvSpPr>
          <p:nvPr>
            <p:ph type="sldNum" sz="quarter" idx="5"/>
          </p:nvPr>
        </p:nvSpPr>
        <p:spPr/>
        <p:txBody>
          <a:bodyPr/>
          <a:lstStyle/>
          <a:p>
            <a:fld id="{50F3A9F7-34F3-469B-BAF4-1D3C55AC044C}" type="slidenum">
              <a:rPr lang="fr-FR" smtClean="0"/>
              <a:t>33</a:t>
            </a:fld>
            <a:endParaRPr lang="fr-FR"/>
          </a:p>
        </p:txBody>
      </p:sp>
    </p:spTree>
    <p:extLst>
      <p:ext uri="{BB962C8B-B14F-4D97-AF65-F5344CB8AC3E}">
        <p14:creationId xmlns:p14="http://schemas.microsoft.com/office/powerpoint/2010/main" val="20835251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CE05C-A214-E91C-E76C-A05555F52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0E4CA-BF4E-7B7C-A3D9-A13866136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36CD3-AB3B-9052-8835-6C2371CC1DE3}"/>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3D651BF-46BA-2071-E641-02EF674AFA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801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05DC5-A5ED-491D-498A-076E66359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D0F40-D917-F49B-E2D3-248BC8586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214FE-9609-FADC-D887-0126B5D8608C}"/>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091D819E-5576-8394-1ED4-33897BD849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676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38107-112D-E25A-CDC6-C0D45EE77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CFCDB-1CB4-A095-3736-095131602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37918-045E-69C6-6A14-4D3B0A417243}"/>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66367407-6B9E-CAD5-112C-EA5DA07632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180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38107-112D-E25A-CDC6-C0D45EE77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CFCDB-1CB4-A095-3736-095131602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37918-045E-69C6-6A14-4D3B0A417243}"/>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66367407-6B9E-CAD5-112C-EA5DA07632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724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CE05C-A214-E91C-E76C-A05555F52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0E4CA-BF4E-7B7C-A3D9-A13866136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36CD3-AB3B-9052-8835-6C2371CC1DE3}"/>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3D651BF-46BA-2071-E641-02EF674AFA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077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DDA0B-C9C8-5E21-442B-0C35A7D3A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1BB4C-357F-48D8-92EB-54D79969C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FF654-36FA-5EB1-57EF-DDB6D55C9975}"/>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FBCD85BB-65E9-60DD-97DE-7682F3A178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2340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1543D-C791-CA09-B0D4-C81885E6B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25D0A-6B8F-310D-25F0-069FBFBB9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9C9E0-E4A8-03D7-8DA7-5CDBB9F06D94}"/>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23536DC-E7C9-CC8C-DEEE-770447E37B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025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6B67A-3B17-DD02-472B-DEC84ED3E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3B9A6-8F18-A8FC-2BA2-7B9EBFEB2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9C3FD-812E-ECCE-3CD8-9B54CBF56BF0}"/>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29D2E51-490F-162E-7072-149D1E10DC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753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1DEEF-D5B8-9FC7-6D34-5FE8CFAE2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75EA0-7E0F-231F-1CBE-1BEF65CA5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9DEA3-EC04-CEA5-D315-15B85C1CD554}"/>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F032C162-AEF5-89E3-EE92-0E963982BC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52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8E80A-0F74-2E3B-E15E-A37343AD5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65075-956E-220B-3A9D-9DA686B44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A1B66-5880-9EFE-67C8-7D8F4EED2F6B}"/>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48A50949-89F2-2E33-25D1-637BB1307B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580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3.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8.emf"/><Relationship Id="rId5" Type="http://schemas.openxmlformats.org/officeDocument/2006/relationships/tags" Target="../tags/tag10.xml"/><Relationship Id="rId10" Type="http://schemas.openxmlformats.org/officeDocument/2006/relationships/oleObject" Target="../embeddings/oleObject4.bin"/><Relationship Id="rId4" Type="http://schemas.openxmlformats.org/officeDocument/2006/relationships/tags" Target="../tags/tag9.xml"/><Relationship Id="rId9"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418548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2216791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3992791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1335499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1787977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25359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hapter 3" userDrawn="1">
  <p:cSld name="1_Chapter 3">
    <p:bg>
      <p:bgPr>
        <a:solidFill>
          <a:schemeClr val="accent6"/>
        </a:solidFill>
        <a:effectLst/>
      </p:bgPr>
    </p:bg>
    <p:spTree>
      <p:nvGrpSpPr>
        <p:cNvPr id="1" name="Shape 275"/>
        <p:cNvGrpSpPr/>
        <p:nvPr/>
      </p:nvGrpSpPr>
      <p:grpSpPr>
        <a:xfrm>
          <a:off x="0" y="0"/>
          <a:ext cx="0" cy="0"/>
          <a:chOff x="0" y="0"/>
          <a:chExt cx="0" cy="0"/>
        </a:xfrm>
      </p:grpSpPr>
      <p:sp>
        <p:nvSpPr>
          <p:cNvPr id="276" name="Google Shape;276;p62"/>
          <p:cNvSpPr txBox="1">
            <a:spLocks noGrp="1"/>
          </p:cNvSpPr>
          <p:nvPr>
            <p:ph type="title"/>
          </p:nvPr>
        </p:nvSpPr>
        <p:spPr>
          <a:xfrm>
            <a:off x="302401" y="302400"/>
            <a:ext cx="2212400" cy="90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300"/>
              <a:buFont typeface="DM Sans"/>
              <a:buNone/>
              <a:defRPr sz="57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7" name="Google Shape;277;p62"/>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9pPr>
          </a:lstStyle>
          <a:p>
            <a:fld id="{00000000-1234-1234-1234-123412341234}" type="slidenum">
              <a:rPr lang="pt-BR" smtClean="0"/>
              <a:pPr/>
              <a:t>‹#›</a:t>
            </a:fld>
            <a:endParaRPr lang="pt-BR"/>
          </a:p>
        </p:txBody>
      </p:sp>
      <p:sp>
        <p:nvSpPr>
          <p:cNvPr id="278" name="Google Shape;278;p62"/>
          <p:cNvSpPr txBox="1">
            <a:spLocks noGrp="1"/>
          </p:cNvSpPr>
          <p:nvPr>
            <p:ph type="body" idx="1"/>
          </p:nvPr>
        </p:nvSpPr>
        <p:spPr>
          <a:xfrm>
            <a:off x="3830400" y="302400"/>
            <a:ext cx="8064800" cy="900000"/>
          </a:xfrm>
          <a:prstGeom prst="rect">
            <a:avLst/>
          </a:prstGeom>
          <a:noFill/>
          <a:ln>
            <a:noFill/>
          </a:ln>
        </p:spPr>
        <p:txBody>
          <a:bodyPr spcFirstLastPara="1" wrap="square" lIns="0" tIns="0" rIns="0" bIns="0" anchor="t" anchorCtr="0">
            <a:noAutofit/>
          </a:bodyPr>
          <a:lstStyle>
            <a:lvl1pPr marL="609585" lvl="0" indent="-304792" algn="l">
              <a:lnSpc>
                <a:spcPct val="90000"/>
              </a:lnSpc>
              <a:spcBef>
                <a:spcPts val="0"/>
              </a:spcBef>
              <a:spcAft>
                <a:spcPts val="0"/>
              </a:spcAft>
              <a:buClr>
                <a:schemeClr val="lt1"/>
              </a:buClr>
              <a:buSzPts val="4300"/>
              <a:buNone/>
              <a:defRPr sz="5733" b="1">
                <a:solidFill>
                  <a:schemeClr val="lt1"/>
                </a:solidFill>
                <a:latin typeface="DM Sans"/>
                <a:ea typeface="DM Sans"/>
                <a:cs typeface="DM Sans"/>
                <a:sym typeface="DM Sans"/>
              </a:defRPr>
            </a:lvl1pPr>
            <a:lvl2pPr marL="1219170" lvl="1" indent="-406390" algn="l">
              <a:lnSpc>
                <a:spcPct val="90000"/>
              </a:lnSpc>
              <a:spcBef>
                <a:spcPts val="533"/>
              </a:spcBef>
              <a:spcAft>
                <a:spcPts val="0"/>
              </a:spcAft>
              <a:buSzPts val="1200"/>
              <a:buChar char="●"/>
              <a:defRPr/>
            </a:lvl2pPr>
            <a:lvl3pPr marL="1828754" lvl="2" indent="-406390" algn="l">
              <a:lnSpc>
                <a:spcPct val="90000"/>
              </a:lnSpc>
              <a:spcBef>
                <a:spcPts val="533"/>
              </a:spcBef>
              <a:spcAft>
                <a:spcPts val="0"/>
              </a:spcAft>
              <a:buSzPts val="1200"/>
              <a:buChar char="●"/>
              <a:defRPr/>
            </a:lvl3pPr>
            <a:lvl4pPr marL="2438339" lvl="3" indent="-406390" algn="l">
              <a:lnSpc>
                <a:spcPct val="90000"/>
              </a:lnSpc>
              <a:spcBef>
                <a:spcPts val="533"/>
              </a:spcBef>
              <a:spcAft>
                <a:spcPts val="0"/>
              </a:spcAft>
              <a:buSzPts val="1200"/>
              <a:buChar char="●"/>
              <a:defRPr/>
            </a:lvl4pPr>
            <a:lvl5pPr marL="3047924" lvl="4" indent="-304792" algn="l">
              <a:lnSpc>
                <a:spcPct val="100000"/>
              </a:lnSpc>
              <a:spcBef>
                <a:spcPts val="0"/>
              </a:spcBef>
              <a:spcAft>
                <a:spcPts val="0"/>
              </a:spcAft>
              <a:buSzPts val="1100"/>
              <a:buNone/>
              <a:defRPr/>
            </a:lvl5pPr>
            <a:lvl6pPr marL="3657509" lvl="5" indent="-304792" algn="l">
              <a:lnSpc>
                <a:spcPct val="90000"/>
              </a:lnSpc>
              <a:spcBef>
                <a:spcPts val="533"/>
              </a:spcBef>
              <a:spcAft>
                <a:spcPts val="0"/>
              </a:spcAft>
              <a:buSzPts val="1100"/>
              <a:buNone/>
              <a:defRPr/>
            </a:lvl6pPr>
            <a:lvl7pPr marL="4267093" lvl="6" indent="-304792" algn="l">
              <a:lnSpc>
                <a:spcPct val="90000"/>
              </a:lnSpc>
              <a:spcBef>
                <a:spcPts val="533"/>
              </a:spcBef>
              <a:spcAft>
                <a:spcPts val="0"/>
              </a:spcAft>
              <a:buClr>
                <a:schemeClr val="dk1"/>
              </a:buClr>
              <a:buSzPts val="1100"/>
              <a:buNone/>
              <a:defRPr/>
            </a:lvl7pPr>
            <a:lvl8pPr marL="4876678" lvl="7" indent="-304792" algn="l">
              <a:lnSpc>
                <a:spcPct val="90000"/>
              </a:lnSpc>
              <a:spcBef>
                <a:spcPts val="533"/>
              </a:spcBef>
              <a:spcAft>
                <a:spcPts val="0"/>
              </a:spcAft>
              <a:buClr>
                <a:schemeClr val="dk1"/>
              </a:buClr>
              <a:buSzPts val="1400"/>
              <a:buNone/>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279" name="Google Shape;279;p62"/>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9532801" y="6210001"/>
            <a:ext cx="2514905" cy="485999"/>
          </a:xfrm>
          <a:prstGeom prst="rect">
            <a:avLst/>
          </a:prstGeom>
          <a:noFill/>
          <a:ln>
            <a:noFill/>
          </a:ln>
        </p:spPr>
      </p:pic>
    </p:spTree>
    <p:extLst>
      <p:ext uri="{BB962C8B-B14F-4D97-AF65-F5344CB8AC3E}">
        <p14:creationId xmlns:p14="http://schemas.microsoft.com/office/powerpoint/2010/main" val="3266232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6DE18-3BC5-02F0-6B79-37C0EC4CDED4}"/>
              </a:ext>
            </a:extLst>
          </p:cNvPr>
          <p:cNvSpPr>
            <a:spLocks noGrp="1"/>
          </p:cNvSpPr>
          <p:nvPr>
            <p:ph type="dt" sz="half" idx="10"/>
          </p:nvPr>
        </p:nvSpPr>
        <p:spPr/>
        <p:txBody>
          <a:bodyPr/>
          <a:lstStyle/>
          <a:p>
            <a:fld id="{47D47555-8BE7-485A-B76C-1E1E2826AF53}" type="datetimeFigureOut">
              <a:rPr lang="fr-FR" smtClean="0"/>
              <a:t>01/05/2025</a:t>
            </a:fld>
            <a:endParaRPr lang="fr-FR"/>
          </a:p>
        </p:txBody>
      </p:sp>
      <p:sp>
        <p:nvSpPr>
          <p:cNvPr id="3" name="Footer Placeholder 2">
            <a:extLst>
              <a:ext uri="{FF2B5EF4-FFF2-40B4-BE49-F238E27FC236}">
                <a16:creationId xmlns:a16="http://schemas.microsoft.com/office/drawing/2014/main" id="{5605364D-1E41-CDF9-E17A-41EC2405E225}"/>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F3A78669-3ACE-74D3-13D9-B729CDEC7405}"/>
              </a:ext>
            </a:extLst>
          </p:cNvPr>
          <p:cNvSpPr>
            <a:spLocks noGrp="1"/>
          </p:cNvSpPr>
          <p:nvPr>
            <p:ph type="sldNum" sz="quarter" idx="12"/>
          </p:nvPr>
        </p:nvSpPr>
        <p:spPr/>
        <p:txBody>
          <a:bodyPr/>
          <a:lstStyle/>
          <a:p>
            <a:fld id="{4C98130B-FC0D-461D-9063-BEA099752736}" type="slidenum">
              <a:rPr lang="fr-FR" smtClean="0"/>
              <a:t>‹#›</a:t>
            </a:fld>
            <a:endParaRPr lang="fr-FR"/>
          </a:p>
        </p:txBody>
      </p:sp>
    </p:spTree>
    <p:extLst>
      <p:ext uri="{BB962C8B-B14F-4D97-AF65-F5344CB8AC3E}">
        <p14:creationId xmlns:p14="http://schemas.microsoft.com/office/powerpoint/2010/main" val="425605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17479E3-3D10-9603-2584-575709599F2A}"/>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56013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841879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hapter 3" userDrawn="1">
  <p:cSld name="Chapter 3">
    <p:bg>
      <p:bgPr>
        <a:solidFill>
          <a:schemeClr val="accent6"/>
        </a:solidFill>
        <a:effectLst/>
      </p:bgPr>
    </p:bg>
    <p:spTree>
      <p:nvGrpSpPr>
        <p:cNvPr id="1" name="Shape 275"/>
        <p:cNvGrpSpPr/>
        <p:nvPr/>
      </p:nvGrpSpPr>
      <p:grpSpPr>
        <a:xfrm>
          <a:off x="0" y="0"/>
          <a:ext cx="0" cy="0"/>
          <a:chOff x="0" y="0"/>
          <a:chExt cx="0" cy="0"/>
        </a:xfrm>
      </p:grpSpPr>
      <p:sp>
        <p:nvSpPr>
          <p:cNvPr id="276" name="Google Shape;276;p62"/>
          <p:cNvSpPr txBox="1">
            <a:spLocks noGrp="1"/>
          </p:cNvSpPr>
          <p:nvPr>
            <p:ph type="title"/>
          </p:nvPr>
        </p:nvSpPr>
        <p:spPr>
          <a:xfrm>
            <a:off x="302401" y="302400"/>
            <a:ext cx="2212400" cy="90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300"/>
              <a:buFont typeface="DM Sans"/>
              <a:buNone/>
              <a:defRPr sz="57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7" name="Google Shape;277;p62"/>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9pPr>
          </a:lstStyle>
          <a:p>
            <a:fld id="{00000000-1234-1234-1234-123412341234}" type="slidenum">
              <a:rPr lang="pt-BR" smtClean="0"/>
              <a:pPr/>
              <a:t>‹#›</a:t>
            </a:fld>
            <a:endParaRPr lang="pt-BR"/>
          </a:p>
        </p:txBody>
      </p:sp>
      <p:sp>
        <p:nvSpPr>
          <p:cNvPr id="278" name="Google Shape;278;p62"/>
          <p:cNvSpPr txBox="1">
            <a:spLocks noGrp="1"/>
          </p:cNvSpPr>
          <p:nvPr>
            <p:ph type="body" idx="1"/>
          </p:nvPr>
        </p:nvSpPr>
        <p:spPr>
          <a:xfrm>
            <a:off x="3830400" y="302400"/>
            <a:ext cx="8064800" cy="900000"/>
          </a:xfrm>
          <a:prstGeom prst="rect">
            <a:avLst/>
          </a:prstGeom>
          <a:noFill/>
          <a:ln>
            <a:noFill/>
          </a:ln>
        </p:spPr>
        <p:txBody>
          <a:bodyPr spcFirstLastPara="1" wrap="square" lIns="0" tIns="0" rIns="0" bIns="0" anchor="t" anchorCtr="0">
            <a:noAutofit/>
          </a:bodyPr>
          <a:lstStyle>
            <a:lvl1pPr marL="609570" lvl="0" indent="-304784" algn="l">
              <a:lnSpc>
                <a:spcPct val="90000"/>
              </a:lnSpc>
              <a:spcBef>
                <a:spcPts val="0"/>
              </a:spcBef>
              <a:spcAft>
                <a:spcPts val="0"/>
              </a:spcAft>
              <a:buClr>
                <a:schemeClr val="lt1"/>
              </a:buClr>
              <a:buSzPts val="4300"/>
              <a:buNone/>
              <a:defRPr sz="5733" b="1">
                <a:solidFill>
                  <a:schemeClr val="lt1"/>
                </a:solidFill>
                <a:latin typeface="DM Sans"/>
                <a:ea typeface="DM Sans"/>
                <a:cs typeface="DM Sans"/>
                <a:sym typeface="DM Sans"/>
              </a:defRPr>
            </a:lvl1pPr>
            <a:lvl2pPr marL="1219140" lvl="1" indent="-406381" algn="l">
              <a:lnSpc>
                <a:spcPct val="90000"/>
              </a:lnSpc>
              <a:spcBef>
                <a:spcPts val="533"/>
              </a:spcBef>
              <a:spcAft>
                <a:spcPts val="0"/>
              </a:spcAft>
              <a:buSzPts val="1200"/>
              <a:buChar char="●"/>
              <a:defRPr/>
            </a:lvl2pPr>
            <a:lvl3pPr marL="1828709" lvl="2" indent="-406381" algn="l">
              <a:lnSpc>
                <a:spcPct val="90000"/>
              </a:lnSpc>
              <a:spcBef>
                <a:spcPts val="533"/>
              </a:spcBef>
              <a:spcAft>
                <a:spcPts val="0"/>
              </a:spcAft>
              <a:buSzPts val="1200"/>
              <a:buChar char="●"/>
              <a:defRPr/>
            </a:lvl3pPr>
            <a:lvl4pPr marL="2438278" lvl="3" indent="-406381" algn="l">
              <a:lnSpc>
                <a:spcPct val="90000"/>
              </a:lnSpc>
              <a:spcBef>
                <a:spcPts val="533"/>
              </a:spcBef>
              <a:spcAft>
                <a:spcPts val="0"/>
              </a:spcAft>
              <a:buSzPts val="1200"/>
              <a:buChar char="●"/>
              <a:defRPr/>
            </a:lvl4pPr>
            <a:lvl5pPr marL="3047848" lvl="4" indent="-304784" algn="l">
              <a:lnSpc>
                <a:spcPct val="100000"/>
              </a:lnSpc>
              <a:spcBef>
                <a:spcPts val="0"/>
              </a:spcBef>
              <a:spcAft>
                <a:spcPts val="0"/>
              </a:spcAft>
              <a:buSzPts val="1100"/>
              <a:buNone/>
              <a:defRPr/>
            </a:lvl5pPr>
            <a:lvl6pPr marL="3657418" lvl="5" indent="-304784" algn="l">
              <a:lnSpc>
                <a:spcPct val="90000"/>
              </a:lnSpc>
              <a:spcBef>
                <a:spcPts val="533"/>
              </a:spcBef>
              <a:spcAft>
                <a:spcPts val="0"/>
              </a:spcAft>
              <a:buSzPts val="1100"/>
              <a:buNone/>
              <a:defRPr/>
            </a:lvl6pPr>
            <a:lvl7pPr marL="4266987" lvl="6" indent="-304784" algn="l">
              <a:lnSpc>
                <a:spcPct val="90000"/>
              </a:lnSpc>
              <a:spcBef>
                <a:spcPts val="533"/>
              </a:spcBef>
              <a:spcAft>
                <a:spcPts val="0"/>
              </a:spcAft>
              <a:buClr>
                <a:schemeClr val="dk1"/>
              </a:buClr>
              <a:buSzPts val="1100"/>
              <a:buNone/>
              <a:defRPr/>
            </a:lvl7pPr>
            <a:lvl8pPr marL="4876557" lvl="7" indent="-304784" algn="l">
              <a:lnSpc>
                <a:spcPct val="90000"/>
              </a:lnSpc>
              <a:spcBef>
                <a:spcPts val="533"/>
              </a:spcBef>
              <a:spcAft>
                <a:spcPts val="0"/>
              </a:spcAft>
              <a:buClr>
                <a:schemeClr val="dk1"/>
              </a:buClr>
              <a:buSzPts val="1400"/>
              <a:buNone/>
              <a:defRPr/>
            </a:lvl8pPr>
            <a:lvl9pPr marL="5486126" lvl="8" indent="-423312" algn="l">
              <a:lnSpc>
                <a:spcPct val="90000"/>
              </a:lnSpc>
              <a:spcBef>
                <a:spcPts val="533"/>
              </a:spcBef>
              <a:spcAft>
                <a:spcPts val="0"/>
              </a:spcAft>
              <a:buClr>
                <a:schemeClr val="dk1"/>
              </a:buClr>
              <a:buSzPts val="1400"/>
              <a:buChar char="•"/>
              <a:defRPr/>
            </a:lvl9pPr>
          </a:lstStyle>
          <a:p>
            <a:endParaRPr/>
          </a:p>
        </p:txBody>
      </p:sp>
      <p:pic>
        <p:nvPicPr>
          <p:cNvPr id="279" name="Google Shape;279;p62"/>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Tree>
    <p:extLst>
      <p:ext uri="{BB962C8B-B14F-4D97-AF65-F5344CB8AC3E}">
        <p14:creationId xmlns:p14="http://schemas.microsoft.com/office/powerpoint/2010/main" val="3708767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7F1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a:ln>
                <a:noFill/>
              </a:ln>
              <a:solidFill>
                <a:srgbClr val="F0F0F0"/>
              </a:solidFill>
              <a:effectLst/>
              <a:uLnTx/>
              <a:uFillTx/>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554735" y="6498754"/>
            <a:ext cx="325501" cy="138499"/>
          </a:xfrm>
          <a:prstGeom prst="rect">
            <a:avLst/>
          </a:prstGeom>
          <a:noFill/>
          <a:ln w="9525" algn="ctr">
            <a:noFill/>
            <a:miter lim="800000"/>
            <a:headEnd/>
            <a:tailEnd/>
          </a:ln>
          <a:effectLst/>
        </p:spPr>
        <p:txBody>
          <a:bodyPr wrap="square" lIns="0" tIns="0" rIns="0" bIns="0" anchor="b">
            <a:spAutoFit/>
          </a:bodyPr>
          <a:lstStyle/>
          <a:p>
            <a:pPr lvl="0" defTabSz="610744" fontAlgn="auto">
              <a:spcBef>
                <a:spcPts val="0"/>
              </a:spcBef>
              <a:spcAft>
                <a:spcPts val="0"/>
              </a:spcAft>
            </a:pPr>
            <a:fld id="{4ABDCABE-3F10-B64C-92F1-862014417034}" type="slidenum">
              <a:rPr lang="en-US" sz="900" b="0" smtClean="0">
                <a:cs typeface="Arial" panose="020B0604020202020204" pitchFamily="34" charset="0"/>
              </a:rPr>
              <a:pPr lvl="0" defTabSz="610744" fontAlgn="auto">
                <a:spcBef>
                  <a:spcPts val="0"/>
                </a:spcBef>
                <a:spcAft>
                  <a:spcPts val="0"/>
                </a:spcAft>
              </a:pPr>
              <a:t>‹#›</a:t>
            </a:fld>
            <a:endParaRPr lang="en-US" sz="900" b="0">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932624"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Tree>
    <p:extLst>
      <p:ext uri="{BB962C8B-B14F-4D97-AF65-F5344CB8AC3E}">
        <p14:creationId xmlns:p14="http://schemas.microsoft.com/office/powerpoint/2010/main" val="119630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3.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4.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3" Type="http://schemas.openxmlformats.org/officeDocument/2006/relationships/tags" Target="../tags/tag15.xml"/><Relationship Id="rId21" Type="http://schemas.openxmlformats.org/officeDocument/2006/relationships/tags" Target="../tags/tag33.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1" Type="http://schemas.openxmlformats.org/officeDocument/2006/relationships/theme" Target="../theme/theme5.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image" Target="../media/image2.png"/><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image" Target="../media/image8.emf"/><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oleObject" Target="../embeddings/oleObject5.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87AFC41-3FAF-5DE1-55C2-5FEB0191624F}"/>
              </a:ext>
            </a:extLst>
          </p:cNvPr>
          <p:cNvGraphicFramePr>
            <a:graphicFrameLocks noChangeAspect="1"/>
          </p:cNvGraphicFramePr>
          <p:nvPr userDrawn="1">
            <p:custDataLst>
              <p:tags r:id="rId11"/>
            </p:custDataLst>
            <p:extLst>
              <p:ext uri="{D42A27DB-BD31-4B8C-83A1-F6EECF244321}">
                <p14:modId xmlns:p14="http://schemas.microsoft.com/office/powerpoint/2010/main" val="1914330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278" imgH="278" progId="TCLayout.ActiveDocument.1">
                  <p:embed/>
                </p:oleObj>
              </mc:Choice>
              <mc:Fallback>
                <p:oleObj name="think-cell Slide" r:id="rId12" imgW="278" imgH="278" progId="TCLayout.ActiveDocument.1">
                  <p:embed/>
                  <p:pic>
                    <p:nvPicPr>
                      <p:cNvPr id="5" name="think-cell data - do not delete" hidden="1">
                        <a:extLst>
                          <a:ext uri="{FF2B5EF4-FFF2-40B4-BE49-F238E27FC236}">
                            <a16:creationId xmlns:a16="http://schemas.microsoft.com/office/drawing/2014/main" id="{B87AFC41-3FAF-5DE1-55C2-5FEB0191624F}"/>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186491799"/>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5" r:id="rId3"/>
    <p:sldLayoutId id="2147483916" r:id="rId4"/>
    <p:sldLayoutId id="2147483917" r:id="rId5"/>
    <p:sldLayoutId id="2147484182" r:id="rId6"/>
    <p:sldLayoutId id="2147484185" r:id="rId7"/>
    <p:sldLayoutId id="2147484187" r:id="rId8"/>
    <p:sldLayoutId id="2147484319" r:id="rId9"/>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314B719-5998-E5EB-F2F4-1CC112C04D1B}"/>
              </a:ext>
            </a:extLst>
          </p:cNvPr>
          <p:cNvGraphicFramePr>
            <a:graphicFrameLocks noChangeAspect="1"/>
          </p:cNvGraphicFramePr>
          <p:nvPr userDrawn="1">
            <p:custDataLst>
              <p:tags r:id="rId3"/>
            </p:custDataLst>
            <p:extLst>
              <p:ext uri="{D42A27DB-BD31-4B8C-83A1-F6EECF244321}">
                <p14:modId xmlns:p14="http://schemas.microsoft.com/office/powerpoint/2010/main" val="15183319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8" imgH="278" progId="TCLayout.ActiveDocument.1">
                  <p:embed/>
                </p:oleObj>
              </mc:Choice>
              <mc:Fallback>
                <p:oleObj name="think-cell Slide" r:id="rId4" imgW="278" imgH="278" progId="TCLayout.ActiveDocument.1">
                  <p:embed/>
                  <p:pic>
                    <p:nvPicPr>
                      <p:cNvPr id="5" name="think-cell data - do not delete" hidden="1">
                        <a:extLst>
                          <a:ext uri="{FF2B5EF4-FFF2-40B4-BE49-F238E27FC236}">
                            <a16:creationId xmlns:a16="http://schemas.microsoft.com/office/drawing/2014/main" id="{4314B719-5998-E5EB-F2F4-1CC112C04D1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643078555"/>
      </p:ext>
    </p:extLst>
  </p:cSld>
  <p:clrMap bg1="lt1" tx1="dk1" bg2="lt2" tx2="dk2" accent1="accent1" accent2="accent2" accent3="accent3" accent4="accent4" accent5="accent5" accent6="accent6" hlink="hlink" folHlink="folHlink"/>
  <p:sldLayoutIdLst>
    <p:sldLayoutId id="2147484159"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CC1F0A-E603-3F1B-1648-2B83EE208EFC}"/>
              </a:ext>
            </a:extLst>
          </p:cNvPr>
          <p:cNvGraphicFramePr>
            <a:graphicFrameLocks noChangeAspect="1"/>
          </p:cNvGraphicFramePr>
          <p:nvPr userDrawn="1">
            <p:custDataLst>
              <p:tags r:id="rId3"/>
            </p:custDataLst>
            <p:extLst>
              <p:ext uri="{D42A27DB-BD31-4B8C-83A1-F6EECF244321}">
                <p14:modId xmlns:p14="http://schemas.microsoft.com/office/powerpoint/2010/main" val="45751330"/>
              </p:ext>
            </p:ext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2" name="think-cell data - do not delete" hidden="1">
                        <a:extLst>
                          <a:ext uri="{FF2B5EF4-FFF2-40B4-BE49-F238E27FC236}">
                            <a16:creationId xmlns:a16="http://schemas.microsoft.com/office/drawing/2014/main" id="{73CC1F0A-E603-3F1B-1648-2B83EE208EFC}"/>
                          </a:ext>
                        </a:extLst>
                      </p:cNvPr>
                      <p:cNvPicPr/>
                      <p:nvPr/>
                    </p:nvPicPr>
                    <p:blipFill>
                      <a:blip r:embed="rId5"/>
                      <a:stretch>
                        <a:fillRect/>
                      </a:stretch>
                    </p:blipFill>
                    <p:spPr>
                      <a:xfrm>
                        <a:off x="2119" y="2119"/>
                        <a:ext cx="2117" cy="2117"/>
                      </a:xfrm>
                      <a:prstGeom prst="rect">
                        <a:avLst/>
                      </a:prstGeom>
                    </p:spPr>
                  </p:pic>
                </p:oleObj>
              </mc:Fallback>
            </mc:AlternateContent>
          </a:graphicData>
        </a:graphic>
      </p:graphicFrame>
      <p:sp>
        <p:nvSpPr>
          <p:cNvPr id="57" name="Google Shape;57;p24"/>
          <p:cNvSpPr txBox="1">
            <a:spLocks noGrp="1"/>
          </p:cNvSpPr>
          <p:nvPr>
            <p:ph type="title"/>
          </p:nvPr>
        </p:nvSpPr>
        <p:spPr>
          <a:xfrm>
            <a:off x="302400" y="302400"/>
            <a:ext cx="11592000" cy="3032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1400"/>
              <a:buFont typeface="DM Sans"/>
              <a:buNone/>
              <a:defRPr sz="14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24"/>
          <p:cNvSpPr txBox="1">
            <a:spLocks noGrp="1"/>
          </p:cNvSpPr>
          <p:nvPr>
            <p:ph type="body" idx="1"/>
          </p:nvPr>
        </p:nvSpPr>
        <p:spPr>
          <a:xfrm>
            <a:off x="302399" y="1342800"/>
            <a:ext cx="8062000" cy="4343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1pPr>
            <a:lvl2pPr marL="914400" marR="0" lvl="1" indent="-349250" algn="l" rtl="0">
              <a:lnSpc>
                <a:spcPct val="90000"/>
              </a:lnSpc>
              <a:spcBef>
                <a:spcPts val="400"/>
              </a:spcBef>
              <a:spcAft>
                <a:spcPts val="0"/>
              </a:spcAft>
              <a:buClr>
                <a:srgbClr val="307297"/>
              </a:buClr>
              <a:buSzPts val="19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49250" algn="l" rtl="0">
              <a:lnSpc>
                <a:spcPct val="90000"/>
              </a:lnSpc>
              <a:spcBef>
                <a:spcPts val="400"/>
              </a:spcBef>
              <a:spcAft>
                <a:spcPts val="0"/>
              </a:spcAft>
              <a:buClr>
                <a:schemeClr val="accent1"/>
              </a:buClr>
              <a:buSzPts val="19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49250" algn="l" rtl="0">
              <a:lnSpc>
                <a:spcPct val="90000"/>
              </a:lnSpc>
              <a:spcBef>
                <a:spcPts val="400"/>
              </a:spcBef>
              <a:spcAft>
                <a:spcPts val="0"/>
              </a:spcAft>
              <a:buClr>
                <a:srgbClr val="89C7E8"/>
              </a:buClr>
              <a:buSzPts val="19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7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7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7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8pPr>
            <a:lvl9pPr marL="4114800" marR="0" lvl="8"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DM Sans"/>
                <a:ea typeface="DM Sans"/>
                <a:cs typeface="DM Sans"/>
                <a:sym typeface="DM Sans"/>
              </a:defRPr>
            </a:lvl9pPr>
          </a:lstStyle>
          <a:p>
            <a:endParaRPr/>
          </a:p>
        </p:txBody>
      </p:sp>
      <p:sp>
        <p:nvSpPr>
          <p:cNvPr id="59" name="Google Shape;59;p24"/>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1pPr>
            <a:lvl2pPr marL="0" marR="0" lvl="1"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2pPr>
            <a:lvl3pPr marL="0" marR="0" lvl="2"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3pPr>
            <a:lvl4pPr marL="0" marR="0" lvl="3"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4pPr>
            <a:lvl5pPr marL="0" marR="0" lvl="4"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5pPr>
            <a:lvl6pPr marL="0" marR="0" lvl="5"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6pPr>
            <a:lvl7pPr marL="0" marR="0" lvl="6"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7pPr>
            <a:lvl8pPr marL="0" marR="0" lvl="7"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8pPr>
            <a:lvl9pPr marL="0" marR="0" lvl="8"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9pPr>
          </a:lstStyle>
          <a:p>
            <a:fld id="{00000000-1234-1234-1234-123412341234}" type="slidenum">
              <a:rPr lang="pt-BR" smtClean="0"/>
              <a:pPr/>
              <a:t>‹#›</a:t>
            </a:fld>
            <a:endParaRPr lang="pt-BR"/>
          </a:p>
        </p:txBody>
      </p:sp>
      <p:pic>
        <p:nvPicPr>
          <p:cNvPr id="60" name="Google Shape;60;p2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532939" y="6208276"/>
            <a:ext cx="2510048" cy="485061"/>
          </a:xfrm>
          <a:prstGeom prst="rect">
            <a:avLst/>
          </a:prstGeom>
          <a:noFill/>
          <a:ln>
            <a:noFill/>
          </a:ln>
        </p:spPr>
      </p:pic>
    </p:spTree>
    <p:extLst>
      <p:ext uri="{BB962C8B-B14F-4D97-AF65-F5344CB8AC3E}">
        <p14:creationId xmlns:p14="http://schemas.microsoft.com/office/powerpoint/2010/main" val="914695957"/>
      </p:ext>
    </p:extLst>
  </p:cSld>
  <p:clrMap bg1="lt1" tx1="dk1" bg2="dk2" tx2="lt2" accent1="accent1" accent2="accent2" accent3="accent3" accent4="accent4" accent5="accent5" accent6="accent6" hlink="hlink" folHlink="folHlink"/>
  <p:sldLayoutIdLst>
    <p:sldLayoutId id="214748425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86">
          <p15:clr>
            <a:srgbClr val="F26B43"/>
          </p15:clr>
        </p15:guide>
        <p15:guide id="2" pos="2880">
          <p15:clr>
            <a:srgbClr val="F26B43"/>
          </p15:clr>
        </p15:guide>
        <p15:guide id="3" pos="685">
          <p15:clr>
            <a:srgbClr val="F26B43"/>
          </p15:clr>
        </p15:guide>
        <p15:guide id="4" pos="1808">
          <p15:clr>
            <a:srgbClr val="F26B43"/>
          </p15:clr>
        </p15:guide>
        <p15:guide id="5" pos="5618">
          <p15:clr>
            <a:srgbClr val="F26B43"/>
          </p15:clr>
        </p15:guide>
        <p15:guide id="6" pos="2293">
          <p15:clr>
            <a:srgbClr val="F26B43"/>
          </p15:clr>
        </p15:guide>
        <p15:guide id="7" pos="5125">
          <p15:clr>
            <a:srgbClr val="F26B43"/>
          </p15:clr>
        </p15:guide>
        <p15:guide id="8" orient="horz" pos="3100">
          <p15:clr>
            <a:srgbClr val="F26B43"/>
          </p15:clr>
        </p15:guide>
        <p15:guide id="9" orient="horz" pos="1654">
          <p15:clr>
            <a:srgbClr val="F26B43"/>
          </p15:clr>
        </p15:guide>
        <p15:guide id="10" pos="4504">
          <p15:clr>
            <a:srgbClr val="F26B43"/>
          </p15:clr>
        </p15:guide>
        <p15:guide id="11" pos="4572">
          <p15:clr>
            <a:srgbClr val="F26B43"/>
          </p15:clr>
        </p15:guide>
        <p15:guide id="12" pos="5057">
          <p15:clr>
            <a:srgbClr val="F26B43"/>
          </p15:clr>
        </p15:guide>
        <p15:guide id="13" pos="2846">
          <p15:clr>
            <a:srgbClr val="F26B43"/>
          </p15:clr>
        </p15:guide>
        <p15:guide id="14" pos="2914">
          <p15:clr>
            <a:srgbClr val="F26B43"/>
          </p15:clr>
        </p15:guide>
        <p15:guide id="15" pos="3398">
          <p15:clr>
            <a:srgbClr val="F26B43"/>
          </p15:clr>
        </p15:guide>
        <p15:guide id="16" pos="2362">
          <p15:clr>
            <a:srgbClr val="F26B43"/>
          </p15:clr>
        </p15:guide>
        <p15:guide id="17" pos="3467">
          <p15:clr>
            <a:srgbClr val="F26B43"/>
          </p15:clr>
        </p15:guide>
        <p15:guide id="18" pos="3952">
          <p15:clr>
            <a:srgbClr val="F26B43"/>
          </p15:clr>
        </p15:guide>
        <p15:guide id="19" pos="4020">
          <p15:clr>
            <a:srgbClr val="F26B43"/>
          </p15:clr>
        </p15:guide>
        <p15:guide id="20" pos="1740">
          <p15:clr>
            <a:srgbClr val="F26B43"/>
          </p15:clr>
        </p15:guide>
        <p15:guide id="21" pos="1256">
          <p15:clr>
            <a:srgbClr val="F26B43"/>
          </p15:clr>
        </p15:guide>
        <p15:guide id="22" pos="1188">
          <p15:clr>
            <a:srgbClr val="F26B43"/>
          </p15:clr>
        </p15:guide>
        <p15:guide id="23" pos="635">
          <p15:clr>
            <a:srgbClr val="F26B43"/>
          </p15:clr>
        </p15:guide>
        <p15:guide id="24" pos="142">
          <p15:clr>
            <a:srgbClr val="F26B43"/>
          </p15:clr>
        </p15:guide>
        <p15:guide id="25" orient="horz" pos="1620">
          <p15:clr>
            <a:srgbClr val="F26B43"/>
          </p15:clr>
        </p15:guide>
        <p15:guide id="26" orient="horz" pos="2092">
          <p15:clr>
            <a:srgbClr val="F26B43"/>
          </p15:clr>
        </p15:guide>
        <p15:guide id="27" orient="horz" pos="1144">
          <p15:clr>
            <a:srgbClr val="F26B43"/>
          </p15:clr>
        </p15:guide>
        <p15:guide id="28" orient="horz" pos="1075">
          <p15:clr>
            <a:srgbClr val="F26B43"/>
          </p15:clr>
        </p15:guide>
        <p15:guide id="29" orient="horz" pos="634">
          <p15:clr>
            <a:srgbClr val="F26B43"/>
          </p15:clr>
        </p15:guide>
        <p15:guide id="30" orient="horz" pos="565">
          <p15:clr>
            <a:srgbClr val="F26B43"/>
          </p15:clr>
        </p15:guide>
        <p15:guide id="31" orient="horz" pos="2160">
          <p15:clr>
            <a:srgbClr val="F26B43"/>
          </p15:clr>
        </p15:guide>
        <p15:guide id="32" orient="horz" pos="2596">
          <p15:clr>
            <a:srgbClr val="F26B43"/>
          </p15:clr>
        </p15:guide>
        <p15:guide id="33" orient="horz" pos="2664">
          <p15:clr>
            <a:srgbClr val="F26B43"/>
          </p15:clr>
        </p15:guide>
        <p15:guide id="34" orient="horz" pos="1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38B9D59-7B25-0265-E392-0AA4E7E5A282}"/>
              </a:ext>
            </a:extLst>
          </p:cNvPr>
          <p:cNvGraphicFramePr>
            <a:graphicFrameLocks noChangeAspect="1"/>
          </p:cNvGraphicFramePr>
          <p:nvPr userDrawn="1">
            <p:custDataLst>
              <p:tags r:id="rId3"/>
            </p:custDataLst>
            <p:extLst>
              <p:ext uri="{D42A27DB-BD31-4B8C-83A1-F6EECF244321}">
                <p14:modId xmlns:p14="http://schemas.microsoft.com/office/powerpoint/2010/main" val="2119854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8" imgH="278" progId="TCLayout.ActiveDocument.1">
                  <p:embed/>
                </p:oleObj>
              </mc:Choice>
              <mc:Fallback>
                <p:oleObj name="think-cell Slide" r:id="rId4" imgW="278" imgH="278" progId="TCLayout.ActiveDocument.1">
                  <p:embed/>
                  <p:pic>
                    <p:nvPicPr>
                      <p:cNvPr id="5" name="think-cell data - do not delete" hidden="1">
                        <a:extLst>
                          <a:ext uri="{FF2B5EF4-FFF2-40B4-BE49-F238E27FC236}">
                            <a16:creationId xmlns:a16="http://schemas.microsoft.com/office/drawing/2014/main" id="{F38B9D59-7B25-0265-E392-0AA4E7E5A28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731825047"/>
      </p:ext>
    </p:extLst>
  </p:cSld>
  <p:clrMap bg1="lt1" tx1="dk1" bg2="lt2" tx2="dk2" accent1="accent1" accent2="accent2" accent3="accent3" accent4="accent4" accent5="accent5" accent6="accent6" hlink="hlink" folHlink="folHlink"/>
  <p:sldLayoutIdLst>
    <p:sldLayoutId id="2147484365"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
            </p:custDataLst>
            <p:extLst>
              <p:ext uri="{D42A27DB-BD31-4B8C-83A1-F6EECF244321}">
                <p14:modId xmlns:p14="http://schemas.microsoft.com/office/powerpoint/2010/main" val="2777154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413" imgH="416" progId="TCLayout.ActiveDocument.1">
                  <p:embed/>
                </p:oleObj>
              </mc:Choice>
              <mc:Fallback>
                <p:oleObj name="think-cell Slide" r:id="rId22"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81231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4"/>
            </p:custDataLst>
          </p:nvPr>
        </p:nvSpPr>
        <p:spPr>
          <a:xfrm>
            <a:off x="553972"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5"/>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6"/>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135" name="LegendLines" hidden="1">
            <a:extLst>
              <a:ext uri="{FF2B5EF4-FFF2-40B4-BE49-F238E27FC236}">
                <a16:creationId xmlns:a16="http://schemas.microsoft.com/office/drawing/2014/main" id="{0D6987B5-559C-4DDB-8FF1-6ED9ADD55752}"/>
              </a:ext>
            </a:extLst>
          </p:cNvPr>
          <p:cNvGrpSpPr/>
          <p:nvPr userDrawn="1"/>
        </p:nvGrpSpPr>
        <p:grpSpPr>
          <a:xfrm>
            <a:off x="10317304" y="3355023"/>
            <a:ext cx="1319960" cy="958286"/>
            <a:chOff x="10162879" y="3243772"/>
            <a:chExt cx="1319960" cy="958286"/>
          </a:xfrm>
        </p:grpSpPr>
        <p:sp>
          <p:nvSpPr>
            <p:cNvPr id="136" name="Legend1" hidden="1">
              <a:extLst>
                <a:ext uri="{FF2B5EF4-FFF2-40B4-BE49-F238E27FC236}">
                  <a16:creationId xmlns:a16="http://schemas.microsoft.com/office/drawing/2014/main" id="{386129FF-BC0A-4B9F-B086-83A95E4AC410}"/>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7" name="Legend2" hidden="1">
              <a:extLst>
                <a:ext uri="{FF2B5EF4-FFF2-40B4-BE49-F238E27FC236}">
                  <a16:creationId xmlns:a16="http://schemas.microsoft.com/office/drawing/2014/main" id="{5BA3E8B6-9262-47F9-A5CD-72EEB592EE26}"/>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8" name="Legend3" hidden="1">
              <a:extLst>
                <a:ext uri="{FF2B5EF4-FFF2-40B4-BE49-F238E27FC236}">
                  <a16:creationId xmlns:a16="http://schemas.microsoft.com/office/drawing/2014/main" id="{4BF248D6-3ED9-4E67-AB24-9CEB98AB20F9}"/>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9" name="LineLegend3" hidden="1">
              <a:extLst>
                <a:ext uri="{FF2B5EF4-FFF2-40B4-BE49-F238E27FC236}">
                  <a16:creationId xmlns:a16="http://schemas.microsoft.com/office/drawing/2014/main" id="{002133DD-AE90-46E3-863C-C477464579B4}"/>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40" name="LineLegend2" hidden="1">
              <a:extLst>
                <a:ext uri="{FF2B5EF4-FFF2-40B4-BE49-F238E27FC236}">
                  <a16:creationId xmlns:a16="http://schemas.microsoft.com/office/drawing/2014/main" id="{AF12158B-0DF9-4158-B393-3586E68C53E1}"/>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41" name="LineLegend1" hidden="1">
              <a:extLst>
                <a:ext uri="{FF2B5EF4-FFF2-40B4-BE49-F238E27FC236}">
                  <a16:creationId xmlns:a16="http://schemas.microsoft.com/office/drawing/2014/main" id="{8BE918B8-A353-4784-A63B-29A08A854241}"/>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42" name="LegendMoons" hidden="1">
            <a:extLst>
              <a:ext uri="{FF2B5EF4-FFF2-40B4-BE49-F238E27FC236}">
                <a16:creationId xmlns:a16="http://schemas.microsoft.com/office/drawing/2014/main" id="{85D1DFE0-1D2A-433A-8496-6A5CD9EC3863}"/>
              </a:ext>
            </a:extLst>
          </p:cNvPr>
          <p:cNvGrpSpPr/>
          <p:nvPr userDrawn="1"/>
        </p:nvGrpSpPr>
        <p:grpSpPr>
          <a:xfrm>
            <a:off x="10688315" y="1415983"/>
            <a:ext cx="948949" cy="1731859"/>
            <a:chOff x="7723680" y="1702457"/>
            <a:chExt cx="948949" cy="1731859"/>
          </a:xfrm>
        </p:grpSpPr>
        <p:sp>
          <p:nvSpPr>
            <p:cNvPr id="143" name="Legend1" hidden="1">
              <a:extLst>
                <a:ext uri="{FF2B5EF4-FFF2-40B4-BE49-F238E27FC236}">
                  <a16:creationId xmlns:a16="http://schemas.microsoft.com/office/drawing/2014/main" id="{FE8916A8-185E-46B6-8B6B-FBBD2E860005}"/>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4" name="Legend2" hidden="1">
              <a:extLst>
                <a:ext uri="{FF2B5EF4-FFF2-40B4-BE49-F238E27FC236}">
                  <a16:creationId xmlns:a16="http://schemas.microsoft.com/office/drawing/2014/main" id="{B9DE9C30-6970-41BA-B1EB-A59F1CEBFAD8}"/>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5" name="Legend3" hidden="1">
              <a:extLst>
                <a:ext uri="{FF2B5EF4-FFF2-40B4-BE49-F238E27FC236}">
                  <a16:creationId xmlns:a16="http://schemas.microsoft.com/office/drawing/2014/main" id="{EBDAC95D-04EA-45DF-88D5-85E070AFC646}"/>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6" name="Legend4" hidden="1">
              <a:extLst>
                <a:ext uri="{FF2B5EF4-FFF2-40B4-BE49-F238E27FC236}">
                  <a16:creationId xmlns:a16="http://schemas.microsoft.com/office/drawing/2014/main" id="{1B99ABA9-69E3-4033-B1AE-D26C2ADCE331}"/>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7" name="Legend5" hidden="1">
              <a:extLst>
                <a:ext uri="{FF2B5EF4-FFF2-40B4-BE49-F238E27FC236}">
                  <a16:creationId xmlns:a16="http://schemas.microsoft.com/office/drawing/2014/main" id="{E83821A5-B287-495B-A902-2DBBEB60A176}"/>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74" name="MoonLegend1" hidden="1">
              <a:extLst>
                <a:ext uri="{FF2B5EF4-FFF2-40B4-BE49-F238E27FC236}">
                  <a16:creationId xmlns:a16="http://schemas.microsoft.com/office/drawing/2014/main" id="{E8B765A6-3156-47CC-B868-B587103A4A8B}"/>
                </a:ext>
              </a:extLst>
            </p:cNvPr>
            <p:cNvGrpSpPr>
              <a:grpSpLocks noChangeAspect="1"/>
            </p:cNvGrpSpPr>
            <p:nvPr>
              <p:custDataLst>
                <p:tags r:id="rId7"/>
              </p:custDataLst>
            </p:nvPr>
          </p:nvGrpSpPr>
          <p:grpSpPr>
            <a:xfrm>
              <a:off x="7723680" y="1702457"/>
              <a:ext cx="228600" cy="228600"/>
              <a:chOff x="762000" y="1270000"/>
              <a:chExt cx="254000" cy="254000"/>
            </a:xfrm>
          </p:grpSpPr>
          <p:sp>
            <p:nvSpPr>
              <p:cNvPr id="288" name="Oval 287" hidden="1">
                <a:extLst>
                  <a:ext uri="{FF2B5EF4-FFF2-40B4-BE49-F238E27FC236}">
                    <a16:creationId xmlns:a16="http://schemas.microsoft.com/office/drawing/2014/main" id="{A73FA2A7-7D23-41A0-BD8B-EC429928D064}"/>
                  </a:ext>
                </a:extLst>
              </p:cNvPr>
              <p:cNvSpPr/>
              <p:nvPr>
                <p:custDataLst>
                  <p:tags r:id="rId2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9" name="Arc 288" hidden="1">
                <a:extLst>
                  <a:ext uri="{FF2B5EF4-FFF2-40B4-BE49-F238E27FC236}">
                    <a16:creationId xmlns:a16="http://schemas.microsoft.com/office/drawing/2014/main" id="{FDB897C5-0994-4A36-A784-1BD13CA1FE4F}"/>
                  </a:ext>
                </a:extLst>
              </p:cNvPr>
              <p:cNvSpPr/>
              <p:nvPr>
                <p:custDataLst>
                  <p:tags r:id="rId21"/>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76" name="MoonLegend2" hidden="1">
              <a:extLst>
                <a:ext uri="{FF2B5EF4-FFF2-40B4-BE49-F238E27FC236}">
                  <a16:creationId xmlns:a16="http://schemas.microsoft.com/office/drawing/2014/main" id="{1D6F4E9A-56A1-42BD-95E7-EEAB2FE81FF6}"/>
                </a:ext>
              </a:extLst>
            </p:cNvPr>
            <p:cNvGrpSpPr>
              <a:grpSpLocks noChangeAspect="1"/>
            </p:cNvGrpSpPr>
            <p:nvPr>
              <p:custDataLst>
                <p:tags r:id="rId8"/>
              </p:custDataLst>
            </p:nvPr>
          </p:nvGrpSpPr>
          <p:grpSpPr>
            <a:xfrm>
              <a:off x="7723680" y="2078270"/>
              <a:ext cx="228600" cy="228600"/>
              <a:chOff x="762000" y="1270000"/>
              <a:chExt cx="254000" cy="254000"/>
            </a:xfrm>
          </p:grpSpPr>
          <p:sp>
            <p:nvSpPr>
              <p:cNvPr id="286" name="Oval 285" hidden="1">
                <a:extLst>
                  <a:ext uri="{FF2B5EF4-FFF2-40B4-BE49-F238E27FC236}">
                    <a16:creationId xmlns:a16="http://schemas.microsoft.com/office/drawing/2014/main" id="{974F053E-A3F1-433A-AA9A-95840F35D0D5}"/>
                  </a:ext>
                </a:extLst>
              </p:cNvPr>
              <p:cNvSpPr/>
              <p:nvPr>
                <p:custDataLst>
                  <p:tags r:id="rId1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7" name="Arc 286" hidden="1">
                <a:extLst>
                  <a:ext uri="{FF2B5EF4-FFF2-40B4-BE49-F238E27FC236}">
                    <a16:creationId xmlns:a16="http://schemas.microsoft.com/office/drawing/2014/main" id="{79278D3D-3C81-4646-9D66-1A0A36B561CD}"/>
                  </a:ext>
                </a:extLst>
              </p:cNvPr>
              <p:cNvSpPr/>
              <p:nvPr>
                <p:custDataLst>
                  <p:tags r:id="rId19"/>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77" name="MoonLegend3" hidden="1">
              <a:extLst>
                <a:ext uri="{FF2B5EF4-FFF2-40B4-BE49-F238E27FC236}">
                  <a16:creationId xmlns:a16="http://schemas.microsoft.com/office/drawing/2014/main" id="{169D37E3-0EF5-44B7-B894-E68BAC1A1B25}"/>
                </a:ext>
              </a:extLst>
            </p:cNvPr>
            <p:cNvGrpSpPr>
              <a:grpSpLocks noChangeAspect="1"/>
            </p:cNvGrpSpPr>
            <p:nvPr>
              <p:custDataLst>
                <p:tags r:id="rId9"/>
              </p:custDataLst>
            </p:nvPr>
          </p:nvGrpSpPr>
          <p:grpSpPr>
            <a:xfrm>
              <a:off x="7723680" y="2454085"/>
              <a:ext cx="228600" cy="228600"/>
              <a:chOff x="762000" y="1270000"/>
              <a:chExt cx="254000" cy="254000"/>
            </a:xfrm>
          </p:grpSpPr>
          <p:sp>
            <p:nvSpPr>
              <p:cNvPr id="284" name="Oval 283" hidden="1">
                <a:extLst>
                  <a:ext uri="{FF2B5EF4-FFF2-40B4-BE49-F238E27FC236}">
                    <a16:creationId xmlns:a16="http://schemas.microsoft.com/office/drawing/2014/main" id="{CA92C012-1A80-4934-86E4-AAD24EF14183}"/>
                  </a:ext>
                </a:extLst>
              </p:cNvPr>
              <p:cNvSpPr/>
              <p:nvPr>
                <p:custDataLst>
                  <p:tags r:id="rId1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5" name="Arc 284" hidden="1">
                <a:extLst>
                  <a:ext uri="{FF2B5EF4-FFF2-40B4-BE49-F238E27FC236}">
                    <a16:creationId xmlns:a16="http://schemas.microsoft.com/office/drawing/2014/main" id="{DA0294EF-9F6F-4984-A022-4CC67DD0C40C}"/>
                  </a:ext>
                </a:extLst>
              </p:cNvPr>
              <p:cNvSpPr/>
              <p:nvPr>
                <p:custDataLst>
                  <p:tags r:id="rId1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78" name="MoonLegend4" hidden="1">
              <a:extLst>
                <a:ext uri="{FF2B5EF4-FFF2-40B4-BE49-F238E27FC236}">
                  <a16:creationId xmlns:a16="http://schemas.microsoft.com/office/drawing/2014/main" id="{8085628B-F77E-434B-A235-95E5B6DC39ED}"/>
                </a:ext>
              </a:extLst>
            </p:cNvPr>
            <p:cNvGrpSpPr>
              <a:grpSpLocks noChangeAspect="1"/>
            </p:cNvGrpSpPr>
            <p:nvPr>
              <p:custDataLst>
                <p:tags r:id="rId10"/>
              </p:custDataLst>
            </p:nvPr>
          </p:nvGrpSpPr>
          <p:grpSpPr>
            <a:xfrm>
              <a:off x="7723680" y="2829900"/>
              <a:ext cx="228600" cy="228600"/>
              <a:chOff x="762000" y="1270000"/>
              <a:chExt cx="254000" cy="254000"/>
            </a:xfrm>
          </p:grpSpPr>
          <p:sp>
            <p:nvSpPr>
              <p:cNvPr id="282" name="Oval 281" hidden="1">
                <a:extLst>
                  <a:ext uri="{FF2B5EF4-FFF2-40B4-BE49-F238E27FC236}">
                    <a16:creationId xmlns:a16="http://schemas.microsoft.com/office/drawing/2014/main" id="{F30FBE03-5203-462C-A437-38504320161A}"/>
                  </a:ext>
                </a:extLst>
              </p:cNvPr>
              <p:cNvSpPr/>
              <p:nvPr>
                <p:custDataLst>
                  <p:tags r:id="rId1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3" name="Arc 282" hidden="1">
                <a:extLst>
                  <a:ext uri="{FF2B5EF4-FFF2-40B4-BE49-F238E27FC236}">
                    <a16:creationId xmlns:a16="http://schemas.microsoft.com/office/drawing/2014/main" id="{93039605-65FD-449A-B32A-77EB9ED0A2B0}"/>
                  </a:ext>
                </a:extLst>
              </p:cNvPr>
              <p:cNvSpPr/>
              <p:nvPr>
                <p:custDataLst>
                  <p:tags r:id="rId15"/>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79" name="MoonLegend5" hidden="1">
              <a:extLst>
                <a:ext uri="{FF2B5EF4-FFF2-40B4-BE49-F238E27FC236}">
                  <a16:creationId xmlns:a16="http://schemas.microsoft.com/office/drawing/2014/main" id="{098A58EC-46E9-4011-B4F7-3144EED156CF}"/>
                </a:ext>
              </a:extLst>
            </p:cNvPr>
            <p:cNvGrpSpPr>
              <a:grpSpLocks noChangeAspect="1"/>
            </p:cNvGrpSpPr>
            <p:nvPr>
              <p:custDataLst>
                <p:tags r:id="rId11"/>
              </p:custDataLst>
            </p:nvPr>
          </p:nvGrpSpPr>
          <p:grpSpPr>
            <a:xfrm>
              <a:off x="7723680" y="3205716"/>
              <a:ext cx="228600" cy="228600"/>
              <a:chOff x="762000" y="1270000"/>
              <a:chExt cx="254000" cy="254000"/>
            </a:xfrm>
          </p:grpSpPr>
          <p:sp>
            <p:nvSpPr>
              <p:cNvPr id="280" name="Oval 279" hidden="1">
                <a:extLst>
                  <a:ext uri="{FF2B5EF4-FFF2-40B4-BE49-F238E27FC236}">
                    <a16:creationId xmlns:a16="http://schemas.microsoft.com/office/drawing/2014/main" id="{C9D71477-13D3-4DDA-9885-485BAF2C447B}"/>
                  </a:ext>
                </a:extLst>
              </p:cNvPr>
              <p:cNvSpPr/>
              <p:nvPr>
                <p:custDataLst>
                  <p:tags r:id="rId1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1" name="Arc 280" hidden="1">
                <a:extLst>
                  <a:ext uri="{FF2B5EF4-FFF2-40B4-BE49-F238E27FC236}">
                    <a16:creationId xmlns:a16="http://schemas.microsoft.com/office/drawing/2014/main" id="{1C9572B4-D33C-4CE4-B030-8FA30188213B}"/>
                  </a:ext>
                </a:extLst>
              </p:cNvPr>
              <p:cNvSpPr/>
              <p:nvPr>
                <p:custDataLst>
                  <p:tags r:id="rId13"/>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290" name="LegendBoxes" hidden="1">
            <a:extLst>
              <a:ext uri="{FF2B5EF4-FFF2-40B4-BE49-F238E27FC236}">
                <a16:creationId xmlns:a16="http://schemas.microsoft.com/office/drawing/2014/main" id="{EA7B207C-4D00-4142-BE6A-D3926D0716C2}"/>
              </a:ext>
            </a:extLst>
          </p:cNvPr>
          <p:cNvGrpSpPr/>
          <p:nvPr userDrawn="1"/>
        </p:nvGrpSpPr>
        <p:grpSpPr>
          <a:xfrm>
            <a:off x="10714801" y="4520490"/>
            <a:ext cx="922463" cy="1717282"/>
            <a:chOff x="10652400" y="4322824"/>
            <a:chExt cx="922463" cy="1717282"/>
          </a:xfrm>
        </p:grpSpPr>
        <p:sp>
          <p:nvSpPr>
            <p:cNvPr id="291" name="RectangleLegend1" hidden="1">
              <a:extLst>
                <a:ext uri="{FF2B5EF4-FFF2-40B4-BE49-F238E27FC236}">
                  <a16:creationId xmlns:a16="http://schemas.microsoft.com/office/drawing/2014/main" id="{7A68C780-C093-4CF4-B02F-D4FD6FA8048B}"/>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92" name="RectangleLegend2" hidden="1">
              <a:extLst>
                <a:ext uri="{FF2B5EF4-FFF2-40B4-BE49-F238E27FC236}">
                  <a16:creationId xmlns:a16="http://schemas.microsoft.com/office/drawing/2014/main" id="{70BB750C-EC24-4A63-8491-7A9DFA34ECB9}"/>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93" name="RectangleLegend3" hidden="1">
              <a:extLst>
                <a:ext uri="{FF2B5EF4-FFF2-40B4-BE49-F238E27FC236}">
                  <a16:creationId xmlns:a16="http://schemas.microsoft.com/office/drawing/2014/main" id="{92B16565-6D55-4ACC-BF6C-8F712ECCCE22}"/>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94" name="RectangleLegend4" hidden="1">
              <a:extLst>
                <a:ext uri="{FF2B5EF4-FFF2-40B4-BE49-F238E27FC236}">
                  <a16:creationId xmlns:a16="http://schemas.microsoft.com/office/drawing/2014/main" id="{82D920B6-5029-4B25-94F2-2C6F1623C91B}"/>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95" name="RectangleLegend5" hidden="1">
              <a:extLst>
                <a:ext uri="{FF2B5EF4-FFF2-40B4-BE49-F238E27FC236}">
                  <a16:creationId xmlns:a16="http://schemas.microsoft.com/office/drawing/2014/main" id="{C83DF502-9A4C-4C88-BF6D-3264ED6BDF48}"/>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96" name="Legend1" hidden="1">
              <a:extLst>
                <a:ext uri="{FF2B5EF4-FFF2-40B4-BE49-F238E27FC236}">
                  <a16:creationId xmlns:a16="http://schemas.microsoft.com/office/drawing/2014/main" id="{86BE4B5B-F852-47F6-BC01-A253A79F4827}"/>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7" name="Legend2" hidden="1">
              <a:extLst>
                <a:ext uri="{FF2B5EF4-FFF2-40B4-BE49-F238E27FC236}">
                  <a16:creationId xmlns:a16="http://schemas.microsoft.com/office/drawing/2014/main" id="{D72B9CC8-69A9-4A88-AF4C-10EBDEED2280}"/>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8" name="Legend3" hidden="1">
              <a:extLst>
                <a:ext uri="{FF2B5EF4-FFF2-40B4-BE49-F238E27FC236}">
                  <a16:creationId xmlns:a16="http://schemas.microsoft.com/office/drawing/2014/main" id="{D4DCD840-8E62-4571-A284-33B264C9A8D0}"/>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9" name="Legend4" hidden="1">
              <a:extLst>
                <a:ext uri="{FF2B5EF4-FFF2-40B4-BE49-F238E27FC236}">
                  <a16:creationId xmlns:a16="http://schemas.microsoft.com/office/drawing/2014/main" id="{3F96DDB6-F5A8-4C5C-977C-2A0AD7ADFB05}"/>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300" name="Legend5" hidden="1">
              <a:extLst>
                <a:ext uri="{FF2B5EF4-FFF2-40B4-BE49-F238E27FC236}">
                  <a16:creationId xmlns:a16="http://schemas.microsoft.com/office/drawing/2014/main" id="{97B384BA-5CAC-433B-A21E-6BA6A08F55E0}"/>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sp>
        <p:nvSpPr>
          <p:cNvPr id="148" name="TextBox 147">
            <a:extLst>
              <a:ext uri="{FF2B5EF4-FFF2-40B4-BE49-F238E27FC236}">
                <a16:creationId xmlns:a16="http://schemas.microsoft.com/office/drawing/2014/main" id="{69C762A5-9B87-4C1F-9986-D1CCA4DE515C}"/>
              </a:ext>
            </a:extLst>
          </p:cNvPr>
          <p:cNvSpPr txBox="1"/>
          <p:nvPr userDrawn="1"/>
        </p:nvSpPr>
        <p:spPr>
          <a:xfrm>
            <a:off x="5199490" y="6655001"/>
            <a:ext cx="1793020" cy="138499"/>
          </a:xfrm>
          <a:prstGeom prst="rect">
            <a:avLst/>
          </a:prstGeom>
        </p:spPr>
        <p:txBody>
          <a:bodyPr vert="horz" wrap="square" lIns="0" tIns="0" rIns="0" bIns="0" rtlCol="0">
            <a:spAutoFit/>
          </a:bodyPr>
          <a:lstStyle>
            <a:lvl1pPr lvl="0" indent="0">
              <a:lnSpc>
                <a:spcPct val="100000"/>
              </a:lnSpc>
              <a:spcBef>
                <a:spcPts val="0"/>
              </a:spcBef>
              <a:buFont typeface="Arial" panose="020B0604020202020204" pitchFamily="34" charset="0"/>
              <a:buNone/>
              <a:defRPr sz="2850" kern="0" spc="0" baseline="0"/>
            </a:lvl1pPr>
            <a:lvl2pPr marL="361950" lvl="1"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lvl="2"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lvl="3" indent="-361950">
              <a:lnSpc>
                <a:spcPct val="90000"/>
              </a:lnSpc>
              <a:spcBef>
                <a:spcPts val="500"/>
              </a:spcBef>
              <a:buClr>
                <a:srgbClr val="89C7E8"/>
              </a:buClr>
              <a:buSzPct val="90000"/>
              <a:buFont typeface="Wingdings" panose="05000000000000000000" pitchFamily="2" charset="2"/>
              <a:buChar char="l"/>
              <a:defRPr sz="2850"/>
            </a:lvl4pPr>
            <a:lvl5pPr marL="0" lvl="4"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114300" indent="-114300" algn="ctr">
              <a:buFont typeface="DM Sans" pitchFamily="2" charset="0"/>
              <a:buChar char="©"/>
            </a:pPr>
            <a:r>
              <a:rPr lang="en-US" sz="900">
                <a:solidFill>
                  <a:srgbClr val="7F7F7F"/>
                </a:solidFill>
              </a:rPr>
              <a:t>DSM-FIRMENICH CONFIDENTIAL</a:t>
            </a:r>
          </a:p>
        </p:txBody>
      </p:sp>
      <p:pic>
        <p:nvPicPr>
          <p:cNvPr id="150" name="Picture 149">
            <a:extLst>
              <a:ext uri="{FF2B5EF4-FFF2-40B4-BE49-F238E27FC236}">
                <a16:creationId xmlns:a16="http://schemas.microsoft.com/office/drawing/2014/main" id="{C3B5FFA4-CE6E-4223-A40C-DEBEA789E867}"/>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ltGray">
          <a:xfrm>
            <a:off x="9968256" y="6408028"/>
            <a:ext cx="1441583" cy="278583"/>
          </a:xfrm>
          <a:prstGeom prst="rect">
            <a:avLst/>
          </a:prstGeom>
        </p:spPr>
      </p:pic>
      <p:sp>
        <p:nvSpPr>
          <p:cNvPr id="4" name="MSIPCMContentMarking" descr="{&quot;HashCode&quot;:-20491371,&quot;Placement&quot;:&quot;Header&quot;,&quot;Top&quot;:0.0,&quot;Left&quot;:888.568237,&quot;SlideWidth&quot;:960,&quot;SlideHeight&quot;:540}">
            <a:extLst>
              <a:ext uri="{FF2B5EF4-FFF2-40B4-BE49-F238E27FC236}">
                <a16:creationId xmlns:a16="http://schemas.microsoft.com/office/drawing/2014/main" id="{C62D65EB-3806-EB0E-68E0-6B6DCF9B4403}"/>
              </a:ext>
            </a:extLst>
          </p:cNvPr>
          <p:cNvSpPr txBox="1"/>
          <p:nvPr userDrawn="1"/>
        </p:nvSpPr>
        <p:spPr>
          <a:xfrm>
            <a:off x="11284817" y="0"/>
            <a:ext cx="907183" cy="262344"/>
          </a:xfrm>
          <a:prstGeom prst="rect">
            <a:avLst/>
          </a:prstGeom>
          <a:ln w="6350">
            <a:noFill/>
            <a:miter lim="800000"/>
          </a:ln>
        </p:spPr>
        <p:txBody>
          <a:bodyPr vert="horz" wrap="square" lIns="0" tIns="0" rIns="0" bIns="0" rtlCol="0" anchor="ctr" anchorCtr="1">
            <a:noAutofit/>
          </a:bodyPr>
          <a:lstStyle/>
          <a:p>
            <a:pPr algn="r">
              <a:spcBef>
                <a:spcPts val="0"/>
              </a:spcBef>
              <a:spcAft>
                <a:spcPts val="0"/>
              </a:spcAft>
              <a:buNone/>
            </a:pPr>
            <a:r>
              <a:rPr lang="en-US" sz="1000">
                <a:solidFill>
                  <a:srgbClr val="737373"/>
                </a:solidFill>
                <a:latin typeface="Calibri" panose="020F0502020204030204" pitchFamily="34" charset="0"/>
              </a:rPr>
              <a:t>Confidential</a:t>
            </a:r>
          </a:p>
        </p:txBody>
      </p:sp>
      <p:sp>
        <p:nvSpPr>
          <p:cNvPr id="7" name="TextBox 6">
            <a:extLst>
              <a:ext uri="{FF2B5EF4-FFF2-40B4-BE49-F238E27FC236}">
                <a16:creationId xmlns:a16="http://schemas.microsoft.com/office/drawing/2014/main" id="{1276DE34-9760-1D90-30B0-C7D243EFC003}"/>
              </a:ext>
            </a:extLst>
          </p:cNvPr>
          <p:cNvSpPr txBox="1"/>
          <p:nvPr>
            <p:extLst>
              <p:ext uri="{1162E1C5-73C7-4A58-AE30-91384D911F3F}">
                <p184:classification xmlns:p184="http://schemas.microsoft.com/office/powerpoint/2018/4/main" val="ftr"/>
              </p:ext>
            </p:extLst>
          </p:nvPr>
        </p:nvSpPr>
        <p:spPr>
          <a:xfrm>
            <a:off x="2997200" y="6720840"/>
            <a:ext cx="6223000" cy="137160"/>
          </a:xfrm>
          <a:prstGeom prst="rect">
            <a:avLst/>
          </a:prstGeom>
        </p:spPr>
        <p:txBody>
          <a:bodyPr horzOverflow="overflow" lIns="0" tIns="0" rIns="0" bIns="0">
            <a:spAutoFit/>
          </a:bodyPr>
          <a:lstStyle/>
          <a:p>
            <a:pPr algn="l"/>
            <a:r>
              <a:rPr lang="fr-FR" sz="900">
                <a:solidFill>
                  <a:srgbClr val="0000FF"/>
                </a:solidFill>
                <a:latin typeface="Calibri" panose="020F0502020204030204" pitchFamily="34" charset="0"/>
                <a:cs typeface="Calibri" panose="020F0502020204030204" pitchFamily="34" charset="0"/>
              </a:rPr>
              <a:t>DSM-FIRMENICH CONFIDENTIAL - The information contained in this document is confidential. Unauthorized disclosure is not allowed.</a:t>
            </a:r>
          </a:p>
        </p:txBody>
      </p:sp>
    </p:spTree>
    <p:extLst>
      <p:ext uri="{BB962C8B-B14F-4D97-AF65-F5344CB8AC3E}">
        <p14:creationId xmlns:p14="http://schemas.microsoft.com/office/powerpoint/2010/main" val="1904788868"/>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100000"/>
        </a:lnSpc>
        <a:spcBef>
          <a:spcPct val="0"/>
        </a:spcBef>
        <a:buNone/>
        <a:defRPr lang="en-US" sz="25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p15:clr>
            <a:srgbClr val="5ACBF0"/>
          </p15:clr>
        </p15:guide>
        <p15:guide id="3" orient="horz" pos="3912">
          <p15:clr>
            <a:srgbClr val="5ACBF0"/>
          </p15:clr>
        </p15:guide>
        <p15:guide id="4" orient="horz" pos="890">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7.png"/><Relationship Id="rId7"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png"/><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5.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1.png"/><Relationship Id="rId3" Type="http://schemas.openxmlformats.org/officeDocument/2006/relationships/image" Target="../media/image28.jpeg"/><Relationship Id="rId7" Type="http://schemas.microsoft.com/office/2007/relationships/hdphoto" Target="../media/hdphoto1.wdp"/><Relationship Id="rId12"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4.png"/><Relationship Id="rId10" Type="http://schemas.openxmlformats.org/officeDocument/2006/relationships/image" Target="../media/image37.png"/><Relationship Id="rId4" Type="http://schemas.openxmlformats.org/officeDocument/2006/relationships/image" Target="../media/image33.jpe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39.png"/><Relationship Id="rId3" Type="http://schemas.openxmlformats.org/officeDocument/2006/relationships/image" Target="../media/image43.png"/><Relationship Id="rId7" Type="http://schemas.microsoft.com/office/2007/relationships/hdphoto" Target="../media/hdphoto3.wdp"/><Relationship Id="rId12"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image" Target="../media/image4.png"/><Relationship Id="rId10" Type="http://schemas.openxmlformats.org/officeDocument/2006/relationships/image" Target="../media/image47.png"/><Relationship Id="rId4" Type="http://schemas.microsoft.com/office/2007/relationships/hdphoto" Target="../media/hdphoto2.wdp"/><Relationship Id="rId9" Type="http://schemas.openxmlformats.org/officeDocument/2006/relationships/image" Target="../media/image46.pn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51.jpeg"/><Relationship Id="rId3" Type="http://schemas.openxmlformats.org/officeDocument/2006/relationships/image" Target="../media/image43.png"/><Relationship Id="rId7" Type="http://schemas.openxmlformats.org/officeDocument/2006/relationships/image" Target="../media/image44.png"/><Relationship Id="rId12" Type="http://schemas.openxmlformats.org/officeDocument/2006/relationships/image" Target="../media/image50.jpeg"/><Relationship Id="rId17" Type="http://schemas.openxmlformats.org/officeDocument/2006/relationships/image" Target="../media/image55.jpeg"/><Relationship Id="rId2" Type="http://schemas.openxmlformats.org/officeDocument/2006/relationships/notesSlide" Target="../notesSlides/notesSlide13.xml"/><Relationship Id="rId16" Type="http://schemas.openxmlformats.org/officeDocument/2006/relationships/image" Target="../media/image54.jpe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23.emf"/><Relationship Id="rId5" Type="http://schemas.openxmlformats.org/officeDocument/2006/relationships/image" Target="../media/image4.png"/><Relationship Id="rId15" Type="http://schemas.openxmlformats.org/officeDocument/2006/relationships/image" Target="../media/image53.png"/><Relationship Id="rId10" Type="http://schemas.openxmlformats.org/officeDocument/2006/relationships/image" Target="../media/image39.png"/><Relationship Id="rId4" Type="http://schemas.microsoft.com/office/2007/relationships/hdphoto" Target="../media/hdphoto2.wdp"/><Relationship Id="rId9" Type="http://schemas.openxmlformats.org/officeDocument/2006/relationships/image" Target="../media/image49.png"/><Relationship Id="rId1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3.png"/><Relationship Id="rId7" Type="http://schemas.microsoft.com/office/2007/relationships/hdphoto" Target="../media/hdphoto3.wdp"/><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56.png"/><Relationship Id="rId10" Type="http://schemas.openxmlformats.org/officeDocument/2006/relationships/image" Target="../media/image39.png"/><Relationship Id="rId4" Type="http://schemas.microsoft.com/office/2007/relationships/hdphoto" Target="../media/hdphoto4.wdp"/><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3.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4.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1.jpeg"/><Relationship Id="rId3" Type="http://schemas.openxmlformats.org/officeDocument/2006/relationships/image" Target="../media/image43.png"/><Relationship Id="rId7" Type="http://schemas.openxmlformats.org/officeDocument/2006/relationships/image" Target="../media/image52.png"/><Relationship Id="rId12"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emf"/><Relationship Id="rId11" Type="http://schemas.openxmlformats.org/officeDocument/2006/relationships/image" Target="../media/image31.png"/><Relationship Id="rId5" Type="http://schemas.openxmlformats.org/officeDocument/2006/relationships/image" Target="../media/image4.png"/><Relationship Id="rId10" Type="http://schemas.openxmlformats.org/officeDocument/2006/relationships/image" Target="../media/image60.jpeg"/><Relationship Id="rId4" Type="http://schemas.microsoft.com/office/2007/relationships/hdphoto" Target="../media/hdphoto2.wdp"/><Relationship Id="rId9" Type="http://schemas.openxmlformats.org/officeDocument/2006/relationships/image" Target="../media/image59.jpeg"/><Relationship Id="rId14"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43.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4.png"/><Relationship Id="rId10" Type="http://schemas.openxmlformats.org/officeDocument/2006/relationships/image" Target="../media/image64.jpeg"/><Relationship Id="rId4" Type="http://schemas.microsoft.com/office/2007/relationships/hdphoto" Target="../media/hdphoto2.wdp"/><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23.emf"/><Relationship Id="rId13" Type="http://schemas.openxmlformats.org/officeDocument/2006/relationships/image" Target="../media/image68.jpeg"/><Relationship Id="rId3" Type="http://schemas.openxmlformats.org/officeDocument/2006/relationships/image" Target="../media/image43.png"/><Relationship Id="rId7" Type="http://schemas.openxmlformats.org/officeDocument/2006/relationships/image" Target="../media/image39.png"/><Relationship Id="rId12" Type="http://schemas.openxmlformats.org/officeDocument/2006/relationships/image" Target="../media/image67.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66.jpeg"/><Relationship Id="rId5" Type="http://schemas.openxmlformats.org/officeDocument/2006/relationships/image" Target="../media/image4.png"/><Relationship Id="rId10" Type="http://schemas.openxmlformats.org/officeDocument/2006/relationships/image" Target="../media/image65.png"/><Relationship Id="rId4" Type="http://schemas.microsoft.com/office/2007/relationships/hdphoto" Target="../media/hdphoto2.wdp"/><Relationship Id="rId9" Type="http://schemas.openxmlformats.org/officeDocument/2006/relationships/image" Target="../media/image52.png"/><Relationship Id="rId14"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3.png"/><Relationship Id="rId7" Type="http://schemas.openxmlformats.org/officeDocument/2006/relationships/image" Target="../media/image48.png"/><Relationship Id="rId12"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70.png"/><Relationship Id="rId5" Type="http://schemas.openxmlformats.org/officeDocument/2006/relationships/image" Target="../media/image4.png"/><Relationship Id="rId10" Type="http://schemas.openxmlformats.org/officeDocument/2006/relationships/image" Target="../media/image69.png"/><Relationship Id="rId4" Type="http://schemas.microsoft.com/office/2007/relationships/hdphoto" Target="../media/hdphoto2.wdp"/><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76.jpeg"/><Relationship Id="rId3" Type="http://schemas.openxmlformats.org/officeDocument/2006/relationships/image" Target="../media/image43.png"/><Relationship Id="rId7" Type="http://schemas.openxmlformats.org/officeDocument/2006/relationships/image" Target="../media/image39.png"/><Relationship Id="rId12" Type="http://schemas.openxmlformats.org/officeDocument/2006/relationships/image" Target="../media/image75.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74.jpeg"/><Relationship Id="rId5" Type="http://schemas.openxmlformats.org/officeDocument/2006/relationships/image" Target="../media/image4.png"/><Relationship Id="rId10" Type="http://schemas.openxmlformats.org/officeDocument/2006/relationships/image" Target="../media/image73.jpeg"/><Relationship Id="rId4" Type="http://schemas.microsoft.com/office/2007/relationships/hdphoto" Target="../media/hdphoto2.wdp"/><Relationship Id="rId9" Type="http://schemas.openxmlformats.org/officeDocument/2006/relationships/image" Target="../media/image72.png"/><Relationship Id="rId14"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9.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9.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23.emf"/><Relationship Id="rId3" Type="http://schemas.openxmlformats.org/officeDocument/2006/relationships/image" Target="../media/image77.png"/><Relationship Id="rId7" Type="http://schemas.openxmlformats.org/officeDocument/2006/relationships/image" Target="../media/image78.png"/><Relationship Id="rId12"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80.jpeg"/><Relationship Id="rId5" Type="http://schemas.openxmlformats.org/officeDocument/2006/relationships/image" Target="../media/image39.png"/><Relationship Id="rId10" Type="http://schemas.openxmlformats.org/officeDocument/2006/relationships/image" Target="../media/image79.jpeg"/><Relationship Id="rId4" Type="http://schemas.openxmlformats.org/officeDocument/2006/relationships/image" Target="../media/image4.png"/><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9.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7.png"/><Relationship Id="rId7" Type="http://schemas.openxmlformats.org/officeDocument/2006/relationships/image" Target="../media/image83.png"/><Relationship Id="rId12" Type="http://schemas.openxmlformats.org/officeDocument/2006/relationships/image" Target="../media/image85.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84.jpeg"/><Relationship Id="rId5" Type="http://schemas.openxmlformats.org/officeDocument/2006/relationships/image" Target="../media/image39.png"/><Relationship Id="rId10" Type="http://schemas.openxmlformats.org/officeDocument/2006/relationships/image" Target="../media/image52.png"/><Relationship Id="rId4" Type="http://schemas.openxmlformats.org/officeDocument/2006/relationships/image" Target="../media/image4.png"/><Relationship Id="rId9" Type="http://schemas.openxmlformats.org/officeDocument/2006/relationships/image" Target="../media/image23.emf"/></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92.png"/><Relationship Id="rId3" Type="http://schemas.openxmlformats.org/officeDocument/2006/relationships/image" Target="../media/image86.jpeg"/><Relationship Id="rId7" Type="http://schemas.openxmlformats.org/officeDocument/2006/relationships/image" Target="../media/image31.png"/><Relationship Id="rId12" Type="http://schemas.openxmlformats.org/officeDocument/2006/relationships/image" Target="../media/image91.png"/><Relationship Id="rId2" Type="http://schemas.openxmlformats.org/officeDocument/2006/relationships/notesSlide" Target="../notesSlides/notesSlide26.xml"/><Relationship Id="rId16" Type="http://schemas.openxmlformats.org/officeDocument/2006/relationships/image" Target="../media/image95.png"/><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90.png"/><Relationship Id="rId5" Type="http://schemas.openxmlformats.org/officeDocument/2006/relationships/image" Target="../media/image88.png"/><Relationship Id="rId15" Type="http://schemas.openxmlformats.org/officeDocument/2006/relationships/image" Target="../media/image94.png"/><Relationship Id="rId10" Type="http://schemas.openxmlformats.org/officeDocument/2006/relationships/image" Target="../media/image23.emf"/><Relationship Id="rId4" Type="http://schemas.openxmlformats.org/officeDocument/2006/relationships/image" Target="../media/image87.png"/><Relationship Id="rId9" Type="http://schemas.openxmlformats.org/officeDocument/2006/relationships/image" Target="../media/image89.png"/><Relationship Id="rId14" Type="http://schemas.openxmlformats.org/officeDocument/2006/relationships/image" Target="../media/image93.jpe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97.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4.png"/><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97.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4.png"/><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9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99.png"/><Relationship Id="rId5" Type="http://schemas.openxmlformats.org/officeDocument/2006/relationships/image" Target="../media/image4.png"/><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97.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4.png"/><Relationship Id="rId4" Type="http://schemas.microsoft.com/office/2007/relationships/hdphoto" Target="../media/hdphoto4.wdp"/></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02.png"/><Relationship Id="rId5" Type="http://schemas.openxmlformats.org/officeDocument/2006/relationships/image" Target="../media/image4.png"/><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02.png"/><Relationship Id="rId5" Type="http://schemas.openxmlformats.org/officeDocument/2006/relationships/image" Target="../media/image4.png"/><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8" Type="http://schemas.openxmlformats.org/officeDocument/2006/relationships/image" Target="../media/image107.emf"/><Relationship Id="rId13" Type="http://schemas.openxmlformats.org/officeDocument/2006/relationships/image" Target="../media/image110.png"/><Relationship Id="rId18" Type="http://schemas.openxmlformats.org/officeDocument/2006/relationships/image" Target="../media/image115.png"/><Relationship Id="rId3" Type="http://schemas.openxmlformats.org/officeDocument/2006/relationships/image" Target="../media/image43.png"/><Relationship Id="rId21" Type="http://schemas.openxmlformats.org/officeDocument/2006/relationships/image" Target="../media/image118.png"/><Relationship Id="rId7" Type="http://schemas.openxmlformats.org/officeDocument/2006/relationships/image" Target="../media/image106.emf"/><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notesSlide" Target="../notesSlides/notesSlide34.xml"/><Relationship Id="rId16" Type="http://schemas.openxmlformats.org/officeDocument/2006/relationships/image" Target="../media/image113.png"/><Relationship Id="rId20" Type="http://schemas.openxmlformats.org/officeDocument/2006/relationships/image" Target="../media/image117.svg"/><Relationship Id="rId1" Type="http://schemas.openxmlformats.org/officeDocument/2006/relationships/slideLayout" Target="../slideLayouts/slideLayout6.xml"/><Relationship Id="rId6" Type="http://schemas.openxmlformats.org/officeDocument/2006/relationships/image" Target="../media/image105.emf"/><Relationship Id="rId11" Type="http://schemas.openxmlformats.org/officeDocument/2006/relationships/image" Target="../media/image97.png"/><Relationship Id="rId5" Type="http://schemas.openxmlformats.org/officeDocument/2006/relationships/image" Target="../media/image104.emf"/><Relationship Id="rId15" Type="http://schemas.openxmlformats.org/officeDocument/2006/relationships/image" Target="../media/image112.png"/><Relationship Id="rId10" Type="http://schemas.openxmlformats.org/officeDocument/2006/relationships/image" Target="../media/image4.png"/><Relationship Id="rId19" Type="http://schemas.openxmlformats.org/officeDocument/2006/relationships/image" Target="../media/image116.png"/><Relationship Id="rId4" Type="http://schemas.microsoft.com/office/2007/relationships/hdphoto" Target="../media/hdphoto4.wdp"/><Relationship Id="rId9" Type="http://schemas.openxmlformats.org/officeDocument/2006/relationships/image" Target="../media/image108.emf"/><Relationship Id="rId14" Type="http://schemas.openxmlformats.org/officeDocument/2006/relationships/image" Target="../media/image111.png"/></Relationships>
</file>

<file path=ppt/slides/_rels/slide3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2.png"/><Relationship Id="rId18" Type="http://schemas.openxmlformats.org/officeDocument/2006/relationships/image" Target="../media/image106.emf"/><Relationship Id="rId3" Type="http://schemas.openxmlformats.org/officeDocument/2006/relationships/image" Target="../media/image101.png"/><Relationship Id="rId7" Type="http://schemas.openxmlformats.org/officeDocument/2006/relationships/image" Target="../media/image108.emf"/><Relationship Id="rId12" Type="http://schemas.openxmlformats.org/officeDocument/2006/relationships/image" Target="../media/image121.png"/><Relationship Id="rId17" Type="http://schemas.openxmlformats.org/officeDocument/2006/relationships/image" Target="../media/image126.svg"/><Relationship Id="rId2" Type="http://schemas.openxmlformats.org/officeDocument/2006/relationships/notesSlide" Target="../notesSlides/notesSlide35.xml"/><Relationship Id="rId16" Type="http://schemas.openxmlformats.org/officeDocument/2006/relationships/image" Target="../media/image125.png"/><Relationship Id="rId1" Type="http://schemas.openxmlformats.org/officeDocument/2006/relationships/slideLayout" Target="../slideLayouts/slideLayout6.xml"/><Relationship Id="rId6" Type="http://schemas.openxmlformats.org/officeDocument/2006/relationships/image" Target="../media/image107.emf"/><Relationship Id="rId11" Type="http://schemas.openxmlformats.org/officeDocument/2006/relationships/image" Target="../media/image120.png"/><Relationship Id="rId5" Type="http://schemas.openxmlformats.org/officeDocument/2006/relationships/image" Target="../media/image105.emf"/><Relationship Id="rId15" Type="http://schemas.openxmlformats.org/officeDocument/2006/relationships/image" Target="../media/image124.png"/><Relationship Id="rId10" Type="http://schemas.openxmlformats.org/officeDocument/2006/relationships/image" Target="../media/image119.png"/><Relationship Id="rId19" Type="http://schemas.openxmlformats.org/officeDocument/2006/relationships/image" Target="../media/image118.png"/><Relationship Id="rId4" Type="http://schemas.microsoft.com/office/2007/relationships/hdphoto" Target="../media/hdphoto7.wdp"/><Relationship Id="rId9" Type="http://schemas.openxmlformats.org/officeDocument/2006/relationships/image" Target="../media/image102.png"/><Relationship Id="rId14" Type="http://schemas.openxmlformats.org/officeDocument/2006/relationships/image" Target="../media/image123.png"/></Relationships>
</file>

<file path=ppt/slides/_rels/slide36.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21.png"/><Relationship Id="rId18" Type="http://schemas.openxmlformats.org/officeDocument/2006/relationships/image" Target="../media/image118.png"/><Relationship Id="rId3" Type="http://schemas.openxmlformats.org/officeDocument/2006/relationships/image" Target="../media/image43.png"/><Relationship Id="rId7" Type="http://schemas.openxmlformats.org/officeDocument/2006/relationships/image" Target="../media/image107.emf"/><Relationship Id="rId12" Type="http://schemas.openxmlformats.org/officeDocument/2006/relationships/image" Target="../media/image120.png"/><Relationship Id="rId17" Type="http://schemas.openxmlformats.org/officeDocument/2006/relationships/image" Target="../media/image127.png"/><Relationship Id="rId2" Type="http://schemas.openxmlformats.org/officeDocument/2006/relationships/notesSlide" Target="../notesSlides/notesSlide36.xml"/><Relationship Id="rId16" Type="http://schemas.openxmlformats.org/officeDocument/2006/relationships/image" Target="../media/image124.png"/><Relationship Id="rId1" Type="http://schemas.openxmlformats.org/officeDocument/2006/relationships/slideLayout" Target="../slideLayouts/slideLayout6.xml"/><Relationship Id="rId6" Type="http://schemas.openxmlformats.org/officeDocument/2006/relationships/image" Target="../media/image106.emf"/><Relationship Id="rId11" Type="http://schemas.openxmlformats.org/officeDocument/2006/relationships/image" Target="../media/image119.png"/><Relationship Id="rId5" Type="http://schemas.openxmlformats.org/officeDocument/2006/relationships/image" Target="../media/image105.emf"/><Relationship Id="rId15" Type="http://schemas.openxmlformats.org/officeDocument/2006/relationships/image" Target="../media/image123.png"/><Relationship Id="rId10" Type="http://schemas.openxmlformats.org/officeDocument/2006/relationships/image" Target="../media/image97.png"/><Relationship Id="rId19" Type="http://schemas.openxmlformats.org/officeDocument/2006/relationships/image" Target="../media/image128.png"/><Relationship Id="rId4" Type="http://schemas.microsoft.com/office/2007/relationships/hdphoto" Target="../media/hdphoto4.wdp"/><Relationship Id="rId9" Type="http://schemas.openxmlformats.org/officeDocument/2006/relationships/image" Target="../media/image4.png"/><Relationship Id="rId14" Type="http://schemas.openxmlformats.org/officeDocument/2006/relationships/image" Target="../media/image122.png"/></Relationships>
</file>

<file path=ppt/slides/_rels/slide37.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30.png"/><Relationship Id="rId3" Type="http://schemas.openxmlformats.org/officeDocument/2006/relationships/image" Target="../media/image43.png"/><Relationship Id="rId7" Type="http://schemas.openxmlformats.org/officeDocument/2006/relationships/image" Target="../media/image107.emf"/><Relationship Id="rId12" Type="http://schemas.openxmlformats.org/officeDocument/2006/relationships/image" Target="../media/image129.png"/><Relationship Id="rId2" Type="http://schemas.openxmlformats.org/officeDocument/2006/relationships/notesSlide" Target="../notesSlides/notesSlide37.xml"/><Relationship Id="rId16" Type="http://schemas.openxmlformats.org/officeDocument/2006/relationships/image" Target="../media/image133.png"/><Relationship Id="rId1" Type="http://schemas.openxmlformats.org/officeDocument/2006/relationships/slideLayout" Target="../slideLayouts/slideLayout6.xml"/><Relationship Id="rId6" Type="http://schemas.openxmlformats.org/officeDocument/2006/relationships/image" Target="../media/image106.emf"/><Relationship Id="rId11" Type="http://schemas.openxmlformats.org/officeDocument/2006/relationships/image" Target="../media/image104.emf"/><Relationship Id="rId5" Type="http://schemas.openxmlformats.org/officeDocument/2006/relationships/image" Target="../media/image105.emf"/><Relationship Id="rId15" Type="http://schemas.openxmlformats.org/officeDocument/2006/relationships/image" Target="../media/image132.png"/><Relationship Id="rId10" Type="http://schemas.openxmlformats.org/officeDocument/2006/relationships/image" Target="../media/image97.png"/><Relationship Id="rId4" Type="http://schemas.microsoft.com/office/2007/relationships/hdphoto" Target="../media/hdphoto4.wdp"/><Relationship Id="rId9" Type="http://schemas.openxmlformats.org/officeDocument/2006/relationships/image" Target="../media/image4.png"/><Relationship Id="rId14" Type="http://schemas.openxmlformats.org/officeDocument/2006/relationships/image" Target="../media/image131.png"/></Relationships>
</file>

<file path=ppt/slides/_rels/slide38.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36.png"/><Relationship Id="rId18" Type="http://schemas.openxmlformats.org/officeDocument/2006/relationships/image" Target="../media/image118.png"/><Relationship Id="rId3" Type="http://schemas.openxmlformats.org/officeDocument/2006/relationships/image" Target="../media/image43.png"/><Relationship Id="rId7" Type="http://schemas.openxmlformats.org/officeDocument/2006/relationships/image" Target="../media/image107.emf"/><Relationship Id="rId12" Type="http://schemas.openxmlformats.org/officeDocument/2006/relationships/image" Target="../media/image135.png"/><Relationship Id="rId17" Type="http://schemas.openxmlformats.org/officeDocument/2006/relationships/image" Target="../media/image140.png"/><Relationship Id="rId2" Type="http://schemas.openxmlformats.org/officeDocument/2006/relationships/notesSlide" Target="../notesSlides/notesSlide38.xml"/><Relationship Id="rId16" Type="http://schemas.openxmlformats.org/officeDocument/2006/relationships/image" Target="../media/image139.svg"/><Relationship Id="rId1" Type="http://schemas.openxmlformats.org/officeDocument/2006/relationships/slideLayout" Target="../slideLayouts/slideLayout6.xml"/><Relationship Id="rId6" Type="http://schemas.openxmlformats.org/officeDocument/2006/relationships/image" Target="../media/image106.emf"/><Relationship Id="rId11" Type="http://schemas.openxmlformats.org/officeDocument/2006/relationships/image" Target="../media/image134.png"/><Relationship Id="rId5" Type="http://schemas.openxmlformats.org/officeDocument/2006/relationships/image" Target="../media/image104.emf"/><Relationship Id="rId15" Type="http://schemas.openxmlformats.org/officeDocument/2006/relationships/image" Target="../media/image138.png"/><Relationship Id="rId10" Type="http://schemas.openxmlformats.org/officeDocument/2006/relationships/image" Target="../media/image97.png"/><Relationship Id="rId4" Type="http://schemas.microsoft.com/office/2007/relationships/hdphoto" Target="../media/hdphoto4.wdp"/><Relationship Id="rId9" Type="http://schemas.openxmlformats.org/officeDocument/2006/relationships/image" Target="../media/image4.png"/><Relationship Id="rId14" Type="http://schemas.openxmlformats.org/officeDocument/2006/relationships/image" Target="../media/image137.png"/></Relationships>
</file>

<file path=ppt/slides/_rels/slide39.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2.png"/><Relationship Id="rId18" Type="http://schemas.openxmlformats.org/officeDocument/2006/relationships/image" Target="../media/image118.png"/><Relationship Id="rId3" Type="http://schemas.openxmlformats.org/officeDocument/2006/relationships/image" Target="../media/image101.png"/><Relationship Id="rId7" Type="http://schemas.openxmlformats.org/officeDocument/2006/relationships/image" Target="../media/image108.emf"/><Relationship Id="rId12" Type="http://schemas.openxmlformats.org/officeDocument/2006/relationships/image" Target="../media/image121.png"/><Relationship Id="rId17" Type="http://schemas.openxmlformats.org/officeDocument/2006/relationships/image" Target="../media/image106.emf"/><Relationship Id="rId2" Type="http://schemas.openxmlformats.org/officeDocument/2006/relationships/notesSlide" Target="../notesSlides/notesSlide39.xml"/><Relationship Id="rId16" Type="http://schemas.openxmlformats.org/officeDocument/2006/relationships/image" Target="../media/image127.png"/><Relationship Id="rId1" Type="http://schemas.openxmlformats.org/officeDocument/2006/relationships/slideLayout" Target="../slideLayouts/slideLayout6.xml"/><Relationship Id="rId6" Type="http://schemas.openxmlformats.org/officeDocument/2006/relationships/image" Target="../media/image107.emf"/><Relationship Id="rId11" Type="http://schemas.openxmlformats.org/officeDocument/2006/relationships/image" Target="../media/image120.png"/><Relationship Id="rId5" Type="http://schemas.openxmlformats.org/officeDocument/2006/relationships/image" Target="../media/image105.emf"/><Relationship Id="rId15" Type="http://schemas.openxmlformats.org/officeDocument/2006/relationships/image" Target="../media/image124.png"/><Relationship Id="rId10" Type="http://schemas.openxmlformats.org/officeDocument/2006/relationships/image" Target="../media/image119.png"/><Relationship Id="rId19" Type="http://schemas.openxmlformats.org/officeDocument/2006/relationships/image" Target="../media/image141.png"/><Relationship Id="rId4" Type="http://schemas.microsoft.com/office/2007/relationships/hdphoto" Target="../media/hdphoto8.wdp"/><Relationship Id="rId9" Type="http://schemas.openxmlformats.org/officeDocument/2006/relationships/image" Target="../media/image102.png"/><Relationship Id="rId14" Type="http://schemas.openxmlformats.org/officeDocument/2006/relationships/image" Target="../media/image123.png"/></Relationships>
</file>

<file path=ppt/slides/_rels/slide40.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image" Target="../media/image144.png"/><Relationship Id="rId3" Type="http://schemas.openxmlformats.org/officeDocument/2006/relationships/image" Target="../media/image101.png"/><Relationship Id="rId7" Type="http://schemas.openxmlformats.org/officeDocument/2006/relationships/image" Target="../media/image107.emf"/><Relationship Id="rId12" Type="http://schemas.openxmlformats.org/officeDocument/2006/relationships/image" Target="../media/image143.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105.emf"/><Relationship Id="rId11" Type="http://schemas.openxmlformats.org/officeDocument/2006/relationships/image" Target="../media/image142.png"/><Relationship Id="rId5" Type="http://schemas.openxmlformats.org/officeDocument/2006/relationships/image" Target="../media/image104.emf"/><Relationship Id="rId15" Type="http://schemas.openxmlformats.org/officeDocument/2006/relationships/image" Target="../media/image146.svg"/><Relationship Id="rId10" Type="http://schemas.openxmlformats.org/officeDocument/2006/relationships/image" Target="../media/image102.png"/><Relationship Id="rId4" Type="http://schemas.microsoft.com/office/2007/relationships/hdphoto" Target="../media/hdphoto9.wdp"/><Relationship Id="rId9" Type="http://schemas.openxmlformats.org/officeDocument/2006/relationships/image" Target="../media/image4.png"/><Relationship Id="rId14" Type="http://schemas.openxmlformats.org/officeDocument/2006/relationships/image" Target="../media/image145.png"/></Relationships>
</file>

<file path=ppt/slides/_rels/slide4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43.png"/><Relationship Id="rId3" Type="http://schemas.openxmlformats.org/officeDocument/2006/relationships/image" Target="../media/image101.png"/><Relationship Id="rId7" Type="http://schemas.openxmlformats.org/officeDocument/2006/relationships/image" Target="../media/image108.emf"/><Relationship Id="rId12" Type="http://schemas.openxmlformats.org/officeDocument/2006/relationships/image" Target="../media/image142.png"/><Relationship Id="rId2" Type="http://schemas.openxmlformats.org/officeDocument/2006/relationships/notesSlide" Target="../notesSlides/notesSlide41.xml"/><Relationship Id="rId1" Type="http://schemas.openxmlformats.org/officeDocument/2006/relationships/slideLayout" Target="../slideLayouts/slideLayout10.xml"/><Relationship Id="rId6" Type="http://schemas.openxmlformats.org/officeDocument/2006/relationships/image" Target="../media/image107.emf"/><Relationship Id="rId11" Type="http://schemas.openxmlformats.org/officeDocument/2006/relationships/image" Target="../media/image104.emf"/><Relationship Id="rId5" Type="http://schemas.openxmlformats.org/officeDocument/2006/relationships/image" Target="../media/image105.emf"/><Relationship Id="rId15" Type="http://schemas.openxmlformats.org/officeDocument/2006/relationships/image" Target="../media/image147.png"/><Relationship Id="rId10" Type="http://schemas.openxmlformats.org/officeDocument/2006/relationships/image" Target="../media/image106.emf"/><Relationship Id="rId4" Type="http://schemas.microsoft.com/office/2007/relationships/hdphoto" Target="../media/hdphoto10.wdp"/><Relationship Id="rId9" Type="http://schemas.openxmlformats.org/officeDocument/2006/relationships/image" Target="../media/image102.png"/><Relationship Id="rId14" Type="http://schemas.openxmlformats.org/officeDocument/2006/relationships/image" Target="../media/image144.png"/></Relationships>
</file>

<file path=ppt/slides/_rels/slide42.xml.rels><?xml version="1.0" encoding="UTF-8" standalone="yes"?>
<Relationships xmlns="http://schemas.openxmlformats.org/package/2006/relationships"><Relationship Id="rId8" Type="http://schemas.openxmlformats.org/officeDocument/2006/relationships/image" Target="../media/image105.emf"/><Relationship Id="rId13" Type="http://schemas.openxmlformats.org/officeDocument/2006/relationships/image" Target="../media/image122.png"/><Relationship Id="rId18" Type="http://schemas.openxmlformats.org/officeDocument/2006/relationships/image" Target="../media/image118.png"/><Relationship Id="rId3" Type="http://schemas.openxmlformats.org/officeDocument/2006/relationships/image" Target="../media/image101.png"/><Relationship Id="rId7" Type="http://schemas.openxmlformats.org/officeDocument/2006/relationships/image" Target="../media/image102.png"/><Relationship Id="rId12" Type="http://schemas.openxmlformats.org/officeDocument/2006/relationships/image" Target="../media/image121.png"/><Relationship Id="rId17" Type="http://schemas.openxmlformats.org/officeDocument/2006/relationships/image" Target="../media/image106.emf"/><Relationship Id="rId2" Type="http://schemas.openxmlformats.org/officeDocument/2006/relationships/notesSlide" Target="../notesSlides/notesSlide42.xml"/><Relationship Id="rId16" Type="http://schemas.openxmlformats.org/officeDocument/2006/relationships/image" Target="../media/image127.png"/><Relationship Id="rId1" Type="http://schemas.openxmlformats.org/officeDocument/2006/relationships/slideLayout" Target="../slideLayouts/slideLayout10.xml"/><Relationship Id="rId6" Type="http://schemas.openxmlformats.org/officeDocument/2006/relationships/image" Target="../media/image4.png"/><Relationship Id="rId11" Type="http://schemas.openxmlformats.org/officeDocument/2006/relationships/image" Target="../media/image120.png"/><Relationship Id="rId5" Type="http://schemas.openxmlformats.org/officeDocument/2006/relationships/image" Target="../media/image108.emf"/><Relationship Id="rId15" Type="http://schemas.openxmlformats.org/officeDocument/2006/relationships/image" Target="../media/image124.png"/><Relationship Id="rId10" Type="http://schemas.openxmlformats.org/officeDocument/2006/relationships/image" Target="../media/image119.png"/><Relationship Id="rId19" Type="http://schemas.openxmlformats.org/officeDocument/2006/relationships/image" Target="../media/image148.png"/><Relationship Id="rId4" Type="http://schemas.microsoft.com/office/2007/relationships/hdphoto" Target="../media/hdphoto6.wdp"/><Relationship Id="rId9" Type="http://schemas.openxmlformats.org/officeDocument/2006/relationships/image" Target="../media/image107.emf"/><Relationship Id="rId14" Type="http://schemas.openxmlformats.org/officeDocument/2006/relationships/image" Target="../media/image123.png"/></Relationships>
</file>

<file path=ppt/slides/_rels/slide43.xml.rels><?xml version="1.0" encoding="UTF-8" standalone="yes"?>
<Relationships xmlns="http://schemas.openxmlformats.org/package/2006/relationships"><Relationship Id="rId8" Type="http://schemas.openxmlformats.org/officeDocument/2006/relationships/image" Target="../media/image105.emf"/><Relationship Id="rId13" Type="http://schemas.openxmlformats.org/officeDocument/2006/relationships/image" Target="../media/image122.png"/><Relationship Id="rId18" Type="http://schemas.openxmlformats.org/officeDocument/2006/relationships/image" Target="../media/image104.emf"/><Relationship Id="rId3" Type="http://schemas.openxmlformats.org/officeDocument/2006/relationships/image" Target="../media/image101.png"/><Relationship Id="rId7" Type="http://schemas.openxmlformats.org/officeDocument/2006/relationships/image" Target="../media/image102.png"/><Relationship Id="rId12" Type="http://schemas.openxmlformats.org/officeDocument/2006/relationships/image" Target="../media/image121.png"/><Relationship Id="rId17" Type="http://schemas.openxmlformats.org/officeDocument/2006/relationships/image" Target="../media/image106.emf"/><Relationship Id="rId2" Type="http://schemas.openxmlformats.org/officeDocument/2006/relationships/notesSlide" Target="../notesSlides/notesSlide43.xml"/><Relationship Id="rId16" Type="http://schemas.openxmlformats.org/officeDocument/2006/relationships/image" Target="../media/image127.png"/><Relationship Id="rId1" Type="http://schemas.openxmlformats.org/officeDocument/2006/relationships/slideLayout" Target="../slideLayouts/slideLayout10.xml"/><Relationship Id="rId6" Type="http://schemas.openxmlformats.org/officeDocument/2006/relationships/image" Target="../media/image4.png"/><Relationship Id="rId11" Type="http://schemas.openxmlformats.org/officeDocument/2006/relationships/image" Target="../media/image120.png"/><Relationship Id="rId5" Type="http://schemas.openxmlformats.org/officeDocument/2006/relationships/image" Target="../media/image108.emf"/><Relationship Id="rId15" Type="http://schemas.openxmlformats.org/officeDocument/2006/relationships/image" Target="../media/image124.png"/><Relationship Id="rId10" Type="http://schemas.openxmlformats.org/officeDocument/2006/relationships/image" Target="../media/image119.png"/><Relationship Id="rId19" Type="http://schemas.openxmlformats.org/officeDocument/2006/relationships/image" Target="../media/image149.png"/><Relationship Id="rId4" Type="http://schemas.microsoft.com/office/2007/relationships/hdphoto" Target="../media/hdphoto11.wdp"/><Relationship Id="rId9" Type="http://schemas.openxmlformats.org/officeDocument/2006/relationships/image" Target="../media/image107.emf"/><Relationship Id="rId1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5">
            <a:extLst>
              <a:ext uri="{FF2B5EF4-FFF2-40B4-BE49-F238E27FC236}">
                <a16:creationId xmlns:a16="http://schemas.microsoft.com/office/drawing/2014/main" id="{DC49DC5D-ACBD-828A-FD0E-80815AE42E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 t="81" r="640" b="720"/>
          <a:stretch/>
        </p:blipFill>
        <p:spPr>
          <a:xfrm>
            <a:off x="-10899" y="-6132"/>
            <a:ext cx="12202899" cy="6864132"/>
          </a:xfrm>
          <a:prstGeom prst="rect">
            <a:avLst/>
          </a:prstGeom>
          <a:noFill/>
          <a:ln>
            <a:noFill/>
          </a:ln>
        </p:spPr>
      </p:pic>
      <p:sp>
        <p:nvSpPr>
          <p:cNvPr id="14" name="Oval 13">
            <a:extLst>
              <a:ext uri="{FF2B5EF4-FFF2-40B4-BE49-F238E27FC236}">
                <a16:creationId xmlns:a16="http://schemas.microsoft.com/office/drawing/2014/main" id="{14EC7C3C-1221-6E49-B93C-0B55DAD69BAF}"/>
              </a:ext>
            </a:extLst>
          </p:cNvPr>
          <p:cNvSpPr/>
          <p:nvPr/>
        </p:nvSpPr>
        <p:spPr>
          <a:xfrm>
            <a:off x="-1179166"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a:extLst>
              <a:ext uri="{FF2B5EF4-FFF2-40B4-BE49-F238E27FC236}">
                <a16:creationId xmlns:a16="http://schemas.microsoft.com/office/drawing/2014/main" id="{7C925BBB-021A-594A-96C2-72B9510D15CF}"/>
              </a:ext>
            </a:extLst>
          </p:cNvPr>
          <p:cNvSpPr/>
          <p:nvPr/>
        </p:nvSpPr>
        <p:spPr>
          <a:xfrm>
            <a:off x="822801"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a:extLst>
              <a:ext uri="{FF2B5EF4-FFF2-40B4-BE49-F238E27FC236}">
                <a16:creationId xmlns:a16="http://schemas.microsoft.com/office/drawing/2014/main" id="{C03E6074-ECAC-6046-8988-CDE0345EA221}"/>
              </a:ext>
            </a:extLst>
          </p:cNvPr>
          <p:cNvSpPr/>
          <p:nvPr/>
        </p:nvSpPr>
        <p:spPr>
          <a:xfrm>
            <a:off x="3427679"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1">
            <a:extLst>
              <a:ext uri="{FF2B5EF4-FFF2-40B4-BE49-F238E27FC236}">
                <a16:creationId xmlns:a16="http://schemas.microsoft.com/office/drawing/2014/main" id="{88BEA22A-9A47-275A-7C72-1037087D6213}"/>
              </a:ext>
            </a:extLst>
          </p:cNvPr>
          <p:cNvSpPr txBox="1"/>
          <p:nvPr/>
        </p:nvSpPr>
        <p:spPr>
          <a:xfrm>
            <a:off x="466203" y="5017298"/>
            <a:ext cx="10413676" cy="369332"/>
          </a:xfrm>
          <a:prstGeom prst="rect">
            <a:avLst/>
          </a:prstGeom>
          <a:noFill/>
        </p:spPr>
        <p:txBody>
          <a:bodyPr wrap="square" lIns="0" tIns="0" rIns="0" bIns="0" rtlCol="0">
            <a:spAutoFit/>
          </a:bodyPr>
          <a:lstStyle/>
          <a:p>
            <a:r>
              <a:rPr lang="en-US" sz="2400">
                <a:solidFill>
                  <a:schemeClr val="bg1"/>
                </a:solidFill>
                <a:latin typeface="DM Sans 14pt" pitchFamily="2" charset="77"/>
                <a:ea typeface="Fira Sans Medium" panose="020B0603050000020004" pitchFamily="34" charset="0"/>
              </a:rPr>
              <a:t>Perfumery &amp; Beauty Joint Solutions</a:t>
            </a:r>
            <a:endParaRPr lang="fr-FR" sz="2400" b="1">
              <a:solidFill>
                <a:schemeClr val="bg1"/>
              </a:solidFill>
              <a:latin typeface="DM Sans 14pt" pitchFamily="2" charset="77"/>
              <a:ea typeface="Fira Sans Medium" panose="020B0603050000020004" pitchFamily="34" charset="0"/>
            </a:endParaRPr>
          </a:p>
        </p:txBody>
      </p:sp>
      <p:sp>
        <p:nvSpPr>
          <p:cNvPr id="6" name="Text Placeholder 5">
            <a:extLst>
              <a:ext uri="{FF2B5EF4-FFF2-40B4-BE49-F238E27FC236}">
                <a16:creationId xmlns:a16="http://schemas.microsoft.com/office/drawing/2014/main" id="{C99011D9-54D5-90E9-C127-0E51B630D72D}"/>
              </a:ext>
            </a:extLst>
          </p:cNvPr>
          <p:cNvSpPr txBox="1">
            <a:spLocks/>
          </p:cNvSpPr>
          <p:nvPr/>
        </p:nvSpPr>
        <p:spPr>
          <a:xfrm>
            <a:off x="466203" y="5650905"/>
            <a:ext cx="5508219" cy="492443"/>
          </a:xfrm>
          <a:prstGeom prst="rect">
            <a:avLst/>
          </a:prstGeom>
          <a:noFill/>
        </p:spPr>
        <p:txBody>
          <a:bodyPr lIns="0" tIns="0" rIns="0" bIns="0"/>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en-US" sz="1600" spc="40" dirty="0">
              <a:solidFill>
                <a:srgbClr val="FFFFFF"/>
              </a:solidFill>
              <a:latin typeface="DM Sans 14pt" pitchFamily="2" charset="77"/>
            </a:endParaRPr>
          </a:p>
        </p:txBody>
      </p:sp>
      <p:pic>
        <p:nvPicPr>
          <p:cNvPr id="4" name="Google Shape;279;p62">
            <a:extLst>
              <a:ext uri="{FF2B5EF4-FFF2-40B4-BE49-F238E27FC236}">
                <a16:creationId xmlns:a16="http://schemas.microsoft.com/office/drawing/2014/main" id="{D9954D31-7AFD-0890-03CB-EA1D37FADC8B}"/>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532801" y="6210001"/>
            <a:ext cx="2514905" cy="485999"/>
          </a:xfrm>
          <a:prstGeom prst="rect">
            <a:avLst/>
          </a:prstGeom>
          <a:noFill/>
          <a:ln>
            <a:noFill/>
          </a:ln>
        </p:spPr>
      </p:pic>
      <p:pic>
        <p:nvPicPr>
          <p:cNvPr id="9" name="Imagem 8" descr="Desenho com traços pretos em fundo branco&#10;&#10;Descrição gerada automaticamente">
            <a:extLst>
              <a:ext uri="{FF2B5EF4-FFF2-40B4-BE49-F238E27FC236}">
                <a16:creationId xmlns:a16="http://schemas.microsoft.com/office/drawing/2014/main" id="{169B8036-03F6-0DD8-CD6A-45B24FFC54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430" y="3647103"/>
            <a:ext cx="4155199" cy="655543"/>
          </a:xfrm>
          <a:prstGeom prst="rect">
            <a:avLst/>
          </a:prstGeom>
        </p:spPr>
      </p:pic>
    </p:spTree>
    <p:extLst>
      <p:ext uri="{BB962C8B-B14F-4D97-AF65-F5344CB8AC3E}">
        <p14:creationId xmlns:p14="http://schemas.microsoft.com/office/powerpoint/2010/main" val="4827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3993 4.81481E-6 L 0.61215 4.81481E-6 " pathEditMode="relative" rAng="0" ptsTypes="AA">
                                      <p:cBhvr>
                                        <p:cTn id="6" dur="2000" fill="hold"/>
                                        <p:tgtEl>
                                          <p:spTgt spid="12"/>
                                        </p:tgtEl>
                                        <p:attrNameLst>
                                          <p:attrName>ppt_x</p:attrName>
                                          <p:attrName>ppt_y</p:attrName>
                                        </p:attrNameLst>
                                      </p:cBhvr>
                                      <p:rCtr x="28611" y="0"/>
                                    </p:animMotion>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childTnLst>
                                </p:cTn>
                              </p:par>
                              <p:par>
                                <p:cTn id="10" presetID="10" presetClass="entr" presetSubtype="0" fill="hold" grpId="0" nodeType="with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m 10">
            <a:extLst>
              <a:ext uri="{FF2B5EF4-FFF2-40B4-BE49-F238E27FC236}">
                <a16:creationId xmlns:a16="http://schemas.microsoft.com/office/drawing/2014/main" id="{C32C9FC5-E793-F5A2-DC5B-22A795A05F0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069"/>
            <a:ext cx="12192000" cy="6856931"/>
          </a:xfrm>
          <a:prstGeom prst="rect">
            <a:avLst/>
          </a:prstGeom>
        </p:spPr>
      </p:pic>
      <p:sp>
        <p:nvSpPr>
          <p:cNvPr id="8" name="TextBox 7">
            <a:extLst>
              <a:ext uri="{FF2B5EF4-FFF2-40B4-BE49-F238E27FC236}">
                <a16:creationId xmlns:a16="http://schemas.microsoft.com/office/drawing/2014/main" id="{8706EB83-174D-D12B-3C4D-80EE714C9DA7}"/>
              </a:ext>
            </a:extLst>
          </p:cNvPr>
          <p:cNvSpPr txBox="1"/>
          <p:nvPr/>
        </p:nvSpPr>
        <p:spPr>
          <a:xfrm>
            <a:off x="199972" y="6110959"/>
            <a:ext cx="1211707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DM Sans"/>
                <a:ea typeface="+mn-ea"/>
                <a:cs typeface="+mn-cs"/>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DM Sans"/>
                <a:ea typeface="+mn-ea"/>
                <a:cs typeface="+mn-cs"/>
              </a:rPr>
              <a:t>(1)</a:t>
            </a:r>
            <a:r>
              <a:rPr kumimoji="0" lang="fr-FR" sz="900" b="1" i="1" u="none" strike="noStrike" kern="1200" cap="none" spc="0" normalizeH="0" baseline="0" noProof="0">
                <a:ln>
                  <a:noFill/>
                </a:ln>
                <a:solidFill>
                  <a:prstClr val="white"/>
                </a:solidFill>
                <a:effectLst/>
                <a:uLnTx/>
                <a:uFillTx/>
                <a:latin typeface="DM Sans"/>
                <a:ea typeface="+mn-ea"/>
                <a:cs typeface="+mn-cs"/>
              </a:rPr>
              <a:t> </a:t>
            </a:r>
            <a:r>
              <a:rPr kumimoji="0" lang="en-US" sz="900" b="0" i="0" u="none" strike="noStrike" kern="1200" cap="none" spc="0" normalizeH="0" baseline="0" noProof="0">
                <a:ln>
                  <a:noFill/>
                </a:ln>
                <a:solidFill>
                  <a:prstClr val="white"/>
                </a:solidFill>
                <a:effectLst/>
                <a:uLnTx/>
                <a:uFillTx/>
                <a:latin typeface="DM Sans"/>
                <a:ea typeface="+mn-ea"/>
                <a:cs typeface="+mn-cs"/>
              </a:rPr>
              <a:t>Edelman Data &amp; Intelligence, this third edition of the Global Well-being Report surveyed respondents in 14 countries, including the USA, Canada, the UK, Australia,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DM Sans"/>
                <a:ea typeface="+mn-ea"/>
                <a:cs typeface="+mn-cs"/>
              </a:rPr>
              <a:t>Japan, Singapore, China and New Zealand, with 1,000 people per market, for a total of 14,000 participants ( May 1 and June 6,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DM Sans"/>
                <a:ea typeface="+mn-ea"/>
                <a:cs typeface="+mn-cs"/>
              </a:rPr>
              <a:t>(2) </a:t>
            </a:r>
            <a:r>
              <a:rPr kumimoji="0" lang="fr-FR" sz="900" b="0" i="0" u="none" strike="noStrike" kern="1200" cap="none" spc="0" normalizeH="0" baseline="0" noProof="0">
                <a:ln>
                  <a:noFill/>
                </a:ln>
                <a:solidFill>
                  <a:prstClr val="white"/>
                </a:solidFill>
                <a:effectLst/>
                <a:uLnTx/>
                <a:uFillTx/>
                <a:latin typeface="DM Sans"/>
                <a:ea typeface="+mn-ea"/>
                <a:cs typeface="+mn-cs"/>
              </a:rPr>
              <a:t>Firmenich Global Consumer  Insights, wave 4 &amp; wave 5, 2023, 14 countries </a:t>
            </a:r>
            <a:endParaRPr kumimoji="0" lang="en-US" sz="900" b="0" i="0" u="none" strike="noStrike" kern="1200" cap="none" spc="0" normalizeH="0" baseline="0" noProof="0">
              <a:ln>
                <a:noFill/>
              </a:ln>
              <a:solidFill>
                <a:prstClr val="white"/>
              </a:solidFill>
              <a:effectLst/>
              <a:uLnTx/>
              <a:uFillTx/>
              <a:latin typeface="DM Sans"/>
              <a:ea typeface="+mn-ea"/>
              <a:cs typeface="+mn-cs"/>
            </a:endParaRPr>
          </a:p>
        </p:txBody>
      </p:sp>
      <p:sp>
        <p:nvSpPr>
          <p:cNvPr id="7" name="TextBox 1">
            <a:extLst>
              <a:ext uri="{FF2B5EF4-FFF2-40B4-BE49-F238E27FC236}">
                <a16:creationId xmlns:a16="http://schemas.microsoft.com/office/drawing/2014/main" id="{A7EF08D1-5C8E-264B-F5D6-8F6944E62B81}"/>
              </a:ext>
            </a:extLst>
          </p:cNvPr>
          <p:cNvSpPr txBox="1"/>
          <p:nvPr/>
        </p:nvSpPr>
        <p:spPr>
          <a:xfrm>
            <a:off x="199973" y="2019624"/>
            <a:ext cx="5275876" cy="830997"/>
          </a:xfrm>
          <a:prstGeom prst="rect">
            <a:avLst/>
          </a:prstGeom>
          <a:noFill/>
        </p:spPr>
        <p:txBody>
          <a:bodyPr wrap="square" lIns="91440" tIns="45720" rIns="91440" bIns="45720" anchor="t">
            <a:spAutoFit/>
          </a:bodyPr>
          <a:lstStyle/>
          <a:p>
            <a:pPr lvl="0">
              <a:defRPr/>
            </a:pPr>
            <a:r>
              <a:rPr lang="en-US" sz="2400" b="1">
                <a:solidFill>
                  <a:prstClr val="white"/>
                </a:solidFill>
              </a:rPr>
              <a:t>Solutions that positively impact the 3 dimensions of well-being (1):</a:t>
            </a:r>
          </a:p>
        </p:txBody>
      </p:sp>
      <p:pic>
        <p:nvPicPr>
          <p:cNvPr id="30" name="Picture 11">
            <a:extLst>
              <a:ext uri="{FF2B5EF4-FFF2-40B4-BE49-F238E27FC236}">
                <a16:creationId xmlns:a16="http://schemas.microsoft.com/office/drawing/2014/main" id="{B690FB62-6591-3860-46F6-88E58F2B3C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4" name="TextBox 4">
            <a:extLst>
              <a:ext uri="{FF2B5EF4-FFF2-40B4-BE49-F238E27FC236}">
                <a16:creationId xmlns:a16="http://schemas.microsoft.com/office/drawing/2014/main" id="{048576E4-66D6-0003-035C-B6FB44AB8AFF}"/>
              </a:ext>
            </a:extLst>
          </p:cNvPr>
          <p:cNvSpPr txBox="1"/>
          <p:nvPr/>
        </p:nvSpPr>
        <p:spPr>
          <a:xfrm>
            <a:off x="199973" y="3096235"/>
            <a:ext cx="1467210" cy="281039"/>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51215"/>
              </a:lnSpc>
              <a:spcBef>
                <a:spcPts val="0"/>
              </a:spcBef>
              <a:spcAft>
                <a:spcPts val="0"/>
              </a:spcAft>
              <a:buClrTx/>
              <a:buSzTx/>
              <a:buFontTx/>
              <a:buNone/>
              <a:tabLst/>
              <a:defRPr/>
            </a:pPr>
            <a:r>
              <a:rPr lang="pt-BR" sz="2000">
                <a:solidFill>
                  <a:schemeClr val="bg1"/>
                </a:solidFill>
                <a:latin typeface="DM Sans" pitchFamily="2" charset="77"/>
              </a:rPr>
              <a:t>PHYSICAL</a:t>
            </a:r>
            <a:endParaRPr lang="en-US"/>
          </a:p>
        </p:txBody>
      </p:sp>
      <p:sp>
        <p:nvSpPr>
          <p:cNvPr id="35" name="TextBox 4">
            <a:extLst>
              <a:ext uri="{FF2B5EF4-FFF2-40B4-BE49-F238E27FC236}">
                <a16:creationId xmlns:a16="http://schemas.microsoft.com/office/drawing/2014/main" id="{02807910-50ED-1FE3-6BD9-74D6580A499A}"/>
              </a:ext>
            </a:extLst>
          </p:cNvPr>
          <p:cNvSpPr txBox="1"/>
          <p:nvPr/>
        </p:nvSpPr>
        <p:spPr>
          <a:xfrm>
            <a:off x="2172927" y="3097075"/>
            <a:ext cx="1177935" cy="281039"/>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51215"/>
              </a:lnSpc>
              <a:spcBef>
                <a:spcPts val="0"/>
              </a:spcBef>
              <a:spcAft>
                <a:spcPts val="0"/>
              </a:spcAft>
              <a:buClrTx/>
              <a:buSzTx/>
              <a:buFontTx/>
              <a:buNone/>
              <a:tabLst/>
              <a:defRPr/>
            </a:pPr>
            <a:r>
              <a:rPr lang="pt-BR" sz="2000">
                <a:solidFill>
                  <a:schemeClr val="bg1"/>
                </a:solidFill>
                <a:latin typeface="DM Sans" pitchFamily="2" charset="77"/>
              </a:rPr>
              <a:t>MENTAL</a:t>
            </a:r>
            <a:endParaRPr lang="en-US"/>
          </a:p>
        </p:txBody>
      </p:sp>
      <p:cxnSp>
        <p:nvCxnSpPr>
          <p:cNvPr id="38" name="Straight Connector 5">
            <a:extLst>
              <a:ext uri="{FF2B5EF4-FFF2-40B4-BE49-F238E27FC236}">
                <a16:creationId xmlns:a16="http://schemas.microsoft.com/office/drawing/2014/main" id="{DF9976C2-BAF7-675D-2873-6D5922DDB1BE}"/>
              </a:ext>
            </a:extLst>
          </p:cNvPr>
          <p:cNvCxnSpPr>
            <a:cxnSpLocks/>
          </p:cNvCxnSpPr>
          <p:nvPr/>
        </p:nvCxnSpPr>
        <p:spPr>
          <a:xfrm flipV="1">
            <a:off x="1857036" y="2984231"/>
            <a:ext cx="0" cy="291873"/>
          </a:xfrm>
          <a:prstGeom prst="line">
            <a:avLst/>
          </a:prstGeom>
          <a:ln w="19050">
            <a:solidFill>
              <a:srgbClr val="A5BA9D"/>
            </a:solidFill>
          </a:ln>
        </p:spPr>
        <p:style>
          <a:lnRef idx="1">
            <a:schemeClr val="accent1"/>
          </a:lnRef>
          <a:fillRef idx="0">
            <a:schemeClr val="accent1"/>
          </a:fillRef>
          <a:effectRef idx="0">
            <a:schemeClr val="accent1"/>
          </a:effectRef>
          <a:fontRef idx="minor">
            <a:schemeClr val="tx1"/>
          </a:fontRef>
        </p:style>
      </p:cxnSp>
      <p:sp>
        <p:nvSpPr>
          <p:cNvPr id="37" name="TextBox 4">
            <a:extLst>
              <a:ext uri="{FF2B5EF4-FFF2-40B4-BE49-F238E27FC236}">
                <a16:creationId xmlns:a16="http://schemas.microsoft.com/office/drawing/2014/main" id="{1E62182F-7C00-D15F-4C38-1C6040DAFFE1}"/>
              </a:ext>
            </a:extLst>
          </p:cNvPr>
          <p:cNvSpPr txBox="1"/>
          <p:nvPr/>
        </p:nvSpPr>
        <p:spPr>
          <a:xfrm>
            <a:off x="3983821" y="2977164"/>
            <a:ext cx="4288125" cy="400110"/>
          </a:xfrm>
          <a:prstGeom prst="rect">
            <a:avLst/>
          </a:prstGeom>
          <a:noFill/>
        </p:spPr>
        <p:txBody>
          <a:bodyPr wrap="square">
            <a:spAutoFit/>
          </a:bodyPr>
          <a:lstStyle/>
          <a:p>
            <a:pPr>
              <a:defRPr/>
            </a:pPr>
            <a:r>
              <a:rPr kumimoji="0" lang="en-US" sz="2000" i="0" u="none" strike="noStrike" kern="1200" cap="none" spc="0" normalizeH="0" baseline="0" noProof="0">
                <a:ln>
                  <a:noFill/>
                </a:ln>
                <a:solidFill>
                  <a:schemeClr val="bg1"/>
                </a:solidFill>
                <a:effectLst/>
                <a:uLnTx/>
                <a:uFillTx/>
                <a:latin typeface="DM Sans"/>
                <a:ea typeface="+mn-ea"/>
                <a:cs typeface="+mn-cs"/>
              </a:rPr>
              <a:t>SOCIAL WELL-BEING</a:t>
            </a:r>
            <a:endParaRPr kumimoji="0" lang="pt-BR" sz="2000" i="0" u="none" strike="noStrike" kern="1200" cap="none" spc="0" normalizeH="0" baseline="0" noProof="0">
              <a:ln>
                <a:noFill/>
              </a:ln>
              <a:solidFill>
                <a:schemeClr val="bg1"/>
              </a:solidFill>
              <a:effectLst/>
              <a:uLnTx/>
              <a:uFillTx/>
              <a:latin typeface="DM Sans"/>
              <a:ea typeface="+mn-ea"/>
              <a:cs typeface="+mn-cs"/>
            </a:endParaRPr>
          </a:p>
        </p:txBody>
      </p:sp>
      <p:grpSp>
        <p:nvGrpSpPr>
          <p:cNvPr id="59" name="Agrupar 58">
            <a:extLst>
              <a:ext uri="{FF2B5EF4-FFF2-40B4-BE49-F238E27FC236}">
                <a16:creationId xmlns:a16="http://schemas.microsoft.com/office/drawing/2014/main" id="{990D6D75-5F3F-05D4-1D0C-59230305CEEB}"/>
              </a:ext>
            </a:extLst>
          </p:cNvPr>
          <p:cNvGrpSpPr/>
          <p:nvPr/>
        </p:nvGrpSpPr>
        <p:grpSpPr>
          <a:xfrm>
            <a:off x="199972" y="4079163"/>
            <a:ext cx="7400979" cy="1125372"/>
            <a:chOff x="199972" y="4688428"/>
            <a:chExt cx="7400979" cy="1125372"/>
          </a:xfrm>
        </p:grpSpPr>
        <p:grpSp>
          <p:nvGrpSpPr>
            <p:cNvPr id="3" name="Agrupar 2">
              <a:extLst>
                <a:ext uri="{FF2B5EF4-FFF2-40B4-BE49-F238E27FC236}">
                  <a16:creationId xmlns:a16="http://schemas.microsoft.com/office/drawing/2014/main" id="{C62D715A-F9C2-CBAB-A8A4-3D47BD08C55F}"/>
                </a:ext>
              </a:extLst>
            </p:cNvPr>
            <p:cNvGrpSpPr/>
            <p:nvPr/>
          </p:nvGrpSpPr>
          <p:grpSpPr>
            <a:xfrm>
              <a:off x="199972" y="4719280"/>
              <a:ext cx="7400979" cy="1094520"/>
              <a:chOff x="1843" y="5085476"/>
              <a:chExt cx="7400979" cy="1094520"/>
            </a:xfrm>
          </p:grpSpPr>
          <p:sp>
            <p:nvSpPr>
              <p:cNvPr id="12" name="TextBox 11">
                <a:extLst>
                  <a:ext uri="{FF2B5EF4-FFF2-40B4-BE49-F238E27FC236}">
                    <a16:creationId xmlns:a16="http://schemas.microsoft.com/office/drawing/2014/main" id="{00EA5A98-E4B8-9A3A-1669-D91D64BED823}"/>
                  </a:ext>
                </a:extLst>
              </p:cNvPr>
              <p:cNvSpPr txBox="1"/>
              <p:nvPr/>
            </p:nvSpPr>
            <p:spPr>
              <a:xfrm>
                <a:off x="1469054" y="5085476"/>
                <a:ext cx="5933768" cy="73866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n-ea"/>
                    <a:cs typeface="+mn-cs"/>
                  </a:rPr>
                  <a:t>Of consumers are feeling MINDFUL: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balance personal, environmental &amp; social well-being.  </a:t>
                </a:r>
              </a:p>
            </p:txBody>
          </p:sp>
          <p:sp>
            <p:nvSpPr>
              <p:cNvPr id="29" name="TextBox 11">
                <a:extLst>
                  <a:ext uri="{FF2B5EF4-FFF2-40B4-BE49-F238E27FC236}">
                    <a16:creationId xmlns:a16="http://schemas.microsoft.com/office/drawing/2014/main" id="{E508266E-1E37-F7DA-E7B1-9FDDA0D4CEBC}"/>
                  </a:ext>
                </a:extLst>
              </p:cNvPr>
              <p:cNvSpPr txBox="1"/>
              <p:nvPr/>
            </p:nvSpPr>
            <p:spPr>
              <a:xfrm>
                <a:off x="1843" y="5872219"/>
                <a:ext cx="4066747"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top #5 of most experienced emotions </a:t>
                </a:r>
                <a:r>
                  <a:rPr kumimoji="0" lang="en-US" sz="1100" b="0" i="0" u="none" strike="noStrike" kern="1200" cap="none" spc="0" normalizeH="0" baseline="0" noProof="0">
                    <a:ln>
                      <a:noFill/>
                    </a:ln>
                    <a:solidFill>
                      <a:prstClr val="white"/>
                    </a:solidFill>
                    <a:effectLst/>
                    <a:uLnTx/>
                    <a:uFillTx/>
                    <a:latin typeface="DM Sans"/>
                    <a:ea typeface="+mn-ea"/>
                    <a:cs typeface="+mn-cs"/>
                  </a:rPr>
                  <a:t>(2)</a:t>
                </a:r>
                <a:endParaRPr kumimoji="0" lang="en-US" sz="1400" b="0" i="0" u="none" strike="noStrike" kern="1200" cap="none" spc="0" normalizeH="0" baseline="0" noProof="0">
                  <a:ln>
                    <a:noFill/>
                  </a:ln>
                  <a:solidFill>
                    <a:prstClr val="white"/>
                  </a:solidFill>
                  <a:effectLst/>
                  <a:uLnTx/>
                  <a:uFillTx/>
                  <a:latin typeface="DM Sans"/>
                  <a:ea typeface="+mn-ea"/>
                  <a:cs typeface="+mn-cs"/>
                </a:endParaRPr>
              </a:p>
            </p:txBody>
          </p:sp>
        </p:grpSp>
        <p:sp>
          <p:nvSpPr>
            <p:cNvPr id="41" name="CaixaDeTexto 40">
              <a:extLst>
                <a:ext uri="{FF2B5EF4-FFF2-40B4-BE49-F238E27FC236}">
                  <a16:creationId xmlns:a16="http://schemas.microsoft.com/office/drawing/2014/main" id="{A92F729F-9385-5497-8982-F44425B06E27}"/>
                </a:ext>
              </a:extLst>
            </p:cNvPr>
            <p:cNvSpPr txBox="1"/>
            <p:nvPr/>
          </p:nvSpPr>
          <p:spPr>
            <a:xfrm>
              <a:off x="199972" y="4688428"/>
              <a:ext cx="1637687" cy="86177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schemeClr val="bg1"/>
                  </a:solidFill>
                  <a:effectLst/>
                  <a:uLnTx/>
                  <a:uFillTx/>
                  <a:latin typeface="DM Sans"/>
                  <a:ea typeface="+mn-ea"/>
                  <a:cs typeface="+mn-cs"/>
                </a:rPr>
                <a:t>61%</a:t>
              </a:r>
              <a:endParaRPr lang="fr-FR" sz="5000">
                <a:solidFill>
                  <a:schemeClr val="bg1"/>
                </a:solidFill>
                <a:latin typeface="DM Sans"/>
              </a:endParaRPr>
            </a:p>
          </p:txBody>
        </p:sp>
      </p:grpSp>
      <p:cxnSp>
        <p:nvCxnSpPr>
          <p:cNvPr id="11" name="Straight Connector 5">
            <a:extLst>
              <a:ext uri="{FF2B5EF4-FFF2-40B4-BE49-F238E27FC236}">
                <a16:creationId xmlns:a16="http://schemas.microsoft.com/office/drawing/2014/main" id="{87A541ED-BA10-1386-8BC6-A19804D47305}"/>
              </a:ext>
            </a:extLst>
          </p:cNvPr>
          <p:cNvCxnSpPr>
            <a:cxnSpLocks/>
          </p:cNvCxnSpPr>
          <p:nvPr/>
        </p:nvCxnSpPr>
        <p:spPr>
          <a:xfrm flipV="1">
            <a:off x="3652687" y="2984231"/>
            <a:ext cx="0" cy="291873"/>
          </a:xfrm>
          <a:prstGeom prst="line">
            <a:avLst/>
          </a:prstGeom>
          <a:ln w="19050">
            <a:solidFill>
              <a:srgbClr val="A5BA9D"/>
            </a:solidFill>
          </a:ln>
        </p:spPr>
        <p:style>
          <a:lnRef idx="1">
            <a:schemeClr val="accent1"/>
          </a:lnRef>
          <a:fillRef idx="0">
            <a:schemeClr val="accent1"/>
          </a:fillRef>
          <a:effectRef idx="0">
            <a:schemeClr val="accent1"/>
          </a:effectRef>
          <a:fontRef idx="minor">
            <a:schemeClr val="tx1"/>
          </a:fontRef>
        </p:style>
      </p:cxnSp>
      <p:sp>
        <p:nvSpPr>
          <p:cNvPr id="17" name="Título 21">
            <a:extLst>
              <a:ext uri="{FF2B5EF4-FFF2-40B4-BE49-F238E27FC236}">
                <a16:creationId xmlns:a16="http://schemas.microsoft.com/office/drawing/2014/main" id="{6D7ED455-6750-4996-FD76-0F6675048271}"/>
              </a:ext>
            </a:extLst>
          </p:cNvPr>
          <p:cNvSpPr txBox="1">
            <a:spLocks/>
          </p:cNvSpPr>
          <p:nvPr/>
        </p:nvSpPr>
        <p:spPr>
          <a:xfrm>
            <a:off x="300037" y="794373"/>
            <a:ext cx="7523163" cy="7169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fontAlgn="base"/>
            <a:r>
              <a:rPr lang="en-US" sz="2400" b="1">
                <a:solidFill>
                  <a:srgbClr val="FFFFFF"/>
                </a:solidFill>
                <a:latin typeface="DM Sans" pitchFamily="2" charset="0"/>
              </a:rPr>
              <a:t>Well-being is a </a:t>
            </a:r>
            <a:r>
              <a:rPr lang="en-US" sz="2400">
                <a:solidFill>
                  <a:srgbClr val="000000"/>
                </a:solidFill>
                <a:latin typeface="DM Sans" pitchFamily="2" charset="0"/>
              </a:rPr>
              <a:t>​</a:t>
            </a:r>
            <a:endParaRPr lang="en-US" sz="2400">
              <a:solidFill>
                <a:srgbClr val="000000"/>
              </a:solidFill>
              <a:latin typeface="Segoe UI" panose="020B0502040204020203" pitchFamily="34" charset="0"/>
            </a:endParaRPr>
          </a:p>
          <a:p>
            <a:pPr fontAlgn="base"/>
            <a:r>
              <a:rPr lang="en-US" sz="2400" b="1">
                <a:solidFill>
                  <a:srgbClr val="FFFFFF"/>
                </a:solidFill>
                <a:latin typeface="DM Sans" pitchFamily="2" charset="0"/>
              </a:rPr>
              <a:t>priority for over 2/3 of the world’s population (1)</a:t>
            </a:r>
            <a:r>
              <a:rPr lang="en-US">
                <a:solidFill>
                  <a:srgbClr val="000000"/>
                </a:solidFill>
                <a:latin typeface="DM Sans" pitchFamily="2" charset="0"/>
              </a:rPr>
              <a:t>​</a:t>
            </a:r>
            <a:endParaRPr lang="en-US">
              <a:solidFill>
                <a:srgbClr val="000000"/>
              </a:solidFill>
              <a:latin typeface="Segoe UI" panose="020B0502040204020203" pitchFamily="34" charset="0"/>
            </a:endParaRPr>
          </a:p>
        </p:txBody>
      </p:sp>
    </p:spTree>
    <p:extLst>
      <p:ext uri="{BB962C8B-B14F-4D97-AF65-F5344CB8AC3E}">
        <p14:creationId xmlns:p14="http://schemas.microsoft.com/office/powerpoint/2010/main" val="327503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750"/>
                                        <p:tgtEl>
                                          <p:spTgt spid="34"/>
                                        </p:tgtEl>
                                      </p:cBhvr>
                                    </p:animEffect>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750"/>
                                        <p:tgtEl>
                                          <p:spTgt spid="38"/>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750"/>
                                        <p:tgtEl>
                                          <p:spTgt spid="35"/>
                                        </p:tgtEl>
                                      </p:cBhvr>
                                    </p:animEffect>
                                  </p:childTnLst>
                                </p:cTn>
                              </p:par>
                            </p:childTnLst>
                          </p:cTn>
                        </p:par>
                        <p:par>
                          <p:cTn id="25" fill="hold">
                            <p:stCondLst>
                              <p:cond delay="4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childTnLst>
                                </p:cTn>
                              </p:par>
                            </p:childTnLst>
                          </p:cTn>
                        </p:par>
                        <p:par>
                          <p:cTn id="29" fill="hold">
                            <p:stCondLst>
                              <p:cond delay="4750"/>
                            </p:stCondLst>
                            <p:childTnLst>
                              <p:par>
                                <p:cTn id="30" presetID="10" presetClass="entr" presetSubtype="0"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750"/>
                                        <p:tgtEl>
                                          <p:spTgt spid="37"/>
                                        </p:tgtEl>
                                      </p:cBhvr>
                                    </p:animEffect>
                                  </p:childTnLst>
                                </p:cTn>
                              </p:par>
                            </p:childTnLst>
                          </p:cTn>
                        </p:par>
                        <p:par>
                          <p:cTn id="33" fill="hold">
                            <p:stCondLst>
                              <p:cond delay="5500"/>
                            </p:stCondLst>
                            <p:childTnLst>
                              <p:par>
                                <p:cTn id="34" presetID="10" presetClass="entr" presetSubtype="0" fill="hold"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34" grpId="0"/>
      <p:bldP spid="35" grpId="0"/>
      <p:bldP spid="37"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m 17">
            <a:extLst>
              <a:ext uri="{FF2B5EF4-FFF2-40B4-BE49-F238E27FC236}">
                <a16:creationId xmlns:a16="http://schemas.microsoft.com/office/drawing/2014/main" id="{B44ADF56-11BE-51B2-F920-C43B942A776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EC422808-C313-4DE5-D2B9-7FBA7BDFBE24}"/>
              </a:ext>
            </a:extLst>
          </p:cNvPr>
          <p:cNvPicPr>
            <a:picLocks noChangeAspect="1"/>
          </p:cNvPicPr>
          <p:nvPr/>
        </p:nvPicPr>
        <p:blipFill>
          <a:blip r:embed="rId4"/>
          <a:stretch>
            <a:fillRect/>
          </a:stretch>
        </p:blipFill>
        <p:spPr>
          <a:xfrm>
            <a:off x="0" y="-2169985"/>
            <a:ext cx="11417887" cy="1511378"/>
          </a:xfrm>
          <a:prstGeom prst="rect">
            <a:avLst/>
          </a:prstGeom>
        </p:spPr>
      </p:pic>
      <p:grpSp>
        <p:nvGrpSpPr>
          <p:cNvPr id="21" name="Agrupar 20">
            <a:extLst>
              <a:ext uri="{FF2B5EF4-FFF2-40B4-BE49-F238E27FC236}">
                <a16:creationId xmlns:a16="http://schemas.microsoft.com/office/drawing/2014/main" id="{5B9D1367-0661-F017-72E8-FC19E3DFD477}"/>
              </a:ext>
            </a:extLst>
          </p:cNvPr>
          <p:cNvGrpSpPr/>
          <p:nvPr/>
        </p:nvGrpSpPr>
        <p:grpSpPr>
          <a:xfrm>
            <a:off x="346170" y="1294192"/>
            <a:ext cx="3264319" cy="3099445"/>
            <a:chOff x="346170" y="1427542"/>
            <a:chExt cx="3264319" cy="3099445"/>
          </a:xfrm>
        </p:grpSpPr>
        <p:sp>
          <p:nvSpPr>
            <p:cNvPr id="12" name="TextBox 11">
              <a:extLst>
                <a:ext uri="{FF2B5EF4-FFF2-40B4-BE49-F238E27FC236}">
                  <a16:creationId xmlns:a16="http://schemas.microsoft.com/office/drawing/2014/main" id="{D6B33D06-7EBE-A521-AAE9-5AA774C5E9E4}"/>
                </a:ext>
              </a:extLst>
            </p:cNvPr>
            <p:cNvSpPr txBox="1"/>
            <p:nvPr/>
          </p:nvSpPr>
          <p:spPr>
            <a:xfrm>
              <a:off x="404471" y="2926549"/>
              <a:ext cx="2968512" cy="160043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n-ea"/>
                  <a:cs typeface="+mn-cs"/>
                </a:rPr>
                <a:t>#selfcare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n-ea"/>
                  <a:cs typeface="+mn-cs"/>
                </a:rPr>
                <a:t>56.9 billion</a:t>
              </a:r>
              <a:endParaRPr kumimoji="0" lang="en-US" sz="24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views on TikTok </a:t>
              </a:r>
              <a:r>
                <a:rPr kumimoji="0" lang="en-US" sz="1100" b="0" i="0" u="none" strike="noStrike" kern="1200" cap="none" spc="0" normalizeH="0" baseline="0" noProof="0">
                  <a:ln>
                    <a:noFill/>
                  </a:ln>
                  <a:solidFill>
                    <a:prstClr val="white"/>
                  </a:solidFill>
                  <a:effectLst/>
                  <a:uLnTx/>
                  <a:uFillTx/>
                  <a:latin typeface="DM Sans"/>
                  <a:ea typeface="+mn-ea"/>
                  <a:cs typeface="+mn-cs"/>
                </a:rPr>
                <a:t>(1)</a:t>
              </a:r>
              <a:endParaRPr kumimoji="0" lang="en-US" sz="1400" b="0" i="0" u="none" strike="noStrike" kern="1200" cap="none" spc="0" normalizeH="0" baseline="0" noProof="0">
                <a:ln>
                  <a:noFill/>
                </a:ln>
                <a:solidFill>
                  <a:prstClr val="white"/>
                </a:solidFill>
                <a:effectLst/>
                <a:uLnTx/>
                <a:uFillTx/>
                <a:latin typeface="DM Sans"/>
                <a:ea typeface="+mn-ea"/>
                <a:cs typeface="+mn-cs"/>
              </a:endParaRPr>
            </a:p>
          </p:txBody>
        </p:sp>
        <p:sp>
          <p:nvSpPr>
            <p:cNvPr id="3" name="TextBox 2">
              <a:extLst>
                <a:ext uri="{FF2B5EF4-FFF2-40B4-BE49-F238E27FC236}">
                  <a16:creationId xmlns:a16="http://schemas.microsoft.com/office/drawing/2014/main" id="{58F2094A-38E0-0337-45A3-895C45B1EF00}"/>
                </a:ext>
              </a:extLst>
            </p:cNvPr>
            <p:cNvSpPr txBox="1"/>
            <p:nvPr/>
          </p:nvSpPr>
          <p:spPr>
            <a:xfrm>
              <a:off x="346170" y="1427542"/>
              <a:ext cx="32643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DM Sans"/>
                  <a:ea typeface="+mn-ea"/>
                  <a:cs typeface="+mn-cs"/>
                </a:rPr>
                <a:t>Consumers look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DM Sans"/>
                  <a:ea typeface="+mn-ea"/>
                  <a:cs typeface="+mn-cs"/>
                </a:rPr>
                <a:t>ME MOMENTS</a:t>
              </a:r>
            </a:p>
          </p:txBody>
        </p:sp>
        <p:sp>
          <p:nvSpPr>
            <p:cNvPr id="4" name="Isosceles Triangle 3">
              <a:extLst>
                <a:ext uri="{FF2B5EF4-FFF2-40B4-BE49-F238E27FC236}">
                  <a16:creationId xmlns:a16="http://schemas.microsoft.com/office/drawing/2014/main" id="{998931C1-20A8-DB35-D012-562D65889698}"/>
                </a:ext>
              </a:extLst>
            </p:cNvPr>
            <p:cNvSpPr/>
            <p:nvPr/>
          </p:nvSpPr>
          <p:spPr>
            <a:xfrm rot="10800000">
              <a:off x="1221345" y="2447230"/>
              <a:ext cx="1504156" cy="19426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5" name="Agrupar 24">
            <a:extLst>
              <a:ext uri="{FF2B5EF4-FFF2-40B4-BE49-F238E27FC236}">
                <a16:creationId xmlns:a16="http://schemas.microsoft.com/office/drawing/2014/main" id="{D9E90AA5-EADA-184E-A45B-9C896FCAB8B2}"/>
              </a:ext>
            </a:extLst>
          </p:cNvPr>
          <p:cNvGrpSpPr/>
          <p:nvPr/>
        </p:nvGrpSpPr>
        <p:grpSpPr>
          <a:xfrm>
            <a:off x="8382408" y="1048701"/>
            <a:ext cx="3511917" cy="4515637"/>
            <a:chOff x="8382408" y="1182051"/>
            <a:chExt cx="3511917" cy="4515637"/>
          </a:xfrm>
        </p:grpSpPr>
        <p:sp>
          <p:nvSpPr>
            <p:cNvPr id="13" name="TextBox 12">
              <a:extLst>
                <a:ext uri="{FF2B5EF4-FFF2-40B4-BE49-F238E27FC236}">
                  <a16:creationId xmlns:a16="http://schemas.microsoft.com/office/drawing/2014/main" id="{34E155F8-A5E2-9CEA-D125-B2A94CA42EF1}"/>
                </a:ext>
              </a:extLst>
            </p:cNvPr>
            <p:cNvSpPr txBox="1"/>
            <p:nvPr/>
          </p:nvSpPr>
          <p:spPr>
            <a:xfrm>
              <a:off x="8382408" y="4041465"/>
              <a:ext cx="159696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prstClr val="white"/>
                  </a:solidFill>
                  <a:effectLst/>
                  <a:uLnTx/>
                  <a:uFillTx/>
                  <a:latin typeface="DM Sans"/>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by the sensorial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experience</a:t>
              </a:r>
            </a:p>
          </p:txBody>
        </p:sp>
        <p:sp>
          <p:nvSpPr>
            <p:cNvPr id="16" name="TextBox 15">
              <a:extLst>
                <a:ext uri="{FF2B5EF4-FFF2-40B4-BE49-F238E27FC236}">
                  <a16:creationId xmlns:a16="http://schemas.microsoft.com/office/drawing/2014/main" id="{FA35CFD1-4014-4086-0549-DCCD41D9AE30}"/>
                </a:ext>
              </a:extLst>
            </p:cNvPr>
            <p:cNvSpPr txBox="1"/>
            <p:nvPr/>
          </p:nvSpPr>
          <p:spPr>
            <a:xfrm>
              <a:off x="9804867" y="4035695"/>
              <a:ext cx="2089458" cy="166199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prstClr val="white"/>
                  </a:solidFill>
                  <a:effectLst/>
                  <a:uLnTx/>
                  <a:uFillTx/>
                  <a:latin typeface="DM Sans"/>
                  <a:ea typeface="+mn-ea"/>
                  <a:cs typeface="+mn-cs"/>
                </a:rPr>
                <a:t>#2</a:t>
              </a:r>
              <a:br>
                <a:rPr kumimoji="0" lang="en-US" sz="4400" b="0" i="0" u="none" strike="noStrike" kern="1200" cap="none" spc="0" normalizeH="0" baseline="0" noProof="0">
                  <a:ln>
                    <a:noFill/>
                  </a:ln>
                  <a:solidFill>
                    <a:prstClr val="white"/>
                  </a:solidFill>
                  <a:effectLst/>
                  <a:uLnTx/>
                  <a:uFillTx/>
                  <a:latin typeface="DM Sans"/>
                  <a:ea typeface="+mn-ea"/>
                  <a:cs typeface="+mn-cs"/>
                </a:rPr>
              </a:br>
              <a:r>
                <a:rPr kumimoji="0" lang="en-US" sz="1400" b="0" i="0" u="none" strike="noStrike" kern="1200" cap="none" spc="0" normalizeH="0" baseline="0" noProof="0">
                  <a:ln>
                    <a:noFill/>
                  </a:ln>
                  <a:solidFill>
                    <a:prstClr val="white"/>
                  </a:solidFill>
                  <a:effectLst/>
                  <a:uLnTx/>
                  <a:uFillTx/>
                  <a:latin typeface="DM Sans"/>
                  <a:ea typeface="+mn-ea"/>
                  <a:cs typeface="+mn-cs"/>
                </a:rPr>
                <a:t>by the additional benefits conveyed </a:t>
              </a:r>
              <a:br>
                <a:rPr kumimoji="0" lang="en-US" sz="1400" b="0" i="0" u="none" strike="noStrike" kern="1200" cap="none" spc="0" normalizeH="0" baseline="0" noProof="0">
                  <a:ln>
                    <a:noFill/>
                  </a:ln>
                  <a:solidFill>
                    <a:prstClr val="white"/>
                  </a:solidFill>
                  <a:effectLst/>
                  <a:uLnTx/>
                  <a:uFillTx/>
                  <a:latin typeface="DM Sans"/>
                  <a:ea typeface="+mn-ea"/>
                  <a:cs typeface="+mn-cs"/>
                </a:rPr>
              </a:br>
              <a:r>
                <a:rPr kumimoji="0" lang="en-US" sz="1400" b="0" i="0" u="none" strike="noStrike" kern="1200" cap="none" spc="0" normalizeH="0" baseline="0" noProof="0">
                  <a:ln>
                    <a:noFill/>
                  </a:ln>
                  <a:solidFill>
                    <a:prstClr val="white"/>
                  </a:solidFill>
                  <a:effectLst/>
                  <a:uLnTx/>
                  <a:uFillTx/>
                  <a:latin typeface="DM Sans"/>
                  <a:ea typeface="+mn-ea"/>
                  <a:cs typeface="+mn-cs"/>
                </a:rPr>
                <a:t>by fragrances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a:ln>
                    <a:noFill/>
                  </a:ln>
                  <a:solidFill>
                    <a:prstClr val="white"/>
                  </a:solidFill>
                  <a:effectLst/>
                  <a:uLnTx/>
                  <a:uFillTx/>
                  <a:latin typeface="DM Sans"/>
                  <a:ea typeface="+mn-ea"/>
                  <a:cs typeface="+mn-cs"/>
                </a:rPr>
                <a:t> i.e : active scents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noProof="0">
                  <a:ln>
                    <a:noFill/>
                  </a:ln>
                  <a:solidFill>
                    <a:prstClr val="white"/>
                  </a:solidFill>
                  <a:effectLst/>
                  <a:uLnTx/>
                  <a:uFillTx/>
                  <a:latin typeface="DM Sans"/>
                  <a:ea typeface="+mn-ea"/>
                  <a:cs typeface="+mn-cs"/>
                </a:rPr>
                <a:t>aromatherapy</a:t>
              </a:r>
              <a:endParaRPr kumimoji="0" lang="fr-FR" sz="1000" b="0" i="0" u="none" strike="noStrike" kern="1200" cap="none" spc="0" normalizeH="0" noProof="0">
                <a:ln>
                  <a:noFill/>
                </a:ln>
                <a:solidFill>
                  <a:prstClr val="white"/>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F548CAD4-0761-D426-842C-F9E24681A50A}"/>
                </a:ext>
              </a:extLst>
            </p:cNvPr>
            <p:cNvSpPr txBox="1"/>
            <p:nvPr/>
          </p:nvSpPr>
          <p:spPr>
            <a:xfrm>
              <a:off x="8802355" y="1182051"/>
              <a:ext cx="2615532"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Consumers believe in the </a:t>
              </a:r>
              <a:r>
                <a:rPr kumimoji="0" lang="en-US" sz="1600" b="1" i="0" u="none" strike="noStrike" kern="1200" cap="none" spc="0" normalizeH="0" baseline="0" noProof="0">
                  <a:ln>
                    <a:noFill/>
                  </a:ln>
                  <a:solidFill>
                    <a:prstClr val="white"/>
                  </a:solidFill>
                  <a:effectLst/>
                  <a:uLnTx/>
                  <a:uFillTx/>
                  <a:latin typeface="DM Sans"/>
                  <a:ea typeface="+mn-ea"/>
                  <a:cs typeface="+mn-cs"/>
                </a:rPr>
                <a:t>HEALING &amp; MOOD BOOSTING PROPERTIES of essential oils</a:t>
              </a:r>
            </a:p>
          </p:txBody>
        </p:sp>
        <p:sp>
          <p:nvSpPr>
            <p:cNvPr id="2" name="TextBox 1">
              <a:extLst>
                <a:ext uri="{FF2B5EF4-FFF2-40B4-BE49-F238E27FC236}">
                  <a16:creationId xmlns:a16="http://schemas.microsoft.com/office/drawing/2014/main" id="{1CFCF3D3-F751-A2EA-3BA0-541F841E4488}"/>
                </a:ext>
              </a:extLst>
            </p:cNvPr>
            <p:cNvSpPr txBox="1"/>
            <p:nvPr/>
          </p:nvSpPr>
          <p:spPr>
            <a:xfrm>
              <a:off x="9014213" y="2922784"/>
              <a:ext cx="2121189"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a:ea typeface="+mn-ea"/>
                  <a:cs typeface="+mn-cs"/>
                </a:rPr>
                <a:t>Post covid growing appreciation of scents driven </a:t>
              </a:r>
              <a:r>
                <a:rPr kumimoji="0" lang="en-US" sz="1400" b="0" i="0" u="none" strike="noStrike" kern="1200" cap="none" spc="0" normalizeH="0" baseline="-25000" noProof="0">
                  <a:ln>
                    <a:noFill/>
                  </a:ln>
                  <a:solidFill>
                    <a:prstClr val="white"/>
                  </a:solidFill>
                  <a:effectLst/>
                  <a:uLnTx/>
                  <a:uFillTx/>
                  <a:latin typeface="DM Sans"/>
                  <a:ea typeface="+mn-ea"/>
                  <a:cs typeface="+mn-cs"/>
                </a:rPr>
                <a:t>(3)</a:t>
              </a:r>
            </a:p>
          </p:txBody>
        </p:sp>
        <p:sp>
          <p:nvSpPr>
            <p:cNvPr id="8" name="Isosceles Triangle 7">
              <a:extLst>
                <a:ext uri="{FF2B5EF4-FFF2-40B4-BE49-F238E27FC236}">
                  <a16:creationId xmlns:a16="http://schemas.microsoft.com/office/drawing/2014/main" id="{E9D041FD-395F-FF63-BB22-99814DEBFEFF}"/>
                </a:ext>
              </a:extLst>
            </p:cNvPr>
            <p:cNvSpPr/>
            <p:nvPr/>
          </p:nvSpPr>
          <p:spPr>
            <a:xfrm rot="10800000">
              <a:off x="9322730" y="2447231"/>
              <a:ext cx="1504156" cy="19426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22" name="Título 21">
            <a:extLst>
              <a:ext uri="{FF2B5EF4-FFF2-40B4-BE49-F238E27FC236}">
                <a16:creationId xmlns:a16="http://schemas.microsoft.com/office/drawing/2014/main" id="{6FE7CC9B-461B-7675-F3BF-5FAE80D77F01}"/>
              </a:ext>
            </a:extLst>
          </p:cNvPr>
          <p:cNvSpPr>
            <a:spLocks noGrp="1"/>
          </p:cNvSpPr>
          <p:nvPr>
            <p:ph type="title"/>
          </p:nvPr>
        </p:nvSpPr>
        <p:spPr/>
        <p:txBody>
          <a:bodyPr/>
          <a:lstStyle/>
          <a:p>
            <a:r>
              <a:rPr lang="en-US">
                <a:solidFill>
                  <a:schemeClr val="bg1"/>
                </a:solidFill>
                <a:latin typeface="DM Sans"/>
                <a:ea typeface="+mn-ea"/>
                <a:cs typeface="+mn-cs"/>
              </a:rPr>
              <a:t>The beauty &amp; skincare routine plays a significant role</a:t>
            </a:r>
          </a:p>
        </p:txBody>
      </p:sp>
      <p:pic>
        <p:nvPicPr>
          <p:cNvPr id="14" name="Picture 11">
            <a:extLst>
              <a:ext uri="{FF2B5EF4-FFF2-40B4-BE49-F238E27FC236}">
                <a16:creationId xmlns:a16="http://schemas.microsoft.com/office/drawing/2014/main" id="{2A8FB4B6-5C06-B1B6-8078-6BD6D13204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4" name="TextBox 19">
            <a:extLst>
              <a:ext uri="{FF2B5EF4-FFF2-40B4-BE49-F238E27FC236}">
                <a16:creationId xmlns:a16="http://schemas.microsoft.com/office/drawing/2014/main" id="{CD2C4AFC-2D85-A7A5-9136-B23EF5D038B4}"/>
              </a:ext>
            </a:extLst>
          </p:cNvPr>
          <p:cNvSpPr txBox="1"/>
          <p:nvPr/>
        </p:nvSpPr>
        <p:spPr>
          <a:xfrm>
            <a:off x="199049" y="6111952"/>
            <a:ext cx="5114422"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DM Sans"/>
                <a:ea typeface="+mn-ea"/>
                <a:cs typeface="+mn-cs"/>
              </a:rPr>
              <a:t>Sources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kumimoji="0" lang="en-US" sz="900" b="0" i="0" u="none" strike="noStrike" kern="1200" cap="none" spc="0" normalizeH="0" baseline="0" noProof="0">
                <a:ln>
                  <a:noFill/>
                </a:ln>
                <a:solidFill>
                  <a:prstClr val="white"/>
                </a:solidFill>
                <a:effectLst/>
                <a:uLnTx/>
                <a:uFillTx/>
                <a:latin typeface="DM Sans"/>
                <a:ea typeface="+mn-ea"/>
                <a:cs typeface="+mn-cs"/>
              </a:rPr>
              <a:t>Tik </a:t>
            </a:r>
            <a:r>
              <a:rPr kumimoji="0" lang="en-US" sz="900" b="0" i="0" u="none" strike="noStrike" kern="1200" cap="none" spc="0" normalizeH="0" baseline="0" noProof="0" err="1">
                <a:ln>
                  <a:noFill/>
                </a:ln>
                <a:solidFill>
                  <a:prstClr val="white"/>
                </a:solidFill>
                <a:effectLst/>
                <a:uLnTx/>
                <a:uFillTx/>
                <a:latin typeface="DM Sans"/>
                <a:ea typeface="+mn-ea"/>
                <a:cs typeface="+mn-cs"/>
              </a:rPr>
              <a:t>tok</a:t>
            </a:r>
            <a:r>
              <a:rPr kumimoji="0" lang="en-US" sz="900" b="0" i="0" u="none" strike="noStrike" kern="1200" cap="none" spc="0" normalizeH="0" baseline="0" noProof="0">
                <a:ln>
                  <a:noFill/>
                </a:ln>
                <a:solidFill>
                  <a:prstClr val="white"/>
                </a:solidFill>
                <a:effectLst/>
                <a:uLnTx/>
                <a:uFillTx/>
                <a:latin typeface="DM Sans"/>
                <a:ea typeface="+mn-ea"/>
                <a:cs typeface="+mn-cs"/>
              </a:rPr>
              <a:t> on </a:t>
            </a:r>
            <a:r>
              <a:rPr kumimoji="0" lang="en-US" sz="900" b="0" i="0" u="none" strike="noStrike" kern="1200" cap="none" spc="0" normalizeH="0" baseline="0" noProof="0" err="1">
                <a:ln>
                  <a:noFill/>
                </a:ln>
                <a:solidFill>
                  <a:prstClr val="white"/>
                </a:solidFill>
                <a:effectLst/>
                <a:uLnTx/>
                <a:uFillTx/>
                <a:latin typeface="DM Sans"/>
                <a:ea typeface="+mn-ea"/>
                <a:cs typeface="+mn-cs"/>
              </a:rPr>
              <a:t>nov</a:t>
            </a:r>
            <a:r>
              <a:rPr kumimoji="0" lang="en-US" sz="900" b="0" i="0" u="none" strike="noStrike" kern="1200" cap="none" spc="0" normalizeH="0" baseline="0" noProof="0">
                <a:ln>
                  <a:noFill/>
                </a:ln>
                <a:solidFill>
                  <a:prstClr val="white"/>
                </a:solidFill>
                <a:effectLst/>
                <a:uLnTx/>
                <a:uFillTx/>
                <a:latin typeface="DM Sans"/>
                <a:ea typeface="+mn-ea"/>
                <a:cs typeface="+mn-cs"/>
              </a:rPr>
              <a:t> 2023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kumimoji="0" lang="fr-FR" sz="900" b="0" i="0" u="none" strike="noStrike" kern="1200" cap="none" spc="0" normalizeH="0" baseline="0" noProof="0" err="1">
                <a:ln>
                  <a:noFill/>
                </a:ln>
                <a:solidFill>
                  <a:prstClr val="white"/>
                </a:solidFill>
                <a:effectLst/>
                <a:uLnTx/>
                <a:uFillTx/>
                <a:latin typeface="DM Sans"/>
                <a:ea typeface="+mn-ea"/>
                <a:cs typeface="+mn-cs"/>
              </a:rPr>
              <a:t>Prodege</a:t>
            </a:r>
            <a:r>
              <a:rPr kumimoji="0" lang="fr-FR" sz="900" b="0" i="0" u="none" strike="noStrike" kern="1200" cap="none" spc="0" normalizeH="0" baseline="0" noProof="0">
                <a:ln>
                  <a:noFill/>
                </a:ln>
                <a:solidFill>
                  <a:prstClr val="white"/>
                </a:solidFill>
                <a:effectLst/>
                <a:uLnTx/>
                <a:uFillTx/>
                <a:latin typeface="DM Sans"/>
                <a:ea typeface="+mn-ea"/>
                <a:cs typeface="+mn-cs"/>
              </a:rPr>
              <a:t>, 2021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kumimoji="0" lang="fr-FR" sz="900" b="0" i="0" u="none" strike="noStrike" kern="1200" cap="none" spc="0" normalizeH="0" baseline="0" noProof="0" err="1">
                <a:ln>
                  <a:noFill/>
                </a:ln>
                <a:solidFill>
                  <a:prstClr val="white"/>
                </a:solidFill>
                <a:effectLst/>
                <a:uLnTx/>
                <a:uFillTx/>
                <a:latin typeface="DM Sans"/>
                <a:ea typeface="+mn-ea"/>
                <a:cs typeface="+mn-cs"/>
              </a:rPr>
              <a:t>Firmenich</a:t>
            </a:r>
            <a:r>
              <a:rPr kumimoji="0" lang="fr-FR" sz="900" b="0" i="0" u="none" strike="noStrike" kern="1200" cap="none" spc="0" normalizeH="0" baseline="0" noProof="0">
                <a:ln>
                  <a:noFill/>
                </a:ln>
                <a:solidFill>
                  <a:prstClr val="white"/>
                </a:solidFill>
                <a:effectLst/>
                <a:uLnTx/>
                <a:uFillTx/>
                <a:latin typeface="DM Sans"/>
                <a:ea typeface="+mn-ea"/>
                <a:cs typeface="+mn-cs"/>
              </a:rPr>
              <a:t> Global Consumer  Insights, </a:t>
            </a:r>
            <a:r>
              <a:rPr kumimoji="0" lang="fr-FR" sz="900" b="0" i="0" u="none" strike="noStrike" kern="1200" cap="none" spc="0" normalizeH="0" baseline="0" noProof="0" err="1">
                <a:ln>
                  <a:noFill/>
                </a:ln>
                <a:solidFill>
                  <a:prstClr val="white"/>
                </a:solidFill>
                <a:effectLst/>
                <a:uLnTx/>
                <a:uFillTx/>
                <a:latin typeface="DM Sans"/>
                <a:ea typeface="+mn-ea"/>
                <a:cs typeface="+mn-cs"/>
              </a:rPr>
              <a:t>Wave</a:t>
            </a:r>
            <a:r>
              <a:rPr kumimoji="0" lang="fr-FR" sz="900" b="0" i="0" u="none" strike="noStrike" kern="1200" cap="none" spc="0" normalizeH="0" baseline="0" noProof="0">
                <a:ln>
                  <a:noFill/>
                </a:ln>
                <a:solidFill>
                  <a:prstClr val="white"/>
                </a:solidFill>
                <a:effectLst/>
                <a:uLnTx/>
                <a:uFillTx/>
                <a:latin typeface="DM Sans"/>
                <a:ea typeface="+mn-ea"/>
                <a:cs typeface="+mn-cs"/>
              </a:rPr>
              <a:t> 4 &amp; </a:t>
            </a:r>
            <a:r>
              <a:rPr kumimoji="0" lang="fr-FR" sz="900" b="0" i="0" u="none" strike="noStrike" kern="1200" cap="none" spc="0" normalizeH="0" baseline="0" noProof="0" err="1">
                <a:ln>
                  <a:noFill/>
                </a:ln>
                <a:solidFill>
                  <a:prstClr val="white"/>
                </a:solidFill>
                <a:effectLst/>
                <a:uLnTx/>
                <a:uFillTx/>
                <a:latin typeface="DM Sans"/>
                <a:ea typeface="+mn-ea"/>
                <a:cs typeface="+mn-cs"/>
              </a:rPr>
              <a:t>wave</a:t>
            </a:r>
            <a:r>
              <a:rPr kumimoji="0" lang="fr-FR" sz="900" b="0" i="0" u="none" strike="noStrike" kern="1200" cap="none" spc="0" normalizeH="0" baseline="0" noProof="0">
                <a:ln>
                  <a:noFill/>
                </a:ln>
                <a:solidFill>
                  <a:prstClr val="white"/>
                </a:solidFill>
                <a:effectLst/>
                <a:uLnTx/>
                <a:uFillTx/>
                <a:latin typeface="DM Sans"/>
                <a:ea typeface="+mn-ea"/>
                <a:cs typeface="+mn-cs"/>
              </a:rPr>
              <a:t> 5, 2023, 14 countries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kumimoji="0" lang="en-US" sz="900" b="0" i="0" u="none" strike="noStrike" kern="1200" cap="none" spc="0" normalizeH="0" baseline="0" noProof="0">
              <a:ln>
                <a:noFill/>
              </a:ln>
              <a:solidFill>
                <a:prstClr val="white"/>
              </a:solidFill>
              <a:effectLst/>
              <a:uLnTx/>
              <a:uFillTx/>
              <a:latin typeface="DM Sans"/>
              <a:ea typeface="+mn-ea"/>
              <a:cs typeface="+mn-cs"/>
            </a:endParaRPr>
          </a:p>
        </p:txBody>
      </p:sp>
      <p:grpSp>
        <p:nvGrpSpPr>
          <p:cNvPr id="29" name="Agrupar 28">
            <a:extLst>
              <a:ext uri="{FF2B5EF4-FFF2-40B4-BE49-F238E27FC236}">
                <a16:creationId xmlns:a16="http://schemas.microsoft.com/office/drawing/2014/main" id="{C57CB6C9-B8AF-F782-54F5-2C042B07ED20}"/>
              </a:ext>
            </a:extLst>
          </p:cNvPr>
          <p:cNvGrpSpPr/>
          <p:nvPr/>
        </p:nvGrpSpPr>
        <p:grpSpPr>
          <a:xfrm>
            <a:off x="3998769" y="1048701"/>
            <a:ext cx="4050692" cy="4955605"/>
            <a:chOff x="3998769" y="1182051"/>
            <a:chExt cx="4050692" cy="4955605"/>
          </a:xfrm>
        </p:grpSpPr>
        <p:cxnSp>
          <p:nvCxnSpPr>
            <p:cNvPr id="10" name="Straight Connector 9">
              <a:extLst>
                <a:ext uri="{FF2B5EF4-FFF2-40B4-BE49-F238E27FC236}">
                  <a16:creationId xmlns:a16="http://schemas.microsoft.com/office/drawing/2014/main" id="{963789B1-BC8B-746C-2A1A-A2BA403CE3EE}"/>
                </a:ext>
              </a:extLst>
            </p:cNvPr>
            <p:cNvCxnSpPr/>
            <p:nvPr/>
          </p:nvCxnSpPr>
          <p:spPr>
            <a:xfrm>
              <a:off x="8049461" y="1182052"/>
              <a:ext cx="0" cy="4940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B1BBA9F-3665-A6B7-3849-7841DC867B97}"/>
                </a:ext>
              </a:extLst>
            </p:cNvPr>
            <p:cNvSpPr txBox="1"/>
            <p:nvPr/>
          </p:nvSpPr>
          <p:spPr>
            <a:xfrm>
              <a:off x="4432316" y="1182051"/>
              <a:ext cx="3185239"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Consumers look for </a:t>
              </a:r>
              <a:r>
                <a:rPr kumimoji="0" lang="en-US" sz="1600" b="1" i="0" u="none" strike="noStrike" kern="1200" cap="none" spc="0" normalizeH="0" baseline="0" noProof="0">
                  <a:ln>
                    <a:noFill/>
                  </a:ln>
                  <a:solidFill>
                    <a:prstClr val="white"/>
                  </a:solidFill>
                  <a:effectLst/>
                  <a:uLnTx/>
                  <a:uFillTx/>
                  <a:latin typeface="DM Sans"/>
                  <a:ea typeface="+mn-ea"/>
                  <a:cs typeface="+mn-cs"/>
                </a:rPr>
                <a:t>natural skincare products with EFFICIENT NATURAL/ORGANIC INGREDIENTS</a:t>
              </a:r>
            </a:p>
          </p:txBody>
        </p:sp>
        <p:sp>
          <p:nvSpPr>
            <p:cNvPr id="17" name="TextBox 16">
              <a:extLst>
                <a:ext uri="{FF2B5EF4-FFF2-40B4-BE49-F238E27FC236}">
                  <a16:creationId xmlns:a16="http://schemas.microsoft.com/office/drawing/2014/main" id="{A8652747-3D7F-3897-1D40-326ACE67D787}"/>
                </a:ext>
              </a:extLst>
            </p:cNvPr>
            <p:cNvSpPr txBox="1"/>
            <p:nvPr/>
          </p:nvSpPr>
          <p:spPr>
            <a:xfrm>
              <a:off x="4635404" y="2883951"/>
              <a:ext cx="2761130"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n-ea"/>
                  <a:cs typeface="+mn-cs"/>
                </a:rPr>
                <a:t>34%</a:t>
              </a:r>
              <a:r>
                <a:rPr kumimoji="0" lang="en-US" sz="3000" b="0" i="0" u="none" strike="noStrike" kern="1200" cap="none" spc="0" normalizeH="0" baseline="0" noProof="0">
                  <a:ln>
                    <a:noFill/>
                  </a:ln>
                  <a:solidFill>
                    <a:prstClr val="white"/>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of consumers preferred to buy natural and organic skin care when given the option to do so (2)</a:t>
              </a:r>
              <a:endParaRPr kumimoji="0" lang="en-CH" sz="1200" b="0" i="0" u="none" strike="noStrike" kern="1200" cap="none" spc="0" normalizeH="0" baseline="0" noProof="0">
                <a:ln>
                  <a:noFill/>
                </a:ln>
                <a:solidFill>
                  <a:prstClr val="white"/>
                </a:solidFill>
                <a:effectLst/>
                <a:uLnTx/>
                <a:uFillTx/>
                <a:latin typeface="DM Sans"/>
                <a:ea typeface="+mn-ea"/>
                <a:cs typeface="+mn-cs"/>
              </a:endParaRPr>
            </a:p>
          </p:txBody>
        </p:sp>
        <p:sp>
          <p:nvSpPr>
            <p:cNvPr id="5" name="Isosceles Triangle 4">
              <a:extLst>
                <a:ext uri="{FF2B5EF4-FFF2-40B4-BE49-F238E27FC236}">
                  <a16:creationId xmlns:a16="http://schemas.microsoft.com/office/drawing/2014/main" id="{CE239DDF-38FF-05F1-DA70-951E8C707508}"/>
                </a:ext>
              </a:extLst>
            </p:cNvPr>
            <p:cNvSpPr/>
            <p:nvPr/>
          </p:nvSpPr>
          <p:spPr>
            <a:xfrm rot="10800000">
              <a:off x="5272037" y="2447231"/>
              <a:ext cx="1504156" cy="19426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DM Sans"/>
                <a:ea typeface="+mn-ea"/>
                <a:cs typeface="+mn-cs"/>
              </a:endParaRPr>
            </a:p>
          </p:txBody>
        </p:sp>
        <p:sp>
          <p:nvSpPr>
            <p:cNvPr id="19" name="TextBox 16">
              <a:extLst>
                <a:ext uri="{FF2B5EF4-FFF2-40B4-BE49-F238E27FC236}">
                  <a16:creationId xmlns:a16="http://schemas.microsoft.com/office/drawing/2014/main" id="{6B19DAD1-E912-ADDB-B364-00FFDE6339F0}"/>
                </a:ext>
              </a:extLst>
            </p:cNvPr>
            <p:cNvSpPr txBox="1"/>
            <p:nvPr/>
          </p:nvSpPr>
          <p:spPr>
            <a:xfrm>
              <a:off x="4526805" y="4414106"/>
              <a:ext cx="2986754"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n-ea"/>
                  <a:cs typeface="+mn-cs"/>
                </a:rPr>
                <a:t>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of Chinese anti-ageing facial skincare users would be attracted to buy products that replace strong, effective ingredients with plant extracts to achieve similar effects.</a:t>
              </a:r>
            </a:p>
          </p:txBody>
        </p:sp>
        <p:cxnSp>
          <p:nvCxnSpPr>
            <p:cNvPr id="26" name="Straight Connector 5">
              <a:extLst>
                <a:ext uri="{FF2B5EF4-FFF2-40B4-BE49-F238E27FC236}">
                  <a16:creationId xmlns:a16="http://schemas.microsoft.com/office/drawing/2014/main" id="{AD4C3270-2AD1-2C84-8EA7-EF0E2A7FC1D6}"/>
                </a:ext>
              </a:extLst>
            </p:cNvPr>
            <p:cNvCxnSpPr/>
            <p:nvPr/>
          </p:nvCxnSpPr>
          <p:spPr>
            <a:xfrm>
              <a:off x="3998769" y="1197453"/>
              <a:ext cx="0" cy="49402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373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childTnLst>
                          </p:cTn>
                        </p:par>
                        <p:par>
                          <p:cTn id="13" fill="hold">
                            <p:stCondLst>
                              <p:cond delay="1750"/>
                            </p:stCondLst>
                            <p:childTnLst>
                              <p:par>
                                <p:cTn id="14" presetID="10" presetClass="entr" presetSubtype="0"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childTnLst>
                                </p:cTn>
                              </p:par>
                            </p:childTnLst>
                          </p:cTn>
                        </p:par>
                        <p:par>
                          <p:cTn id="17" fill="hold">
                            <p:stCondLst>
                              <p:cond delay="275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Espaço Reservado para Imagem 22">
            <a:extLst>
              <a:ext uri="{FF2B5EF4-FFF2-40B4-BE49-F238E27FC236}">
                <a16:creationId xmlns:a16="http://schemas.microsoft.com/office/drawing/2014/main" id="{DB6A9D3D-F8B1-0146-9781-CEBEB4B22193}"/>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a:ext>
            </a:extLst>
          </a:blip>
          <a:srcRect/>
          <a:stretch/>
        </p:blipFill>
        <p:spPr>
          <a:xfrm>
            <a:off x="0" y="0"/>
            <a:ext cx="12192001" cy="6858000"/>
          </a:xfrm>
        </p:spPr>
      </p:pic>
      <p:pic>
        <p:nvPicPr>
          <p:cNvPr id="14" name="Imagem 13">
            <a:extLst>
              <a:ext uri="{FF2B5EF4-FFF2-40B4-BE49-F238E27FC236}">
                <a16:creationId xmlns:a16="http://schemas.microsoft.com/office/drawing/2014/main" id="{2FFDA297-B823-0AD0-B0E0-6F3B38E94CB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12192001" cy="6858000"/>
          </a:xfrm>
          <a:prstGeom prst="rect">
            <a:avLst/>
          </a:prstGeom>
        </p:spPr>
      </p:pic>
      <p:sp>
        <p:nvSpPr>
          <p:cNvPr id="28" name="Título 10">
            <a:extLst>
              <a:ext uri="{FF2B5EF4-FFF2-40B4-BE49-F238E27FC236}">
                <a16:creationId xmlns:a16="http://schemas.microsoft.com/office/drawing/2014/main" id="{19E02DB6-4116-7630-DE29-E89D1FD387C4}"/>
              </a:ext>
            </a:extLst>
          </p:cNvPr>
          <p:cNvSpPr>
            <a:spLocks noGrp="1"/>
          </p:cNvSpPr>
          <p:nvPr>
            <p:ph type="title"/>
          </p:nvPr>
        </p:nvSpPr>
        <p:spPr>
          <a:xfrm>
            <a:off x="302399" y="1378325"/>
            <a:ext cx="6522943" cy="1516697"/>
          </a:xfrm>
        </p:spPr>
        <p:txBody>
          <a:bodyPr/>
          <a:lstStyle/>
          <a:p>
            <a:pPr>
              <a:lnSpc>
                <a:spcPct val="120000"/>
              </a:lnSpc>
              <a:defRPr/>
            </a:pPr>
            <a:r>
              <a:rPr lang="en-US" sz="2800" b="1" dirty="0">
                <a:ln>
                  <a:noFill/>
                </a:ln>
                <a:solidFill>
                  <a:schemeClr val="bg1"/>
                </a:solidFill>
                <a:latin typeface="DM Sans 14pt"/>
              </a:rPr>
              <a:t>NATURALITY and AROMATHERAPY </a:t>
            </a:r>
            <a:r>
              <a:rPr lang="en-US" sz="2800" dirty="0">
                <a:ln>
                  <a:noFill/>
                </a:ln>
                <a:solidFill>
                  <a:schemeClr val="bg1"/>
                </a:solidFill>
                <a:latin typeface="DM Sans 14pt"/>
              </a:rPr>
              <a:t>aren't in the spotlight for several reasons</a:t>
            </a:r>
          </a:p>
        </p:txBody>
      </p:sp>
      <p:cxnSp>
        <p:nvCxnSpPr>
          <p:cNvPr id="2" name="Straight Connector 5">
            <a:extLst>
              <a:ext uri="{FF2B5EF4-FFF2-40B4-BE49-F238E27FC236}">
                <a16:creationId xmlns:a16="http://schemas.microsoft.com/office/drawing/2014/main" id="{1FA75987-E5E9-BF81-DFCF-70CE846B31F4}"/>
              </a:ext>
            </a:extLst>
          </p:cNvPr>
          <p:cNvCxnSpPr>
            <a:cxnSpLocks/>
          </p:cNvCxnSpPr>
          <p:nvPr/>
        </p:nvCxnSpPr>
        <p:spPr>
          <a:xfrm flipH="1">
            <a:off x="343703" y="4417543"/>
            <a:ext cx="90669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42" name="Picture 11">
            <a:extLst>
              <a:ext uri="{FF2B5EF4-FFF2-40B4-BE49-F238E27FC236}">
                <a16:creationId xmlns:a16="http://schemas.microsoft.com/office/drawing/2014/main" id="{E8F70DF1-87E2-DF7D-8D56-C2F3B3CBE2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30" name="Agrupar 29">
            <a:extLst>
              <a:ext uri="{FF2B5EF4-FFF2-40B4-BE49-F238E27FC236}">
                <a16:creationId xmlns:a16="http://schemas.microsoft.com/office/drawing/2014/main" id="{AC5492CA-A0A5-59CB-0789-759933928A23}"/>
              </a:ext>
            </a:extLst>
          </p:cNvPr>
          <p:cNvGrpSpPr/>
          <p:nvPr/>
        </p:nvGrpSpPr>
        <p:grpSpPr>
          <a:xfrm>
            <a:off x="343703" y="4309148"/>
            <a:ext cx="1569180" cy="1237532"/>
            <a:chOff x="343703" y="3289739"/>
            <a:chExt cx="1569180" cy="1237532"/>
          </a:xfrm>
        </p:grpSpPr>
        <p:sp>
          <p:nvSpPr>
            <p:cNvPr id="16" name="TextBox 4">
              <a:extLst>
                <a:ext uri="{FF2B5EF4-FFF2-40B4-BE49-F238E27FC236}">
                  <a16:creationId xmlns:a16="http://schemas.microsoft.com/office/drawing/2014/main" id="{5D93CCF7-7A10-FB40-739F-09D2B9961823}"/>
                </a:ext>
              </a:extLst>
            </p:cNvPr>
            <p:cNvSpPr txBox="1"/>
            <p:nvPr/>
          </p:nvSpPr>
          <p:spPr>
            <a:xfrm>
              <a:off x="343704" y="3696274"/>
              <a:ext cx="156917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DM Sans 14pt" pitchFamily="2" charset="77"/>
                  <a:ea typeface="+mn-ea"/>
                  <a:cs typeface="+mn-cs"/>
                </a:rPr>
                <a:t>NO SCIENTIFIC PROOFS ON SKIN &amp; MIND</a:t>
              </a:r>
            </a:p>
          </p:txBody>
        </p:sp>
        <p:sp>
          <p:nvSpPr>
            <p:cNvPr id="18" name="Oval 17">
              <a:extLst>
                <a:ext uri="{FF2B5EF4-FFF2-40B4-BE49-F238E27FC236}">
                  <a16:creationId xmlns:a16="http://schemas.microsoft.com/office/drawing/2014/main" id="{042FF1EA-464D-8B1C-1D8E-E5F1B54F249A}"/>
                </a:ext>
              </a:extLst>
            </p:cNvPr>
            <p:cNvSpPr/>
            <p:nvPr/>
          </p:nvSpPr>
          <p:spPr>
            <a:xfrm>
              <a:off x="343703" y="3289739"/>
              <a:ext cx="202835" cy="202835"/>
            </a:xfrm>
            <a:prstGeom prst="ellipse">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1" name="Agrupar 30">
            <a:extLst>
              <a:ext uri="{FF2B5EF4-FFF2-40B4-BE49-F238E27FC236}">
                <a16:creationId xmlns:a16="http://schemas.microsoft.com/office/drawing/2014/main" id="{D399C455-9061-DD45-A8CB-229411FF26C3}"/>
              </a:ext>
            </a:extLst>
          </p:cNvPr>
          <p:cNvGrpSpPr/>
          <p:nvPr/>
        </p:nvGrpSpPr>
        <p:grpSpPr>
          <a:xfrm>
            <a:off x="2512842" y="4309148"/>
            <a:ext cx="1193672" cy="991309"/>
            <a:chOff x="2912334" y="3289739"/>
            <a:chExt cx="1193672" cy="991309"/>
          </a:xfrm>
        </p:grpSpPr>
        <p:sp>
          <p:nvSpPr>
            <p:cNvPr id="6" name="TextBox 4">
              <a:extLst>
                <a:ext uri="{FF2B5EF4-FFF2-40B4-BE49-F238E27FC236}">
                  <a16:creationId xmlns:a16="http://schemas.microsoft.com/office/drawing/2014/main" id="{E52BA161-9847-0DE3-EFD1-0E9D77673F31}"/>
                </a:ext>
              </a:extLst>
            </p:cNvPr>
            <p:cNvSpPr txBox="1"/>
            <p:nvPr/>
          </p:nvSpPr>
          <p:spPr>
            <a:xfrm>
              <a:off x="2912334" y="3696273"/>
              <a:ext cx="119367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DM Sans 14pt" pitchFamily="2" charset="77"/>
                  <a:ea typeface="+mn-ea"/>
                  <a:cs typeface="+mn-cs"/>
                </a:rPr>
                <a:t>LACK OF EFFICACY</a:t>
              </a:r>
            </a:p>
          </p:txBody>
        </p:sp>
        <p:sp>
          <p:nvSpPr>
            <p:cNvPr id="20" name="Oval 19">
              <a:extLst>
                <a:ext uri="{FF2B5EF4-FFF2-40B4-BE49-F238E27FC236}">
                  <a16:creationId xmlns:a16="http://schemas.microsoft.com/office/drawing/2014/main" id="{3E7DFD3E-951A-D810-90B5-7B60E432C91B}"/>
                </a:ext>
              </a:extLst>
            </p:cNvPr>
            <p:cNvSpPr/>
            <p:nvPr/>
          </p:nvSpPr>
          <p:spPr>
            <a:xfrm>
              <a:off x="2912334" y="3289739"/>
              <a:ext cx="202835" cy="202835"/>
            </a:xfrm>
            <a:prstGeom prst="ellipse">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2" name="Agrupar 31">
            <a:extLst>
              <a:ext uri="{FF2B5EF4-FFF2-40B4-BE49-F238E27FC236}">
                <a16:creationId xmlns:a16="http://schemas.microsoft.com/office/drawing/2014/main" id="{481744CD-8F47-D767-AB48-FB8DB8C1A7C4}"/>
              </a:ext>
            </a:extLst>
          </p:cNvPr>
          <p:cNvGrpSpPr/>
          <p:nvPr/>
        </p:nvGrpSpPr>
        <p:grpSpPr>
          <a:xfrm>
            <a:off x="4262404" y="4309148"/>
            <a:ext cx="1833595" cy="991309"/>
            <a:chOff x="4823584" y="3289739"/>
            <a:chExt cx="1833595" cy="991309"/>
          </a:xfrm>
        </p:grpSpPr>
        <p:sp>
          <p:nvSpPr>
            <p:cNvPr id="9" name="TextBox 4">
              <a:extLst>
                <a:ext uri="{FF2B5EF4-FFF2-40B4-BE49-F238E27FC236}">
                  <a16:creationId xmlns:a16="http://schemas.microsoft.com/office/drawing/2014/main" id="{ADB98864-C99B-B84F-FA06-81D87DF74E8E}"/>
                </a:ext>
              </a:extLst>
            </p:cNvPr>
            <p:cNvSpPr txBox="1"/>
            <p:nvPr/>
          </p:nvSpPr>
          <p:spPr>
            <a:xfrm>
              <a:off x="4823584" y="3696273"/>
              <a:ext cx="183359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DM Sans 14pt" pitchFamily="2" charset="77"/>
                  <a:ea typeface="+mn-ea"/>
                  <a:cs typeface="+mn-cs"/>
                </a:rPr>
                <a:t>LACK OF SENSORIALITY</a:t>
              </a:r>
            </a:p>
          </p:txBody>
        </p:sp>
        <p:sp>
          <p:nvSpPr>
            <p:cNvPr id="22" name="Oval 21">
              <a:extLst>
                <a:ext uri="{FF2B5EF4-FFF2-40B4-BE49-F238E27FC236}">
                  <a16:creationId xmlns:a16="http://schemas.microsoft.com/office/drawing/2014/main" id="{6F9DDD64-5059-BDF0-C2BE-145D583631E7}"/>
                </a:ext>
              </a:extLst>
            </p:cNvPr>
            <p:cNvSpPr/>
            <p:nvPr/>
          </p:nvSpPr>
          <p:spPr>
            <a:xfrm>
              <a:off x="4830285" y="3289739"/>
              <a:ext cx="202835" cy="202835"/>
            </a:xfrm>
            <a:prstGeom prst="ellipse">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3" name="Agrupar 32">
            <a:extLst>
              <a:ext uri="{FF2B5EF4-FFF2-40B4-BE49-F238E27FC236}">
                <a16:creationId xmlns:a16="http://schemas.microsoft.com/office/drawing/2014/main" id="{21F39D14-E74B-7333-80AF-B640669D936B}"/>
              </a:ext>
            </a:extLst>
          </p:cNvPr>
          <p:cNvGrpSpPr/>
          <p:nvPr/>
        </p:nvGrpSpPr>
        <p:grpSpPr>
          <a:xfrm>
            <a:off x="6385002" y="4309148"/>
            <a:ext cx="1670427" cy="991308"/>
            <a:chOff x="7236692" y="3289739"/>
            <a:chExt cx="1670427" cy="991308"/>
          </a:xfrm>
        </p:grpSpPr>
        <p:sp>
          <p:nvSpPr>
            <p:cNvPr id="19" name="TextBox 4">
              <a:extLst>
                <a:ext uri="{FF2B5EF4-FFF2-40B4-BE49-F238E27FC236}">
                  <a16:creationId xmlns:a16="http://schemas.microsoft.com/office/drawing/2014/main" id="{A1635D95-789F-9FE7-2F55-C05296B9DA66}"/>
                </a:ext>
              </a:extLst>
            </p:cNvPr>
            <p:cNvSpPr txBox="1"/>
            <p:nvPr/>
          </p:nvSpPr>
          <p:spPr>
            <a:xfrm>
              <a:off x="7236692" y="3696272"/>
              <a:ext cx="167042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DM Sans 14pt" pitchFamily="2" charset="77"/>
                  <a:ea typeface="+mn-ea"/>
                  <a:cs typeface="+mn-cs"/>
                </a:rPr>
                <a:t>UNPLEASANT SMELL</a:t>
              </a:r>
            </a:p>
          </p:txBody>
        </p:sp>
        <p:sp>
          <p:nvSpPr>
            <p:cNvPr id="24" name="Oval 23">
              <a:extLst>
                <a:ext uri="{FF2B5EF4-FFF2-40B4-BE49-F238E27FC236}">
                  <a16:creationId xmlns:a16="http://schemas.microsoft.com/office/drawing/2014/main" id="{05445A99-02CE-7BD2-CA0C-4DA1D342E086}"/>
                </a:ext>
              </a:extLst>
            </p:cNvPr>
            <p:cNvSpPr/>
            <p:nvPr/>
          </p:nvSpPr>
          <p:spPr>
            <a:xfrm>
              <a:off x="7240378" y="3289739"/>
              <a:ext cx="202835" cy="202835"/>
            </a:xfrm>
            <a:prstGeom prst="ellipse">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DM Sans"/>
                <a:ea typeface="+mn-ea"/>
                <a:cs typeface="+mn-cs"/>
              </a:endParaRPr>
            </a:p>
          </p:txBody>
        </p:sp>
      </p:grpSp>
      <p:cxnSp>
        <p:nvCxnSpPr>
          <p:cNvPr id="26" name="Straight Connector 5">
            <a:extLst>
              <a:ext uri="{FF2B5EF4-FFF2-40B4-BE49-F238E27FC236}">
                <a16:creationId xmlns:a16="http://schemas.microsoft.com/office/drawing/2014/main" id="{D64701D3-22E5-C884-D29A-EF299AA3A055}"/>
              </a:ext>
            </a:extLst>
          </p:cNvPr>
          <p:cNvCxnSpPr>
            <a:cxnSpLocks/>
          </p:cNvCxnSpPr>
          <p:nvPr/>
        </p:nvCxnSpPr>
        <p:spPr>
          <a:xfrm flipH="1">
            <a:off x="11798300" y="4448409"/>
            <a:ext cx="43776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261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250"/>
                                        <p:tgtEl>
                                          <p:spTgt spid="28"/>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750"/>
                                        <p:tgtEl>
                                          <p:spTgt spid="26"/>
                                        </p:tgtEl>
                                      </p:cBhvr>
                                    </p:animEffect>
                                  </p:childTnLst>
                                </p:cTn>
                              </p:par>
                            </p:childTnLst>
                          </p:cTn>
                        </p:par>
                        <p:par>
                          <p:cTn id="16" fill="hold">
                            <p:stCondLst>
                              <p:cond delay="275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5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9AA81A6A-8079-F4DB-8C16-E2EDC4ACA4C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 Placeholder 3">
            <a:extLst>
              <a:ext uri="{FF2B5EF4-FFF2-40B4-BE49-F238E27FC236}">
                <a16:creationId xmlns:a16="http://schemas.microsoft.com/office/drawing/2014/main" id="{4AD5B67F-CFEA-C966-AD11-0C55B7C467DF}"/>
              </a:ext>
            </a:extLst>
          </p:cNvPr>
          <p:cNvSpPr txBox="1">
            <a:spLocks/>
          </p:cNvSpPr>
          <p:nvPr/>
        </p:nvSpPr>
        <p:spPr>
          <a:xfrm>
            <a:off x="226829" y="2370664"/>
            <a:ext cx="11483163" cy="10583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800" b="0" i="0" u="none" strike="noStrike" kern="0" cap="none" spc="0" normalizeH="0" baseline="0" noProof="0">
              <a:ln>
                <a:noFill/>
              </a:ln>
              <a:solidFill>
                <a:prstClr val="black"/>
              </a:solidFill>
              <a:effectLst/>
              <a:uLnTx/>
              <a:uFillTx/>
              <a:latin typeface="DM Sans"/>
              <a:ea typeface="+mn-ea"/>
              <a:cs typeface="+mn-cs"/>
            </a:endParaRPr>
          </a:p>
        </p:txBody>
      </p:sp>
      <p:sp>
        <p:nvSpPr>
          <p:cNvPr id="3" name="Slide Number Placeholder 2">
            <a:extLst>
              <a:ext uri="{FF2B5EF4-FFF2-40B4-BE49-F238E27FC236}">
                <a16:creationId xmlns:a16="http://schemas.microsoft.com/office/drawing/2014/main" id="{9466B1E1-7F8E-06CB-7509-808FB1027A8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F9133B4-8317-8666-90E6-24667C73AF6C}"/>
              </a:ext>
            </a:extLst>
          </p:cNvPr>
          <p:cNvSpPr>
            <a:spLocks noGrp="1"/>
          </p:cNvSpPr>
          <p:nvPr>
            <p:ph type="body" sz="quarter" idx="12"/>
          </p:nvPr>
        </p:nvSpPr>
        <p:spPr>
          <a:xfrm>
            <a:off x="302400" y="3052228"/>
            <a:ext cx="9230400" cy="2121907"/>
          </a:xfrm>
        </p:spPr>
        <p:txBody>
          <a:bodyPr vert="horz" wrap="square" lIns="0" tIns="0" rIns="0" bIns="0" rtlCol="0" anchor="t">
            <a:noAutofit/>
          </a:bodyPr>
          <a:lstStyle/>
          <a:p>
            <a:pPr>
              <a:lnSpc>
                <a:spcPct val="121527"/>
              </a:lnSpc>
            </a:pPr>
            <a:r>
              <a:rPr lang="en-US" sz="2400" dirty="0">
                <a:solidFill>
                  <a:schemeClr val="bg1"/>
                </a:solidFill>
              </a:rPr>
              <a:t>At </a:t>
            </a:r>
            <a:r>
              <a:rPr lang="en-US" sz="2400" dirty="0" err="1">
                <a:solidFill>
                  <a:schemeClr val="bg1"/>
                </a:solidFill>
              </a:rPr>
              <a:t>dsm-firmenich</a:t>
            </a:r>
            <a:r>
              <a:rPr lang="en-US" sz="2400" dirty="0">
                <a:solidFill>
                  <a:schemeClr val="bg1"/>
                </a:solidFill>
              </a:rPr>
              <a:t>, </a:t>
            </a:r>
            <a:endParaRPr lang="en-US" dirty="0"/>
          </a:p>
          <a:p>
            <a:pPr>
              <a:lnSpc>
                <a:spcPct val="121527"/>
              </a:lnSpc>
            </a:pPr>
            <a:endParaRPr lang="en-US" sz="2400" dirty="0">
              <a:solidFill>
                <a:schemeClr val="bg1"/>
              </a:solidFill>
            </a:endParaRPr>
          </a:p>
          <a:p>
            <a:pPr>
              <a:lnSpc>
                <a:spcPct val="91145"/>
              </a:lnSpc>
            </a:pPr>
            <a:r>
              <a:rPr lang="en-US" sz="2400" dirty="0">
                <a:solidFill>
                  <a:schemeClr val="bg1"/>
                </a:solidFill>
              </a:rPr>
              <a:t>	</a:t>
            </a:r>
            <a:r>
              <a:rPr lang="en-US" sz="3200" dirty="0">
                <a:solidFill>
                  <a:schemeClr val="bg1"/>
                </a:solidFill>
              </a:rPr>
              <a:t>we join forces to create the </a:t>
            </a:r>
          </a:p>
          <a:p>
            <a:pPr>
              <a:lnSpc>
                <a:spcPct val="91145"/>
              </a:lnSpc>
            </a:pPr>
            <a:r>
              <a:rPr lang="en-US" sz="3200" b="1" dirty="0">
                <a:solidFill>
                  <a:schemeClr val="bg1"/>
                </a:solidFill>
              </a:rPr>
              <a:t>	most effective &amp; sensorial range  of 	aromatherapy infused skin &amp; body ritual.</a:t>
            </a:r>
          </a:p>
          <a:p>
            <a:pPr>
              <a:lnSpc>
                <a:spcPct val="91145"/>
              </a:lnSpc>
            </a:pPr>
            <a:endParaRPr lang="en-US" sz="3200" dirty="0">
              <a:solidFill>
                <a:schemeClr val="bg1"/>
              </a:solidFill>
            </a:endParaRPr>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5204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m 19" descr="Uma imagem contendo água, homem, em pé, oceano&#10;&#10;Descrição gerada automaticamente">
            <a:extLst>
              <a:ext uri="{FF2B5EF4-FFF2-40B4-BE49-F238E27FC236}">
                <a16:creationId xmlns:a16="http://schemas.microsoft.com/office/drawing/2014/main" id="{76599514-2404-4D1A-B441-ED9526CB88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7124700"/>
          </a:xfrm>
          <a:prstGeom prst="rect">
            <a:avLst/>
          </a:prstGeom>
        </p:spPr>
      </p:pic>
      <p:grpSp>
        <p:nvGrpSpPr>
          <p:cNvPr id="25" name="Agrupar 24">
            <a:extLst>
              <a:ext uri="{FF2B5EF4-FFF2-40B4-BE49-F238E27FC236}">
                <a16:creationId xmlns:a16="http://schemas.microsoft.com/office/drawing/2014/main" id="{0DB5C4A0-5E95-2F94-B5EB-4FD8D488451C}"/>
              </a:ext>
            </a:extLst>
          </p:cNvPr>
          <p:cNvGrpSpPr/>
          <p:nvPr/>
        </p:nvGrpSpPr>
        <p:grpSpPr>
          <a:xfrm>
            <a:off x="4986993" y="1570846"/>
            <a:ext cx="2218014" cy="4430895"/>
            <a:chOff x="4895222" y="1052049"/>
            <a:chExt cx="2394118" cy="4782695"/>
          </a:xfrm>
        </p:grpSpPr>
        <p:pic>
          <p:nvPicPr>
            <p:cNvPr id="8" name="Imagem 7">
              <a:extLst>
                <a:ext uri="{FF2B5EF4-FFF2-40B4-BE49-F238E27FC236}">
                  <a16:creationId xmlns:a16="http://schemas.microsoft.com/office/drawing/2014/main" id="{808C4CF3-7443-BD20-6E3E-86E01514A748}"/>
                </a:ext>
              </a:extLst>
            </p:cNvPr>
            <p:cNvPicPr>
              <a:picLocks noChangeAspect="1"/>
            </p:cNvPicPr>
            <p:nvPr/>
          </p:nvPicPr>
          <p:blipFill>
            <a:blip r:embed="rId4"/>
            <a:stretch>
              <a:fillRect/>
            </a:stretch>
          </p:blipFill>
          <p:spPr>
            <a:xfrm>
              <a:off x="4928392" y="1052049"/>
              <a:ext cx="2280566" cy="4782695"/>
            </a:xfrm>
            <a:prstGeom prst="rect">
              <a:avLst/>
            </a:prstGeom>
          </p:spPr>
        </p:pic>
        <p:sp>
          <p:nvSpPr>
            <p:cNvPr id="5" name="TextBox 16">
              <a:extLst>
                <a:ext uri="{FF2B5EF4-FFF2-40B4-BE49-F238E27FC236}">
                  <a16:creationId xmlns:a16="http://schemas.microsoft.com/office/drawing/2014/main" id="{B6B65856-4730-4987-D8E1-87422078452B}"/>
                </a:ext>
              </a:extLst>
            </p:cNvPr>
            <p:cNvSpPr txBox="1"/>
            <p:nvPr/>
          </p:nvSpPr>
          <p:spPr>
            <a:xfrm>
              <a:off x="4895222" y="1843876"/>
              <a:ext cx="2394118"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From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more than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 </a:t>
              </a:r>
              <a:r>
                <a:rPr kumimoji="0" lang="en-US" sz="1300" b="1" i="0" u="none" strike="noStrike" kern="1200" cap="none" spc="0" normalizeH="0" baseline="0" noProof="0" dirty="0">
                  <a:ln>
                    <a:noFill/>
                  </a:ln>
                  <a:solidFill>
                    <a:srgbClr val="084337"/>
                  </a:solidFill>
                  <a:effectLst/>
                  <a:uLnTx/>
                  <a:uFillTx/>
                  <a:latin typeface="DM Sans"/>
                  <a:ea typeface="+mn-ea"/>
                  <a:cs typeface="+mn-cs"/>
                </a:rPr>
                <a:t>95% natural origin formulation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to </a:t>
              </a:r>
              <a:r>
                <a:rPr kumimoji="0" lang="en-US" sz="1300" b="1" i="0" u="none" strike="noStrike" kern="1200" cap="none" spc="0" normalizeH="0" baseline="0" noProof="0" dirty="0">
                  <a:ln>
                    <a:noFill/>
                  </a:ln>
                  <a:solidFill>
                    <a:srgbClr val="084337"/>
                  </a:solidFill>
                  <a:effectLst/>
                  <a:uLnTx/>
                  <a:uFillTx/>
                  <a:latin typeface="DM Sans"/>
                  <a:ea typeface="+mn-ea"/>
                  <a:cs typeface="+mn-cs"/>
                </a:rPr>
                <a:t>cosmos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84337"/>
                  </a:solidFill>
                  <a:effectLst/>
                  <a:uLnTx/>
                  <a:uFillTx/>
                  <a:latin typeface="DM Sans"/>
                  <a:ea typeface="+mn-ea"/>
                  <a:cs typeface="+mn-cs"/>
                </a:rPr>
                <a:t>Certification*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a:t>
              </a:r>
            </a:p>
          </p:txBody>
        </p:sp>
        <p:sp>
          <p:nvSpPr>
            <p:cNvPr id="9" name="TextBox 36">
              <a:extLst>
                <a:ext uri="{FF2B5EF4-FFF2-40B4-BE49-F238E27FC236}">
                  <a16:creationId xmlns:a16="http://schemas.microsoft.com/office/drawing/2014/main" id="{06FB9C5C-4E12-8691-8A1F-812B13F209F2}"/>
                </a:ext>
              </a:extLst>
            </p:cNvPr>
            <p:cNvSpPr txBox="1"/>
            <p:nvPr/>
          </p:nvSpPr>
          <p:spPr>
            <a:xfrm>
              <a:off x="5029922" y="3359282"/>
              <a:ext cx="2235176" cy="5315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84337"/>
                  </a:solidFill>
                  <a:effectLst/>
                  <a:uLnTx/>
                  <a:uFillTx/>
                  <a:latin typeface="DM Sans"/>
                  <a:ea typeface="+mn-ea"/>
                  <a:cs typeface="+mn-cs"/>
                </a:rPr>
                <a:t>Eco-design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84337"/>
                  </a:solidFill>
                  <a:effectLst/>
                  <a:uLnTx/>
                  <a:uFillTx/>
                  <a:latin typeface="DM Sans"/>
                  <a:ea typeface="+mn-ea"/>
                  <a:cs typeface="+mn-cs"/>
                </a:rPr>
                <a:t> score assessment</a:t>
              </a:r>
            </a:p>
          </p:txBody>
        </p:sp>
        <p:pic>
          <p:nvPicPr>
            <p:cNvPr id="10" name="Picture 37">
              <a:extLst>
                <a:ext uri="{FF2B5EF4-FFF2-40B4-BE49-F238E27FC236}">
                  <a16:creationId xmlns:a16="http://schemas.microsoft.com/office/drawing/2014/main" id="{6A592C80-EC62-B400-C741-ACC9DAAF4C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1263" y="4013688"/>
              <a:ext cx="577244" cy="662901"/>
            </a:xfrm>
            <a:prstGeom prst="roundRect">
              <a:avLst/>
            </a:prstGeom>
          </p:spPr>
        </p:pic>
        <p:pic>
          <p:nvPicPr>
            <p:cNvPr id="17" name="Picture 2">
              <a:extLst>
                <a:ext uri="{FF2B5EF4-FFF2-40B4-BE49-F238E27FC236}">
                  <a16:creationId xmlns:a16="http://schemas.microsoft.com/office/drawing/2014/main" id="{15CC74C6-6F03-1967-4F7C-F63E31037D5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434382" y="4022696"/>
              <a:ext cx="661618" cy="662901"/>
            </a:xfrm>
            <a:prstGeom prst="ellipse">
              <a:avLst/>
            </a:prstGeom>
          </p:spPr>
        </p:pic>
      </p:grpSp>
      <p:grpSp>
        <p:nvGrpSpPr>
          <p:cNvPr id="26" name="Agrupar 25">
            <a:extLst>
              <a:ext uri="{FF2B5EF4-FFF2-40B4-BE49-F238E27FC236}">
                <a16:creationId xmlns:a16="http://schemas.microsoft.com/office/drawing/2014/main" id="{17018E5F-BED8-89A6-D43B-7519D14D14E2}"/>
              </a:ext>
            </a:extLst>
          </p:cNvPr>
          <p:cNvGrpSpPr/>
          <p:nvPr/>
        </p:nvGrpSpPr>
        <p:grpSpPr>
          <a:xfrm>
            <a:off x="1315068" y="877865"/>
            <a:ext cx="5815470" cy="5815471"/>
            <a:chOff x="1348563" y="493854"/>
            <a:chExt cx="5912821" cy="5912822"/>
          </a:xfrm>
        </p:grpSpPr>
        <p:sp>
          <p:nvSpPr>
            <p:cNvPr id="6" name="Oval 5">
              <a:extLst>
                <a:ext uri="{FF2B5EF4-FFF2-40B4-BE49-F238E27FC236}">
                  <a16:creationId xmlns:a16="http://schemas.microsoft.com/office/drawing/2014/main" id="{03925FA9-E337-A3CF-C2C3-D02F9268B84A}"/>
                </a:ext>
              </a:extLst>
            </p:cNvPr>
            <p:cNvSpPr/>
            <p:nvPr/>
          </p:nvSpPr>
          <p:spPr>
            <a:xfrm>
              <a:off x="1348563" y="493854"/>
              <a:ext cx="5912821" cy="5912822"/>
            </a:xfrm>
            <a:prstGeom prst="ellipse">
              <a:avLst/>
            </a:prstGeom>
            <a:no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CaixaDeTexto 18">
              <a:extLst>
                <a:ext uri="{FF2B5EF4-FFF2-40B4-BE49-F238E27FC236}">
                  <a16:creationId xmlns:a16="http://schemas.microsoft.com/office/drawing/2014/main" id="{D3B5A770-62F3-C4DC-90BA-0DC41C92F56D}"/>
                </a:ext>
              </a:extLst>
            </p:cNvPr>
            <p:cNvSpPr txBox="1"/>
            <p:nvPr/>
          </p:nvSpPr>
          <p:spPr>
            <a:xfrm>
              <a:off x="2323946" y="1629824"/>
              <a:ext cx="2643996" cy="1772481"/>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337"/>
                  </a:solidFill>
                  <a:effectLst/>
                  <a:uLnTx/>
                  <a:uFillTx/>
                  <a:latin typeface="DM Sans"/>
                  <a:ea typeface="+mn-ea"/>
                  <a:cs typeface="+mn-cs"/>
                </a:rPr>
                <a:t>A large range of</a:t>
              </a:r>
              <a:endParaRPr lang="en-US" dirty="0">
                <a:ea typeface="+mn-ea"/>
                <a:cs typeface="+mn-c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POWERFUL, CLINICALLY PROVEN  NATURAL OR ORGANIC BIOACTIVES</a:t>
              </a:r>
              <a:endParaRPr lang="en-US" sz="1400" b="1" i="0" u="none" strike="noStrike" kern="1200" cap="none" spc="0" normalizeH="0" baseline="0" noProof="0" dirty="0">
                <a:ln>
                  <a:noFill/>
                </a:ln>
                <a:solidFill>
                  <a:srgbClr val="084337"/>
                </a:solidFill>
                <a:effectLst/>
                <a:uLnTx/>
                <a:uFillTx/>
                <a:latin typeface="DM San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337"/>
                  </a:solidFill>
                  <a:effectLst/>
                  <a:uLnTx/>
                  <a:uFillTx/>
                  <a:latin typeface="DM Sans"/>
                  <a:ea typeface="+mn-ea"/>
                  <a:cs typeface="+mn-cs"/>
                </a:rPr>
                <a:t>Harnessing the power</a:t>
              </a:r>
              <a:endParaRPr lang="en-US" sz="1400" b="0" i="0" u="none" strike="noStrike" kern="1200" cap="none" spc="0" normalizeH="0" baseline="0" noProof="0" dirty="0">
                <a:ln>
                  <a:noFill/>
                </a:ln>
                <a:solidFill>
                  <a:srgbClr val="084337"/>
                </a:solidFill>
                <a:effectLst/>
                <a:uLnTx/>
                <a:uFillTx/>
                <a:latin typeface="DM San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337"/>
                  </a:solidFill>
                  <a:effectLst/>
                  <a:uLnTx/>
                  <a:uFillTx/>
                  <a:latin typeface="DM Sans"/>
                  <a:ea typeface="+mn-ea"/>
                  <a:cs typeface="+mn-cs"/>
                </a:rPr>
                <a:t>of nature at the highest </a:t>
              </a:r>
              <a:endParaRPr lang="en-US" sz="1400" b="0" i="0" u="none" strike="noStrike" kern="1200" cap="none" spc="0" normalizeH="0" baseline="0" noProof="0" dirty="0">
                <a:ln>
                  <a:noFill/>
                </a:ln>
                <a:solidFill>
                  <a:srgbClr val="084337"/>
                </a:solidFill>
                <a:effectLst/>
                <a:uLnTx/>
                <a:uFillTx/>
                <a:latin typeface="DM San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337"/>
                  </a:solidFill>
                  <a:effectLst/>
                  <a:uLnTx/>
                  <a:uFillTx/>
                  <a:latin typeface="DM Sans"/>
                  <a:ea typeface="+mn-ea"/>
                  <a:cs typeface="+mn-cs"/>
                </a:rPr>
                <a:t>efficacy level </a:t>
              </a:r>
              <a:endParaRPr lang="en-US" sz="1400" b="0" i="0" u="none" strike="noStrike" kern="1200" cap="none" spc="0" normalizeH="0" baseline="0" noProof="0" dirty="0">
                <a:ln>
                  <a:noFill/>
                </a:ln>
                <a:solidFill>
                  <a:srgbClr val="084337"/>
                </a:solidFill>
                <a:effectLst/>
                <a:uLnTx/>
                <a:uFillTx/>
                <a:latin typeface="DM Sans"/>
              </a:endParaRPr>
            </a:p>
          </p:txBody>
        </p:sp>
        <p:sp>
          <p:nvSpPr>
            <p:cNvPr id="21" name="TextBox 17">
              <a:extLst>
                <a:ext uri="{FF2B5EF4-FFF2-40B4-BE49-F238E27FC236}">
                  <a16:creationId xmlns:a16="http://schemas.microsoft.com/office/drawing/2014/main" id="{90F84725-D084-6289-C7EA-0356DCF99205}"/>
                </a:ext>
              </a:extLst>
            </p:cNvPr>
            <p:cNvSpPr txBox="1"/>
            <p:nvPr/>
          </p:nvSpPr>
          <p:spPr>
            <a:xfrm>
              <a:off x="2320233" y="3371738"/>
              <a:ext cx="2281477" cy="2044728"/>
            </a:xfrm>
            <a:prstGeom prst="rect">
              <a:avLst/>
            </a:prstGeom>
            <a:noFill/>
          </p:spPr>
          <p:txBody>
            <a:bodyPr wrap="square" lIns="121920" tIns="60960" rIns="121920" bIns="60960" anchor="t">
              <a:spAutoFit/>
            </a:bodyPr>
            <a:lstStyle/>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FORMULATION </a:t>
              </a:r>
              <a:endParaRPr lang="en-US" dirty="0">
                <a:ea typeface="+mn-ea"/>
                <a:cs typeface="+mn-c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EXPERTISE </a:t>
              </a:r>
              <a:endParaRPr lang="en-US" sz="1400" b="1" i="0" u="none" strike="noStrike" kern="1200" cap="none" spc="0" normalizeH="0" baseline="0" noProof="0" dirty="0">
                <a:ln>
                  <a:noFill/>
                </a:ln>
                <a:solidFill>
                  <a:srgbClr val="084337"/>
                </a:solidFill>
                <a:effectLst/>
                <a:uLnTx/>
                <a:uFillTx/>
                <a:latin typeface="DM Sans"/>
              </a:endParaRPr>
            </a:p>
            <a:p>
              <a:pPr marL="0" marR="0" lvl="0" indent="0" algn="l" defTabSz="914377" rtl="0" eaLnBrk="1" fontAlgn="auto" latinLnBrk="0" hangingPunct="1">
                <a:lnSpc>
                  <a:spcPct val="110367"/>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84337"/>
                  </a:solidFill>
                  <a:effectLst/>
                  <a:uLnTx/>
                  <a:uFillTx/>
                  <a:latin typeface="DM Sans"/>
                  <a:ea typeface="+mn-ea"/>
                  <a:cs typeface="+mn-cs"/>
                </a:rPr>
                <a:t>to maximize efficacy, </a:t>
              </a:r>
              <a:r>
                <a:rPr kumimoji="0" lang="en-US" sz="1400" i="0" u="none" strike="noStrike" kern="1200" cap="none" spc="0" normalizeH="0" baseline="0" noProof="0" dirty="0" err="1">
                  <a:ln>
                    <a:noFill/>
                  </a:ln>
                  <a:solidFill>
                    <a:srgbClr val="084337"/>
                  </a:solidFill>
                  <a:effectLst/>
                  <a:uLnTx/>
                  <a:uFillTx/>
                  <a:latin typeface="DM Sans"/>
                  <a:ea typeface="+mn-ea"/>
                  <a:cs typeface="+mn-cs"/>
                </a:rPr>
                <a:t>sensoriality</a:t>
              </a:r>
              <a:r>
                <a:rPr kumimoji="0" lang="en-US" sz="1400" i="0" u="none" strike="noStrike" kern="1200" cap="none" spc="0" normalizeH="0" baseline="0" noProof="0" dirty="0">
                  <a:ln>
                    <a:noFill/>
                  </a:ln>
                  <a:solidFill>
                    <a:srgbClr val="084337"/>
                  </a:solidFill>
                  <a:effectLst/>
                  <a:uLnTx/>
                  <a:uFillTx/>
                  <a:latin typeface="DM Sans"/>
                  <a:ea typeface="+mn-ea"/>
                  <a:cs typeface="+mn-cs"/>
                </a:rPr>
                <a:t> &amp; stability throughout the process of development with our trained sensorial expert panel</a:t>
              </a:r>
              <a:endParaRPr lang="en-US" sz="1400" i="0" u="none" strike="noStrike" kern="1200" cap="none" spc="0" normalizeH="0" baseline="0" noProof="0" dirty="0">
                <a:ln>
                  <a:noFill/>
                </a:ln>
                <a:solidFill>
                  <a:srgbClr val="084337"/>
                </a:solidFill>
                <a:effectLst/>
                <a:uLnTx/>
                <a:uFillTx/>
                <a:latin typeface="DM Sans"/>
              </a:endParaRPr>
            </a:p>
          </p:txBody>
        </p:sp>
        <p:sp>
          <p:nvSpPr>
            <p:cNvPr id="22" name="TextBox 25">
              <a:extLst>
                <a:ext uri="{FF2B5EF4-FFF2-40B4-BE49-F238E27FC236}">
                  <a16:creationId xmlns:a16="http://schemas.microsoft.com/office/drawing/2014/main" id="{261BCA60-C446-F7A4-2486-C56647F6B9C6}"/>
                </a:ext>
              </a:extLst>
            </p:cNvPr>
            <p:cNvSpPr txBox="1"/>
            <p:nvPr/>
          </p:nvSpPr>
          <p:spPr>
            <a:xfrm>
              <a:off x="2885001" y="874924"/>
              <a:ext cx="2358897" cy="5632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1" dirty="0">
                  <a:solidFill>
                    <a:srgbClr val="084337"/>
                  </a:solidFill>
                  <a:latin typeface="DM Sans 14pt" pitchFamily="2" charset="77"/>
                </a:rPr>
                <a:t>Personal care</a:t>
              </a:r>
              <a:endParaRPr kumimoji="0" lang="en-US" sz="3000" b="1" u="none" strike="noStrike" kern="1200" cap="none" spc="0" normalizeH="0" baseline="0" noProof="0" dirty="0">
                <a:ln>
                  <a:noFill/>
                </a:ln>
                <a:solidFill>
                  <a:srgbClr val="084337"/>
                </a:solidFill>
                <a:effectLst/>
                <a:uLnTx/>
                <a:uFillTx/>
                <a:latin typeface="DM Sans 14pt" pitchFamily="2" charset="77"/>
              </a:endParaRPr>
            </a:p>
          </p:txBody>
        </p:sp>
      </p:grpSp>
      <p:grpSp>
        <p:nvGrpSpPr>
          <p:cNvPr id="27" name="Agrupar 26">
            <a:extLst>
              <a:ext uri="{FF2B5EF4-FFF2-40B4-BE49-F238E27FC236}">
                <a16:creationId xmlns:a16="http://schemas.microsoft.com/office/drawing/2014/main" id="{2008BC8A-18BC-39C1-B724-27A53BD6DF67}"/>
              </a:ext>
            </a:extLst>
          </p:cNvPr>
          <p:cNvGrpSpPr/>
          <p:nvPr/>
        </p:nvGrpSpPr>
        <p:grpSpPr>
          <a:xfrm>
            <a:off x="5017724" y="877865"/>
            <a:ext cx="5815470" cy="5815470"/>
            <a:chOff x="4848519" y="493853"/>
            <a:chExt cx="5912821" cy="5912821"/>
          </a:xfrm>
        </p:grpSpPr>
        <p:sp>
          <p:nvSpPr>
            <p:cNvPr id="7" name="Oval 6">
              <a:extLst>
                <a:ext uri="{FF2B5EF4-FFF2-40B4-BE49-F238E27FC236}">
                  <a16:creationId xmlns:a16="http://schemas.microsoft.com/office/drawing/2014/main" id="{E683E656-2CB4-D7F2-D708-C8E102820F0E}"/>
                </a:ext>
              </a:extLst>
            </p:cNvPr>
            <p:cNvSpPr/>
            <p:nvPr/>
          </p:nvSpPr>
          <p:spPr>
            <a:xfrm>
              <a:off x="4848519" y="493853"/>
              <a:ext cx="5912821" cy="5912821"/>
            </a:xfrm>
            <a:prstGeom prst="ellipse">
              <a:avLst/>
            </a:prstGeom>
            <a:no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TextBox 26">
              <a:extLst>
                <a:ext uri="{FF2B5EF4-FFF2-40B4-BE49-F238E27FC236}">
                  <a16:creationId xmlns:a16="http://schemas.microsoft.com/office/drawing/2014/main" id="{D931FA46-D7C9-3A63-D09A-11E6532AF01F}"/>
                </a:ext>
              </a:extLst>
            </p:cNvPr>
            <p:cNvSpPr txBox="1"/>
            <p:nvPr/>
          </p:nvSpPr>
          <p:spPr>
            <a:xfrm>
              <a:off x="6986767" y="874925"/>
              <a:ext cx="1900977" cy="56327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dirty="0">
                  <a:ln>
                    <a:noFill/>
                  </a:ln>
                  <a:solidFill>
                    <a:srgbClr val="084337"/>
                  </a:solidFill>
                  <a:effectLst/>
                  <a:uLnTx/>
                  <a:uFillTx/>
                  <a:latin typeface="DM Sans 14pt" pitchFamily="2" charset="77"/>
                </a:rPr>
                <a:t>Perfumery</a:t>
              </a:r>
            </a:p>
          </p:txBody>
        </p:sp>
        <p:sp>
          <p:nvSpPr>
            <p:cNvPr id="24" name="TextBox 21">
              <a:extLst>
                <a:ext uri="{FF2B5EF4-FFF2-40B4-BE49-F238E27FC236}">
                  <a16:creationId xmlns:a16="http://schemas.microsoft.com/office/drawing/2014/main" id="{B5EB5CF8-0378-86E0-46D1-7044244CEA20}"/>
                </a:ext>
              </a:extLst>
            </p:cNvPr>
            <p:cNvSpPr txBox="1"/>
            <p:nvPr/>
          </p:nvSpPr>
          <p:spPr>
            <a:xfrm>
              <a:off x="7438648" y="1610243"/>
              <a:ext cx="3038518" cy="3629973"/>
            </a:xfrm>
            <a:prstGeom prst="rect">
              <a:avLst/>
            </a:prstGeom>
            <a:noFill/>
          </p:spPr>
          <p:txBody>
            <a:bodyPr wrap="square" lIns="121920" tIns="60960" rIns="121920" bIns="60960" anchor="t">
              <a:spAutoFit/>
            </a:bodyPr>
            <a:lstStyle>
              <a:defPPr>
                <a:defRPr lang="en-US"/>
              </a:defPPr>
              <a:lvl1pPr marR="0" lvl="0" indent="0" defTabSz="914377" fontAlgn="auto">
                <a:lnSpc>
                  <a:spcPct val="100000"/>
                </a:lnSpc>
                <a:spcBef>
                  <a:spcPts val="0"/>
                </a:spcBef>
                <a:spcAft>
                  <a:spcPts val="0"/>
                </a:spcAft>
                <a:buClrTx/>
                <a:buSzTx/>
                <a:buFontTx/>
                <a:buNone/>
                <a:tabLst/>
                <a:defRPr kumimoji="0" sz="1467" b="0" i="0" u="none" strike="noStrike" cap="none" spc="0" normalizeH="0" baseline="0">
                  <a:ln>
                    <a:noFill/>
                  </a:ln>
                  <a:solidFill>
                    <a:prstClr val="black"/>
                  </a:solidFill>
                  <a:effectLst/>
                  <a:uLnTx/>
                  <a:uFillTx/>
                  <a:latin typeface="DM Sans"/>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AROMATHERAPEUTIC</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YET PLEASURABLE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DELIGHTFUL SCENT</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WITH ESSENTIAL OIL BLENDS, </a:t>
              </a:r>
              <a:r>
                <a:rPr kumimoji="0" lang="en-US" sz="1400" i="0" u="none" strike="noStrike" kern="1200" cap="none" spc="0" normalizeH="0" baseline="0" noProof="0" dirty="0">
                  <a:ln>
                    <a:noFill/>
                  </a:ln>
                  <a:solidFill>
                    <a:srgbClr val="084337"/>
                  </a:solidFill>
                  <a:effectLst/>
                  <a:uLnTx/>
                  <a:uFillTx/>
                  <a:latin typeface="DM Sans"/>
                  <a:ea typeface="+mn-ea"/>
                  <a:cs typeface="+mn-cs"/>
                </a:rPr>
                <a:t>for a skincare signature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84337"/>
                </a:solidFill>
                <a:effectLst/>
                <a:uLnTx/>
                <a:uFillTx/>
                <a:latin typeface="DM Sans"/>
                <a:ea typeface="+mn-ea"/>
                <a:cs typeface="+mn-cs"/>
              </a:endParaRPr>
            </a:p>
            <a:p>
              <a:pPr>
                <a:defRPr/>
              </a:pPr>
              <a:r>
                <a:rPr lang="en-US" sz="1400" b="1" dirty="0">
                  <a:solidFill>
                    <a:srgbClr val="084337"/>
                  </a:solidFill>
                </a:rPr>
                <a:t>100% natural origin fragrances</a:t>
              </a:r>
            </a:p>
            <a:p>
              <a:pPr>
                <a:defRPr/>
              </a:pPr>
              <a:r>
                <a:rPr lang="en-US" sz="1400" dirty="0">
                  <a:solidFill>
                    <a:srgbClr val="084337"/>
                  </a:solidFill>
                </a:rPr>
                <a:t>carefully designed by </a:t>
              </a:r>
              <a:r>
                <a:rPr lang="en-US" sz="1400" b="1" dirty="0">
                  <a:solidFill>
                    <a:srgbClr val="084337"/>
                  </a:solidFill>
                </a:rPr>
                <a:t>Firmenich </a:t>
              </a:r>
              <a:r>
                <a:rPr lang="en-US" sz="1400" dirty="0">
                  <a:solidFill>
                    <a:srgbClr val="084337"/>
                  </a:solidFill>
                </a:rPr>
                <a:t>perfumers with more than </a:t>
              </a:r>
            </a:p>
            <a:p>
              <a:pPr>
                <a:defRPr/>
              </a:pPr>
              <a:r>
                <a:rPr lang="en-US" sz="1400" b="1" dirty="0">
                  <a:solidFill>
                    <a:srgbClr val="084337"/>
                  </a:solidFill>
                </a:rPr>
                <a:t>50% essential oils </a:t>
              </a:r>
            </a:p>
            <a:p>
              <a:pPr>
                <a:defRPr/>
              </a:pPr>
              <a:endParaRPr kumimoji="0" lang="en-US" sz="1400" b="1" i="0" u="none" strike="noStrike" kern="1200" cap="none" spc="0" normalizeH="0" baseline="0" noProof="0" dirty="0">
                <a:ln>
                  <a:noFill/>
                </a:ln>
                <a:solidFill>
                  <a:srgbClr val="084337"/>
                </a:solidFill>
                <a:effectLst/>
                <a:uLnTx/>
                <a:uFillTx/>
                <a:latin typeface="DM Sans"/>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PROVEN IMPACT ON EMOTIONS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84337"/>
                  </a:solidFill>
                  <a:effectLst/>
                  <a:uLnTx/>
                  <a:uFillTx/>
                  <a:latin typeface="DM Sans"/>
                  <a:ea typeface="+mn-ea"/>
                  <a:cs typeface="+mn-cs"/>
                </a:rPr>
                <a:t>neuro-scientifically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84337"/>
                  </a:solidFill>
                  <a:effectLst/>
                  <a:uLnTx/>
                  <a:uFillTx/>
                  <a:latin typeface="DM Sans"/>
                  <a:ea typeface="+mn-ea"/>
                  <a:cs typeface="+mn-cs"/>
                </a:rPr>
                <a:t>validated via fMRI</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84337"/>
                  </a:solidFill>
                  <a:effectLst/>
                  <a:uLnTx/>
                  <a:uFillTx/>
                  <a:latin typeface="DM Sans"/>
                  <a:ea typeface="+mn-ea"/>
                  <a:cs typeface="+mn-cs"/>
                </a:rPr>
                <a:t>following</a:t>
              </a:r>
              <a:r>
                <a:rPr kumimoji="0" lang="en-US" sz="1400" b="1" i="0" u="none" strike="noStrike" kern="1200" cap="none" spc="0" normalizeH="0" baseline="0" noProof="0" dirty="0">
                  <a:ln>
                    <a:noFill/>
                  </a:ln>
                  <a:solidFill>
                    <a:srgbClr val="084337"/>
                  </a:solidFill>
                  <a:effectLst/>
                  <a:uLnTx/>
                  <a:uFillTx/>
                  <a:latin typeface="DM Sans"/>
                  <a:ea typeface="+mn-ea"/>
                  <a:cs typeface="+mn-cs"/>
                </a:rPr>
                <a:t> FIRMENICH</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mn-ea"/>
                  <a:cs typeface="+mn-cs"/>
                </a:rPr>
                <a:t>DESIGN RULES</a:t>
              </a:r>
              <a:endParaRPr kumimoji="0" lang="en-US" sz="1400" b="0" i="0" u="none" strike="noStrike" kern="1200" cap="none" spc="0" normalizeH="0" baseline="0" noProof="0" dirty="0">
                <a:ln>
                  <a:noFill/>
                </a:ln>
                <a:solidFill>
                  <a:srgbClr val="084337"/>
                </a:solidFill>
                <a:effectLst/>
                <a:uLnTx/>
                <a:uFillTx/>
                <a:latin typeface="DM Sans"/>
                <a:ea typeface="+mn-ea"/>
                <a:cs typeface="+mn-cs"/>
              </a:endParaRPr>
            </a:p>
          </p:txBody>
        </p:sp>
      </p:grpSp>
      <p:pic>
        <p:nvPicPr>
          <p:cNvPr id="29" name="Picture 12">
            <a:extLst>
              <a:ext uri="{FF2B5EF4-FFF2-40B4-BE49-F238E27FC236}">
                <a16:creationId xmlns:a16="http://schemas.microsoft.com/office/drawing/2014/main" id="{145499AD-B1E5-7423-197B-D1E76CD5F0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 name="TextBox 1">
            <a:extLst>
              <a:ext uri="{FF2B5EF4-FFF2-40B4-BE49-F238E27FC236}">
                <a16:creationId xmlns:a16="http://schemas.microsoft.com/office/drawing/2014/main" id="{DBA2F382-4D57-C9A6-0C2C-2CD3B5AB3EA4}"/>
              </a:ext>
            </a:extLst>
          </p:cNvPr>
          <p:cNvSpPr txBox="1"/>
          <p:nvPr/>
        </p:nvSpPr>
        <p:spPr>
          <a:xfrm>
            <a:off x="0" y="6704822"/>
            <a:ext cx="3796232" cy="261610"/>
          </a:xfrm>
          <a:prstGeom prst="rect">
            <a:avLst/>
          </a:prstGeom>
          <a:noFill/>
        </p:spPr>
        <p:txBody>
          <a:bodyPr wrap="none" rtlCol="0">
            <a:spAutoFit/>
          </a:bodyPr>
          <a:lstStyle/>
          <a:p>
            <a:r>
              <a:rPr lang="en-US" sz="1100" dirty="0"/>
              <a:t>*Only the transformative cleanser is Cosmos compliant</a:t>
            </a:r>
          </a:p>
        </p:txBody>
      </p:sp>
    </p:spTree>
    <p:extLst>
      <p:ext uri="{BB962C8B-B14F-4D97-AF65-F5344CB8AC3E}">
        <p14:creationId xmlns:p14="http://schemas.microsoft.com/office/powerpoint/2010/main" val="15013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2000" fill="hold"/>
                                        <p:tgtEl>
                                          <p:spTgt spid="27"/>
                                        </p:tgtEl>
                                        <p:attrNameLst>
                                          <p:attrName>ppt_x</p:attrName>
                                        </p:attrNameLst>
                                      </p:cBhvr>
                                      <p:tavLst>
                                        <p:tav tm="0">
                                          <p:val>
                                            <p:strVal val="1+#ppt_w/2"/>
                                          </p:val>
                                        </p:tav>
                                        <p:tav tm="100000">
                                          <p:val>
                                            <p:strVal val="#ppt_x"/>
                                          </p:val>
                                        </p:tav>
                                      </p:tavLst>
                                    </p:anim>
                                    <p:anim calcmode="lin" valueType="num">
                                      <p:cBhvr additive="base">
                                        <p:cTn id="8" dur="2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accel="5000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000" fill="hold"/>
                                        <p:tgtEl>
                                          <p:spTgt spid="26"/>
                                        </p:tgtEl>
                                        <p:attrNameLst>
                                          <p:attrName>ppt_x</p:attrName>
                                        </p:attrNameLst>
                                      </p:cBhvr>
                                      <p:tavLst>
                                        <p:tav tm="0">
                                          <p:val>
                                            <p:strVal val="0-#ppt_w/2"/>
                                          </p:val>
                                        </p:tav>
                                        <p:tav tm="100000">
                                          <p:val>
                                            <p:strVal val="#ppt_x"/>
                                          </p:val>
                                        </p:tav>
                                      </p:tavLst>
                                    </p:anim>
                                    <p:anim calcmode="lin" valueType="num">
                                      <p:cBhvr additive="base">
                                        <p:cTn id="12" dur="20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FA7E-5F3A-DB96-8BBE-0CBEAF919062}"/>
              </a:ext>
            </a:extLst>
          </p:cNvPr>
          <p:cNvSpPr>
            <a:spLocks noGrp="1"/>
          </p:cNvSpPr>
          <p:nvPr>
            <p:ph type="title"/>
          </p:nvPr>
        </p:nvSpPr>
        <p:spPr/>
        <p:txBody>
          <a:bodyPr/>
          <a:lstStyle/>
          <a:p>
            <a:endParaRPr lang="fr-FR"/>
          </a:p>
        </p:txBody>
      </p:sp>
      <p:sp>
        <p:nvSpPr>
          <p:cNvPr id="3" name="Slide Number Placeholder 2">
            <a:extLst>
              <a:ext uri="{FF2B5EF4-FFF2-40B4-BE49-F238E27FC236}">
                <a16:creationId xmlns:a16="http://schemas.microsoft.com/office/drawing/2014/main" id="{1D61C84C-A9DF-AA89-2B0E-71021A41A7DA}"/>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4" name="Text Placeholder 3">
            <a:extLst>
              <a:ext uri="{FF2B5EF4-FFF2-40B4-BE49-F238E27FC236}">
                <a16:creationId xmlns:a16="http://schemas.microsoft.com/office/drawing/2014/main" id="{360284EB-050A-7D9D-CC16-025E8C886CD5}"/>
              </a:ext>
            </a:extLst>
          </p:cNvPr>
          <p:cNvSpPr>
            <a:spLocks noGrp="1"/>
          </p:cNvSpPr>
          <p:nvPr>
            <p:ph type="body" idx="11"/>
          </p:nvPr>
        </p:nvSpPr>
        <p:spPr/>
        <p:txBody>
          <a:bodyPr/>
          <a:lstStyle/>
          <a:p>
            <a:endParaRPr lang="fr-FR"/>
          </a:p>
        </p:txBody>
      </p:sp>
      <p:sp>
        <p:nvSpPr>
          <p:cNvPr id="5" name="Text Placeholder 4">
            <a:extLst>
              <a:ext uri="{FF2B5EF4-FFF2-40B4-BE49-F238E27FC236}">
                <a16:creationId xmlns:a16="http://schemas.microsoft.com/office/drawing/2014/main" id="{94623B80-453B-1F00-07AC-BB55B6F96C91}"/>
              </a:ext>
            </a:extLst>
          </p:cNvPr>
          <p:cNvSpPr>
            <a:spLocks noGrp="1"/>
          </p:cNvSpPr>
          <p:nvPr>
            <p:ph type="body" sz="quarter" idx="14"/>
          </p:nvPr>
        </p:nvSpPr>
        <p:spPr/>
        <p:txBody>
          <a:bodyPr/>
          <a:lstStyle/>
          <a:p>
            <a:endParaRPr lang="fr-FR"/>
          </a:p>
        </p:txBody>
      </p:sp>
      <p:sp>
        <p:nvSpPr>
          <p:cNvPr id="6" name="Text Placeholder 5">
            <a:extLst>
              <a:ext uri="{FF2B5EF4-FFF2-40B4-BE49-F238E27FC236}">
                <a16:creationId xmlns:a16="http://schemas.microsoft.com/office/drawing/2014/main" id="{94B20823-E461-B056-AD45-E040D0CAA422}"/>
              </a:ext>
            </a:extLst>
          </p:cNvPr>
          <p:cNvSpPr>
            <a:spLocks noGrp="1"/>
          </p:cNvSpPr>
          <p:nvPr>
            <p:ph type="body" sz="quarter" idx="15"/>
          </p:nvPr>
        </p:nvSpPr>
        <p:spPr/>
        <p:txBody>
          <a:bodyPr/>
          <a:lstStyle/>
          <a:p>
            <a:endParaRPr lang="fr-FR"/>
          </a:p>
        </p:txBody>
      </p:sp>
      <p:pic>
        <p:nvPicPr>
          <p:cNvPr id="7" name="Imagem 19" descr="Uma imagem contendo água, homem, em pé, oceano&#10;&#10;Descrição gerada automaticamente">
            <a:extLst>
              <a:ext uri="{FF2B5EF4-FFF2-40B4-BE49-F238E27FC236}">
                <a16:creationId xmlns:a16="http://schemas.microsoft.com/office/drawing/2014/main" id="{A618802C-85EF-365E-35D8-71AE3700F2F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7124700"/>
          </a:xfrm>
          <a:prstGeom prst="rect">
            <a:avLst/>
          </a:prstGeom>
        </p:spPr>
      </p:pic>
      <p:sp>
        <p:nvSpPr>
          <p:cNvPr id="9" name="TextBox 8">
            <a:extLst>
              <a:ext uri="{FF2B5EF4-FFF2-40B4-BE49-F238E27FC236}">
                <a16:creationId xmlns:a16="http://schemas.microsoft.com/office/drawing/2014/main" id="{E6F8E672-290A-D49D-FC42-DFC966042EBB}"/>
              </a:ext>
            </a:extLst>
          </p:cNvPr>
          <p:cNvSpPr txBox="1"/>
          <p:nvPr/>
        </p:nvSpPr>
        <p:spPr>
          <a:xfrm>
            <a:off x="308784" y="287592"/>
            <a:ext cx="9665935" cy="553998"/>
          </a:xfrm>
          <a:prstGeom prst="rect">
            <a:avLst/>
          </a:prstGeom>
          <a:noFill/>
        </p:spPr>
        <p:txBody>
          <a:bodyPr wrap="square">
            <a:spAutoFit/>
          </a:bodyPr>
          <a:lstStyle/>
          <a:p>
            <a:pPr>
              <a:defRPr/>
            </a:pPr>
            <a:r>
              <a:rPr lang="en-US" sz="3000" b="1" err="1">
                <a:solidFill>
                  <a:srgbClr val="084337"/>
                </a:solidFill>
                <a:latin typeface="DM Sans 14pt" pitchFamily="2" charset="77"/>
              </a:rPr>
              <a:t>dsm-firmenich</a:t>
            </a:r>
            <a:r>
              <a:rPr lang="en-US" sz="3000" b="1">
                <a:solidFill>
                  <a:srgbClr val="084337"/>
                </a:solidFill>
                <a:latin typeface="DM Sans 14pt" pitchFamily="2" charset="77"/>
              </a:rPr>
              <a:t> Emotion Program in </a:t>
            </a:r>
            <a:r>
              <a:rPr lang="en-US" sz="3000" b="1" err="1">
                <a:solidFill>
                  <a:srgbClr val="084337"/>
                </a:solidFill>
                <a:latin typeface="DM Sans 14pt" pitchFamily="2" charset="77"/>
              </a:rPr>
              <a:t>Aromactive</a:t>
            </a:r>
            <a:endParaRPr lang="en-US" sz="3000" b="1">
              <a:solidFill>
                <a:srgbClr val="084337"/>
              </a:solidFill>
              <a:latin typeface="DM Sans 14pt" pitchFamily="2" charset="77"/>
            </a:endParaRPr>
          </a:p>
        </p:txBody>
      </p:sp>
      <p:pic>
        <p:nvPicPr>
          <p:cNvPr id="10" name="Imagem 41">
            <a:extLst>
              <a:ext uri="{FF2B5EF4-FFF2-40B4-BE49-F238E27FC236}">
                <a16:creationId xmlns:a16="http://schemas.microsoft.com/office/drawing/2014/main" id="{83A69A3B-637D-E215-C365-04FF09B666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86035" y="282735"/>
            <a:ext cx="2635756" cy="779595"/>
          </a:xfrm>
          <a:prstGeom prst="rect">
            <a:avLst/>
          </a:prstGeom>
        </p:spPr>
      </p:pic>
      <p:pic>
        <p:nvPicPr>
          <p:cNvPr id="11" name="Picture 3">
            <a:extLst>
              <a:ext uri="{FF2B5EF4-FFF2-40B4-BE49-F238E27FC236}">
                <a16:creationId xmlns:a16="http://schemas.microsoft.com/office/drawing/2014/main" id="{E2039A0D-8546-7E30-D1A0-B319C25490A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20830" y="1875327"/>
            <a:ext cx="2517090" cy="2540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Rounded Corners 11">
            <a:extLst>
              <a:ext uri="{FF2B5EF4-FFF2-40B4-BE49-F238E27FC236}">
                <a16:creationId xmlns:a16="http://schemas.microsoft.com/office/drawing/2014/main" id="{D5F84F2C-2A50-753E-EF10-2A3808073E7E}"/>
              </a:ext>
            </a:extLst>
          </p:cNvPr>
          <p:cNvSpPr/>
          <p:nvPr/>
        </p:nvSpPr>
        <p:spPr>
          <a:xfrm>
            <a:off x="3002812" y="1305541"/>
            <a:ext cx="2774293" cy="553328"/>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1333">
                <a:solidFill>
                  <a:prstClr val="white"/>
                </a:solidFill>
                <a:latin typeface="DM Sans 14pt" pitchFamily="2" charset="77"/>
              </a:rPr>
              <a:t>Fragrance technology </a:t>
            </a:r>
          </a:p>
          <a:p>
            <a:pPr algn="ctr" defTabSz="914377">
              <a:defRPr/>
            </a:pPr>
            <a:r>
              <a:rPr lang="en-US" sz="1333">
                <a:solidFill>
                  <a:prstClr val="white"/>
                </a:solidFill>
                <a:latin typeface="DM Sans 14pt" pitchFamily="2" charset="77"/>
              </a:rPr>
              <a:t>That elicit a targeted emotion</a:t>
            </a:r>
          </a:p>
        </p:txBody>
      </p:sp>
      <p:sp>
        <p:nvSpPr>
          <p:cNvPr id="13" name="Rectangle: Rounded Corners 12">
            <a:extLst>
              <a:ext uri="{FF2B5EF4-FFF2-40B4-BE49-F238E27FC236}">
                <a16:creationId xmlns:a16="http://schemas.microsoft.com/office/drawing/2014/main" id="{BBD39A7A-4D92-E2E3-1C0E-41E016774169}"/>
              </a:ext>
            </a:extLst>
          </p:cNvPr>
          <p:cNvSpPr/>
          <p:nvPr/>
        </p:nvSpPr>
        <p:spPr>
          <a:xfrm>
            <a:off x="3010975" y="2559482"/>
            <a:ext cx="2774293" cy="553328"/>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spcBef>
                <a:spcPts val="1600"/>
              </a:spcBef>
              <a:spcAft>
                <a:spcPts val="1600"/>
              </a:spcAft>
              <a:defRPr/>
            </a:pPr>
            <a:r>
              <a:rPr lang="en-US" sz="1333">
                <a:solidFill>
                  <a:prstClr val="white"/>
                </a:solidFill>
                <a:latin typeface="DM Sans 14pt" pitchFamily="2" charset="77"/>
              </a:rPr>
              <a:t>Tested by fMRI</a:t>
            </a:r>
          </a:p>
        </p:txBody>
      </p:sp>
      <p:sp>
        <p:nvSpPr>
          <p:cNvPr id="14" name="Rectangle: Rounded Corners 13">
            <a:extLst>
              <a:ext uri="{FF2B5EF4-FFF2-40B4-BE49-F238E27FC236}">
                <a16:creationId xmlns:a16="http://schemas.microsoft.com/office/drawing/2014/main" id="{2FB4D224-970D-750A-6EC0-8B23D82ED4D9}"/>
              </a:ext>
            </a:extLst>
          </p:cNvPr>
          <p:cNvSpPr/>
          <p:nvPr/>
        </p:nvSpPr>
        <p:spPr>
          <a:xfrm>
            <a:off x="2983416" y="3191863"/>
            <a:ext cx="2774293" cy="553328"/>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1333">
                <a:solidFill>
                  <a:prstClr val="white"/>
                </a:solidFill>
                <a:latin typeface="DM Sans 14pt" pitchFamily="2" charset="77"/>
              </a:rPr>
              <a:t>Patented methodology</a:t>
            </a:r>
          </a:p>
        </p:txBody>
      </p:sp>
      <p:sp>
        <p:nvSpPr>
          <p:cNvPr id="15" name="Rectangle: Rounded Corners 14">
            <a:extLst>
              <a:ext uri="{FF2B5EF4-FFF2-40B4-BE49-F238E27FC236}">
                <a16:creationId xmlns:a16="http://schemas.microsoft.com/office/drawing/2014/main" id="{057CCE6E-889D-C965-290E-75F1DB3E2712}"/>
              </a:ext>
            </a:extLst>
          </p:cNvPr>
          <p:cNvSpPr/>
          <p:nvPr/>
        </p:nvSpPr>
        <p:spPr>
          <a:xfrm>
            <a:off x="3002812" y="1920972"/>
            <a:ext cx="2774293" cy="553328"/>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1333">
                <a:solidFill>
                  <a:prstClr val="white"/>
                </a:solidFill>
                <a:latin typeface="DM Sans 14pt" pitchFamily="2" charset="77"/>
              </a:rPr>
              <a:t>With Natural Essential Oils</a:t>
            </a:r>
          </a:p>
        </p:txBody>
      </p:sp>
      <p:sp>
        <p:nvSpPr>
          <p:cNvPr id="16" name="Rectangle: Rounded Corners 15">
            <a:extLst>
              <a:ext uri="{FF2B5EF4-FFF2-40B4-BE49-F238E27FC236}">
                <a16:creationId xmlns:a16="http://schemas.microsoft.com/office/drawing/2014/main" id="{34AD0F7D-CC97-C428-3455-56981DC7D4F4}"/>
              </a:ext>
            </a:extLst>
          </p:cNvPr>
          <p:cNvSpPr/>
          <p:nvPr/>
        </p:nvSpPr>
        <p:spPr>
          <a:xfrm>
            <a:off x="3017106" y="3808491"/>
            <a:ext cx="2768162" cy="553328"/>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1333">
                <a:solidFill>
                  <a:prstClr val="white"/>
                </a:solidFill>
                <a:latin typeface="DM Sans 14pt" pitchFamily="2" charset="77"/>
              </a:rPr>
              <a:t>Certification Supported</a:t>
            </a:r>
          </a:p>
        </p:txBody>
      </p:sp>
      <p:sp>
        <p:nvSpPr>
          <p:cNvPr id="20" name="Rectangle 19">
            <a:extLst>
              <a:ext uri="{FF2B5EF4-FFF2-40B4-BE49-F238E27FC236}">
                <a16:creationId xmlns:a16="http://schemas.microsoft.com/office/drawing/2014/main" id="{10536105-FFE7-4A92-EFB8-69ADF8907A62}"/>
              </a:ext>
            </a:extLst>
          </p:cNvPr>
          <p:cNvSpPr/>
          <p:nvPr/>
        </p:nvSpPr>
        <p:spPr>
          <a:xfrm>
            <a:off x="437254" y="4322566"/>
            <a:ext cx="2954760" cy="2385268"/>
          </a:xfrm>
          <a:prstGeom prst="rect">
            <a:avLst/>
          </a:prstGeom>
        </p:spPr>
        <p:txBody>
          <a:bodyPr wrap="square">
            <a:spAutoFit/>
          </a:bodyPr>
          <a:lstStyle/>
          <a:p>
            <a:pPr algn="ctr" defTabSz="914377">
              <a:defRPr/>
            </a:pPr>
            <a:r>
              <a:rPr lang="en-US" sz="2000" b="1" err="1">
                <a:solidFill>
                  <a:prstClr val="black"/>
                </a:solidFill>
                <a:latin typeface="DM Sans 14pt" pitchFamily="2" charset="77"/>
                <a:cs typeface="DIN Pro Regular" panose="020B0504020101020102" pitchFamily="34" charset="0"/>
              </a:rPr>
              <a:t>EmotiWaves</a:t>
            </a:r>
            <a:r>
              <a:rPr lang="en-US" sz="2000" b="1" baseline="30000">
                <a:solidFill>
                  <a:prstClr val="black"/>
                </a:solidFill>
                <a:latin typeface="DM Sans 14pt" pitchFamily="2" charset="77"/>
                <a:cs typeface="DIN Pro Regular" panose="020B0504020101020102" pitchFamily="34" charset="0"/>
              </a:rPr>
              <a:t>®</a:t>
            </a:r>
          </a:p>
          <a:p>
            <a:pPr algn="ctr" defTabSz="914377">
              <a:defRPr/>
            </a:pPr>
            <a:endParaRPr lang="en-US" sz="1600">
              <a:solidFill>
                <a:prstClr val="black"/>
              </a:solidFill>
              <a:latin typeface="DM Sans 14pt" pitchFamily="2" charset="77"/>
              <a:cs typeface="DIN Pro Regular" panose="020B0504020101020102" pitchFamily="34" charset="0"/>
            </a:endParaRPr>
          </a:p>
          <a:p>
            <a:pPr algn="ctr" defTabSz="685766">
              <a:defRPr/>
            </a:pPr>
            <a:r>
              <a:rPr lang="en-US" sz="1600">
                <a:solidFill>
                  <a:prstClr val="black"/>
                </a:solidFill>
                <a:latin typeface="DM Sans 14pt" pitchFamily="2" charset="77"/>
              </a:rPr>
              <a:t>Fragrance technology designed to elicit the targeted emotion, supported by neurological activity</a:t>
            </a:r>
          </a:p>
          <a:p>
            <a:pPr algn="ctr" defTabSz="685766">
              <a:defRPr/>
            </a:pPr>
            <a:endParaRPr lang="en-US" sz="1600">
              <a:solidFill>
                <a:prstClr val="black"/>
              </a:solidFill>
              <a:latin typeface="DM Sans 14pt" pitchFamily="2" charset="77"/>
            </a:endParaRPr>
          </a:p>
          <a:p>
            <a:pPr algn="ctr" defTabSz="685766">
              <a:defRPr/>
            </a:pPr>
            <a:r>
              <a:rPr lang="en-US" sz="1100">
                <a:solidFill>
                  <a:prstClr val="black"/>
                </a:solidFill>
                <a:latin typeface="DM Sans 14pt" pitchFamily="2" charset="77"/>
              </a:rPr>
              <a:t>Link between </a:t>
            </a:r>
            <a:r>
              <a:rPr lang="en-US" sz="1100" err="1">
                <a:solidFill>
                  <a:prstClr val="black"/>
                </a:solidFill>
                <a:latin typeface="DM Sans 14pt" pitchFamily="2" charset="77"/>
              </a:rPr>
              <a:t>EmotiWaves</a:t>
            </a:r>
            <a:r>
              <a:rPr lang="en-US" sz="1100">
                <a:solidFill>
                  <a:prstClr val="black"/>
                </a:solidFill>
                <a:latin typeface="DM Sans 14pt" pitchFamily="2" charset="77"/>
              </a:rPr>
              <a:t>® &amp; </a:t>
            </a:r>
            <a:br>
              <a:rPr lang="en-US" sz="1100">
                <a:solidFill>
                  <a:prstClr val="black"/>
                </a:solidFill>
                <a:latin typeface="DM Sans 14pt" pitchFamily="2" charset="77"/>
              </a:rPr>
            </a:br>
            <a:r>
              <a:rPr lang="en-US" sz="1100">
                <a:solidFill>
                  <a:prstClr val="black"/>
                </a:solidFill>
                <a:latin typeface="DM Sans 14pt" pitchFamily="2" charset="77"/>
              </a:rPr>
              <a:t>Feelings (from </a:t>
            </a:r>
            <a:r>
              <a:rPr lang="en-US" sz="1100" err="1">
                <a:solidFill>
                  <a:prstClr val="black"/>
                </a:solidFill>
                <a:latin typeface="DM Sans 14pt" pitchFamily="2" charset="77"/>
              </a:rPr>
              <a:t>ScentMove</a:t>
            </a:r>
            <a:r>
              <a:rPr lang="en-US" sz="1100">
                <a:solidFill>
                  <a:prstClr val="black"/>
                </a:solidFill>
                <a:latin typeface="DM Sans 14pt" pitchFamily="2" charset="77"/>
              </a:rPr>
              <a:t>® validated </a:t>
            </a:r>
            <a:br>
              <a:rPr lang="en-US" sz="1100">
                <a:solidFill>
                  <a:prstClr val="black"/>
                </a:solidFill>
                <a:latin typeface="DM Sans 14pt" pitchFamily="2" charset="77"/>
              </a:rPr>
            </a:br>
            <a:r>
              <a:rPr lang="en-US" sz="1100">
                <a:solidFill>
                  <a:prstClr val="black"/>
                </a:solidFill>
                <a:latin typeface="DM Sans 14pt" pitchFamily="2" charset="77"/>
              </a:rPr>
              <a:t>by fMRI brain activity)</a:t>
            </a:r>
          </a:p>
        </p:txBody>
      </p:sp>
      <p:pic>
        <p:nvPicPr>
          <p:cNvPr id="21" name="Imagem 37">
            <a:extLst>
              <a:ext uri="{FF2B5EF4-FFF2-40B4-BE49-F238E27FC236}">
                <a16:creationId xmlns:a16="http://schemas.microsoft.com/office/drawing/2014/main" id="{45EF94B4-BFDF-9D22-5E2A-5393AF7716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6885" y="1239140"/>
            <a:ext cx="2321035" cy="557728"/>
          </a:xfrm>
          <a:prstGeom prst="rect">
            <a:avLst/>
          </a:prstGeom>
        </p:spPr>
      </p:pic>
      <p:sp>
        <p:nvSpPr>
          <p:cNvPr id="22" name="Oval 21">
            <a:extLst>
              <a:ext uri="{FF2B5EF4-FFF2-40B4-BE49-F238E27FC236}">
                <a16:creationId xmlns:a16="http://schemas.microsoft.com/office/drawing/2014/main" id="{8A64A3A6-19A9-88E0-D5B8-0682FE58E5DF}"/>
              </a:ext>
            </a:extLst>
          </p:cNvPr>
          <p:cNvSpPr/>
          <p:nvPr/>
        </p:nvSpPr>
        <p:spPr>
          <a:xfrm rot="2467693">
            <a:off x="5240878" y="3162589"/>
            <a:ext cx="457200" cy="457200"/>
          </a:xfrm>
          <a:prstGeom prst="ellipse">
            <a:avLst/>
          </a:prstGeom>
          <a:solidFill>
            <a:srgbClr val="D3425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914377">
              <a:defRPr/>
            </a:pPr>
            <a:r>
              <a:rPr lang="fr-CH" sz="1400" b="1">
                <a:solidFill>
                  <a:prstClr val="white"/>
                </a:solidFill>
                <a:latin typeface="DM Sans"/>
              </a:rPr>
              <a:t>NEW!</a:t>
            </a:r>
            <a:endParaRPr lang="en-US" sz="1400" b="1">
              <a:solidFill>
                <a:prstClr val="white"/>
              </a:solidFill>
              <a:latin typeface="DM Sans"/>
            </a:endParaRPr>
          </a:p>
        </p:txBody>
      </p:sp>
      <p:pic>
        <p:nvPicPr>
          <p:cNvPr id="24" name="Picture 23">
            <a:extLst>
              <a:ext uri="{FF2B5EF4-FFF2-40B4-BE49-F238E27FC236}">
                <a16:creationId xmlns:a16="http://schemas.microsoft.com/office/drawing/2014/main" id="{3EBFF52C-BB54-0229-9774-93F9555E5C2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6735" t="21155" r="36616" b="3119"/>
          <a:stretch/>
        </p:blipFill>
        <p:spPr>
          <a:xfrm>
            <a:off x="6211647" y="1869761"/>
            <a:ext cx="2774293" cy="2615878"/>
          </a:xfrm>
          <a:prstGeom prst="rect">
            <a:avLst/>
          </a:prstGeom>
        </p:spPr>
      </p:pic>
      <p:sp>
        <p:nvSpPr>
          <p:cNvPr id="29" name="TextBox 28">
            <a:extLst>
              <a:ext uri="{FF2B5EF4-FFF2-40B4-BE49-F238E27FC236}">
                <a16:creationId xmlns:a16="http://schemas.microsoft.com/office/drawing/2014/main" id="{E0C675FC-4125-CF73-1D57-DB4DD734644C}"/>
              </a:ext>
            </a:extLst>
          </p:cNvPr>
          <p:cNvSpPr txBox="1"/>
          <p:nvPr/>
        </p:nvSpPr>
        <p:spPr>
          <a:xfrm>
            <a:off x="6097608" y="4546869"/>
            <a:ext cx="3031448" cy="1569660"/>
          </a:xfrm>
          <a:prstGeom prst="rect">
            <a:avLst/>
          </a:prstGeom>
          <a:noFill/>
        </p:spPr>
        <p:txBody>
          <a:bodyPr wrap="square">
            <a:spAutoFit/>
          </a:bodyPr>
          <a:lstStyle/>
          <a:p>
            <a:pPr algn="ctr" defTabSz="685766">
              <a:defRPr/>
            </a:pPr>
            <a:r>
              <a:rPr lang="en-US" sz="1800" b="1" err="1">
                <a:solidFill>
                  <a:prstClr val="black"/>
                </a:solidFill>
                <a:latin typeface="DM Sans 14pt" pitchFamily="2" charset="77"/>
              </a:rPr>
              <a:t>EmotiCode</a:t>
            </a:r>
            <a:r>
              <a:rPr lang="en-US" sz="1800" b="1">
                <a:solidFill>
                  <a:prstClr val="black"/>
                </a:solidFill>
                <a:latin typeface="DM Sans 14pt" pitchFamily="2" charset="77"/>
              </a:rPr>
              <a:t> TM </a:t>
            </a:r>
          </a:p>
          <a:p>
            <a:pPr algn="ctr" defTabSz="685766">
              <a:defRPr/>
            </a:pPr>
            <a:endParaRPr lang="en-US" sz="1800">
              <a:solidFill>
                <a:prstClr val="black"/>
              </a:solidFill>
              <a:latin typeface="DM Sans 14pt" pitchFamily="2" charset="77"/>
            </a:endParaRPr>
          </a:p>
          <a:p>
            <a:pPr algn="ctr" defTabSz="685766">
              <a:defRPr/>
            </a:pPr>
            <a:r>
              <a:rPr lang="en-US" sz="1600">
                <a:solidFill>
                  <a:prstClr val="black"/>
                </a:solidFill>
                <a:latin typeface="DM Sans 14pt" pitchFamily="2" charset="77"/>
              </a:rPr>
              <a:t>AI-generated cross category design rules to develop fragrances that deliver a benefit</a:t>
            </a:r>
          </a:p>
          <a:p>
            <a:pPr algn="ctr" defTabSz="685766">
              <a:defRPr/>
            </a:pPr>
            <a:endParaRPr lang="en-US" sz="1200">
              <a:solidFill>
                <a:prstClr val="black"/>
              </a:solidFill>
              <a:latin typeface="DM Sans 14pt" pitchFamily="2" charset="77"/>
            </a:endParaRPr>
          </a:p>
        </p:txBody>
      </p:sp>
      <p:pic>
        <p:nvPicPr>
          <p:cNvPr id="30" name="Imagem 1047">
            <a:extLst>
              <a:ext uri="{FF2B5EF4-FFF2-40B4-BE49-F238E27FC236}">
                <a16:creationId xmlns:a16="http://schemas.microsoft.com/office/drawing/2014/main" id="{466906F1-6C88-BC32-4F75-896D6B97E61F}"/>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10739" y="1150573"/>
            <a:ext cx="2626535" cy="630530"/>
          </a:xfrm>
          <a:prstGeom prst="rect">
            <a:avLst/>
          </a:prstGeom>
        </p:spPr>
      </p:pic>
      <p:sp>
        <p:nvSpPr>
          <p:cNvPr id="31" name="Rectangle: Rounded Corners 30">
            <a:extLst>
              <a:ext uri="{FF2B5EF4-FFF2-40B4-BE49-F238E27FC236}">
                <a16:creationId xmlns:a16="http://schemas.microsoft.com/office/drawing/2014/main" id="{649CA807-7FF5-2EAB-584A-66FECFC2C879}"/>
              </a:ext>
            </a:extLst>
          </p:cNvPr>
          <p:cNvSpPr/>
          <p:nvPr/>
        </p:nvSpPr>
        <p:spPr>
          <a:xfrm>
            <a:off x="9091655" y="1341801"/>
            <a:ext cx="2774293" cy="55332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1333">
                <a:solidFill>
                  <a:schemeClr val="tx1"/>
                </a:solidFill>
                <a:latin typeface="DM Sans 14pt" pitchFamily="2" charset="77"/>
              </a:rPr>
              <a:t>Full Fragrance AI generated Design</a:t>
            </a:r>
          </a:p>
        </p:txBody>
      </p:sp>
      <p:sp>
        <p:nvSpPr>
          <p:cNvPr id="32" name="Rectangle: Rounded Corners 31">
            <a:extLst>
              <a:ext uri="{FF2B5EF4-FFF2-40B4-BE49-F238E27FC236}">
                <a16:creationId xmlns:a16="http://schemas.microsoft.com/office/drawing/2014/main" id="{7EE23D05-B7A3-A52D-57B7-ADAEBCF8173A}"/>
              </a:ext>
            </a:extLst>
          </p:cNvPr>
          <p:cNvSpPr/>
          <p:nvPr/>
        </p:nvSpPr>
        <p:spPr>
          <a:xfrm>
            <a:off x="9116768" y="2009876"/>
            <a:ext cx="2774293" cy="55332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a:solidFill>
                  <a:schemeClr val="tx1"/>
                </a:solidFill>
                <a:latin typeface="DM Sans 14pt" pitchFamily="2" charset="77"/>
              </a:rPr>
              <a:t>Validated to improve </a:t>
            </a:r>
          </a:p>
          <a:p>
            <a:pPr algn="ctr" defTabSz="914377"/>
            <a:r>
              <a:rPr lang="en-US" sz="1333">
                <a:solidFill>
                  <a:schemeClr val="tx1"/>
                </a:solidFill>
                <a:latin typeface="DM Sans 14pt" pitchFamily="2" charset="77"/>
              </a:rPr>
              <a:t>Mental Efficiency</a:t>
            </a:r>
          </a:p>
        </p:txBody>
      </p:sp>
      <p:sp>
        <p:nvSpPr>
          <p:cNvPr id="33" name="Rectangle: Rounded Corners 32">
            <a:extLst>
              <a:ext uri="{FF2B5EF4-FFF2-40B4-BE49-F238E27FC236}">
                <a16:creationId xmlns:a16="http://schemas.microsoft.com/office/drawing/2014/main" id="{2BEA20BB-49F8-0250-4B9E-98FE0422BBA1}"/>
              </a:ext>
            </a:extLst>
          </p:cNvPr>
          <p:cNvSpPr/>
          <p:nvPr/>
        </p:nvSpPr>
        <p:spPr>
          <a:xfrm>
            <a:off x="9091654" y="2675128"/>
            <a:ext cx="2774293" cy="55332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a:solidFill>
                  <a:schemeClr val="tx1"/>
                </a:solidFill>
                <a:latin typeface="DM Sans 14pt" pitchFamily="2" charset="77"/>
              </a:rPr>
              <a:t>Proven with cognitive science</a:t>
            </a:r>
          </a:p>
        </p:txBody>
      </p:sp>
      <p:sp>
        <p:nvSpPr>
          <p:cNvPr id="34" name="Rectangle: Rounded Corners 33">
            <a:extLst>
              <a:ext uri="{FF2B5EF4-FFF2-40B4-BE49-F238E27FC236}">
                <a16:creationId xmlns:a16="http://schemas.microsoft.com/office/drawing/2014/main" id="{99D25A99-A702-95DB-75C9-805C903CBD03}"/>
              </a:ext>
            </a:extLst>
          </p:cNvPr>
          <p:cNvSpPr/>
          <p:nvPr/>
        </p:nvSpPr>
        <p:spPr>
          <a:xfrm>
            <a:off x="9116767" y="3309591"/>
            <a:ext cx="2774293" cy="55332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a:solidFill>
                  <a:schemeClr val="tx1"/>
                </a:solidFill>
                <a:latin typeface="DM Sans 14pt" pitchFamily="2" charset="77"/>
              </a:rPr>
              <a:t>Includes Phyto actives</a:t>
            </a:r>
          </a:p>
        </p:txBody>
      </p:sp>
      <p:sp>
        <p:nvSpPr>
          <p:cNvPr id="35" name="Rectangle: Rounded Corners 34">
            <a:extLst>
              <a:ext uri="{FF2B5EF4-FFF2-40B4-BE49-F238E27FC236}">
                <a16:creationId xmlns:a16="http://schemas.microsoft.com/office/drawing/2014/main" id="{4DB3E49B-2FF5-7156-E801-E4013C74BB1C}"/>
              </a:ext>
            </a:extLst>
          </p:cNvPr>
          <p:cNvSpPr/>
          <p:nvPr/>
        </p:nvSpPr>
        <p:spPr>
          <a:xfrm>
            <a:off x="9091654" y="3956538"/>
            <a:ext cx="2768162" cy="55332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a:solidFill>
                  <a:schemeClr val="tx1"/>
                </a:solidFill>
                <a:latin typeface="DM Sans 14pt" pitchFamily="2" charset="77"/>
              </a:rPr>
              <a:t>Certification on full Fragrance</a:t>
            </a:r>
          </a:p>
        </p:txBody>
      </p:sp>
      <p:cxnSp>
        <p:nvCxnSpPr>
          <p:cNvPr id="37" name="Straight Connector 36">
            <a:extLst>
              <a:ext uri="{FF2B5EF4-FFF2-40B4-BE49-F238E27FC236}">
                <a16:creationId xmlns:a16="http://schemas.microsoft.com/office/drawing/2014/main" id="{EB0AB1E7-9D23-1B9C-BA3C-228BBF9D45B4}"/>
              </a:ext>
            </a:extLst>
          </p:cNvPr>
          <p:cNvCxnSpPr/>
          <p:nvPr/>
        </p:nvCxnSpPr>
        <p:spPr>
          <a:xfrm>
            <a:off x="5954492" y="1073420"/>
            <a:ext cx="0" cy="4791919"/>
          </a:xfrm>
          <a:prstGeom prst="line">
            <a:avLst/>
          </a:prstGeom>
          <a:ln w="28575">
            <a:solidFill>
              <a:srgbClr val="277E6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516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9" descr="Uma imagem contendo água, homem, em pé, oceano&#10;&#10;Descrição gerada automaticamente">
            <a:extLst>
              <a:ext uri="{FF2B5EF4-FFF2-40B4-BE49-F238E27FC236}">
                <a16:creationId xmlns:a16="http://schemas.microsoft.com/office/drawing/2014/main" id="{32538F07-3744-B5E0-AFB2-6B33B8B894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7124700"/>
          </a:xfrm>
          <a:prstGeom prst="rect">
            <a:avLst/>
          </a:prstGeom>
        </p:spPr>
      </p:pic>
      <p:sp>
        <p:nvSpPr>
          <p:cNvPr id="7" name="Rectangle 6">
            <a:extLst>
              <a:ext uri="{FF2B5EF4-FFF2-40B4-BE49-F238E27FC236}">
                <a16:creationId xmlns:a16="http://schemas.microsoft.com/office/drawing/2014/main" id="{06C8C6EC-5E21-36B0-6E13-FB2F67BDE7FD}"/>
              </a:ext>
            </a:extLst>
          </p:cNvPr>
          <p:cNvSpPr/>
          <p:nvPr/>
        </p:nvSpPr>
        <p:spPr>
          <a:xfrm>
            <a:off x="6604000" y="2877187"/>
            <a:ext cx="4914900" cy="3247545"/>
          </a:xfrm>
          <a:prstGeom prst="rect">
            <a:avLst/>
          </a:prstGeom>
          <a:solidFill>
            <a:srgbClr val="F5E9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24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4" name="Picture 3">
            <a:extLst>
              <a:ext uri="{FF2B5EF4-FFF2-40B4-BE49-F238E27FC236}">
                <a16:creationId xmlns:a16="http://schemas.microsoft.com/office/drawing/2014/main" id="{B4647C72-1370-30CF-6932-F575569D5BE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707291" y="2951399"/>
            <a:ext cx="4733719" cy="3110474"/>
          </a:xfrm>
          <a:prstGeom prst="rect">
            <a:avLst/>
          </a:prstGeom>
        </p:spPr>
      </p:pic>
      <p:sp>
        <p:nvSpPr>
          <p:cNvPr id="5" name="TextBox 4">
            <a:extLst>
              <a:ext uri="{FF2B5EF4-FFF2-40B4-BE49-F238E27FC236}">
                <a16:creationId xmlns:a16="http://schemas.microsoft.com/office/drawing/2014/main" id="{012BB46F-6864-3040-7CE6-5D64648C8FED}"/>
              </a:ext>
            </a:extLst>
          </p:cNvPr>
          <p:cNvSpPr txBox="1"/>
          <p:nvPr/>
        </p:nvSpPr>
        <p:spPr>
          <a:xfrm>
            <a:off x="340501" y="470693"/>
            <a:ext cx="7717047" cy="429541"/>
          </a:xfrm>
          <a:prstGeom prst="rect">
            <a:avLst/>
          </a:prstGeom>
          <a:noFill/>
        </p:spPr>
        <p:txBody>
          <a:bodyPr wrap="square">
            <a:spAutoFit/>
          </a:body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DM Sans Bold"/>
                <a:ea typeface="+mn-ea"/>
                <a:cs typeface="+mn-cs"/>
              </a:rPr>
              <a:t>dsm-firmenich</a:t>
            </a:r>
            <a:r>
              <a:rPr kumimoji="0" lang="en-US" sz="2400" b="0" i="0" u="none" strike="noStrike" kern="1200" cap="none" spc="0" normalizeH="0" baseline="0" noProof="0">
                <a:ln>
                  <a:noFill/>
                </a:ln>
                <a:solidFill>
                  <a:prstClr val="black"/>
                </a:solidFill>
                <a:effectLst/>
                <a:uLnTx/>
                <a:uFillTx/>
                <a:latin typeface="DM Sans Bold"/>
                <a:ea typeface="+mn-ea"/>
                <a:cs typeface="+mn-cs"/>
              </a:rPr>
              <a:t> Sustainability tools</a:t>
            </a:r>
          </a:p>
        </p:txBody>
      </p:sp>
      <p:sp>
        <p:nvSpPr>
          <p:cNvPr id="8" name="TextBox 14">
            <a:extLst>
              <a:ext uri="{FF2B5EF4-FFF2-40B4-BE49-F238E27FC236}">
                <a16:creationId xmlns:a16="http://schemas.microsoft.com/office/drawing/2014/main" id="{2748EB13-2DDB-A495-E468-4A3EFABC7A8F}"/>
              </a:ext>
            </a:extLst>
          </p:cNvPr>
          <p:cNvSpPr txBox="1"/>
          <p:nvPr/>
        </p:nvSpPr>
        <p:spPr>
          <a:xfrm>
            <a:off x="6570094" y="1248522"/>
            <a:ext cx="5925413"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err="1">
                <a:ln>
                  <a:noFill/>
                </a:ln>
                <a:solidFill>
                  <a:srgbClr val="084337"/>
                </a:solidFill>
                <a:effectLst/>
                <a:uLnTx/>
                <a:uFillTx/>
                <a:latin typeface="DM Sans"/>
                <a:ea typeface="+mn-ea"/>
                <a:cs typeface="+mn-cs"/>
              </a:rPr>
              <a:t>EcoScent</a:t>
            </a:r>
            <a:r>
              <a:rPr kumimoji="0" lang="en-US" sz="2667" b="0" i="0" u="none" strike="noStrike" kern="1200" cap="none" spc="0" normalizeH="0" baseline="0" noProof="0">
                <a:ln>
                  <a:noFill/>
                </a:ln>
                <a:solidFill>
                  <a:srgbClr val="084337"/>
                </a:solidFill>
                <a:effectLst/>
                <a:uLnTx/>
                <a:uFillTx/>
                <a:latin typeface="DM Sans"/>
                <a:ea typeface="+mn-ea"/>
                <a:cs typeface="+mn-cs"/>
              </a:rPr>
              <a:t> Compass®: </a:t>
            </a:r>
            <a:br>
              <a:rPr kumimoji="0" lang="en-US" sz="2667" b="0" i="0" u="none" strike="noStrike" kern="1200" cap="none" spc="0" normalizeH="0" baseline="0" noProof="0">
                <a:ln>
                  <a:noFill/>
                </a:ln>
                <a:solidFill>
                  <a:srgbClr val="084337"/>
                </a:solidFill>
                <a:effectLst/>
                <a:uLnTx/>
                <a:uFillTx/>
                <a:latin typeface="DM Sans"/>
                <a:ea typeface="+mn-ea"/>
                <a:cs typeface="+mn-cs"/>
              </a:rPr>
            </a:br>
            <a:r>
              <a:rPr kumimoji="0" lang="en-US" sz="2133" b="0" i="0" u="none" strike="noStrike" kern="1200" cap="none" spc="0" normalizeH="0" baseline="0" noProof="0">
                <a:ln>
                  <a:noFill/>
                </a:ln>
                <a:solidFill>
                  <a:srgbClr val="084337"/>
                </a:solidFill>
                <a:effectLst/>
                <a:uLnTx/>
                <a:uFillTx/>
                <a:latin typeface="DM Sans"/>
                <a:ea typeface="+mn-ea"/>
                <a:cs typeface="+mn-cs"/>
              </a:rPr>
              <a:t>C</a:t>
            </a:r>
            <a:r>
              <a:rPr kumimoji="0" lang="en-US" sz="2133" b="0" i="0" u="none" strike="noStrike" kern="1200" cap="none" spc="0" normalizeH="0" baseline="0" noProof="0" err="1">
                <a:ln>
                  <a:noFill/>
                </a:ln>
                <a:solidFill>
                  <a:srgbClr val="084337"/>
                </a:solidFill>
                <a:effectLst/>
                <a:uLnTx/>
                <a:uFillTx/>
                <a:latin typeface="DM Sans"/>
                <a:ea typeface="+mn-ea"/>
                <a:cs typeface="+mn-cs"/>
              </a:rPr>
              <a:t>reate</a:t>
            </a:r>
            <a:r>
              <a:rPr kumimoji="0" lang="en-US" sz="2133" b="0" i="0" u="none" strike="noStrike" kern="1200" cap="none" spc="0" normalizeH="0" baseline="0" noProof="0">
                <a:ln>
                  <a:noFill/>
                </a:ln>
                <a:solidFill>
                  <a:srgbClr val="084337"/>
                </a:solidFill>
                <a:effectLst/>
                <a:uLnTx/>
                <a:uFillTx/>
                <a:latin typeface="DM Sans"/>
                <a:ea typeface="+mn-ea"/>
                <a:cs typeface="+mn-cs"/>
              </a:rPr>
              <a:t> consciously &amp; share transparently</a:t>
            </a:r>
            <a:endParaRPr kumimoji="0" lang="en-US" sz="2400" b="0" i="0" u="none" strike="noStrike" kern="1200" cap="none" spc="0" normalizeH="0" baseline="0" noProof="0">
              <a:ln>
                <a:noFill/>
              </a:ln>
              <a:solidFill>
                <a:srgbClr val="084337"/>
              </a:solidFill>
              <a:effectLst/>
              <a:uLnTx/>
              <a:uFillTx/>
              <a:latin typeface="DM Sans"/>
              <a:ea typeface="+mn-ea"/>
              <a:cs typeface="+mn-cs"/>
            </a:endParaRPr>
          </a:p>
        </p:txBody>
      </p:sp>
      <p:sp>
        <p:nvSpPr>
          <p:cNvPr id="9" name="TextBox 16">
            <a:extLst>
              <a:ext uri="{FF2B5EF4-FFF2-40B4-BE49-F238E27FC236}">
                <a16:creationId xmlns:a16="http://schemas.microsoft.com/office/drawing/2014/main" id="{3578518F-1362-2A7C-6CBD-85361EA24D2A}"/>
              </a:ext>
            </a:extLst>
          </p:cNvPr>
          <p:cNvSpPr txBox="1"/>
          <p:nvPr/>
        </p:nvSpPr>
        <p:spPr>
          <a:xfrm>
            <a:off x="6563653" y="2082728"/>
            <a:ext cx="5778356" cy="646331"/>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84337"/>
                </a:solidFill>
                <a:effectLst/>
                <a:uLnTx/>
                <a:uFillTx/>
                <a:latin typeface="DM Sans"/>
                <a:ea typeface="Calibri" panose="020F0502020204030204" pitchFamily="34" charset="0"/>
                <a:cs typeface="+mn-cs"/>
              </a:rPr>
              <a:t>dsm-firmenich‘s</a:t>
            </a:r>
            <a:r>
              <a:rPr kumimoji="0" lang="en-US" sz="1400" b="0" i="0" u="none" strike="noStrike" kern="1200" cap="none" spc="0" normalizeH="0" baseline="0" noProof="0">
                <a:ln>
                  <a:noFill/>
                </a:ln>
                <a:solidFill>
                  <a:srgbClr val="084337"/>
                </a:solidFill>
                <a:effectLst/>
                <a:uLnTx/>
                <a:uFillTx/>
                <a:latin typeface="DM Sans"/>
                <a:ea typeface="Calibri" panose="020F0502020204030204" pitchFamily="34" charset="0"/>
                <a:cs typeface="+mn-cs"/>
              </a:rPr>
              <a:t> integrated science-based impact measurement digital tool for eco-fragrance design &amp; transparent fragrance diagnostic.</a:t>
            </a:r>
            <a:endParaRPr kumimoji="0" lang="fr-FR" sz="1400" b="0" i="0" u="none" strike="noStrike" kern="1200" cap="none" spc="0" normalizeH="0" baseline="0" noProof="0">
              <a:ln>
                <a:noFill/>
              </a:ln>
              <a:solidFill>
                <a:srgbClr val="084337"/>
              </a:solidFill>
              <a:effectLst/>
              <a:uLnTx/>
              <a:uFillTx/>
              <a:latin typeface="DM Sans"/>
              <a:ea typeface="+mn-ea"/>
              <a:cs typeface="+mn-cs"/>
            </a:endParaRPr>
          </a:p>
        </p:txBody>
      </p:sp>
      <p:sp>
        <p:nvSpPr>
          <p:cNvPr id="10" name="Slide Number Placeholder 2">
            <a:extLst>
              <a:ext uri="{FF2B5EF4-FFF2-40B4-BE49-F238E27FC236}">
                <a16:creationId xmlns:a16="http://schemas.microsoft.com/office/drawing/2014/main" id="{FBE98634-5A5F-C48B-458B-ACEE6BD96F19}"/>
              </a:ext>
            </a:extLst>
          </p:cNvPr>
          <p:cNvSpPr txBox="1">
            <a:spLocks/>
          </p:cNvSpPr>
          <p:nvPr/>
        </p:nvSpPr>
        <p:spPr>
          <a:xfrm>
            <a:off x="302400" y="6450807"/>
            <a:ext cx="1040800" cy="10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377" rtl="0" eaLnBrk="1" fontAlgn="auto" latinLnBrk="0" hangingPunct="1">
              <a:lnSpc>
                <a:spcPct val="100000"/>
              </a:lnSpc>
              <a:spcBef>
                <a:spcPts val="0"/>
              </a:spcBef>
              <a:spcAft>
                <a:spcPts val="0"/>
              </a:spcAft>
              <a:buClrTx/>
              <a:buSzTx/>
              <a:buFont typeface="Arial"/>
              <a:buNone/>
              <a:tabLst/>
              <a:defRPr/>
            </a:pPr>
            <a:fld id="{5BA3E189-2F3A-42E5-B572-3520703B6186}" type="slidenum">
              <a:rPr kumimoji="0" lang="en-GB" sz="1300" b="0" i="0" u="none" strike="noStrike" kern="1200" cap="none" spc="0" normalizeH="0" baseline="0" noProof="0">
                <a:ln>
                  <a:noFill/>
                </a:ln>
                <a:solidFill>
                  <a:prstClr val="white"/>
                </a:solidFill>
                <a:effectLst/>
                <a:uLnTx/>
                <a:uFillTx/>
                <a:latin typeface="DM Sans" pitchFamily="2" charset="77"/>
                <a:ea typeface="+mn-ea"/>
                <a:cs typeface="Arial"/>
                <a:sym typeface="Arial"/>
              </a:rPr>
              <a:pPr marL="0" marR="0" lvl="0" indent="0" algn="l" defTabSz="914377" rtl="0" eaLnBrk="1" fontAlgn="auto" latinLnBrk="0" hangingPunct="1">
                <a:lnSpc>
                  <a:spcPct val="100000"/>
                </a:lnSpc>
                <a:spcBef>
                  <a:spcPts val="0"/>
                </a:spcBef>
                <a:spcAft>
                  <a:spcPts val="0"/>
                </a:spcAft>
                <a:buClrTx/>
                <a:buSzTx/>
                <a:buFont typeface="Arial"/>
                <a:buNone/>
                <a:tabLst/>
                <a:defRPr/>
              </a:pPr>
              <a:t>8</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Arial"/>
              <a:sym typeface="Arial"/>
            </a:endParaRPr>
          </a:p>
        </p:txBody>
      </p:sp>
      <p:pic>
        <p:nvPicPr>
          <p:cNvPr id="11" name="Google Shape;279;p62">
            <a:extLst>
              <a:ext uri="{FF2B5EF4-FFF2-40B4-BE49-F238E27FC236}">
                <a16:creationId xmlns:a16="http://schemas.microsoft.com/office/drawing/2014/main" id="{CBEBBBF5-DB09-F359-B14C-93457F8B5E30}"/>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1" y="6210001"/>
            <a:ext cx="2514905" cy="485999"/>
          </a:xfrm>
          <a:prstGeom prst="rect">
            <a:avLst/>
          </a:prstGeom>
          <a:noFill/>
          <a:ln>
            <a:noFill/>
          </a:ln>
        </p:spPr>
      </p:pic>
      <p:sp>
        <p:nvSpPr>
          <p:cNvPr id="13" name="TextBox 14">
            <a:extLst>
              <a:ext uri="{FF2B5EF4-FFF2-40B4-BE49-F238E27FC236}">
                <a16:creationId xmlns:a16="http://schemas.microsoft.com/office/drawing/2014/main" id="{C73162C3-B6F4-463A-7C9E-28AD4759C8B2}"/>
              </a:ext>
            </a:extLst>
          </p:cNvPr>
          <p:cNvSpPr txBox="1"/>
          <p:nvPr/>
        </p:nvSpPr>
        <p:spPr>
          <a:xfrm>
            <a:off x="214895" y="1248522"/>
            <a:ext cx="5792206" cy="1230145"/>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a:ln>
                  <a:noFill/>
                </a:ln>
                <a:solidFill>
                  <a:srgbClr val="084337"/>
                </a:solidFill>
                <a:effectLst/>
                <a:uLnTx/>
                <a:uFillTx/>
                <a:latin typeface="DM Sans"/>
                <a:ea typeface="+mn-ea"/>
                <a:cs typeface="+mn-cs"/>
              </a:rPr>
              <a:t>Sustainability </a:t>
            </a:r>
            <a:r>
              <a:rPr kumimoji="0" lang="en-US" sz="2667" b="0" i="0" u="none" strike="noStrike" kern="1200" cap="none" spc="0" normalizeH="0" baseline="0" noProof="0" err="1">
                <a:ln>
                  <a:noFill/>
                </a:ln>
                <a:solidFill>
                  <a:srgbClr val="084337"/>
                </a:solidFill>
                <a:effectLst/>
                <a:uLnTx/>
                <a:uFillTx/>
                <a:latin typeface="DM Sans"/>
                <a:ea typeface="+mn-ea"/>
                <a:cs typeface="+mn-cs"/>
              </a:rPr>
              <a:t>Imp’Act</a:t>
            </a:r>
            <a:r>
              <a:rPr kumimoji="0" lang="en-US" sz="2667" b="0" i="0" u="none" strike="noStrike" kern="1200" cap="none" spc="0" normalizeH="0" baseline="0" noProof="0">
                <a:ln>
                  <a:noFill/>
                </a:ln>
                <a:solidFill>
                  <a:srgbClr val="084337"/>
                </a:solidFill>
                <a:effectLst/>
                <a:uLnTx/>
                <a:uFillTx/>
                <a:latin typeface="DM Sans"/>
                <a:ea typeface="+mn-ea"/>
                <a:cs typeface="+mn-cs"/>
              </a:rPr>
              <a:t> Cards</a:t>
            </a:r>
            <a:r>
              <a:rPr kumimoji="0" lang="en-US" sz="2400" b="0" i="0" u="none" strike="noStrike" kern="1200" cap="none" spc="0" normalizeH="0" baseline="30000" noProof="0">
                <a:ln>
                  <a:noFill/>
                </a:ln>
                <a:solidFill>
                  <a:srgbClr val="084337"/>
                </a:solidFill>
                <a:effectLst/>
                <a:uLnTx/>
                <a:uFillTx/>
                <a:latin typeface="DM Sans"/>
                <a:ea typeface="+mn-ea"/>
                <a:cs typeface="+mn-cs"/>
              </a:rPr>
              <a:t>™</a:t>
            </a:r>
            <a:r>
              <a:rPr kumimoji="0" lang="en-US" sz="2400" b="0" i="0" u="none" strike="noStrike" kern="1200" cap="none" spc="0" normalizeH="0" baseline="0" noProof="0">
                <a:ln>
                  <a:noFill/>
                </a:ln>
                <a:solidFill>
                  <a:srgbClr val="084337"/>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0" b="0" i="0" u="none" strike="noStrike" kern="1200" cap="none" spc="0" normalizeH="0" baseline="0" noProof="0">
                <a:ln>
                  <a:noFill/>
                </a:ln>
                <a:solidFill>
                  <a:srgbClr val="084337"/>
                </a:solidFill>
                <a:effectLst/>
                <a:uLnTx/>
                <a:uFillTx/>
                <a:latin typeface="DM Sans"/>
                <a:ea typeface="+mn-ea"/>
                <a:cs typeface="+mn-cs"/>
              </a:rPr>
              <a:t>Making Sustainability tangible for our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30000" noProof="0">
              <a:ln>
                <a:noFill/>
              </a:ln>
              <a:solidFill>
                <a:srgbClr val="084337"/>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9A7A76FC-A39E-272C-700D-E53E9BFE6E59}"/>
              </a:ext>
            </a:extLst>
          </p:cNvPr>
          <p:cNvSpPr txBox="1"/>
          <p:nvPr/>
        </p:nvSpPr>
        <p:spPr>
          <a:xfrm>
            <a:off x="151166" y="2329455"/>
            <a:ext cx="603373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84337"/>
                </a:solidFill>
                <a:effectLst/>
                <a:uLnTx/>
                <a:uFillTx/>
                <a:latin typeface="DM Sans"/>
                <a:ea typeface="+mn-ea"/>
                <a:cs typeface="+mn-cs"/>
              </a:rPr>
              <a:t>Imp’Act</a:t>
            </a:r>
            <a:r>
              <a:rPr kumimoji="0" lang="en-US" sz="1400" b="0" i="0" u="none" strike="noStrike" kern="1200" cap="none" spc="0" normalizeH="0" baseline="0" noProof="0">
                <a:ln>
                  <a:noFill/>
                </a:ln>
                <a:solidFill>
                  <a:srgbClr val="084337"/>
                </a:solidFill>
                <a:effectLst/>
                <a:uLnTx/>
                <a:uFillTx/>
                <a:latin typeface="DM Sans"/>
                <a:ea typeface="+mn-ea"/>
                <a:cs typeface="+mn-cs"/>
              </a:rPr>
              <a:t> </a:t>
            </a:r>
            <a:r>
              <a:rPr kumimoji="0" lang="en-US" sz="1400" b="0" i="0" u="none" strike="noStrike" kern="1200" cap="none" spc="0" normalizeH="0" baseline="0" noProof="0" err="1">
                <a:ln>
                  <a:noFill/>
                </a:ln>
                <a:solidFill>
                  <a:srgbClr val="084337"/>
                </a:solidFill>
                <a:effectLst/>
                <a:uLnTx/>
                <a:uFillTx/>
                <a:latin typeface="DM Sans"/>
                <a:ea typeface="+mn-ea"/>
                <a:cs typeface="+mn-cs"/>
              </a:rPr>
              <a:t>Cards</a:t>
            </a:r>
            <a:r>
              <a:rPr kumimoji="0" lang="en-US" sz="1400" b="0" i="0" u="none" strike="noStrike" kern="1200" cap="none" spc="0" normalizeH="0" baseline="30000" noProof="0" err="1">
                <a:ln>
                  <a:noFill/>
                </a:ln>
                <a:solidFill>
                  <a:srgbClr val="084337"/>
                </a:solidFill>
                <a:effectLst/>
                <a:uLnTx/>
                <a:uFillTx/>
                <a:latin typeface="DM Sans"/>
                <a:ea typeface="+mn-ea"/>
                <a:cs typeface="+mn-cs"/>
              </a:rPr>
              <a:t>TM</a:t>
            </a:r>
            <a:r>
              <a:rPr kumimoji="0" lang="en-US" sz="1400" b="0" i="0" u="none" strike="noStrike" kern="1200" cap="none" spc="0" normalizeH="0" baseline="0" noProof="0">
                <a:ln>
                  <a:noFill/>
                </a:ln>
                <a:solidFill>
                  <a:srgbClr val="084337"/>
                </a:solidFill>
                <a:effectLst/>
                <a:uLnTx/>
                <a:uFillTx/>
                <a:latin typeface="DM Sans"/>
                <a:ea typeface="+mn-ea"/>
                <a:cs typeface="+mn-cs"/>
              </a:rPr>
              <a:t> measure the footprint of our products and provide customers with transparent &amp; holistic information.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084337"/>
                </a:solidFill>
                <a:effectLst/>
                <a:uLnTx/>
                <a:uFillTx/>
                <a:latin typeface="DM Sans"/>
                <a:ea typeface="+mn-ea"/>
                <a:cs typeface="+mn-cs"/>
              </a:rPr>
            </a:br>
            <a:endParaRPr kumimoji="0" lang="en-US" sz="1400" b="0" i="0" u="none" strike="noStrike" kern="1200" cap="none" spc="0" normalizeH="0" baseline="0" noProof="0">
              <a:ln>
                <a:noFill/>
              </a:ln>
              <a:solidFill>
                <a:srgbClr val="084337"/>
              </a:solidFill>
              <a:effectLst/>
              <a:uLnTx/>
              <a:uFillTx/>
              <a:latin typeface="DM Sans"/>
              <a:ea typeface="+mn-ea"/>
              <a:cs typeface="+mn-cs"/>
            </a:endParaRPr>
          </a:p>
        </p:txBody>
      </p:sp>
      <p:pic>
        <p:nvPicPr>
          <p:cNvPr id="6" name="Picture 5">
            <a:extLst>
              <a:ext uri="{FF2B5EF4-FFF2-40B4-BE49-F238E27FC236}">
                <a16:creationId xmlns:a16="http://schemas.microsoft.com/office/drawing/2014/main" id="{B290C1A4-7B70-B501-B576-97EB36A447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8073" y="3110127"/>
            <a:ext cx="5153115" cy="2899324"/>
          </a:xfrm>
          <a:prstGeom prst="rect">
            <a:avLst/>
          </a:prstGeom>
        </p:spPr>
      </p:pic>
    </p:spTree>
    <p:extLst>
      <p:ext uri="{BB962C8B-B14F-4D97-AF65-F5344CB8AC3E}">
        <p14:creationId xmlns:p14="http://schemas.microsoft.com/office/powerpoint/2010/main" val="372590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E32250BA-9CEC-0ABF-343B-D404A1A41F1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4" name="Imagem 13">
            <a:extLst>
              <a:ext uri="{FF2B5EF4-FFF2-40B4-BE49-F238E27FC236}">
                <a16:creationId xmlns:a16="http://schemas.microsoft.com/office/drawing/2014/main" id="{81B1CAB2-A7C3-1950-AA66-B3546E8307B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200" y="0"/>
            <a:ext cx="12268200" cy="6858000"/>
          </a:xfrm>
          <a:prstGeom prst="rect">
            <a:avLst/>
          </a:prstGeom>
        </p:spPr>
      </p:pic>
      <p:sp>
        <p:nvSpPr>
          <p:cNvPr id="5" name="Text Placeholder 3">
            <a:extLst>
              <a:ext uri="{FF2B5EF4-FFF2-40B4-BE49-F238E27FC236}">
                <a16:creationId xmlns:a16="http://schemas.microsoft.com/office/drawing/2014/main" id="{4AD5B67F-CFEA-C966-AD11-0C55B7C467DF}"/>
              </a:ext>
            </a:extLst>
          </p:cNvPr>
          <p:cNvSpPr txBox="1">
            <a:spLocks/>
          </p:cNvSpPr>
          <p:nvPr/>
        </p:nvSpPr>
        <p:spPr>
          <a:xfrm>
            <a:off x="226829" y="2370664"/>
            <a:ext cx="11483163" cy="10583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800" b="0" i="0" u="none" strike="noStrike" kern="0" cap="none" spc="0" normalizeH="0" baseline="0" noProof="0">
              <a:ln>
                <a:noFill/>
              </a:ln>
              <a:solidFill>
                <a:prstClr val="black"/>
              </a:solidFill>
              <a:effectLst/>
              <a:uLnTx/>
              <a:uFillTx/>
              <a:latin typeface="DM Sans"/>
              <a:ea typeface="+mn-ea"/>
              <a:cs typeface="+mn-cs"/>
            </a:endParaRPr>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9" name="Imagem 8" descr="Desenho com traços pretos em fundo branco&#10;&#10;Descrição gerada automaticamente">
            <a:extLst>
              <a:ext uri="{FF2B5EF4-FFF2-40B4-BE49-F238E27FC236}">
                <a16:creationId xmlns:a16="http://schemas.microsoft.com/office/drawing/2014/main" id="{F3C3CD3C-011C-126E-6610-D2373451A1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20730" y="2059479"/>
            <a:ext cx="5929659" cy="935490"/>
          </a:xfrm>
          <a:prstGeom prst="rect">
            <a:avLst/>
          </a:prstGeom>
        </p:spPr>
      </p:pic>
      <p:sp>
        <p:nvSpPr>
          <p:cNvPr id="11" name="CaixaDeTexto 10">
            <a:extLst>
              <a:ext uri="{FF2B5EF4-FFF2-40B4-BE49-F238E27FC236}">
                <a16:creationId xmlns:a16="http://schemas.microsoft.com/office/drawing/2014/main" id="{60BF3CCF-90CE-167D-42FC-2615DC25AAA7}"/>
              </a:ext>
            </a:extLst>
          </p:cNvPr>
          <p:cNvSpPr txBox="1"/>
          <p:nvPr/>
        </p:nvSpPr>
        <p:spPr>
          <a:xfrm>
            <a:off x="2677586" y="3075321"/>
            <a:ext cx="6815947" cy="461665"/>
          </a:xfrm>
          <a:prstGeom prst="rect">
            <a:avLst/>
          </a:prstGeom>
          <a:noFill/>
        </p:spPr>
        <p:txBody>
          <a:bodyPr wrap="square">
            <a:spAutoFit/>
          </a:bodyPr>
          <a:lstStyle/>
          <a:p>
            <a:r>
              <a:rPr lang="en-US" sz="2400">
                <a:solidFill>
                  <a:schemeClr val="bg1"/>
                </a:solidFill>
                <a:latin typeface="DM Sans" pitchFamily="2" charset="77"/>
              </a:rPr>
              <a:t>Well-being rituals made with scents and care.</a:t>
            </a:r>
            <a:endParaRPr lang="pt-BR" sz="2400">
              <a:latin typeface="DM Sans" pitchFamily="2" charset="77"/>
            </a:endParaRPr>
          </a:p>
        </p:txBody>
      </p:sp>
      <p:pic>
        <p:nvPicPr>
          <p:cNvPr id="20" name="Imagem 96" descr="Texto&#10;&#10;Descrição gerada automaticamente com confiança baixa">
            <a:extLst>
              <a:ext uri="{FF2B5EF4-FFF2-40B4-BE49-F238E27FC236}">
                <a16:creationId xmlns:a16="http://schemas.microsoft.com/office/drawing/2014/main" id="{D0ED77EA-3465-6CC9-36FD-CF2E5DCC877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39021" y="4082958"/>
            <a:ext cx="3685339" cy="885253"/>
          </a:xfrm>
          <a:prstGeom prst="rect">
            <a:avLst/>
          </a:prstGeom>
        </p:spPr>
      </p:pic>
      <p:pic>
        <p:nvPicPr>
          <p:cNvPr id="23" name="Imagem 39" descr="Interface gráfica do usuário&#10;&#10;Descrição gerada automaticamente com confiança média">
            <a:extLst>
              <a:ext uri="{FF2B5EF4-FFF2-40B4-BE49-F238E27FC236}">
                <a16:creationId xmlns:a16="http://schemas.microsoft.com/office/drawing/2014/main" id="{F96AA224-D86C-C655-A607-69B06236427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192963" y="4018488"/>
            <a:ext cx="3953746" cy="949723"/>
          </a:xfrm>
          <a:prstGeom prst="rect">
            <a:avLst/>
          </a:prstGeom>
        </p:spPr>
      </p:pic>
    </p:spTree>
    <p:extLst>
      <p:ext uri="{BB962C8B-B14F-4D97-AF65-F5344CB8AC3E}">
        <p14:creationId xmlns:p14="http://schemas.microsoft.com/office/powerpoint/2010/main" val="368733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E32250BA-9CEC-0ABF-343B-D404A1A41F1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4" name="Imagem 13">
            <a:extLst>
              <a:ext uri="{FF2B5EF4-FFF2-40B4-BE49-F238E27FC236}">
                <a16:creationId xmlns:a16="http://schemas.microsoft.com/office/drawing/2014/main" id="{81B1CAB2-A7C3-1950-AA66-B3546E8307B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 Placeholder 3">
            <a:extLst>
              <a:ext uri="{FF2B5EF4-FFF2-40B4-BE49-F238E27FC236}">
                <a16:creationId xmlns:a16="http://schemas.microsoft.com/office/drawing/2014/main" id="{4AD5B67F-CFEA-C966-AD11-0C55B7C467DF}"/>
              </a:ext>
            </a:extLst>
          </p:cNvPr>
          <p:cNvSpPr txBox="1">
            <a:spLocks/>
          </p:cNvSpPr>
          <p:nvPr/>
        </p:nvSpPr>
        <p:spPr>
          <a:xfrm>
            <a:off x="226829" y="2370664"/>
            <a:ext cx="11483163" cy="10583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800" b="0" i="0" u="none" strike="noStrike" kern="0" cap="none" spc="0" normalizeH="0" baseline="0" noProof="0">
              <a:ln>
                <a:noFill/>
              </a:ln>
              <a:solidFill>
                <a:prstClr val="black"/>
              </a:solidFill>
              <a:effectLst/>
              <a:uLnTx/>
              <a:uFillTx/>
              <a:latin typeface="DM Sans"/>
              <a:ea typeface="+mn-ea"/>
              <a:cs typeface="+mn-cs"/>
            </a:endParaRPr>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3" name="Retângulo 2">
            <a:extLst>
              <a:ext uri="{FF2B5EF4-FFF2-40B4-BE49-F238E27FC236}">
                <a16:creationId xmlns:a16="http://schemas.microsoft.com/office/drawing/2014/main" id="{BF59D1ED-C5B0-DE35-0258-8B5016594C8D}"/>
              </a:ext>
            </a:extLst>
          </p:cNvPr>
          <p:cNvSpPr/>
          <p:nvPr/>
        </p:nvSpPr>
        <p:spPr>
          <a:xfrm>
            <a:off x="-163033" y="-90332"/>
            <a:ext cx="1235503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grpSp>
        <p:nvGrpSpPr>
          <p:cNvPr id="3" name="Agrupar 44">
            <a:extLst>
              <a:ext uri="{FF2B5EF4-FFF2-40B4-BE49-F238E27FC236}">
                <a16:creationId xmlns:a16="http://schemas.microsoft.com/office/drawing/2014/main" id="{19C970F3-B778-FF2F-E028-B9D0F00F0260}"/>
              </a:ext>
            </a:extLst>
          </p:cNvPr>
          <p:cNvGrpSpPr/>
          <p:nvPr/>
        </p:nvGrpSpPr>
        <p:grpSpPr>
          <a:xfrm>
            <a:off x="143206" y="3429642"/>
            <a:ext cx="1073410" cy="1038709"/>
            <a:chOff x="586333" y="5124649"/>
            <a:chExt cx="937571" cy="937570"/>
          </a:xfrm>
        </p:grpSpPr>
        <p:pic>
          <p:nvPicPr>
            <p:cNvPr id="8" name="Imagem 45" descr="Logotipo&#10;&#10;Descrição gerada automaticamente">
              <a:extLst>
                <a:ext uri="{FF2B5EF4-FFF2-40B4-BE49-F238E27FC236}">
                  <a16:creationId xmlns:a16="http://schemas.microsoft.com/office/drawing/2014/main" id="{EB3CE9F2-40ED-C020-3977-376EE26D7D0E}"/>
                </a:ext>
              </a:extLst>
            </p:cNvPr>
            <p:cNvPicPr>
              <a:picLocks noChangeAspect="1"/>
            </p:cNvPicPr>
            <p:nvPr/>
          </p:nvPicPr>
          <p:blipFill>
            <a:blip r:embed="rId6" cstate="screen">
              <a:biLevel thresh="25000"/>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750229" y="5273464"/>
              <a:ext cx="618337" cy="618336"/>
            </a:xfrm>
            <a:prstGeom prst="rect">
              <a:avLst/>
            </a:prstGeom>
            <a:ln>
              <a:noFill/>
            </a:ln>
          </p:spPr>
        </p:pic>
        <p:sp>
          <p:nvSpPr>
            <p:cNvPr id="10" name="Oval 9">
              <a:extLst>
                <a:ext uri="{FF2B5EF4-FFF2-40B4-BE49-F238E27FC236}">
                  <a16:creationId xmlns:a16="http://schemas.microsoft.com/office/drawing/2014/main" id="{8F390CBC-48BD-2E6E-C281-EC24307E5715}"/>
                </a:ext>
              </a:extLst>
            </p:cNvPr>
            <p:cNvSpPr/>
            <p:nvPr/>
          </p:nvSpPr>
          <p:spPr>
            <a:xfrm>
              <a:off x="586333" y="5124649"/>
              <a:ext cx="937571" cy="93757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grpSp>
      <p:sp>
        <p:nvSpPr>
          <p:cNvPr id="4" name="CaixaDeTexto 81">
            <a:extLst>
              <a:ext uri="{FF2B5EF4-FFF2-40B4-BE49-F238E27FC236}">
                <a16:creationId xmlns:a16="http://schemas.microsoft.com/office/drawing/2014/main" id="{15B5F6E7-6690-883F-381C-88C3C8A3CF19}"/>
              </a:ext>
            </a:extLst>
          </p:cNvPr>
          <p:cNvSpPr txBox="1"/>
          <p:nvPr/>
        </p:nvSpPr>
        <p:spPr>
          <a:xfrm>
            <a:off x="981794" y="5963963"/>
            <a:ext cx="1362464" cy="592470"/>
          </a:xfrm>
          <a:prstGeom prst="rect">
            <a:avLst/>
          </a:prstGeom>
          <a:noFill/>
        </p:spPr>
        <p:txBody>
          <a:bodyPr wrap="square">
            <a:spAutoFit/>
          </a:bodyPr>
          <a:lstStyle/>
          <a:p>
            <a:pPr marL="0" marR="0" lvl="0" indent="0" defTabSz="914400" rtl="0" eaLnBrk="1" fontAlgn="auto" latinLnBrk="0" hangingPunct="1">
              <a:lnSpc>
                <a:spcPts val="1320"/>
              </a:lnSpc>
              <a:spcBef>
                <a:spcPts val="0"/>
              </a:spcBef>
              <a:spcAft>
                <a:spcPts val="0"/>
              </a:spcAft>
              <a:buClrTx/>
              <a:buSzTx/>
              <a:buFontTx/>
              <a:buNone/>
              <a:tabLst/>
              <a:defRPr/>
            </a:pPr>
            <a:r>
              <a:rPr kumimoji="0" lang="pt-BR" sz="1000" i="0" u="none" strike="noStrike" kern="1200" cap="none" spc="0" normalizeH="0" baseline="0" noProof="0">
                <a:ln>
                  <a:noFill/>
                </a:ln>
                <a:solidFill>
                  <a:schemeClr val="bg1"/>
                </a:solidFill>
                <a:effectLst/>
                <a:uLnTx/>
                <a:uFillTx/>
                <a:latin typeface="DM Sans 14pt" pitchFamily="2" charset="77"/>
              </a:rPr>
              <a:t>SOUL </a:t>
            </a:r>
          </a:p>
          <a:p>
            <a:pPr marL="0" marR="0" lvl="0" indent="0" defTabSz="914400" rtl="0" eaLnBrk="1" fontAlgn="auto" latinLnBrk="0" hangingPunct="1">
              <a:lnSpc>
                <a:spcPts val="1320"/>
              </a:lnSpc>
              <a:spcBef>
                <a:spcPts val="0"/>
              </a:spcBef>
              <a:spcAft>
                <a:spcPts val="0"/>
              </a:spcAft>
              <a:buClrTx/>
              <a:buSzTx/>
              <a:buFontTx/>
              <a:buNone/>
              <a:tabLst/>
              <a:defRPr/>
            </a:pPr>
            <a:r>
              <a:rPr kumimoji="0" lang="pt-BR" sz="1000" i="0" u="none" strike="noStrike" kern="1200" cap="none" spc="0" normalizeH="0" baseline="0" noProof="0">
                <a:ln>
                  <a:noFill/>
                </a:ln>
                <a:solidFill>
                  <a:schemeClr val="bg1"/>
                </a:solidFill>
                <a:effectLst/>
                <a:uLnTx/>
                <a:uFillTx/>
                <a:latin typeface="DM Sans 14pt" pitchFamily="2" charset="77"/>
              </a:rPr>
              <a:t>TRANSFORMATIVE </a:t>
            </a:r>
            <a:br>
              <a:rPr kumimoji="0" lang="pt-BR" sz="1000" i="0" u="none" strike="noStrike" kern="1200" cap="none" spc="0" normalizeH="0" baseline="0" noProof="0">
                <a:ln>
                  <a:noFill/>
                </a:ln>
                <a:solidFill>
                  <a:schemeClr val="bg1"/>
                </a:solidFill>
                <a:effectLst/>
                <a:uLnTx/>
                <a:uFillTx/>
                <a:latin typeface="DM Sans 14pt" pitchFamily="2" charset="77"/>
              </a:rPr>
            </a:br>
            <a:r>
              <a:rPr kumimoji="0" lang="pt-BR" sz="1400" b="1" i="0" u="none" strike="noStrike" kern="1200" cap="none" spc="0" normalizeH="0" baseline="0" noProof="0">
                <a:ln>
                  <a:noFill/>
                </a:ln>
                <a:solidFill>
                  <a:schemeClr val="bg1"/>
                </a:solidFill>
                <a:effectLst/>
                <a:uLnTx/>
                <a:uFillTx/>
                <a:latin typeface="DM Sans 14pt" pitchFamily="2" charset="77"/>
              </a:rPr>
              <a:t>CLEANSER</a:t>
            </a:r>
            <a:endParaRPr kumimoji="0" lang="pt-BR" sz="1000" b="1" i="0" u="none" strike="noStrike" kern="1200" cap="none" spc="0" normalizeH="0" baseline="0" noProof="0">
              <a:ln>
                <a:noFill/>
              </a:ln>
              <a:solidFill>
                <a:schemeClr val="bg1"/>
              </a:solidFill>
              <a:effectLst/>
              <a:uLnTx/>
              <a:uFillTx/>
              <a:latin typeface="DM Sans 14pt" pitchFamily="2" charset="77"/>
            </a:endParaRPr>
          </a:p>
        </p:txBody>
      </p:sp>
      <p:pic>
        <p:nvPicPr>
          <p:cNvPr id="7" name="Imagem 28">
            <a:extLst>
              <a:ext uri="{FF2B5EF4-FFF2-40B4-BE49-F238E27FC236}">
                <a16:creationId xmlns:a16="http://schemas.microsoft.com/office/drawing/2014/main" id="{33A8C3A5-D2AE-A0CE-8163-63FC593316EF}"/>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82536" y="2004233"/>
            <a:ext cx="3272142" cy="4065288"/>
          </a:xfrm>
          <a:prstGeom prst="rect">
            <a:avLst/>
          </a:prstGeom>
        </p:spPr>
      </p:pic>
      <p:sp>
        <p:nvSpPr>
          <p:cNvPr id="15" name="CaixaDeTexto 6">
            <a:extLst>
              <a:ext uri="{FF2B5EF4-FFF2-40B4-BE49-F238E27FC236}">
                <a16:creationId xmlns:a16="http://schemas.microsoft.com/office/drawing/2014/main" id="{FF3ED876-D771-0E35-D7B8-3E894A3831EA}"/>
              </a:ext>
            </a:extLst>
          </p:cNvPr>
          <p:cNvSpPr txBox="1"/>
          <p:nvPr/>
        </p:nvSpPr>
        <p:spPr>
          <a:xfrm>
            <a:off x="2632567" y="5963963"/>
            <a:ext cx="1020050" cy="598177"/>
          </a:xfrm>
          <a:prstGeom prst="rect">
            <a:avLst/>
          </a:prstGeom>
          <a:noFill/>
        </p:spPr>
        <p:txBody>
          <a:bodyPr wrap="square">
            <a:spAutoFit/>
          </a:bodyPr>
          <a:lstStyle/>
          <a:p>
            <a:pPr>
              <a:lnSpc>
                <a:spcPts val="1320"/>
              </a:lnSpc>
              <a:defRPr/>
            </a:pPr>
            <a:r>
              <a:rPr lang="pt-BR" sz="1000">
                <a:solidFill>
                  <a:schemeClr val="bg1"/>
                </a:solidFill>
                <a:latin typeface="DM Sans 14pt" pitchFamily="2" charset="77"/>
              </a:rPr>
              <a:t>WAKE UP </a:t>
            </a:r>
          </a:p>
          <a:p>
            <a:pPr>
              <a:lnSpc>
                <a:spcPts val="1320"/>
              </a:lnSpc>
              <a:defRPr/>
            </a:pPr>
            <a:r>
              <a:rPr lang="pt-BR" sz="1000">
                <a:solidFill>
                  <a:schemeClr val="bg1"/>
                </a:solidFill>
                <a:latin typeface="DM Sans 14pt" pitchFamily="2" charset="77"/>
              </a:rPr>
              <a:t>CALL </a:t>
            </a:r>
          </a:p>
          <a:p>
            <a:pPr>
              <a:lnSpc>
                <a:spcPts val="1320"/>
              </a:lnSpc>
              <a:defRPr/>
            </a:pPr>
            <a:r>
              <a:rPr lang="pt-BR" sz="1400" b="1">
                <a:solidFill>
                  <a:schemeClr val="bg1"/>
                </a:solidFill>
                <a:latin typeface="DM Sans 14pt" pitchFamily="2" charset="77"/>
              </a:rPr>
              <a:t>CREAM</a:t>
            </a:r>
            <a:endParaRPr lang="fr-FR" sz="1000" b="1">
              <a:solidFill>
                <a:schemeClr val="bg1"/>
              </a:solidFill>
              <a:latin typeface="DM Sans 14pt" pitchFamily="2" charset="77"/>
            </a:endParaRPr>
          </a:p>
        </p:txBody>
      </p:sp>
      <p:pic>
        <p:nvPicPr>
          <p:cNvPr id="16" name="Imagem 69">
            <a:extLst>
              <a:ext uri="{FF2B5EF4-FFF2-40B4-BE49-F238E27FC236}">
                <a16:creationId xmlns:a16="http://schemas.microsoft.com/office/drawing/2014/main" id="{CF4BBC6D-187E-3347-16BD-73296187E513}"/>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867862" y="2602494"/>
            <a:ext cx="2569891" cy="3425664"/>
          </a:xfrm>
          <a:prstGeom prst="rect">
            <a:avLst/>
          </a:prstGeom>
        </p:spPr>
      </p:pic>
      <p:sp>
        <p:nvSpPr>
          <p:cNvPr id="18" name="CaixaDeTexto 14">
            <a:extLst>
              <a:ext uri="{FF2B5EF4-FFF2-40B4-BE49-F238E27FC236}">
                <a16:creationId xmlns:a16="http://schemas.microsoft.com/office/drawing/2014/main" id="{10E00A7C-51CE-3682-CA54-E196F8FBEF6A}"/>
              </a:ext>
            </a:extLst>
          </p:cNvPr>
          <p:cNvSpPr txBox="1"/>
          <p:nvPr/>
        </p:nvSpPr>
        <p:spPr>
          <a:xfrm>
            <a:off x="3943781" y="5963963"/>
            <a:ext cx="1399591" cy="598177"/>
          </a:xfrm>
          <a:prstGeom prst="rect">
            <a:avLst/>
          </a:prstGeom>
          <a:noFill/>
        </p:spPr>
        <p:txBody>
          <a:bodyPr wrap="square">
            <a:spAutoFit/>
          </a:bodyPr>
          <a:lstStyle/>
          <a:p>
            <a:pPr>
              <a:lnSpc>
                <a:spcPts val="1320"/>
              </a:lnSpc>
              <a:defRPr/>
            </a:pPr>
            <a:r>
              <a:rPr lang="pt-BR" sz="1000">
                <a:solidFill>
                  <a:schemeClr val="bg1"/>
                </a:solidFill>
                <a:latin typeface="DM Sans 14pt" pitchFamily="2" charset="77"/>
              </a:rPr>
              <a:t>COCOON</a:t>
            </a:r>
          </a:p>
          <a:p>
            <a:pPr>
              <a:lnSpc>
                <a:spcPts val="1320"/>
              </a:lnSpc>
              <a:defRPr/>
            </a:pPr>
            <a:r>
              <a:rPr lang="pt-BR" sz="1000" b="1">
                <a:solidFill>
                  <a:schemeClr val="bg1"/>
                </a:solidFill>
                <a:latin typeface="DM Sans 14pt" pitchFamily="2" charset="77"/>
              </a:rPr>
              <a:t>FACE &amp; BODY </a:t>
            </a:r>
          </a:p>
          <a:p>
            <a:pPr>
              <a:lnSpc>
                <a:spcPts val="1320"/>
              </a:lnSpc>
              <a:defRPr/>
            </a:pPr>
            <a:r>
              <a:rPr lang="pt-BR" sz="1400" b="1">
                <a:solidFill>
                  <a:schemeClr val="bg1"/>
                </a:solidFill>
                <a:latin typeface="DM Sans 14pt" pitchFamily="2" charset="77"/>
              </a:rPr>
              <a:t>OIL</a:t>
            </a:r>
            <a:endParaRPr lang="pt-BR" sz="1000" b="1">
              <a:solidFill>
                <a:schemeClr val="bg1"/>
              </a:solidFill>
              <a:latin typeface="DM Sans 14pt" pitchFamily="2" charset="77"/>
            </a:endParaRPr>
          </a:p>
        </p:txBody>
      </p:sp>
      <p:pic>
        <p:nvPicPr>
          <p:cNvPr id="19" name="Imagem 70">
            <a:extLst>
              <a:ext uri="{FF2B5EF4-FFF2-40B4-BE49-F238E27FC236}">
                <a16:creationId xmlns:a16="http://schemas.microsoft.com/office/drawing/2014/main" id="{EA9A0183-823B-37D3-87CC-99F3ADB7D606}"/>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221344" y="2670692"/>
            <a:ext cx="2606085" cy="3473912"/>
          </a:xfrm>
          <a:prstGeom prst="rect">
            <a:avLst/>
          </a:prstGeom>
        </p:spPr>
      </p:pic>
      <p:pic>
        <p:nvPicPr>
          <p:cNvPr id="22" name="Imagem 72">
            <a:extLst>
              <a:ext uri="{FF2B5EF4-FFF2-40B4-BE49-F238E27FC236}">
                <a16:creationId xmlns:a16="http://schemas.microsoft.com/office/drawing/2014/main" id="{A41A4ECD-3FA7-9084-09CC-1CB572082C1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4014639" y="1196975"/>
            <a:ext cx="3866070" cy="5153471"/>
          </a:xfrm>
          <a:prstGeom prst="rect">
            <a:avLst/>
          </a:prstGeom>
        </p:spPr>
      </p:pic>
      <p:sp>
        <p:nvSpPr>
          <p:cNvPr id="11" name="CaixaDeTexto 10">
            <a:extLst>
              <a:ext uri="{FF2B5EF4-FFF2-40B4-BE49-F238E27FC236}">
                <a16:creationId xmlns:a16="http://schemas.microsoft.com/office/drawing/2014/main" id="{60BF3CCF-90CE-167D-42FC-2615DC25AAA7}"/>
              </a:ext>
            </a:extLst>
          </p:cNvPr>
          <p:cNvSpPr txBox="1"/>
          <p:nvPr/>
        </p:nvSpPr>
        <p:spPr>
          <a:xfrm>
            <a:off x="164714" y="534571"/>
            <a:ext cx="4064750" cy="830997"/>
          </a:xfrm>
          <a:prstGeom prst="rect">
            <a:avLst/>
          </a:prstGeom>
          <a:noFill/>
        </p:spPr>
        <p:txBody>
          <a:bodyPr wrap="square">
            <a:spAutoFit/>
          </a:bodyPr>
          <a:lstStyle/>
          <a:p>
            <a:r>
              <a:rPr lang="en-US" sz="2400">
                <a:solidFill>
                  <a:schemeClr val="bg1"/>
                </a:solidFill>
                <a:latin typeface="DM Sans" pitchFamily="2" charset="77"/>
              </a:rPr>
              <a:t>Well-being rituals made with scents and care.</a:t>
            </a:r>
            <a:endParaRPr lang="pt-BR" sz="2400">
              <a:latin typeface="DM Sans" pitchFamily="2" charset="77"/>
            </a:endParaRPr>
          </a:p>
        </p:txBody>
      </p:sp>
      <p:pic>
        <p:nvPicPr>
          <p:cNvPr id="9" name="Imagem 8" descr="Desenho com traços pretos em fundo branco&#10;&#10;Descrição gerada automaticamente">
            <a:extLst>
              <a:ext uri="{FF2B5EF4-FFF2-40B4-BE49-F238E27FC236}">
                <a16:creationId xmlns:a16="http://schemas.microsoft.com/office/drawing/2014/main" id="{F3C3CD3C-011C-126E-6610-D2373451A1E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26829" y="80998"/>
            <a:ext cx="2736540" cy="431729"/>
          </a:xfrm>
          <a:prstGeom prst="rect">
            <a:avLst/>
          </a:prstGeom>
        </p:spPr>
      </p:pic>
      <p:pic>
        <p:nvPicPr>
          <p:cNvPr id="24" name="Imagem 96" descr="Texto&#10;&#10;Descrição gerada automaticamente com confiança baixa">
            <a:extLst>
              <a:ext uri="{FF2B5EF4-FFF2-40B4-BE49-F238E27FC236}">
                <a16:creationId xmlns:a16="http://schemas.microsoft.com/office/drawing/2014/main" id="{2B1D3C8C-73EF-DF24-6D96-725935136DB7}"/>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7764648" y="3167286"/>
            <a:ext cx="3685339" cy="885253"/>
          </a:xfrm>
          <a:prstGeom prst="rect">
            <a:avLst/>
          </a:prstGeom>
        </p:spPr>
      </p:pic>
      <p:sp>
        <p:nvSpPr>
          <p:cNvPr id="21" name="CaixaDeTexto 14">
            <a:extLst>
              <a:ext uri="{FF2B5EF4-FFF2-40B4-BE49-F238E27FC236}">
                <a16:creationId xmlns:a16="http://schemas.microsoft.com/office/drawing/2014/main" id="{5B14B000-1182-2685-23A7-8EA2AD4A4C3A}"/>
              </a:ext>
            </a:extLst>
          </p:cNvPr>
          <p:cNvSpPr txBox="1"/>
          <p:nvPr/>
        </p:nvSpPr>
        <p:spPr>
          <a:xfrm>
            <a:off x="5410826" y="5963963"/>
            <a:ext cx="1504369" cy="598177"/>
          </a:xfrm>
          <a:prstGeom prst="rect">
            <a:avLst/>
          </a:prstGeom>
          <a:noFill/>
        </p:spPr>
        <p:txBody>
          <a:bodyPr wrap="square">
            <a:spAutoFit/>
          </a:bodyPr>
          <a:lstStyle/>
          <a:p>
            <a:pPr>
              <a:lnSpc>
                <a:spcPts val="1320"/>
              </a:lnSpc>
              <a:defRPr/>
            </a:pPr>
            <a:r>
              <a:rPr lang="pt-BR" sz="1000">
                <a:solidFill>
                  <a:schemeClr val="bg1"/>
                </a:solidFill>
                <a:latin typeface="DM Sans 14pt" pitchFamily="2" charset="77"/>
              </a:rPr>
              <a:t>SELF FOCUS</a:t>
            </a:r>
          </a:p>
          <a:p>
            <a:pPr>
              <a:lnSpc>
                <a:spcPts val="1320"/>
              </a:lnSpc>
              <a:defRPr/>
            </a:pPr>
            <a:r>
              <a:rPr lang="pt-BR" sz="1000" b="1">
                <a:solidFill>
                  <a:schemeClr val="bg1"/>
                </a:solidFill>
                <a:latin typeface="DM Sans 14pt" pitchFamily="2" charset="77"/>
              </a:rPr>
              <a:t>FACE &amp; BODY </a:t>
            </a:r>
          </a:p>
          <a:p>
            <a:pPr>
              <a:lnSpc>
                <a:spcPts val="1320"/>
              </a:lnSpc>
              <a:defRPr/>
            </a:pPr>
            <a:r>
              <a:rPr lang="pt-BR" sz="1400" b="1">
                <a:solidFill>
                  <a:schemeClr val="bg1"/>
                </a:solidFill>
                <a:latin typeface="DM Sans 14pt" pitchFamily="2" charset="77"/>
              </a:rPr>
              <a:t>MIST</a:t>
            </a:r>
          </a:p>
        </p:txBody>
      </p:sp>
    </p:spTree>
    <p:extLst>
      <p:ext uri="{BB962C8B-B14F-4D97-AF65-F5344CB8AC3E}">
        <p14:creationId xmlns:p14="http://schemas.microsoft.com/office/powerpoint/2010/main" val="366436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8"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BB0EF3-66B7-AC5A-3D13-E64BDE9B4F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12255796" cy="6857999"/>
          </a:xfrm>
          <a:prstGeom prst="rect">
            <a:avLst/>
          </a:prstGeom>
        </p:spPr>
      </p:pic>
      <p:sp>
        <p:nvSpPr>
          <p:cNvPr id="5" name="Text Placeholder 3">
            <a:extLst>
              <a:ext uri="{FF2B5EF4-FFF2-40B4-BE49-F238E27FC236}">
                <a16:creationId xmlns:a16="http://schemas.microsoft.com/office/drawing/2014/main" id="{4AD5B67F-CFEA-C966-AD11-0C55B7C467DF}"/>
              </a:ext>
            </a:extLst>
          </p:cNvPr>
          <p:cNvSpPr txBox="1">
            <a:spLocks/>
          </p:cNvSpPr>
          <p:nvPr/>
        </p:nvSpPr>
        <p:spPr>
          <a:xfrm>
            <a:off x="226829" y="2370664"/>
            <a:ext cx="11483163" cy="10583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800" b="0" i="0" u="none" strike="noStrike" kern="0" cap="none" spc="0" normalizeH="0" baseline="0" noProof="0">
              <a:ln>
                <a:noFill/>
              </a:ln>
              <a:solidFill>
                <a:prstClr val="black"/>
              </a:solidFill>
              <a:effectLst/>
              <a:uLnTx/>
              <a:uFillTx/>
              <a:latin typeface="DM Sans"/>
              <a:ea typeface="+mn-ea"/>
              <a:cs typeface="+mn-cs"/>
            </a:endParaRPr>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CaixaDeTexto 10">
            <a:extLst>
              <a:ext uri="{FF2B5EF4-FFF2-40B4-BE49-F238E27FC236}">
                <a16:creationId xmlns:a16="http://schemas.microsoft.com/office/drawing/2014/main" id="{60BF3CCF-90CE-167D-42FC-2615DC25AAA7}"/>
              </a:ext>
            </a:extLst>
          </p:cNvPr>
          <p:cNvSpPr txBox="1"/>
          <p:nvPr/>
        </p:nvSpPr>
        <p:spPr>
          <a:xfrm>
            <a:off x="164714" y="534571"/>
            <a:ext cx="4064750" cy="830997"/>
          </a:xfrm>
          <a:prstGeom prst="rect">
            <a:avLst/>
          </a:prstGeom>
          <a:noFill/>
        </p:spPr>
        <p:txBody>
          <a:bodyPr wrap="square">
            <a:spAutoFit/>
          </a:bodyPr>
          <a:lstStyle/>
          <a:p>
            <a:r>
              <a:rPr lang="en-US" sz="2400" dirty="0">
                <a:solidFill>
                  <a:schemeClr val="bg1"/>
                </a:solidFill>
                <a:latin typeface="DM Sans" pitchFamily="2" charset="77"/>
              </a:rPr>
              <a:t>Well-being rituals made with scents and care.</a:t>
            </a:r>
            <a:endParaRPr lang="pt-BR" sz="2400" dirty="0">
              <a:latin typeface="DM Sans" pitchFamily="2" charset="77"/>
            </a:endParaRPr>
          </a:p>
        </p:txBody>
      </p:sp>
      <p:pic>
        <p:nvPicPr>
          <p:cNvPr id="9" name="Imagem 8" descr="Desenho com traços pretos em fundo branco&#10;&#10;Descrição gerada automaticamente">
            <a:extLst>
              <a:ext uri="{FF2B5EF4-FFF2-40B4-BE49-F238E27FC236}">
                <a16:creationId xmlns:a16="http://schemas.microsoft.com/office/drawing/2014/main" id="{F3C3CD3C-011C-126E-6610-D2373451A1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6829" y="80998"/>
            <a:ext cx="2736540" cy="431729"/>
          </a:xfrm>
          <a:prstGeom prst="rect">
            <a:avLst/>
          </a:prstGeom>
        </p:spPr>
      </p:pic>
      <p:pic>
        <p:nvPicPr>
          <p:cNvPr id="2" name="Imagem 39" descr="Interface gráfica do usuário&#10;&#10;Descrição gerada automaticamente com confiança média">
            <a:extLst>
              <a:ext uri="{FF2B5EF4-FFF2-40B4-BE49-F238E27FC236}">
                <a16:creationId xmlns:a16="http://schemas.microsoft.com/office/drawing/2014/main" id="{658EC106-466A-6209-09B6-20C40F1A04B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59047" y="2865825"/>
            <a:ext cx="3953746" cy="949723"/>
          </a:xfrm>
          <a:prstGeom prst="rect">
            <a:avLst/>
          </a:prstGeom>
        </p:spPr>
      </p:pic>
      <p:grpSp>
        <p:nvGrpSpPr>
          <p:cNvPr id="17" name="Agrupar 16">
            <a:extLst>
              <a:ext uri="{FF2B5EF4-FFF2-40B4-BE49-F238E27FC236}">
                <a16:creationId xmlns:a16="http://schemas.microsoft.com/office/drawing/2014/main" id="{EEB3D1FA-2457-DA20-2A34-069E8E01B27C}"/>
              </a:ext>
            </a:extLst>
          </p:cNvPr>
          <p:cNvGrpSpPr/>
          <p:nvPr/>
        </p:nvGrpSpPr>
        <p:grpSpPr>
          <a:xfrm>
            <a:off x="1266167" y="1069958"/>
            <a:ext cx="4119415" cy="5491179"/>
            <a:chOff x="6650309" y="1236912"/>
            <a:chExt cx="4119415" cy="5491179"/>
          </a:xfrm>
        </p:grpSpPr>
        <p:pic>
          <p:nvPicPr>
            <p:cNvPr id="20" name="Imagem 73">
              <a:extLst>
                <a:ext uri="{FF2B5EF4-FFF2-40B4-BE49-F238E27FC236}">
                  <a16:creationId xmlns:a16="http://schemas.microsoft.com/office/drawing/2014/main" id="{7D0CB642-B926-F6D8-0B1F-A2736554038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650309" y="1236912"/>
              <a:ext cx="4119415" cy="5491179"/>
            </a:xfrm>
            <a:prstGeom prst="rect">
              <a:avLst/>
            </a:prstGeom>
          </p:spPr>
        </p:pic>
        <p:sp>
          <p:nvSpPr>
            <p:cNvPr id="25" name="CaixaDeTexto 19">
              <a:extLst>
                <a:ext uri="{FF2B5EF4-FFF2-40B4-BE49-F238E27FC236}">
                  <a16:creationId xmlns:a16="http://schemas.microsoft.com/office/drawing/2014/main" id="{A0D901D8-6299-E90A-57AE-1D114E8EC710}"/>
                </a:ext>
              </a:extLst>
            </p:cNvPr>
            <p:cNvSpPr txBox="1"/>
            <p:nvPr/>
          </p:nvSpPr>
          <p:spPr>
            <a:xfrm>
              <a:off x="8090338" y="6042068"/>
              <a:ext cx="1788903" cy="449226"/>
            </a:xfrm>
            <a:prstGeom prst="rect">
              <a:avLst/>
            </a:prstGeom>
            <a:noFill/>
          </p:spPr>
          <p:txBody>
            <a:bodyPr wrap="square" lIns="91440" tIns="45720" rIns="91440" bIns="45720" anchor="t">
              <a:spAutoFit/>
            </a:bodyPr>
            <a:lstStyle/>
            <a:p>
              <a:pPr>
                <a:lnSpc>
                  <a:spcPct val="114583"/>
                </a:lnSpc>
                <a:defRPr/>
              </a:pPr>
              <a:r>
                <a:rPr lang="pt-BR" sz="1000">
                  <a:solidFill>
                    <a:schemeClr val="bg1"/>
                  </a:solidFill>
                  <a:latin typeface="DM Sans 14pt" pitchFamily="2" charset="77"/>
                </a:rPr>
                <a:t>POST-WORKOUT</a:t>
              </a:r>
              <a:endParaRPr lang="en-US"/>
            </a:p>
            <a:p>
              <a:pPr>
                <a:lnSpc>
                  <a:spcPct val="81845"/>
                </a:lnSpc>
                <a:defRPr/>
              </a:pPr>
              <a:r>
                <a:rPr lang="pt-BR" sz="1400" b="1">
                  <a:solidFill>
                    <a:schemeClr val="bg1"/>
                  </a:solidFill>
                  <a:latin typeface="DM Sans 14pt" pitchFamily="2" charset="77"/>
                </a:rPr>
                <a:t>BODY CREAM GEL</a:t>
              </a:r>
            </a:p>
          </p:txBody>
        </p:sp>
      </p:grpSp>
      <p:grpSp>
        <p:nvGrpSpPr>
          <p:cNvPr id="26" name="Agrupar 17">
            <a:extLst>
              <a:ext uri="{FF2B5EF4-FFF2-40B4-BE49-F238E27FC236}">
                <a16:creationId xmlns:a16="http://schemas.microsoft.com/office/drawing/2014/main" id="{07456D9E-FD06-DA77-C018-101A9FBF04F6}"/>
              </a:ext>
            </a:extLst>
          </p:cNvPr>
          <p:cNvGrpSpPr/>
          <p:nvPr/>
        </p:nvGrpSpPr>
        <p:grpSpPr>
          <a:xfrm>
            <a:off x="219186" y="2887802"/>
            <a:ext cx="3234279" cy="3719420"/>
            <a:chOff x="9095724" y="3054755"/>
            <a:chExt cx="3234279" cy="3719420"/>
          </a:xfrm>
        </p:grpSpPr>
        <p:pic>
          <p:nvPicPr>
            <p:cNvPr id="27" name="Imagem 82">
              <a:extLst>
                <a:ext uri="{FF2B5EF4-FFF2-40B4-BE49-F238E27FC236}">
                  <a16:creationId xmlns:a16="http://schemas.microsoft.com/office/drawing/2014/main" id="{0D1AD42D-8501-A5E8-5049-0124ECA4CE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95724" y="3054755"/>
              <a:ext cx="3234279" cy="3719420"/>
            </a:xfrm>
            <a:prstGeom prst="rect">
              <a:avLst/>
            </a:prstGeom>
          </p:spPr>
        </p:pic>
        <p:sp>
          <p:nvSpPr>
            <p:cNvPr id="28" name="CaixaDeTexto 26">
              <a:extLst>
                <a:ext uri="{FF2B5EF4-FFF2-40B4-BE49-F238E27FC236}">
                  <a16:creationId xmlns:a16="http://schemas.microsoft.com/office/drawing/2014/main" id="{2E1E3406-6F06-DC18-C528-D5A3FB0274D3}"/>
                </a:ext>
              </a:extLst>
            </p:cNvPr>
            <p:cNvSpPr txBox="1"/>
            <p:nvPr/>
          </p:nvSpPr>
          <p:spPr>
            <a:xfrm>
              <a:off x="9852022" y="6027306"/>
              <a:ext cx="1680571" cy="449226"/>
            </a:xfrm>
            <a:prstGeom prst="rect">
              <a:avLst/>
            </a:prstGeom>
            <a:noFill/>
          </p:spPr>
          <p:txBody>
            <a:bodyPr wrap="square" lIns="91440" tIns="45720" rIns="91440" bIns="45720" anchor="t">
              <a:spAutoFit/>
            </a:bodyPr>
            <a:lstStyle/>
            <a:p>
              <a:pPr>
                <a:lnSpc>
                  <a:spcPct val="114583"/>
                </a:lnSpc>
                <a:defRPr/>
              </a:pPr>
              <a:r>
                <a:rPr lang="pt-BR" sz="1000">
                  <a:solidFill>
                    <a:schemeClr val="bg1"/>
                  </a:solidFill>
                  <a:latin typeface="DM Sans 14pt" pitchFamily="2" charset="77"/>
                </a:rPr>
                <a:t>SLEEP EASY</a:t>
              </a:r>
              <a:endParaRPr lang="en-US"/>
            </a:p>
            <a:p>
              <a:pPr>
                <a:lnSpc>
                  <a:spcPct val="81845"/>
                </a:lnSpc>
                <a:defRPr/>
              </a:pPr>
              <a:r>
                <a:rPr lang="pt-BR" sz="1400" b="1">
                  <a:solidFill>
                    <a:schemeClr val="bg1"/>
                  </a:solidFill>
                  <a:latin typeface="DM Sans 14pt" pitchFamily="2" charset="77"/>
                </a:rPr>
                <a:t>NIGHT CREAM</a:t>
              </a:r>
            </a:p>
          </p:txBody>
        </p:sp>
      </p:grpSp>
    </p:spTree>
    <p:extLst>
      <p:ext uri="{BB962C8B-B14F-4D97-AF65-F5344CB8AC3E}">
        <p14:creationId xmlns:p14="http://schemas.microsoft.com/office/powerpoint/2010/main" val="362716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93" y="-42031"/>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0" y="1052619"/>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2D0153A-1FA4-7038-585C-7FA96B7B40C9}"/>
              </a:ext>
            </a:extLst>
          </p:cNvPr>
          <p:cNvSpPr/>
          <p:nvPr/>
        </p:nvSpPr>
        <p:spPr>
          <a:xfrm>
            <a:off x="-17493" y="3500437"/>
            <a:ext cx="12263314" cy="273179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33" name="Agrupar 32">
            <a:extLst>
              <a:ext uri="{FF2B5EF4-FFF2-40B4-BE49-F238E27FC236}">
                <a16:creationId xmlns:a16="http://schemas.microsoft.com/office/drawing/2014/main" id="{B7553204-38B0-ED66-F926-4CFCC4A4E58C}"/>
              </a:ext>
            </a:extLst>
          </p:cNvPr>
          <p:cNvGrpSpPr/>
          <p:nvPr/>
        </p:nvGrpSpPr>
        <p:grpSpPr>
          <a:xfrm>
            <a:off x="59508" y="2086292"/>
            <a:ext cx="890528" cy="890528"/>
            <a:chOff x="506485" y="4845270"/>
            <a:chExt cx="1085728" cy="1085728"/>
          </a:xfrm>
        </p:grpSpPr>
        <p:pic>
          <p:nvPicPr>
            <p:cNvPr id="34" name="Imagem 33" descr="Logotipo&#10;&#10;Descrição gerada automaticamente">
              <a:extLst>
                <a:ext uri="{FF2B5EF4-FFF2-40B4-BE49-F238E27FC236}">
                  <a16:creationId xmlns:a16="http://schemas.microsoft.com/office/drawing/2014/main" id="{98890159-E9C8-3DEA-D7FC-FD758E761321}"/>
                </a:ext>
              </a:extLst>
            </p:cNvPr>
            <p:cNvPicPr>
              <a:picLocks noChangeAspect="1"/>
            </p:cNvPicPr>
            <p:nvPr/>
          </p:nvPicPr>
          <p:blipFill>
            <a:blip r:embed="rId6" cstate="screen">
              <a:biLevel thresh="25000"/>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698160" y="5001469"/>
              <a:ext cx="716048" cy="716048"/>
            </a:xfrm>
            <a:prstGeom prst="rect">
              <a:avLst/>
            </a:prstGeom>
            <a:ln>
              <a:noFill/>
            </a:ln>
          </p:spPr>
        </p:pic>
        <p:sp>
          <p:nvSpPr>
            <p:cNvPr id="35" name="Oval 34">
              <a:extLst>
                <a:ext uri="{FF2B5EF4-FFF2-40B4-BE49-F238E27FC236}">
                  <a16:creationId xmlns:a16="http://schemas.microsoft.com/office/drawing/2014/main" id="{5F78FCC7-E01B-DA63-AA46-05FB2C306B6F}"/>
                </a:ext>
              </a:extLst>
            </p:cNvPr>
            <p:cNvSpPr/>
            <p:nvPr/>
          </p:nvSpPr>
          <p:spPr>
            <a:xfrm>
              <a:off x="506485" y="4845270"/>
              <a:ext cx="1085728" cy="108572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7" name="Imagem 36">
            <a:extLst>
              <a:ext uri="{FF2B5EF4-FFF2-40B4-BE49-F238E27FC236}">
                <a16:creationId xmlns:a16="http://schemas.microsoft.com/office/drawing/2014/main" id="{2F62BA81-1127-DB41-84BA-FB6E9FB8CB20}"/>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74426" y="1640878"/>
            <a:ext cx="1704379" cy="4989057"/>
          </a:xfrm>
          <a:prstGeom prst="rect">
            <a:avLst/>
          </a:prstGeom>
          <a:effectLst/>
        </p:spPr>
      </p:pic>
      <p:sp>
        <p:nvSpPr>
          <p:cNvPr id="28" name="CaixaDeTexto 27">
            <a:extLst>
              <a:ext uri="{FF2B5EF4-FFF2-40B4-BE49-F238E27FC236}">
                <a16:creationId xmlns:a16="http://schemas.microsoft.com/office/drawing/2014/main" id="{4DEC39A1-993D-3747-B3E5-92F1CCD5CF6A}"/>
              </a:ext>
            </a:extLst>
          </p:cNvPr>
          <p:cNvSpPr txBox="1"/>
          <p:nvPr/>
        </p:nvSpPr>
        <p:spPr>
          <a:xfrm>
            <a:off x="2436407" y="1315234"/>
            <a:ext cx="8928742" cy="738664"/>
          </a:xfrm>
          <a:prstGeom prst="rect">
            <a:avLst/>
          </a:prstGeom>
          <a:noFill/>
        </p:spPr>
        <p:txBody>
          <a:bodyPr wrap="square">
            <a:spAutoFit/>
          </a:bodyPr>
          <a:lstStyle/>
          <a:p>
            <a:pPr>
              <a:defRPr/>
            </a:pPr>
            <a:r>
              <a:rPr lang="en-US" sz="1400" dirty="0">
                <a:solidFill>
                  <a:schemeClr val="bg1"/>
                </a:solidFill>
                <a:latin typeface="+mj-lt"/>
              </a:rPr>
              <a:t>A gentle </a:t>
            </a:r>
            <a:r>
              <a:rPr lang="en-US" sz="1400" b="1" dirty="0">
                <a:solidFill>
                  <a:schemeClr val="bg1"/>
                </a:solidFill>
                <a:latin typeface="+mj-lt"/>
              </a:rPr>
              <a:t>cleansing gel</a:t>
            </a:r>
            <a:r>
              <a:rPr lang="en-US" sz="1400" dirty="0">
                <a:solidFill>
                  <a:schemeClr val="bg1"/>
                </a:solidFill>
                <a:latin typeface="+mj-lt"/>
              </a:rPr>
              <a:t> that melts on skin and transforms into milky lotion in contact with water</a:t>
            </a:r>
          </a:p>
          <a:p>
            <a:pPr>
              <a:defRPr/>
            </a:pPr>
            <a:r>
              <a:rPr lang="en-US" sz="1400" b="1" dirty="0" err="1">
                <a:solidFill>
                  <a:schemeClr val="bg1"/>
                </a:solidFill>
                <a:latin typeface="+mj-lt"/>
              </a:rPr>
              <a:t>Cleanes</a:t>
            </a:r>
            <a:r>
              <a:rPr lang="en-US" sz="1400" b="1" dirty="0">
                <a:solidFill>
                  <a:schemeClr val="bg1"/>
                </a:solidFill>
                <a:latin typeface="+mj-lt"/>
              </a:rPr>
              <a:t> and gives skin comfort, instant hydration, antipollution action, </a:t>
            </a:r>
            <a:r>
              <a:rPr lang="en-US" sz="1400" b="1" dirty="0" err="1">
                <a:solidFill>
                  <a:schemeClr val="bg1"/>
                </a:solidFill>
                <a:latin typeface="+mj-lt"/>
              </a:rPr>
              <a:t>strenghtens</a:t>
            </a:r>
            <a:r>
              <a:rPr lang="en-US" sz="1400" b="1" dirty="0">
                <a:solidFill>
                  <a:schemeClr val="bg1"/>
                </a:solidFill>
                <a:latin typeface="+mj-lt"/>
              </a:rPr>
              <a:t> the skin’s barrier </a:t>
            </a:r>
          </a:p>
          <a:p>
            <a:pPr marR="0" lvl="0" indent="0" fontAlgn="auto">
              <a:lnSpc>
                <a:spcPct val="100000"/>
              </a:lnSpc>
              <a:spcBef>
                <a:spcPts val="0"/>
              </a:spcBef>
              <a:spcAft>
                <a:spcPts val="0"/>
              </a:spcAft>
              <a:buClrTx/>
              <a:buSzTx/>
              <a:buFontTx/>
              <a:buNone/>
              <a:tabLst/>
              <a:defRPr/>
            </a:pPr>
            <a:endParaRPr lang="en-US"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extLst>
              <p:ext uri="{D42A27DB-BD31-4B8C-83A1-F6EECF244321}">
                <p14:modId xmlns:p14="http://schemas.microsoft.com/office/powerpoint/2010/main" val="3605223610"/>
              </p:ext>
            </p:extLst>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455325"/>
            <a:ext cx="3189401" cy="738664"/>
          </a:xfrm>
          <a:prstGeom prst="rect">
            <a:avLst/>
          </a:prstGeom>
          <a:noFill/>
        </p:spPr>
        <p:txBody>
          <a:bodyPr wrap="square">
            <a:spAutoFit/>
          </a:bodyPr>
          <a:lstStyle/>
          <a:p>
            <a:pPr>
              <a:defRPr/>
            </a:pPr>
            <a:r>
              <a:rPr lang="en-US" sz="1400" b="1" dirty="0">
                <a:solidFill>
                  <a:srgbClr val="084337"/>
                </a:solidFill>
                <a:latin typeface="+mj-lt"/>
              </a:rPr>
              <a:t>ALPAFLOR® NECTAPURE PF</a:t>
            </a:r>
            <a:endParaRPr lang="en-US" sz="1400" b="1" strike="sngStrike" dirty="0">
              <a:solidFill>
                <a:srgbClr val="084337"/>
              </a:solidFill>
              <a:latin typeface="+mj-lt"/>
            </a:endParaRPr>
          </a:p>
          <a:p>
            <a:pPr>
              <a:defRPr/>
            </a:pPr>
            <a:r>
              <a:rPr lang="en-US" sz="1400" b="1" dirty="0">
                <a:solidFill>
                  <a:srgbClr val="084337"/>
                </a:solidFill>
                <a:latin typeface="+mj-lt"/>
              </a:rPr>
              <a:t>PENTAVITIN® </a:t>
            </a:r>
          </a:p>
          <a:p>
            <a:pPr>
              <a:defRPr/>
            </a:pPr>
            <a:r>
              <a:rPr lang="en-US" sz="1400" b="1" dirty="0">
                <a:solidFill>
                  <a:srgbClr val="084337"/>
                </a:solidFill>
                <a:latin typeface="+mj-lt"/>
              </a:rPr>
              <a:t>ARGAN OIL </a:t>
            </a: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597938"/>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en-US" dirty="0"/>
              <a:t>100% NATURAL ORIGIN</a:t>
            </a:r>
          </a:p>
          <a:p>
            <a:r>
              <a:rPr lang="en-US" dirty="0"/>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a:off x="7340070" y="2681828"/>
            <a:ext cx="0" cy="25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
            <a:extLst>
              <a:ext uri="{FF2B5EF4-FFF2-40B4-BE49-F238E27FC236}">
                <a16:creationId xmlns:a16="http://schemas.microsoft.com/office/drawing/2014/main" id="{C5E26CFE-7D84-F246-9C60-D2AEBA9062B0}"/>
              </a:ext>
            </a:extLst>
          </p:cNvPr>
          <p:cNvSpPr txBox="1"/>
          <p:nvPr/>
        </p:nvSpPr>
        <p:spPr>
          <a:xfrm>
            <a:off x="9958076" y="2597851"/>
            <a:ext cx="1332600" cy="523220"/>
          </a:xfrm>
          <a:prstGeom prst="rect">
            <a:avLst/>
          </a:prstGeom>
          <a:noFill/>
        </p:spPr>
        <p:txBody>
          <a:bodyPr wrap="square">
            <a:spAutoFit/>
          </a:bodyPr>
          <a:lstStyle/>
          <a:p>
            <a:pPr marR="0" lvl="0" indent="0" fontAlgn="auto">
              <a:spcBef>
                <a:spcPts val="0"/>
              </a:spcBef>
              <a:spcAft>
                <a:spcPts val="0"/>
              </a:spcAft>
              <a:buClrTx/>
              <a:buSzTx/>
              <a:buFontTx/>
              <a:buNone/>
              <a:tabLst/>
              <a:defRPr/>
            </a:pPr>
            <a:r>
              <a:rPr lang="en-US" sz="1400" b="1" dirty="0">
                <a:solidFill>
                  <a:srgbClr val="084337"/>
                </a:solidFill>
                <a:latin typeface="+mj-lt"/>
              </a:rPr>
              <a:t>COSMOS COMPLIANT</a:t>
            </a:r>
          </a:p>
        </p:txBody>
      </p:sp>
      <p:cxnSp>
        <p:nvCxnSpPr>
          <p:cNvPr id="48" name="Straight Connector 5">
            <a:extLst>
              <a:ext uri="{FF2B5EF4-FFF2-40B4-BE49-F238E27FC236}">
                <a16:creationId xmlns:a16="http://schemas.microsoft.com/office/drawing/2014/main" id="{C4276508-BAA0-E985-7742-0F82722F94CF}"/>
              </a:ext>
            </a:extLst>
          </p:cNvPr>
          <p:cNvCxnSpPr>
            <a:cxnSpLocks/>
          </p:cNvCxnSpPr>
          <p:nvPr/>
        </p:nvCxnSpPr>
        <p:spPr>
          <a:xfrm>
            <a:off x="9958076" y="2681828"/>
            <a:ext cx="0" cy="25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F51C281-957B-3FE2-3396-9D91CF2830C3}"/>
              </a:ext>
            </a:extLst>
          </p:cNvPr>
          <p:cNvSpPr txBox="1"/>
          <p:nvPr/>
        </p:nvSpPr>
        <p:spPr>
          <a:xfrm>
            <a:off x="2506469" y="3642963"/>
            <a:ext cx="9612812" cy="872034"/>
          </a:xfrm>
          <a:prstGeom prst="rect">
            <a:avLst/>
          </a:prstGeom>
          <a:noFill/>
        </p:spPr>
        <p:txBody>
          <a:bodyPr wrap="square">
            <a:spAutoFit/>
          </a:bodyPr>
          <a:lstStyle/>
          <a:p>
            <a:pPr fontAlgn="base">
              <a:spcBef>
                <a:spcPct val="0"/>
              </a:spcBef>
              <a:spcAft>
                <a:spcPts val="400"/>
              </a:spcAft>
              <a:buClr>
                <a:srgbClr val="E51F22"/>
              </a:buClr>
              <a:defRPr/>
            </a:pPr>
            <a:r>
              <a:rPr lang="en-US" sz="1400" b="1" dirty="0">
                <a:solidFill>
                  <a:srgbClr val="084337"/>
                </a:solidFill>
              </a:rPr>
              <a:t>PENTAVITIN®: </a:t>
            </a:r>
            <a:r>
              <a:rPr lang="en-US" sz="1600" b="1" dirty="0">
                <a:solidFill>
                  <a:srgbClr val="084337"/>
                </a:solidFill>
              </a:rPr>
              <a:t>No more skin dryness after cleansing</a:t>
            </a:r>
          </a:p>
          <a:p>
            <a:pPr fontAlgn="base">
              <a:spcBef>
                <a:spcPct val="0"/>
              </a:spcBef>
              <a:spcAft>
                <a:spcPts val="400"/>
              </a:spcAft>
              <a:buClr>
                <a:srgbClr val="E51F22"/>
              </a:buClr>
              <a:defRPr/>
            </a:pPr>
            <a:r>
              <a:rPr lang="en-US" sz="1600" dirty="0">
                <a:solidFill>
                  <a:srgbClr val="084337"/>
                </a:solidFill>
              </a:rPr>
              <a:t>Reverses the </a:t>
            </a:r>
            <a:r>
              <a:rPr lang="en-US" sz="1600" b="1" dirty="0">
                <a:solidFill>
                  <a:srgbClr val="084337"/>
                </a:solidFill>
              </a:rPr>
              <a:t>5 symptoms of dehydrated skin</a:t>
            </a:r>
            <a:r>
              <a:rPr lang="en-US" sz="1600" dirty="0">
                <a:solidFill>
                  <a:srgbClr val="084337"/>
                </a:solidFill>
              </a:rPr>
              <a:t>: roughness, dullness, flakiness, tightness, redness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dirty="0">
              <a:ln>
                <a:noFill/>
              </a:ln>
              <a:solidFill>
                <a:prstClr val="black"/>
              </a:solidFill>
              <a:effectLst/>
              <a:uLnTx/>
              <a:uFillTx/>
              <a:ea typeface="+mn-ea"/>
              <a:cs typeface="+mn-cs"/>
            </a:endParaRPr>
          </a:p>
        </p:txBody>
      </p:sp>
      <p:pic>
        <p:nvPicPr>
          <p:cNvPr id="18" name="Picture 17">
            <a:extLst>
              <a:ext uri="{FF2B5EF4-FFF2-40B4-BE49-F238E27FC236}">
                <a16:creationId xmlns:a16="http://schemas.microsoft.com/office/drawing/2014/main" id="{51DD1017-FFE7-D2E2-6F4D-B545CF6DFC5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2499428" y="5461076"/>
            <a:ext cx="710091" cy="710091"/>
          </a:xfrm>
          <a:prstGeom prst="rect">
            <a:avLst/>
          </a:prstGeom>
        </p:spPr>
      </p:pic>
      <p:sp>
        <p:nvSpPr>
          <p:cNvPr id="20" name="TextBox 19">
            <a:extLst>
              <a:ext uri="{FF2B5EF4-FFF2-40B4-BE49-F238E27FC236}">
                <a16:creationId xmlns:a16="http://schemas.microsoft.com/office/drawing/2014/main" id="{380AEFD9-222A-2AA0-FE2F-85C249B614B3}"/>
              </a:ext>
            </a:extLst>
          </p:cNvPr>
          <p:cNvSpPr txBox="1"/>
          <p:nvPr/>
        </p:nvSpPr>
        <p:spPr>
          <a:xfrm>
            <a:off x="3362774" y="4733161"/>
            <a:ext cx="2493143" cy="492443"/>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US" sz="1600" dirty="0">
                <a:solidFill>
                  <a:srgbClr val="084337"/>
                </a:solidFill>
              </a:rPr>
              <a:t>Binds to keratin as </a:t>
            </a:r>
            <a:r>
              <a:rPr lang="en-US" sz="1600" b="1" dirty="0">
                <a:solidFill>
                  <a:srgbClr val="084337"/>
                </a:solidFill>
              </a:rPr>
              <a:t>magnet power</a:t>
            </a:r>
            <a:r>
              <a:rPr lang="en-US" sz="1600" dirty="0">
                <a:solidFill>
                  <a:srgbClr val="084337"/>
                </a:solidFill>
              </a:rPr>
              <a:t>**</a:t>
            </a:r>
          </a:p>
        </p:txBody>
      </p:sp>
      <p:sp>
        <p:nvSpPr>
          <p:cNvPr id="21" name="TextBox 20">
            <a:extLst>
              <a:ext uri="{FF2B5EF4-FFF2-40B4-BE49-F238E27FC236}">
                <a16:creationId xmlns:a16="http://schemas.microsoft.com/office/drawing/2014/main" id="{BB5225C8-2580-EDE0-A166-06C0AA2909FF}"/>
              </a:ext>
            </a:extLst>
          </p:cNvPr>
          <p:cNvSpPr txBox="1"/>
          <p:nvPr/>
        </p:nvSpPr>
        <p:spPr>
          <a:xfrm>
            <a:off x="3433247" y="5586042"/>
            <a:ext cx="2392370" cy="492443"/>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US" sz="1600" dirty="0">
                <a:solidFill>
                  <a:srgbClr val="084337"/>
                </a:solidFill>
              </a:rPr>
              <a:t>Perfectly </a:t>
            </a:r>
            <a:r>
              <a:rPr lang="en-US" sz="1600" b="1" dirty="0">
                <a:solidFill>
                  <a:srgbClr val="084337"/>
                </a:solidFill>
              </a:rPr>
              <a:t>connects with the skin’s top layers</a:t>
            </a:r>
            <a:r>
              <a:rPr lang="en-US" sz="1600" b="1" dirty="0">
                <a:solidFill>
                  <a:srgbClr val="7C807E"/>
                </a:solidFill>
                <a:cs typeface="Arial"/>
              </a:rPr>
              <a:t> </a:t>
            </a:r>
          </a:p>
        </p:txBody>
      </p:sp>
      <p:pic>
        <p:nvPicPr>
          <p:cNvPr id="23" name="Picture 22" descr="Icon&#10;&#10;Description automatically generated">
            <a:extLst>
              <a:ext uri="{FF2B5EF4-FFF2-40B4-BE49-F238E27FC236}">
                <a16:creationId xmlns:a16="http://schemas.microsoft.com/office/drawing/2014/main" id="{70D20EAF-6728-6BEC-7015-924429A3F13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68141" y="4440335"/>
            <a:ext cx="603367" cy="832230"/>
          </a:xfrm>
          <a:prstGeom prst="rect">
            <a:avLst/>
          </a:prstGeom>
        </p:spPr>
      </p:pic>
      <p:sp>
        <p:nvSpPr>
          <p:cNvPr id="24" name="TextBox 23">
            <a:extLst>
              <a:ext uri="{FF2B5EF4-FFF2-40B4-BE49-F238E27FC236}">
                <a16:creationId xmlns:a16="http://schemas.microsoft.com/office/drawing/2014/main" id="{E10F70CC-BEF9-4E45-4A8C-D9E6FDA0F719}"/>
              </a:ext>
            </a:extLst>
          </p:cNvPr>
          <p:cNvSpPr txBox="1"/>
          <p:nvPr/>
        </p:nvSpPr>
        <p:spPr>
          <a:xfrm>
            <a:off x="6760918" y="4748024"/>
            <a:ext cx="3557482" cy="492443"/>
          </a:xfrm>
          <a:prstGeom prst="rect">
            <a:avLst/>
          </a:prstGeom>
          <a:noFill/>
        </p:spPr>
        <p:txBody>
          <a:bodyPr wrap="square" lIns="0" tIns="0" rIns="0" bIns="0" rtlCol="0" anchor="ctr" anchorCtr="0">
            <a:spAutoFit/>
          </a:bodyPr>
          <a:lstStyle/>
          <a:p>
            <a:pPr fontAlgn="base">
              <a:spcBef>
                <a:spcPct val="0"/>
              </a:spcBef>
              <a:spcAft>
                <a:spcPts val="800"/>
              </a:spcAft>
              <a:buClr>
                <a:srgbClr val="E51F22"/>
              </a:buClr>
              <a:defRPr/>
            </a:pPr>
            <a:r>
              <a:rPr lang="en-US" sz="1600" b="1" dirty="0">
                <a:solidFill>
                  <a:srgbClr val="084337"/>
                </a:solidFill>
              </a:rPr>
              <a:t>Strengthens skin’s </a:t>
            </a:r>
            <a:br>
              <a:rPr lang="en-US" sz="1600" b="1" dirty="0">
                <a:solidFill>
                  <a:srgbClr val="084337"/>
                </a:solidFill>
              </a:rPr>
            </a:br>
            <a:r>
              <a:rPr lang="en-US" sz="1600" b="1" dirty="0">
                <a:solidFill>
                  <a:srgbClr val="084337"/>
                </a:solidFill>
              </a:rPr>
              <a:t>barrier </a:t>
            </a:r>
            <a:r>
              <a:rPr lang="en-US" sz="1600" dirty="0">
                <a:solidFill>
                  <a:srgbClr val="084337"/>
                </a:solidFill>
              </a:rPr>
              <a:t>for long-term hydration </a:t>
            </a:r>
          </a:p>
        </p:txBody>
      </p:sp>
      <p:pic>
        <p:nvPicPr>
          <p:cNvPr id="25" name="Picture 24">
            <a:extLst>
              <a:ext uri="{FF2B5EF4-FFF2-40B4-BE49-F238E27FC236}">
                <a16:creationId xmlns:a16="http://schemas.microsoft.com/office/drawing/2014/main" id="{7EAD62FE-04FF-5868-66B5-0A185E7FC21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855916" y="4659436"/>
            <a:ext cx="685949" cy="685949"/>
          </a:xfrm>
          <a:prstGeom prst="rect">
            <a:avLst/>
          </a:prstGeom>
        </p:spPr>
      </p:pic>
      <p:sp>
        <p:nvSpPr>
          <p:cNvPr id="29" name="TextBox 28">
            <a:extLst>
              <a:ext uri="{FF2B5EF4-FFF2-40B4-BE49-F238E27FC236}">
                <a16:creationId xmlns:a16="http://schemas.microsoft.com/office/drawing/2014/main" id="{5850CA37-F608-B2CD-3567-34E69C8A80F7}"/>
              </a:ext>
            </a:extLst>
          </p:cNvPr>
          <p:cNvSpPr txBox="1"/>
          <p:nvPr/>
        </p:nvSpPr>
        <p:spPr>
          <a:xfrm>
            <a:off x="7190735" y="2085993"/>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446936"/>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 name="Conector Reto 18">
            <a:extLst>
              <a:ext uri="{FF2B5EF4-FFF2-40B4-BE49-F238E27FC236}">
                <a16:creationId xmlns:a16="http://schemas.microsoft.com/office/drawing/2014/main" id="{1C790BA6-2CF6-2933-304A-B8979BB9F88D}"/>
              </a:ext>
            </a:extLst>
          </p:cNvPr>
          <p:cNvCxnSpPr>
            <a:cxnSpLocks/>
          </p:cNvCxnSpPr>
          <p:nvPr/>
        </p:nvCxnSpPr>
        <p:spPr>
          <a:xfrm flipH="1">
            <a:off x="2586560" y="3948556"/>
            <a:ext cx="487793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 name="CaixaDeTexto 16">
            <a:extLst>
              <a:ext uri="{FF2B5EF4-FFF2-40B4-BE49-F238E27FC236}">
                <a16:creationId xmlns:a16="http://schemas.microsoft.com/office/drawing/2014/main" id="{F3109651-4F38-416C-8F3E-0974E4025639}"/>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dirty="0">
                <a:ln>
                  <a:noFill/>
                </a:ln>
                <a:solidFill>
                  <a:schemeClr val="bg1"/>
                </a:solidFill>
                <a:effectLst/>
                <a:uLnTx/>
                <a:uFillTx/>
                <a:latin typeface="DM Sans 14pt"/>
                <a:cs typeface="DilleniaUPC" panose="020B0502040204020203" pitchFamily="18" charset="-34"/>
              </a:rPr>
              <a:t>SOUL TRANSFORMATIVE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dirty="0">
                <a:ln>
                  <a:noFill/>
                </a:ln>
                <a:solidFill>
                  <a:schemeClr val="bg1"/>
                </a:solidFill>
                <a:effectLst/>
                <a:uLnTx/>
                <a:uFillTx/>
                <a:latin typeface="DM Sans 14pt"/>
                <a:cs typeface="DilleniaUPC" panose="020B0502040204020203" pitchFamily="18" charset="-34"/>
              </a:rPr>
              <a:t>CLEANSER (FACE)</a:t>
            </a:r>
          </a:p>
        </p:txBody>
      </p:sp>
      <p:pic>
        <p:nvPicPr>
          <p:cNvPr id="7" name="Imagem 25" descr="Texto&#10;&#10;Descrição gerada automaticamente com confiança baixa">
            <a:extLst>
              <a:ext uri="{FF2B5EF4-FFF2-40B4-BE49-F238E27FC236}">
                <a16:creationId xmlns:a16="http://schemas.microsoft.com/office/drawing/2014/main" id="{DD7CCB4F-6C62-939B-06C4-975311E51E44}"/>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solidFill>
                  <a:srgbClr val="084337"/>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2086292"/>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en-US" b="1" dirty="0">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438547"/>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801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4336" y="1103529"/>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E638CD6-3392-B4C0-5B4D-4F08D6D61291}"/>
              </a:ext>
            </a:extLst>
          </p:cNvPr>
          <p:cNvSpPr/>
          <p:nvPr/>
        </p:nvSpPr>
        <p:spPr>
          <a:xfrm>
            <a:off x="-17493" y="3898501"/>
            <a:ext cx="12263314" cy="2355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7" name="CaixaDeTexto 16">
            <a:extLst>
              <a:ext uri="{FF2B5EF4-FFF2-40B4-BE49-F238E27FC236}">
                <a16:creationId xmlns:a16="http://schemas.microsoft.com/office/drawing/2014/main" id="{E98AF25A-118C-EE24-89F3-7987B215862E}"/>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SOUL TRANSFORMATIVE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rPr>
              <a:t>CLEANSER (FACE)</a:t>
            </a:r>
          </a:p>
        </p:txBody>
      </p:sp>
      <p:pic>
        <p:nvPicPr>
          <p:cNvPr id="26" name="Imagem 25" descr="Texto&#10;&#10;Descrição gerada automaticamente com confiança baixa">
            <a:extLst>
              <a:ext uri="{FF2B5EF4-FFF2-40B4-BE49-F238E27FC236}">
                <a16:creationId xmlns:a16="http://schemas.microsoft.com/office/drawing/2014/main" id="{D7832FCB-F091-803B-1C4D-6C5B0508433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grpSp>
        <p:nvGrpSpPr>
          <p:cNvPr id="33" name="Agrupar 32">
            <a:extLst>
              <a:ext uri="{FF2B5EF4-FFF2-40B4-BE49-F238E27FC236}">
                <a16:creationId xmlns:a16="http://schemas.microsoft.com/office/drawing/2014/main" id="{B7553204-38B0-ED66-F926-4CFCC4A4E58C}"/>
              </a:ext>
            </a:extLst>
          </p:cNvPr>
          <p:cNvGrpSpPr/>
          <p:nvPr/>
        </p:nvGrpSpPr>
        <p:grpSpPr>
          <a:xfrm>
            <a:off x="246806" y="2054833"/>
            <a:ext cx="890528" cy="890528"/>
            <a:chOff x="506485" y="4845270"/>
            <a:chExt cx="1085728" cy="1085728"/>
          </a:xfrm>
        </p:grpSpPr>
        <p:pic>
          <p:nvPicPr>
            <p:cNvPr id="34" name="Imagem 33" descr="Logotipo&#10;&#10;Descrição gerada automaticamente">
              <a:extLst>
                <a:ext uri="{FF2B5EF4-FFF2-40B4-BE49-F238E27FC236}">
                  <a16:creationId xmlns:a16="http://schemas.microsoft.com/office/drawing/2014/main" id="{98890159-E9C8-3DEA-D7FC-FD758E761321}"/>
                </a:ext>
              </a:extLst>
            </p:cNvPr>
            <p:cNvPicPr>
              <a:picLocks noChangeAspect="1"/>
            </p:cNvPicPr>
            <p:nvPr/>
          </p:nvPicPr>
          <p:blipFill>
            <a:blip r:embed="rId7" cstate="screen">
              <a:biLevel thresh="25000"/>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tretch>
              <a:fillRect/>
            </a:stretch>
          </p:blipFill>
          <p:spPr>
            <a:xfrm>
              <a:off x="698160" y="5001469"/>
              <a:ext cx="716048" cy="716048"/>
            </a:xfrm>
            <a:prstGeom prst="rect">
              <a:avLst/>
            </a:prstGeom>
            <a:ln>
              <a:noFill/>
            </a:ln>
          </p:spPr>
        </p:pic>
        <p:sp>
          <p:nvSpPr>
            <p:cNvPr id="35" name="Oval 34">
              <a:extLst>
                <a:ext uri="{FF2B5EF4-FFF2-40B4-BE49-F238E27FC236}">
                  <a16:creationId xmlns:a16="http://schemas.microsoft.com/office/drawing/2014/main" id="{5F78FCC7-E01B-DA63-AA46-05FB2C306B6F}"/>
                </a:ext>
              </a:extLst>
            </p:cNvPr>
            <p:cNvSpPr/>
            <p:nvPr/>
          </p:nvSpPr>
          <p:spPr>
            <a:xfrm>
              <a:off x="506485" y="4845270"/>
              <a:ext cx="1085728" cy="108572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7" name="Imagem 36">
            <a:extLst>
              <a:ext uri="{FF2B5EF4-FFF2-40B4-BE49-F238E27FC236}">
                <a16:creationId xmlns:a16="http://schemas.microsoft.com/office/drawing/2014/main" id="{2F62BA81-1127-DB41-84BA-FB6E9FB8CB2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73249" y="1377364"/>
            <a:ext cx="3988977" cy="5318636"/>
          </a:xfrm>
          <a:prstGeom prst="rect">
            <a:avLst/>
          </a:prstGeom>
          <a:effectLst/>
        </p:spPr>
      </p:pic>
      <p:pic>
        <p:nvPicPr>
          <p:cNvPr id="5" name="Imagem 8" descr="Desenho com traços pretos em fundo branco&#10;&#10;Descrição gerada automaticamente">
            <a:extLst>
              <a:ext uri="{FF2B5EF4-FFF2-40B4-BE49-F238E27FC236}">
                <a16:creationId xmlns:a16="http://schemas.microsoft.com/office/drawing/2014/main" id="{7DE922C6-EBCE-43C1-E78D-CB5AF6A387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11" name="Straight Connector 10">
            <a:extLst>
              <a:ext uri="{FF2B5EF4-FFF2-40B4-BE49-F238E27FC236}">
                <a16:creationId xmlns:a16="http://schemas.microsoft.com/office/drawing/2014/main" id="{F1EB2AEA-6D50-ACDA-617A-574BFEF4F77B}"/>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77AEEFD-010A-7D5A-F502-684A03BD1BD7}"/>
              </a:ext>
            </a:extLst>
          </p:cNvPr>
          <p:cNvSpPr/>
          <p:nvPr/>
        </p:nvSpPr>
        <p:spPr>
          <a:xfrm>
            <a:off x="2915379" y="1554423"/>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14" name="Rectangle 13">
            <a:extLst>
              <a:ext uri="{FF2B5EF4-FFF2-40B4-BE49-F238E27FC236}">
                <a16:creationId xmlns:a16="http://schemas.microsoft.com/office/drawing/2014/main" id="{CC907629-5817-EC6B-F1E2-CEBD0A51494C}"/>
              </a:ext>
            </a:extLst>
          </p:cNvPr>
          <p:cNvSpPr/>
          <p:nvPr/>
        </p:nvSpPr>
        <p:spPr>
          <a:xfrm>
            <a:off x="2938815" y="1959955"/>
            <a:ext cx="3553425" cy="954107"/>
          </a:xfrm>
          <a:prstGeom prst="rect">
            <a:avLst/>
          </a:prstGeom>
        </p:spPr>
        <p:txBody>
          <a:bodyPr wrap="square">
            <a:spAutoFit/>
          </a:bodyPr>
          <a:lstStyle/>
          <a:p>
            <a:pPr>
              <a:defRPr/>
            </a:pPr>
            <a:r>
              <a:rPr lang="en-US" sz="1400" dirty="0">
                <a:solidFill>
                  <a:srgbClr val="084337"/>
                </a:solidFill>
                <a:latin typeface="DM Sans 14pt"/>
              </a:rPr>
              <a:t>Inspired by a </a:t>
            </a:r>
            <a:r>
              <a:rPr lang="en-US" sz="1400" b="1" dirty="0">
                <a:solidFill>
                  <a:srgbClr val="084337"/>
                </a:solidFill>
                <a:latin typeface="DM Sans 14pt"/>
              </a:rPr>
              <a:t>happy walk by the sea</a:t>
            </a:r>
            <a:r>
              <a:rPr lang="en-US" sz="1400" dirty="0">
                <a:solidFill>
                  <a:srgbClr val="084337"/>
                </a:solidFill>
                <a:latin typeface="DM Sans 14pt"/>
              </a:rPr>
              <a:t>, this 100% natural origin fragrance brings a fresh and clean orange flower bloom to your skincare routine</a:t>
            </a:r>
          </a:p>
        </p:txBody>
      </p:sp>
      <p:sp>
        <p:nvSpPr>
          <p:cNvPr id="16" name="Rectangle 15">
            <a:extLst>
              <a:ext uri="{FF2B5EF4-FFF2-40B4-BE49-F238E27FC236}">
                <a16:creationId xmlns:a16="http://schemas.microsoft.com/office/drawing/2014/main" id="{E1673A6B-0617-9710-DDB9-AF9C00061BF3}"/>
              </a:ext>
            </a:extLst>
          </p:cNvPr>
          <p:cNvSpPr/>
          <p:nvPr/>
        </p:nvSpPr>
        <p:spPr>
          <a:xfrm>
            <a:off x="2938814" y="4514318"/>
            <a:ext cx="4660865" cy="738664"/>
          </a:xfrm>
          <a:prstGeom prst="rect">
            <a:avLst/>
          </a:prstGeom>
        </p:spPr>
        <p:txBody>
          <a:bodyPr wrap="square">
            <a:spAutoFit/>
          </a:bodyPr>
          <a:lstStyle/>
          <a:p>
            <a:pPr>
              <a:defRPr/>
            </a:pPr>
            <a:r>
              <a:rPr lang="en-US" sz="1400">
                <a:solidFill>
                  <a:srgbClr val="084337"/>
                </a:solidFill>
                <a:latin typeface="DM Sans 14pt"/>
              </a:rPr>
              <a:t>Fragrance designed to elicit </a:t>
            </a:r>
            <a:r>
              <a:rPr lang="en-US" sz="1400" b="1">
                <a:solidFill>
                  <a:srgbClr val="084337"/>
                </a:solidFill>
                <a:latin typeface="DM Sans 14pt"/>
              </a:rPr>
              <a:t>HAPPY EMOTION</a:t>
            </a:r>
            <a:r>
              <a:rPr lang="en-US" sz="1400">
                <a:solidFill>
                  <a:srgbClr val="084337"/>
                </a:solidFill>
                <a:latin typeface="DM Sans 14pt"/>
              </a:rPr>
              <a:t>, </a:t>
            </a:r>
          </a:p>
          <a:p>
            <a:pPr>
              <a:defRPr/>
            </a:pPr>
            <a:r>
              <a:rPr lang="en-US" sz="1400">
                <a:solidFill>
                  <a:srgbClr val="084337"/>
                </a:solidFill>
                <a:latin typeface="DM Sans 14pt"/>
              </a:rPr>
              <a:t>tested for brain activity using an fMRI methodology and is referred to as </a:t>
            </a:r>
            <a:r>
              <a:rPr lang="en-US" sz="1400" err="1">
                <a:solidFill>
                  <a:srgbClr val="084337"/>
                </a:solidFill>
                <a:latin typeface="DM Sans 14pt"/>
              </a:rPr>
              <a:t>dsm-firmenich</a:t>
            </a:r>
            <a:r>
              <a:rPr lang="en-US" sz="1400">
                <a:solidFill>
                  <a:srgbClr val="084337"/>
                </a:solidFill>
                <a:latin typeface="DM Sans 14pt"/>
              </a:rPr>
              <a:t>.</a:t>
            </a:r>
            <a:endParaRPr lang="fr-FR" sz="1400" b="1" i="1">
              <a:solidFill>
                <a:srgbClr val="084337"/>
              </a:solidFill>
              <a:latin typeface="DM Sans 14pt"/>
            </a:endParaRPr>
          </a:p>
        </p:txBody>
      </p:sp>
      <p:pic>
        <p:nvPicPr>
          <p:cNvPr id="18" name="Imagem 37">
            <a:extLst>
              <a:ext uri="{FF2B5EF4-FFF2-40B4-BE49-F238E27FC236}">
                <a16:creationId xmlns:a16="http://schemas.microsoft.com/office/drawing/2014/main" id="{B4011049-4167-D8B3-529B-A85BB6DBE30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002309" y="5218083"/>
            <a:ext cx="2266937" cy="544729"/>
          </a:xfrm>
          <a:prstGeom prst="rect">
            <a:avLst/>
          </a:prstGeom>
        </p:spPr>
      </p:pic>
      <p:sp>
        <p:nvSpPr>
          <p:cNvPr id="19" name="Rectangle: Rounded Corners 18">
            <a:extLst>
              <a:ext uri="{FF2B5EF4-FFF2-40B4-BE49-F238E27FC236}">
                <a16:creationId xmlns:a16="http://schemas.microsoft.com/office/drawing/2014/main" id="{EC92B3A9-A4D4-4C56-A474-82B1957D0798}"/>
              </a:ext>
            </a:extLst>
          </p:cNvPr>
          <p:cNvSpPr/>
          <p:nvPr/>
        </p:nvSpPr>
        <p:spPr>
          <a:xfrm>
            <a:off x="297480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 methodology</a:t>
            </a:r>
          </a:p>
        </p:txBody>
      </p:sp>
      <p:cxnSp>
        <p:nvCxnSpPr>
          <p:cNvPr id="20" name="Conector Reto 18">
            <a:extLst>
              <a:ext uri="{FF2B5EF4-FFF2-40B4-BE49-F238E27FC236}">
                <a16:creationId xmlns:a16="http://schemas.microsoft.com/office/drawing/2014/main" id="{D48CCAFB-5DA6-3AF5-5D9A-11137DDEA212}"/>
              </a:ext>
            </a:extLst>
          </p:cNvPr>
          <p:cNvCxnSpPr>
            <a:cxnSpLocks/>
          </p:cNvCxnSpPr>
          <p:nvPr/>
        </p:nvCxnSpPr>
        <p:spPr>
          <a:xfrm flipH="1">
            <a:off x="2974803" y="1950716"/>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1" name="Rectangle 3">
            <a:extLst>
              <a:ext uri="{FF2B5EF4-FFF2-40B4-BE49-F238E27FC236}">
                <a16:creationId xmlns:a16="http://schemas.microsoft.com/office/drawing/2014/main" id="{AFAFD46F-E996-7842-F59C-812B9103D837}"/>
              </a:ext>
            </a:extLst>
          </p:cNvPr>
          <p:cNvSpPr/>
          <p:nvPr/>
        </p:nvSpPr>
        <p:spPr>
          <a:xfrm>
            <a:off x="2915379" y="3931579"/>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22" name="Conector Reto 35">
            <a:extLst>
              <a:ext uri="{FF2B5EF4-FFF2-40B4-BE49-F238E27FC236}">
                <a16:creationId xmlns:a16="http://schemas.microsoft.com/office/drawing/2014/main" id="{084DAF70-8B35-3DED-C0CB-24B822F62C13}"/>
              </a:ext>
            </a:extLst>
          </p:cNvPr>
          <p:cNvCxnSpPr>
            <a:cxnSpLocks/>
          </p:cNvCxnSpPr>
          <p:nvPr/>
        </p:nvCxnSpPr>
        <p:spPr>
          <a:xfrm flipH="1">
            <a:off x="2974803" y="4327872"/>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3" name="Rectangle 8">
            <a:extLst>
              <a:ext uri="{FF2B5EF4-FFF2-40B4-BE49-F238E27FC236}">
                <a16:creationId xmlns:a16="http://schemas.microsoft.com/office/drawing/2014/main" id="{732FB398-B625-95AE-F88A-351385BA8F30}"/>
              </a:ext>
            </a:extLst>
          </p:cNvPr>
          <p:cNvSpPr/>
          <p:nvPr/>
        </p:nvSpPr>
        <p:spPr>
          <a:xfrm>
            <a:off x="2938814" y="3001213"/>
            <a:ext cx="3939063" cy="553998"/>
          </a:xfrm>
          <a:prstGeom prst="rect">
            <a:avLst/>
          </a:prstGeom>
        </p:spPr>
        <p:txBody>
          <a:bodyPr wrap="square">
            <a:spAutoFit/>
          </a:bodyPr>
          <a:lstStyle/>
          <a:p>
            <a:pPr fontAlgn="ctr"/>
            <a:r>
              <a:rPr lang="fr-FR" b="1" dirty="0">
                <a:solidFill>
                  <a:srgbClr val="084337"/>
                </a:solidFill>
                <a:latin typeface="DM Sans 14pt"/>
              </a:rPr>
              <a:t>FRAGRANCE NAME  </a:t>
            </a:r>
          </a:p>
          <a:p>
            <a:pPr fontAlgn="ctr"/>
            <a:r>
              <a:rPr lang="fr-FR" sz="1200" b="1" i="0" u="none" strike="noStrike" dirty="0">
                <a:solidFill>
                  <a:srgbClr val="084337"/>
                </a:solidFill>
                <a:effectLst/>
                <a:latin typeface="DM Sans" pitchFamily="2" charset="77"/>
              </a:rPr>
              <a:t>AROMACTIVE LAGOON P01A748</a:t>
            </a:r>
          </a:p>
        </p:txBody>
      </p:sp>
      <p:sp>
        <p:nvSpPr>
          <p:cNvPr id="24" name="Rectangle: Rounded Corners 30">
            <a:extLst>
              <a:ext uri="{FF2B5EF4-FFF2-40B4-BE49-F238E27FC236}">
                <a16:creationId xmlns:a16="http://schemas.microsoft.com/office/drawing/2014/main" id="{63AE4803-6E4E-07DB-58F8-A56192760AE7}"/>
              </a:ext>
            </a:extLst>
          </p:cNvPr>
          <p:cNvSpPr/>
          <p:nvPr/>
        </p:nvSpPr>
        <p:spPr>
          <a:xfrm>
            <a:off x="503072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grpSp>
        <p:nvGrpSpPr>
          <p:cNvPr id="25" name="Agrupar 169">
            <a:extLst>
              <a:ext uri="{FF2B5EF4-FFF2-40B4-BE49-F238E27FC236}">
                <a16:creationId xmlns:a16="http://schemas.microsoft.com/office/drawing/2014/main" id="{C041E06C-9752-5A20-F489-FA5B520E0E13}"/>
              </a:ext>
            </a:extLst>
          </p:cNvPr>
          <p:cNvGrpSpPr/>
          <p:nvPr/>
        </p:nvGrpSpPr>
        <p:grpSpPr>
          <a:xfrm>
            <a:off x="7425875" y="4921643"/>
            <a:ext cx="2762415" cy="1050523"/>
            <a:chOff x="8174680" y="4519249"/>
            <a:chExt cx="2762415" cy="1050523"/>
          </a:xfrm>
        </p:grpSpPr>
        <p:sp>
          <p:nvSpPr>
            <p:cNvPr id="27" name="TextBox 4">
              <a:extLst>
                <a:ext uri="{FF2B5EF4-FFF2-40B4-BE49-F238E27FC236}">
                  <a16:creationId xmlns:a16="http://schemas.microsoft.com/office/drawing/2014/main" id="{EBCFDE18-5F34-9D56-C0B4-0D6991D61498}"/>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29" name="TextBox 4">
              <a:extLst>
                <a:ext uri="{FF2B5EF4-FFF2-40B4-BE49-F238E27FC236}">
                  <a16:creationId xmlns:a16="http://schemas.microsoft.com/office/drawing/2014/main" id="{DEB22A16-02A9-856C-3336-4BCB85F77485}"/>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30" name="Agrupar 168">
              <a:extLst>
                <a:ext uri="{FF2B5EF4-FFF2-40B4-BE49-F238E27FC236}">
                  <a16:creationId xmlns:a16="http://schemas.microsoft.com/office/drawing/2014/main" id="{D64C11AE-7ECE-2F7E-74C1-0B66E8541CEA}"/>
                </a:ext>
              </a:extLst>
            </p:cNvPr>
            <p:cNvGrpSpPr/>
            <p:nvPr/>
          </p:nvGrpSpPr>
          <p:grpSpPr>
            <a:xfrm>
              <a:off x="8231434" y="4801108"/>
              <a:ext cx="2362925" cy="399393"/>
              <a:chOff x="8231435" y="4801108"/>
              <a:chExt cx="2085550" cy="399393"/>
            </a:xfrm>
          </p:grpSpPr>
          <p:cxnSp>
            <p:nvCxnSpPr>
              <p:cNvPr id="38" name="Straight Connector 5">
                <a:extLst>
                  <a:ext uri="{FF2B5EF4-FFF2-40B4-BE49-F238E27FC236}">
                    <a16:creationId xmlns:a16="http://schemas.microsoft.com/office/drawing/2014/main" id="{A8B72F74-51A1-713C-9705-D34B5495059F}"/>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9" name="Straight Connector 5">
                <a:extLst>
                  <a:ext uri="{FF2B5EF4-FFF2-40B4-BE49-F238E27FC236}">
                    <a16:creationId xmlns:a16="http://schemas.microsoft.com/office/drawing/2014/main" id="{2F015511-CA11-84D1-C309-434DFF937E79}"/>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36" name="TextBox 4">
              <a:extLst>
                <a:ext uri="{FF2B5EF4-FFF2-40B4-BE49-F238E27FC236}">
                  <a16:creationId xmlns:a16="http://schemas.microsoft.com/office/drawing/2014/main" id="{60D58052-04FA-3489-F757-700A63D5215F}"/>
                </a:ext>
              </a:extLst>
            </p:cNvPr>
            <p:cNvSpPr txBox="1"/>
            <p:nvPr/>
          </p:nvSpPr>
          <p:spPr>
            <a:xfrm>
              <a:off x="8174680" y="5318036"/>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24% </a:t>
              </a:r>
              <a:r>
                <a:rPr lang="pt-BR" sz="1200">
                  <a:solidFill>
                    <a:srgbClr val="084337"/>
                  </a:solidFill>
                </a:rPr>
                <a:t>OF UPCYCLED INGREDIENTS</a:t>
              </a:r>
            </a:p>
          </p:txBody>
        </p:sp>
      </p:grpSp>
      <p:pic>
        <p:nvPicPr>
          <p:cNvPr id="41" name="Image 66">
            <a:extLst>
              <a:ext uri="{FF2B5EF4-FFF2-40B4-BE49-F238E27FC236}">
                <a16:creationId xmlns:a16="http://schemas.microsoft.com/office/drawing/2014/main" id="{69990CE3-E0D5-37BC-5340-ABEB301474E1}"/>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552082" y="1993660"/>
            <a:ext cx="1914922" cy="1814492"/>
          </a:xfrm>
          <a:prstGeom prst="rect">
            <a:avLst/>
          </a:prstGeom>
          <a:ln w="76200">
            <a:solidFill>
              <a:schemeClr val="bg1"/>
            </a:solidFill>
          </a:ln>
        </p:spPr>
      </p:pic>
      <p:pic>
        <p:nvPicPr>
          <p:cNvPr id="44" name="Image 49">
            <a:extLst>
              <a:ext uri="{FF2B5EF4-FFF2-40B4-BE49-F238E27FC236}">
                <a16:creationId xmlns:a16="http://schemas.microsoft.com/office/drawing/2014/main" id="{C558AB65-B601-1B13-2359-AF324BC30CC5}"/>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9787153" y="3577784"/>
            <a:ext cx="1182231" cy="1248844"/>
          </a:xfrm>
          <a:prstGeom prst="rect">
            <a:avLst/>
          </a:prstGeom>
          <a:ln w="76200">
            <a:solidFill>
              <a:schemeClr val="bg1"/>
            </a:solidFill>
          </a:ln>
        </p:spPr>
      </p:pic>
      <p:grpSp>
        <p:nvGrpSpPr>
          <p:cNvPr id="49" name="Agrupar 23">
            <a:extLst>
              <a:ext uri="{FF2B5EF4-FFF2-40B4-BE49-F238E27FC236}">
                <a16:creationId xmlns:a16="http://schemas.microsoft.com/office/drawing/2014/main" id="{03EB6102-79CF-6B72-96D8-21354D6EC12B}"/>
              </a:ext>
            </a:extLst>
          </p:cNvPr>
          <p:cNvGrpSpPr/>
          <p:nvPr/>
        </p:nvGrpSpPr>
        <p:grpSpPr>
          <a:xfrm>
            <a:off x="6218212" y="2357846"/>
            <a:ext cx="1289097" cy="1350624"/>
            <a:chOff x="3616462" y="5356185"/>
            <a:chExt cx="888696" cy="943842"/>
          </a:xfrm>
        </p:grpSpPr>
        <p:pic>
          <p:nvPicPr>
            <p:cNvPr id="50" name="Imagem 21" descr="Diagrama de Venn&#10;&#10;Descrição gerada automaticamente">
              <a:extLst>
                <a:ext uri="{FF2B5EF4-FFF2-40B4-BE49-F238E27FC236}">
                  <a16:creationId xmlns:a16="http://schemas.microsoft.com/office/drawing/2014/main" id="{807A7CA3-7F22-2401-7557-9A20CDFD300A}"/>
                </a:ext>
              </a:extLst>
            </p:cNvPr>
            <p:cNvPicPr>
              <a:picLocks noChangeAspect="1"/>
            </p:cNvPicPr>
            <p:nvPr/>
          </p:nvPicPr>
          <p:blipFill>
            <a:blip r:embed="rId14" cstate="screen">
              <a:lum bright="70000" contrast="-70000"/>
              <a:extLst>
                <a:ext uri="{28A0092B-C50C-407E-A947-70E740481C1C}">
                  <a14:useLocalDpi xmlns:a14="http://schemas.microsoft.com/office/drawing/2010/main"/>
                </a:ext>
              </a:extLst>
            </a:blip>
            <a:stretch>
              <a:fillRect/>
            </a:stretch>
          </p:blipFill>
          <p:spPr>
            <a:xfrm>
              <a:off x="3616462" y="5356185"/>
              <a:ext cx="888696" cy="888696"/>
            </a:xfrm>
            <a:prstGeom prst="rect">
              <a:avLst/>
            </a:prstGeom>
            <a:ln>
              <a:noFill/>
            </a:ln>
          </p:spPr>
        </p:pic>
        <p:sp>
          <p:nvSpPr>
            <p:cNvPr id="51" name="CaixaDeTexto 38">
              <a:extLst>
                <a:ext uri="{FF2B5EF4-FFF2-40B4-BE49-F238E27FC236}">
                  <a16:creationId xmlns:a16="http://schemas.microsoft.com/office/drawing/2014/main" id="{61D0E12E-8F9A-C11C-4BF8-540F54116EA5}"/>
                </a:ext>
              </a:extLst>
            </p:cNvPr>
            <p:cNvSpPr txBox="1"/>
            <p:nvPr/>
          </p:nvSpPr>
          <p:spPr>
            <a:xfrm>
              <a:off x="3658859" y="5740819"/>
              <a:ext cx="803901"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DM Sans 14pt" pitchFamily="2" charset="77"/>
                </a:rPr>
                <a:t>56% </a:t>
              </a:r>
              <a:r>
                <a:rPr kumimoji="0" lang="en-US" sz="1200" b="0" i="0" u="none" strike="noStrike" kern="1200" cap="none" spc="0" normalizeH="0" baseline="0">
                  <a:ln>
                    <a:noFill/>
                  </a:ln>
                  <a:solidFill>
                    <a:schemeClr val="bg1"/>
                  </a:solidFill>
                  <a:effectLst/>
                  <a:uLnTx/>
                  <a:uFillTx/>
                  <a:latin typeface="DM Sans 14pt" pitchFamily="2" charset="77"/>
                  <a:ea typeface="+mn-ea"/>
                  <a:cs typeface="+mn-cs"/>
                </a:rPr>
                <a:t>essential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chemeClr val="bg1"/>
                  </a:solidFill>
                  <a:effectLst/>
                  <a:uLnTx/>
                  <a:uFillTx/>
                  <a:latin typeface="DM Sans 14pt" pitchFamily="2" charset="77"/>
                  <a:ea typeface="+mn-ea"/>
                  <a:cs typeface="+mn-cs"/>
                </a:rPr>
                <a:t>oil</a:t>
              </a:r>
              <a:r>
                <a:rPr lang="en-US" sz="1200">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DM Sans 14pt" pitchFamily="2" charset="77"/>
                </a:rPr>
                <a:t>complex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a:ln>
                  <a:noFill/>
                </a:ln>
                <a:solidFill>
                  <a:srgbClr val="084337"/>
                </a:solidFill>
                <a:effectLst/>
                <a:highlight>
                  <a:srgbClr val="FFFF00"/>
                </a:highlight>
                <a:uLnTx/>
                <a:uFillTx/>
                <a:latin typeface="DM Sans 14pt" pitchFamily="2" charset="77"/>
                <a:ea typeface="+mn-ea"/>
                <a:cs typeface="+mn-cs"/>
              </a:endParaRPr>
            </a:p>
          </p:txBody>
        </p:sp>
      </p:grpSp>
      <p:sp>
        <p:nvSpPr>
          <p:cNvPr id="52" name="Title 1">
            <a:extLst>
              <a:ext uri="{FF2B5EF4-FFF2-40B4-BE49-F238E27FC236}">
                <a16:creationId xmlns:a16="http://schemas.microsoft.com/office/drawing/2014/main" id="{AA8DCB85-6769-169E-43D1-5B04F88015EB}"/>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FRAGRANCE ID CARD</a:t>
            </a:r>
          </a:p>
        </p:txBody>
      </p:sp>
      <p:pic>
        <p:nvPicPr>
          <p:cNvPr id="3" name="Picture 2" descr="A screenshot of a computer&#10;&#10;Description automatically generated">
            <a:extLst>
              <a:ext uri="{FF2B5EF4-FFF2-40B4-BE49-F238E27FC236}">
                <a16:creationId xmlns:a16="http://schemas.microsoft.com/office/drawing/2014/main" id="{1FE7CBC3-A209-6950-C052-7DFF97B60F7D}"/>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10094090" y="5192164"/>
            <a:ext cx="854306" cy="798649"/>
          </a:xfrm>
          <a:prstGeom prst="rect">
            <a:avLst/>
          </a:prstGeom>
        </p:spPr>
      </p:pic>
      <p:pic>
        <p:nvPicPr>
          <p:cNvPr id="5126" name="Picture 6">
            <a:extLst>
              <a:ext uri="{FF2B5EF4-FFF2-40B4-BE49-F238E27FC236}">
                <a16:creationId xmlns:a16="http://schemas.microsoft.com/office/drawing/2014/main" id="{F031166C-FC54-E334-9B6E-468FFBD15F9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8135557" y="1324903"/>
            <a:ext cx="2242712" cy="1682034"/>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B3CABF75-23D2-72EE-9E63-B770E9148FEC}"/>
              </a:ext>
            </a:extLst>
          </p:cNvPr>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a:stretch/>
        </p:blipFill>
        <p:spPr bwMode="auto">
          <a:xfrm>
            <a:off x="8491410" y="2559430"/>
            <a:ext cx="1602680" cy="1683437"/>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sp>
        <p:nvSpPr>
          <p:cNvPr id="4" name="TextBox 4">
            <a:extLst>
              <a:ext uri="{FF2B5EF4-FFF2-40B4-BE49-F238E27FC236}">
                <a16:creationId xmlns:a16="http://schemas.microsoft.com/office/drawing/2014/main" id="{0C3179DC-C131-E83F-9F2E-73B630746C35}"/>
              </a:ext>
            </a:extLst>
          </p:cNvPr>
          <p:cNvSpPr txBox="1"/>
          <p:nvPr/>
        </p:nvSpPr>
        <p:spPr>
          <a:xfrm>
            <a:off x="10800704" y="4991372"/>
            <a:ext cx="1332600" cy="523220"/>
          </a:xfrm>
          <a:prstGeom prst="rect">
            <a:avLst/>
          </a:prstGeom>
          <a:noFill/>
        </p:spPr>
        <p:txBody>
          <a:bodyPr wrap="square">
            <a:spAutoFit/>
          </a:bodyPr>
          <a:lstStyle/>
          <a:p>
            <a:pPr marR="0" lvl="0" indent="0" fontAlgn="auto">
              <a:spcBef>
                <a:spcPts val="0"/>
              </a:spcBef>
              <a:spcAft>
                <a:spcPts val="0"/>
              </a:spcAft>
              <a:buClrTx/>
              <a:buSzTx/>
              <a:buFontTx/>
              <a:buNone/>
              <a:tabLst/>
              <a:defRPr/>
            </a:pPr>
            <a:r>
              <a:rPr lang="pt-BR" sz="1400" b="1">
                <a:solidFill>
                  <a:srgbClr val="084337"/>
                </a:solidFill>
                <a:latin typeface="+mj-lt"/>
              </a:rPr>
              <a:t>COSMOS COMPLIANT</a:t>
            </a:r>
          </a:p>
        </p:txBody>
      </p:sp>
      <p:cxnSp>
        <p:nvCxnSpPr>
          <p:cNvPr id="7" name="Straight Connector 5">
            <a:extLst>
              <a:ext uri="{FF2B5EF4-FFF2-40B4-BE49-F238E27FC236}">
                <a16:creationId xmlns:a16="http://schemas.microsoft.com/office/drawing/2014/main" id="{42A7FF10-F21F-1849-B66D-F66BDB779C00}"/>
              </a:ext>
            </a:extLst>
          </p:cNvPr>
          <p:cNvCxnSpPr>
            <a:cxnSpLocks/>
          </p:cNvCxnSpPr>
          <p:nvPr/>
        </p:nvCxnSpPr>
        <p:spPr>
          <a:xfrm>
            <a:off x="10800704" y="5075349"/>
            <a:ext cx="0" cy="252000"/>
          </a:xfrm>
          <a:prstGeom prst="line">
            <a:avLst/>
          </a:prstGeom>
          <a:ln w="19050">
            <a:solidFill>
              <a:srgbClr val="277E6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049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27">
            <a:extLst>
              <a:ext uri="{FF2B5EF4-FFF2-40B4-BE49-F238E27FC236}">
                <a16:creationId xmlns:a16="http://schemas.microsoft.com/office/drawing/2014/main" id="{D432E574-AB28-6B2F-D99B-12E314D0B8B9}"/>
              </a:ext>
            </a:extLst>
          </p:cNvPr>
          <p:cNvGrpSpPr/>
          <p:nvPr/>
        </p:nvGrpSpPr>
        <p:grpSpPr>
          <a:xfrm>
            <a:off x="-1748" y="-14162"/>
            <a:ext cx="12268153" cy="6909951"/>
            <a:chOff x="-1748" y="-14162"/>
            <a:chExt cx="12268153" cy="6909951"/>
          </a:xfrm>
        </p:grpSpPr>
        <p:pic>
          <p:nvPicPr>
            <p:cNvPr id="9" name="Imagem 4">
              <a:extLst>
                <a:ext uri="{FF2B5EF4-FFF2-40B4-BE49-F238E27FC236}">
                  <a16:creationId xmlns:a16="http://schemas.microsoft.com/office/drawing/2014/main" id="{E40550FA-9ACB-6DEA-98B5-F795E57EC9B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10" name="Retângulo 29">
              <a:extLst>
                <a:ext uri="{FF2B5EF4-FFF2-40B4-BE49-F238E27FC236}">
                  <a16:creationId xmlns:a16="http://schemas.microsoft.com/office/drawing/2014/main" id="{869FBB2C-81FD-8916-834B-2C87E5564F63}"/>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screenshot of a computer&#10;&#10;Description automatically generated">
            <a:extLst>
              <a:ext uri="{FF2B5EF4-FFF2-40B4-BE49-F238E27FC236}">
                <a16:creationId xmlns:a16="http://schemas.microsoft.com/office/drawing/2014/main" id="{594019C6-05B0-7D29-B105-6BA2340FB3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30588" y="955691"/>
            <a:ext cx="9661412" cy="5504992"/>
          </a:xfrm>
          <a:prstGeom prst="rect">
            <a:avLst/>
          </a:prstGeom>
        </p:spPr>
      </p:pic>
      <p:grpSp>
        <p:nvGrpSpPr>
          <p:cNvPr id="2" name="Agrupar 1">
            <a:extLst>
              <a:ext uri="{FF2B5EF4-FFF2-40B4-BE49-F238E27FC236}">
                <a16:creationId xmlns:a16="http://schemas.microsoft.com/office/drawing/2014/main" id="{CB821925-801C-3FE6-7323-825692D7EEC0}"/>
              </a:ext>
            </a:extLst>
          </p:cNvPr>
          <p:cNvGrpSpPr/>
          <p:nvPr/>
        </p:nvGrpSpPr>
        <p:grpSpPr>
          <a:xfrm>
            <a:off x="246806" y="2054833"/>
            <a:ext cx="890528" cy="890528"/>
            <a:chOff x="506485" y="4845270"/>
            <a:chExt cx="1085728" cy="1085728"/>
          </a:xfrm>
        </p:grpSpPr>
        <p:pic>
          <p:nvPicPr>
            <p:cNvPr id="4" name="Imagem 2" descr="Logotipo&#10;&#10;Descrição gerada automaticamente">
              <a:extLst>
                <a:ext uri="{FF2B5EF4-FFF2-40B4-BE49-F238E27FC236}">
                  <a16:creationId xmlns:a16="http://schemas.microsoft.com/office/drawing/2014/main" id="{83DD115E-FD56-5DE7-3E67-D8A248E8818D}"/>
                </a:ext>
              </a:extLst>
            </p:cNvPr>
            <p:cNvPicPr>
              <a:picLocks noChangeAspect="1"/>
            </p:cNvPicPr>
            <p:nvPr/>
          </p:nvPicPr>
          <p:blipFill>
            <a:blip r:embed="rId6" cstate="screen">
              <a:biLevel thresh="25000"/>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tretch>
              <a:fillRect/>
            </a:stretch>
          </p:blipFill>
          <p:spPr>
            <a:xfrm>
              <a:off x="698160" y="5001469"/>
              <a:ext cx="716048" cy="716048"/>
            </a:xfrm>
            <a:prstGeom prst="rect">
              <a:avLst/>
            </a:prstGeom>
            <a:ln>
              <a:noFill/>
            </a:ln>
          </p:spPr>
        </p:pic>
        <p:sp>
          <p:nvSpPr>
            <p:cNvPr id="5" name="Oval 64">
              <a:extLst>
                <a:ext uri="{FF2B5EF4-FFF2-40B4-BE49-F238E27FC236}">
                  <a16:creationId xmlns:a16="http://schemas.microsoft.com/office/drawing/2014/main" id="{24C73A19-6BF1-E44F-621A-8F48DAA003D4}"/>
                </a:ext>
              </a:extLst>
            </p:cNvPr>
            <p:cNvSpPr/>
            <p:nvPr/>
          </p:nvSpPr>
          <p:spPr>
            <a:xfrm>
              <a:off x="506485" y="4845270"/>
              <a:ext cx="1085728" cy="108572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Imagem 7">
            <a:extLst>
              <a:ext uri="{FF2B5EF4-FFF2-40B4-BE49-F238E27FC236}">
                <a16:creationId xmlns:a16="http://schemas.microsoft.com/office/drawing/2014/main" id="{70703678-1829-CFF6-D55E-BEC860973865}"/>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07267" y="1591315"/>
            <a:ext cx="3988977" cy="5318636"/>
          </a:xfrm>
          <a:prstGeom prst="rect">
            <a:avLst/>
          </a:prstGeom>
          <a:effectLst/>
        </p:spPr>
      </p:pic>
      <p:sp>
        <p:nvSpPr>
          <p:cNvPr id="11" name="CaixaDeTexto 16">
            <a:extLst>
              <a:ext uri="{FF2B5EF4-FFF2-40B4-BE49-F238E27FC236}">
                <a16:creationId xmlns:a16="http://schemas.microsoft.com/office/drawing/2014/main" id="{215D001C-57F4-3CCB-8A32-0EF772F479FC}"/>
              </a:ext>
            </a:extLst>
          </p:cNvPr>
          <p:cNvSpPr txBox="1"/>
          <p:nvPr/>
        </p:nvSpPr>
        <p:spPr>
          <a:xfrm>
            <a:off x="3763667" y="13591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SOUL TRANSFORMATIVE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rPr>
              <a:t>CLEANSER</a:t>
            </a:r>
          </a:p>
        </p:txBody>
      </p:sp>
      <p:pic>
        <p:nvPicPr>
          <p:cNvPr id="12" name="Imagem 25" descr="Texto&#10;&#10;Descrição gerada automaticamente com confiança baixa">
            <a:extLst>
              <a:ext uri="{FF2B5EF4-FFF2-40B4-BE49-F238E27FC236}">
                <a16:creationId xmlns:a16="http://schemas.microsoft.com/office/drawing/2014/main" id="{D7BE9995-BC16-9C5D-3152-DD56352E6C4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03564" y="824259"/>
            <a:ext cx="2199394" cy="528314"/>
          </a:xfrm>
          <a:prstGeom prst="rect">
            <a:avLst/>
          </a:prstGeom>
        </p:spPr>
      </p:pic>
      <p:pic>
        <p:nvPicPr>
          <p:cNvPr id="13" name="Imagem 8" descr="Desenho com traços pretos em fundo branco&#10;&#10;Descrição gerada automaticamente">
            <a:extLst>
              <a:ext uri="{FF2B5EF4-FFF2-40B4-BE49-F238E27FC236}">
                <a16:creationId xmlns:a16="http://schemas.microsoft.com/office/drawing/2014/main" id="{CB805C05-531F-5543-A5D1-57E58B9DF50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8952" y="212694"/>
            <a:ext cx="2736540" cy="431729"/>
          </a:xfrm>
          <a:prstGeom prst="rect">
            <a:avLst/>
          </a:prstGeom>
        </p:spPr>
      </p:pic>
      <p:cxnSp>
        <p:nvCxnSpPr>
          <p:cNvPr id="14" name="Straight Connector 13">
            <a:extLst>
              <a:ext uri="{FF2B5EF4-FFF2-40B4-BE49-F238E27FC236}">
                <a16:creationId xmlns:a16="http://schemas.microsoft.com/office/drawing/2014/main" id="{41BB469B-9F73-AE66-8E4D-CC5345FAC52D}"/>
              </a:ext>
            </a:extLst>
          </p:cNvPr>
          <p:cNvCxnSpPr/>
          <p:nvPr/>
        </p:nvCxnSpPr>
        <p:spPr>
          <a:xfrm>
            <a:off x="3771014" y="151865"/>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C6D5D4D5-9549-2340-2953-9C073B91852A}"/>
              </a:ext>
            </a:extLst>
          </p:cNvPr>
          <p:cNvSpPr txBox="1">
            <a:spLocks/>
          </p:cNvSpPr>
          <p:nvPr/>
        </p:nvSpPr>
        <p:spPr>
          <a:xfrm>
            <a:off x="9355376" y="296863"/>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FRAGRANCE ID CARD</a:t>
            </a:r>
          </a:p>
        </p:txBody>
      </p:sp>
    </p:spTree>
    <p:extLst>
      <p:ext uri="{BB962C8B-B14F-4D97-AF65-F5344CB8AC3E}">
        <p14:creationId xmlns:p14="http://schemas.microsoft.com/office/powerpoint/2010/main" val="1301130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93" y="-42031"/>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0" y="1063444"/>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D0153A-1FA4-7038-585C-7FA96B7B40C9}"/>
              </a:ext>
            </a:extLst>
          </p:cNvPr>
          <p:cNvSpPr/>
          <p:nvPr/>
        </p:nvSpPr>
        <p:spPr>
          <a:xfrm>
            <a:off x="-35657" y="3670923"/>
            <a:ext cx="12263314" cy="25892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8" name="CaixaDeTexto 27">
            <a:extLst>
              <a:ext uri="{FF2B5EF4-FFF2-40B4-BE49-F238E27FC236}">
                <a16:creationId xmlns:a16="http://schemas.microsoft.com/office/drawing/2014/main" id="{4DEC39A1-993D-3747-B3E5-92F1CCD5CF6A}"/>
              </a:ext>
            </a:extLst>
          </p:cNvPr>
          <p:cNvSpPr txBox="1"/>
          <p:nvPr/>
        </p:nvSpPr>
        <p:spPr>
          <a:xfrm>
            <a:off x="2436407" y="1315234"/>
            <a:ext cx="8928742" cy="738664"/>
          </a:xfrm>
          <a:prstGeom prst="rect">
            <a:avLst/>
          </a:prstGeom>
          <a:noFill/>
        </p:spPr>
        <p:txBody>
          <a:bodyPr wrap="square">
            <a:spAutoFit/>
          </a:bodyPr>
          <a:lstStyle/>
          <a:p>
            <a:pPr>
              <a:defRPr/>
            </a:pPr>
            <a:r>
              <a:rPr lang="en-US" sz="1400" dirty="0">
                <a:solidFill>
                  <a:schemeClr val="bg1"/>
                </a:solidFill>
                <a:latin typeface="+mj-lt"/>
              </a:rPr>
              <a:t>An energizing light cream formula awakening the senses</a:t>
            </a:r>
          </a:p>
          <a:p>
            <a:pPr>
              <a:defRPr/>
            </a:pPr>
            <a:r>
              <a:rPr lang="en-US" sz="1400" dirty="0">
                <a:solidFill>
                  <a:schemeClr val="bg1"/>
                </a:solidFill>
                <a:latin typeface="+mj-lt"/>
              </a:rPr>
              <a:t>Moisturizing with a radiant glow, cellular booster, antioxidant, firmness and plumpness.</a:t>
            </a:r>
          </a:p>
          <a:p>
            <a:pPr>
              <a:defRPr/>
            </a:pPr>
            <a:endParaRPr lang="fr-FR"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212044"/>
            <a:ext cx="3189401" cy="1231106"/>
          </a:xfrm>
          <a:prstGeom prst="rect">
            <a:avLst/>
          </a:prstGeom>
          <a:noFill/>
        </p:spPr>
        <p:txBody>
          <a:bodyPr wrap="square">
            <a:spAutoFit/>
          </a:bodyPr>
          <a:lstStyle/>
          <a:p>
            <a:pPr>
              <a:defRPr/>
            </a:pPr>
            <a:r>
              <a:rPr lang="pt-BR" sz="1200" b="1" dirty="0">
                <a:solidFill>
                  <a:srgbClr val="084337"/>
                </a:solidFill>
                <a:latin typeface="+mj-lt"/>
              </a:rPr>
              <a:t>PENTAVITIN®</a:t>
            </a:r>
          </a:p>
          <a:p>
            <a:pPr>
              <a:defRPr/>
            </a:pPr>
            <a:r>
              <a:rPr lang="pt-BR" sz="1200" b="1" dirty="0">
                <a:solidFill>
                  <a:srgbClr val="084337"/>
                </a:solidFill>
                <a:latin typeface="+mj-lt"/>
              </a:rPr>
              <a:t>ALPAFLOR® NECTAPURE PF</a:t>
            </a:r>
          </a:p>
          <a:p>
            <a:pPr>
              <a:defRPr/>
            </a:pPr>
            <a:r>
              <a:rPr lang="pt-BR" sz="1200" b="1" dirty="0">
                <a:solidFill>
                  <a:srgbClr val="084337"/>
                </a:solidFill>
                <a:latin typeface="+mj-lt"/>
              </a:rPr>
              <a:t>PEPHA®-CTIVE CB </a:t>
            </a:r>
          </a:p>
          <a:p>
            <a:pPr>
              <a:defRPr/>
            </a:pPr>
            <a:r>
              <a:rPr lang="pt-BR" sz="1200" b="1" dirty="0">
                <a:solidFill>
                  <a:srgbClr val="084337"/>
                </a:solidFill>
                <a:latin typeface="+mj-lt"/>
              </a:rPr>
              <a:t>VALVANCE® </a:t>
            </a:r>
            <a:r>
              <a:rPr lang="pt-BR" sz="1200" b="1" i="1" dirty="0">
                <a:solidFill>
                  <a:srgbClr val="084337"/>
                </a:solidFill>
                <a:latin typeface="+mj-lt"/>
              </a:rPr>
              <a:t>Touch</a:t>
            </a:r>
            <a:r>
              <a:rPr lang="pt-BR" sz="1200" b="1" dirty="0">
                <a:solidFill>
                  <a:srgbClr val="084337"/>
                </a:solidFill>
                <a:latin typeface="+mj-lt"/>
              </a:rPr>
              <a:t> 210</a:t>
            </a:r>
          </a:p>
          <a:p>
            <a:pPr>
              <a:defRPr/>
            </a:pPr>
            <a:r>
              <a:rPr lang="pt-BR" sz="1200" b="1" dirty="0" err="1">
                <a:solidFill>
                  <a:srgbClr val="084337"/>
                </a:solidFill>
                <a:latin typeface="+mj-lt"/>
              </a:rPr>
              <a:t>Mixed</a:t>
            </a:r>
            <a:r>
              <a:rPr lang="pt-BR" sz="1200" b="1" dirty="0">
                <a:solidFill>
                  <a:srgbClr val="084337"/>
                </a:solidFill>
                <a:latin typeface="+mj-lt"/>
              </a:rPr>
              <a:t> </a:t>
            </a:r>
            <a:r>
              <a:rPr lang="pt-BR" sz="1200" b="1" dirty="0" err="1">
                <a:solidFill>
                  <a:srgbClr val="084337"/>
                </a:solidFill>
                <a:latin typeface="+mj-lt"/>
              </a:rPr>
              <a:t>Tocopherols</a:t>
            </a:r>
            <a:r>
              <a:rPr lang="pt-BR" sz="1200" b="1" dirty="0">
                <a:solidFill>
                  <a:srgbClr val="084337"/>
                </a:solidFill>
                <a:latin typeface="+mj-lt"/>
              </a:rPr>
              <a:t> 95 </a:t>
            </a:r>
          </a:p>
          <a:p>
            <a:pPr>
              <a:defRPr/>
            </a:pPr>
            <a:endParaRPr lang="pt-BR" sz="1400" b="1" dirty="0">
              <a:solidFill>
                <a:srgbClr val="084337"/>
              </a:solidFill>
              <a:latin typeface="+mj-lt"/>
            </a:endParaRP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597938"/>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pt-BR"/>
              <a:t>&gt;97% NATURAL ORIGIN</a:t>
            </a:r>
          </a:p>
          <a:p>
            <a:r>
              <a:rPr lang="pt-BR"/>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flipH="1">
            <a:off x="7337425" y="2681828"/>
            <a:ext cx="2645" cy="3396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F51C281-957B-3FE2-3396-9D91CF2830C3}"/>
              </a:ext>
            </a:extLst>
          </p:cNvPr>
          <p:cNvSpPr txBox="1"/>
          <p:nvPr/>
        </p:nvSpPr>
        <p:spPr>
          <a:xfrm>
            <a:off x="2506468" y="3642963"/>
            <a:ext cx="9738681" cy="1046440"/>
          </a:xfrm>
          <a:prstGeom prst="rect">
            <a:avLst/>
          </a:prstGeom>
          <a:noFill/>
        </p:spPr>
        <p:txBody>
          <a:bodyPr wrap="square">
            <a:spAutoFit/>
          </a:bodyPr>
          <a:lstStyle/>
          <a:p>
            <a:pPr fontAlgn="base">
              <a:spcBef>
                <a:spcPct val="0"/>
              </a:spcBef>
              <a:spcAft>
                <a:spcPts val="400"/>
              </a:spcAft>
              <a:buClr>
                <a:srgbClr val="E51F22"/>
              </a:buClr>
              <a:defRPr/>
            </a:pPr>
            <a:r>
              <a:rPr lang="en-US" sz="1600" b="1">
                <a:solidFill>
                  <a:srgbClr val="084337"/>
                </a:solidFill>
              </a:rPr>
              <a:t>PEPHA®-CTIVE CB  </a:t>
            </a:r>
          </a:p>
          <a:p>
            <a:pPr fontAlgn="base">
              <a:spcBef>
                <a:spcPct val="0"/>
              </a:spcBef>
              <a:spcAft>
                <a:spcPts val="400"/>
              </a:spcAft>
              <a:buClr>
                <a:srgbClr val="E51F22"/>
              </a:buClr>
              <a:defRPr/>
            </a:pPr>
            <a:r>
              <a:rPr lang="en-US" sz="1200">
                <a:solidFill>
                  <a:srgbClr val="084337"/>
                </a:solidFill>
              </a:rPr>
              <a:t>Perfect luminous skin with the </a:t>
            </a:r>
            <a:r>
              <a:rPr lang="en-US" sz="1200" b="1">
                <a:solidFill>
                  <a:srgbClr val="084337"/>
                </a:solidFill>
              </a:rPr>
              <a:t>power of microalgae</a:t>
            </a:r>
          </a:p>
          <a:p>
            <a:pPr fontAlgn="base">
              <a:spcBef>
                <a:spcPct val="0"/>
              </a:spcBef>
              <a:spcAft>
                <a:spcPts val="400"/>
              </a:spcAft>
              <a:buClr>
                <a:srgbClr val="E51F22"/>
              </a:buClr>
              <a:defRPr/>
            </a:pPr>
            <a:r>
              <a:rPr lang="en-US" sz="1200" b="1">
                <a:solidFill>
                  <a:srgbClr val="084337"/>
                </a:solidFill>
              </a:rPr>
              <a:t>Boosts the cellular energy </a:t>
            </a:r>
            <a:r>
              <a:rPr lang="en-US" sz="1200">
                <a:solidFill>
                  <a:srgbClr val="084337"/>
                </a:solidFill>
              </a:rPr>
              <a:t>for a luminous looking skin with a radiant glow complexion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a:ln>
                <a:noFill/>
              </a:ln>
              <a:solidFill>
                <a:prstClr val="black"/>
              </a:solidFill>
              <a:effectLst/>
              <a:uLnTx/>
              <a:uFillTx/>
              <a:ea typeface="+mn-ea"/>
              <a:cs typeface="+mn-cs"/>
            </a:endParaRPr>
          </a:p>
        </p:txBody>
      </p:sp>
      <p:sp>
        <p:nvSpPr>
          <p:cNvPr id="29" name="TextBox 28">
            <a:extLst>
              <a:ext uri="{FF2B5EF4-FFF2-40B4-BE49-F238E27FC236}">
                <a16:creationId xmlns:a16="http://schemas.microsoft.com/office/drawing/2014/main" id="{5850CA37-F608-B2CD-3567-34E69C8A80F7}"/>
              </a:ext>
            </a:extLst>
          </p:cNvPr>
          <p:cNvSpPr txBox="1"/>
          <p:nvPr/>
        </p:nvSpPr>
        <p:spPr>
          <a:xfrm>
            <a:off x="7190735" y="2085993"/>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203655"/>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 name="Conector Reto 18">
            <a:extLst>
              <a:ext uri="{FF2B5EF4-FFF2-40B4-BE49-F238E27FC236}">
                <a16:creationId xmlns:a16="http://schemas.microsoft.com/office/drawing/2014/main" id="{1C790BA6-2CF6-2933-304A-B8979BB9F88D}"/>
              </a:ext>
            </a:extLst>
          </p:cNvPr>
          <p:cNvCxnSpPr>
            <a:cxnSpLocks/>
          </p:cNvCxnSpPr>
          <p:nvPr/>
        </p:nvCxnSpPr>
        <p:spPr>
          <a:xfrm flipH="1">
            <a:off x="2586560" y="3948556"/>
            <a:ext cx="487793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 name="CaixaDeTexto 16">
            <a:extLst>
              <a:ext uri="{FF2B5EF4-FFF2-40B4-BE49-F238E27FC236}">
                <a16:creationId xmlns:a16="http://schemas.microsoft.com/office/drawing/2014/main" id="{F3109651-4F38-416C-8F3E-0974E4025639}"/>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dirty="0">
                <a:ln>
                  <a:noFill/>
                </a:ln>
                <a:solidFill>
                  <a:schemeClr val="bg1"/>
                </a:solidFill>
                <a:effectLst/>
                <a:uLnTx/>
                <a:uFillTx/>
                <a:latin typeface="DM Sans 14pt"/>
                <a:cs typeface="DilleniaUPC" panose="020B0502040204020203" pitchFamily="18" charset="-34"/>
              </a:rPr>
              <a:t>WAKE UP CALL</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00" b="1" dirty="0">
                <a:solidFill>
                  <a:schemeClr val="bg1"/>
                </a:solidFill>
                <a:latin typeface="DM Sans 14pt"/>
                <a:cs typeface="DilleniaUPC" panose="020B0502040204020203" pitchFamily="18" charset="-34"/>
              </a:rPr>
              <a:t>CREAM (FACE)</a:t>
            </a:r>
            <a:endParaRPr kumimoji="0" lang="pt-BR" sz="2200" b="1" i="0" u="none" strike="noStrike" kern="1200" cap="none" spc="0" normalizeH="0" baseline="0" noProof="0" dirty="0">
              <a:ln>
                <a:noFill/>
              </a:ln>
              <a:solidFill>
                <a:schemeClr val="bg1"/>
              </a:solidFill>
              <a:effectLst/>
              <a:uLnTx/>
              <a:uFillTx/>
              <a:latin typeface="DM Sans 14pt"/>
              <a:cs typeface="DilleniaUPC" panose="020B0502040204020203" pitchFamily="18" charset="-34"/>
            </a:endParaRPr>
          </a:p>
        </p:txBody>
      </p:sp>
      <p:pic>
        <p:nvPicPr>
          <p:cNvPr id="7" name="Imagem 25" descr="Texto&#10;&#10;Descrição gerada automaticamente com confiança baixa">
            <a:extLst>
              <a:ext uri="{FF2B5EF4-FFF2-40B4-BE49-F238E27FC236}">
                <a16:creationId xmlns:a16="http://schemas.microsoft.com/office/drawing/2014/main" id="{DD7CCB4F-6C62-939B-06C4-975311E51E4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1894566"/>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438547"/>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5" name="Imagem 29">
            <a:extLst>
              <a:ext uri="{FF2B5EF4-FFF2-40B4-BE49-F238E27FC236}">
                <a16:creationId xmlns:a16="http://schemas.microsoft.com/office/drawing/2014/main" id="{94913D0A-C77C-A31E-AB51-BB239BB9EFBD}"/>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58259" y="2103534"/>
            <a:ext cx="2370548" cy="4404706"/>
          </a:xfrm>
          <a:prstGeom prst="rect">
            <a:avLst/>
          </a:prstGeom>
        </p:spPr>
      </p:pic>
      <p:sp>
        <p:nvSpPr>
          <p:cNvPr id="14" name="TextBox 13">
            <a:extLst>
              <a:ext uri="{FF2B5EF4-FFF2-40B4-BE49-F238E27FC236}">
                <a16:creationId xmlns:a16="http://schemas.microsoft.com/office/drawing/2014/main" id="{C0A9EFA5-6BB2-B7EB-3B12-609A816F6730}"/>
              </a:ext>
            </a:extLst>
          </p:cNvPr>
          <p:cNvSpPr txBox="1"/>
          <p:nvPr/>
        </p:nvSpPr>
        <p:spPr>
          <a:xfrm>
            <a:off x="2506469" y="4452765"/>
            <a:ext cx="7175690" cy="2069797"/>
          </a:xfrm>
          <a:prstGeom prst="rect">
            <a:avLst/>
          </a:prstGeom>
          <a:noFill/>
        </p:spPr>
        <p:txBody>
          <a:bodyPr wrap="square">
            <a:spAutoFit/>
          </a:bodyPr>
          <a:lstStyle/>
          <a:p>
            <a:r>
              <a:rPr lang="en-US" sz="1200" b="1">
                <a:solidFill>
                  <a:srgbClr val="084337"/>
                </a:solidFill>
                <a:latin typeface="DM Sans" pitchFamily="2" charset="0"/>
              </a:rPr>
              <a:t>Giving power to tired skin</a:t>
            </a:r>
          </a:p>
          <a:p>
            <a:r>
              <a:rPr lang="en-US" altLang="ja-JP" sz="1100" b="1">
                <a:solidFill>
                  <a:srgbClr val="084337"/>
                </a:solidFill>
                <a:latin typeface="DM Sans" pitchFamily="2" charset="0"/>
              </a:rPr>
              <a:t>A powerful cocktail of amino acids, carbohydrates, minerals, and proteins, which have the ability to reload the skin with new energy</a:t>
            </a:r>
          </a:p>
          <a:p>
            <a:endParaRPr lang="en-US" altLang="ja-JP" sz="1100">
              <a:solidFill>
                <a:srgbClr val="084337"/>
              </a:solidFill>
              <a:latin typeface="DM Sans" pitchFamily="2" charset="0"/>
            </a:endParaRPr>
          </a:p>
          <a:p>
            <a:pPr marL="342900" indent="-342900" eaLnBrk="0" hangingPunct="0">
              <a:spcAft>
                <a:spcPts val="300"/>
              </a:spcAft>
              <a:buFontTx/>
              <a:buChar char="•"/>
            </a:pPr>
            <a:r>
              <a:rPr lang="en-US" sz="1100">
                <a:solidFill>
                  <a:srgbClr val="084337"/>
                </a:solidFill>
                <a:latin typeface="DM Sans" pitchFamily="2" charset="0"/>
              </a:rPr>
              <a:t>Protects the cell’s battery ( mitochondria) against oxidative stress caused by free radicals*</a:t>
            </a:r>
          </a:p>
          <a:p>
            <a:pPr marL="342900" lvl="0" indent="-342900" eaLnBrk="0" hangingPunct="0">
              <a:spcAft>
                <a:spcPts val="300"/>
              </a:spcAft>
              <a:buFontTx/>
              <a:buChar char="•"/>
            </a:pPr>
            <a:r>
              <a:rPr lang="en-US" sz="1100">
                <a:solidFill>
                  <a:srgbClr val="084337"/>
                </a:solidFill>
                <a:latin typeface="DM Sans" pitchFamily="2" charset="0"/>
              </a:rPr>
              <a:t>Increases the ATP content in keratinocytes up to 140%*</a:t>
            </a:r>
          </a:p>
          <a:p>
            <a:pPr marL="342900" lvl="0" indent="-342900" eaLnBrk="0" hangingPunct="0">
              <a:spcAft>
                <a:spcPts val="300"/>
              </a:spcAft>
              <a:buFontTx/>
              <a:buChar char="•"/>
            </a:pPr>
            <a:r>
              <a:rPr lang="en-US" sz="1100">
                <a:solidFill>
                  <a:srgbClr val="084337"/>
                </a:solidFill>
                <a:latin typeface="DM Sans" pitchFamily="2" charset="0"/>
              </a:rPr>
              <a:t>Increases the proliferation rate of fibroblasts up to 320%*</a:t>
            </a:r>
          </a:p>
          <a:p>
            <a:pPr marL="363538" indent="-363538">
              <a:buFont typeface="Arial" panose="020B0604020202020204" pitchFamily="34" charset="0"/>
              <a:buChar char="•"/>
              <a:tabLst>
                <a:tab pos="261938" algn="l"/>
              </a:tabLst>
            </a:pPr>
            <a:r>
              <a:rPr lang="en-US" sz="1100">
                <a:solidFill>
                  <a:srgbClr val="084337"/>
                </a:solidFill>
                <a:latin typeface="DM Sans" pitchFamily="2" charset="0"/>
              </a:rPr>
              <a:t>Drastically increases skin renewal, inducing faster skin renewal by 4 to 5 days. The result is a fresher looking appearance**</a:t>
            </a:r>
          </a:p>
          <a:p>
            <a:endParaRPr lang="en-US" altLang="ja-JP" sz="1100" b="1">
              <a:solidFill>
                <a:srgbClr val="084337"/>
              </a:solidFill>
              <a:latin typeface="DM Sans" pitchFamily="2" charset="0"/>
            </a:endParaRPr>
          </a:p>
          <a:p>
            <a:r>
              <a:rPr lang="en-US" sz="900">
                <a:solidFill>
                  <a:schemeClr val="bg1"/>
                </a:solidFill>
                <a:latin typeface="DM Sans" pitchFamily="2" charset="0"/>
              </a:rPr>
              <a:t>*:</a:t>
            </a:r>
            <a:r>
              <a:rPr lang="en-US" sz="900" i="1">
                <a:solidFill>
                  <a:schemeClr val="bg1"/>
                </a:solidFill>
                <a:latin typeface="DM Sans" pitchFamily="2" charset="0"/>
              </a:rPr>
              <a:t>in vitro    </a:t>
            </a:r>
            <a:r>
              <a:rPr lang="en-US" sz="900">
                <a:solidFill>
                  <a:schemeClr val="bg1"/>
                </a:solidFill>
                <a:latin typeface="DM Sans" pitchFamily="2" charset="0"/>
              </a:rPr>
              <a:t>** </a:t>
            </a:r>
            <a:r>
              <a:rPr lang="en-US" sz="900" i="1">
                <a:solidFill>
                  <a:schemeClr val="bg1"/>
                </a:solidFill>
                <a:latin typeface="DM Sans" pitchFamily="2" charset="0"/>
              </a:rPr>
              <a:t>in vivo</a:t>
            </a:r>
          </a:p>
        </p:txBody>
      </p:sp>
    </p:spTree>
    <p:extLst>
      <p:ext uri="{BB962C8B-B14F-4D97-AF65-F5344CB8AC3E}">
        <p14:creationId xmlns:p14="http://schemas.microsoft.com/office/powerpoint/2010/main" val="748592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22031" y="1196975"/>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67A1541-551C-2D23-2066-F04732BD855F}"/>
              </a:ext>
            </a:extLst>
          </p:cNvPr>
          <p:cNvSpPr/>
          <p:nvPr/>
        </p:nvSpPr>
        <p:spPr>
          <a:xfrm>
            <a:off x="-17494" y="3898501"/>
            <a:ext cx="12344961" cy="2355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Rectangle 12">
            <a:extLst>
              <a:ext uri="{FF2B5EF4-FFF2-40B4-BE49-F238E27FC236}">
                <a16:creationId xmlns:a16="http://schemas.microsoft.com/office/drawing/2014/main" id="{077AEEFD-010A-7D5A-F502-684A03BD1BD7}"/>
              </a:ext>
            </a:extLst>
          </p:cNvPr>
          <p:cNvSpPr/>
          <p:nvPr/>
        </p:nvSpPr>
        <p:spPr>
          <a:xfrm>
            <a:off x="2915379" y="1554423"/>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16" name="Rectangle 15">
            <a:extLst>
              <a:ext uri="{FF2B5EF4-FFF2-40B4-BE49-F238E27FC236}">
                <a16:creationId xmlns:a16="http://schemas.microsoft.com/office/drawing/2014/main" id="{E1673A6B-0617-9710-DDB9-AF9C00061BF3}"/>
              </a:ext>
            </a:extLst>
          </p:cNvPr>
          <p:cNvSpPr/>
          <p:nvPr/>
        </p:nvSpPr>
        <p:spPr>
          <a:xfrm>
            <a:off x="2938814" y="4514318"/>
            <a:ext cx="4660865" cy="738664"/>
          </a:xfrm>
          <a:prstGeom prst="rect">
            <a:avLst/>
          </a:prstGeom>
        </p:spPr>
        <p:txBody>
          <a:bodyPr wrap="square">
            <a:spAutoFit/>
          </a:bodyPr>
          <a:lstStyle/>
          <a:p>
            <a:pPr>
              <a:defRPr/>
            </a:pPr>
            <a:r>
              <a:rPr lang="en-US" sz="1400">
                <a:solidFill>
                  <a:srgbClr val="084337"/>
                </a:solidFill>
                <a:latin typeface="DM Sans 14pt"/>
              </a:rPr>
              <a:t>Fragrance designed to elicit </a:t>
            </a:r>
            <a:r>
              <a:rPr lang="en-US" sz="1400" b="1">
                <a:solidFill>
                  <a:srgbClr val="084337"/>
                </a:solidFill>
                <a:latin typeface="DM Sans 14pt"/>
              </a:rPr>
              <a:t>ENERGY EMOTION</a:t>
            </a:r>
            <a:r>
              <a:rPr lang="en-US" sz="1400">
                <a:solidFill>
                  <a:srgbClr val="084337"/>
                </a:solidFill>
                <a:latin typeface="DM Sans 14pt"/>
              </a:rPr>
              <a:t>, tested for brain activity using an fMRI methodology and </a:t>
            </a:r>
            <a:br>
              <a:rPr lang="en-US" sz="1400">
                <a:solidFill>
                  <a:srgbClr val="084337"/>
                </a:solidFill>
                <a:latin typeface="DM Sans 14pt"/>
              </a:rPr>
            </a:br>
            <a:r>
              <a:rPr lang="en-US" sz="1400">
                <a:solidFill>
                  <a:srgbClr val="084337"/>
                </a:solidFill>
                <a:latin typeface="DM Sans 14pt"/>
              </a:rPr>
              <a:t>is referred to as </a:t>
            </a:r>
            <a:r>
              <a:rPr lang="en-US" sz="1400" err="1">
                <a:solidFill>
                  <a:srgbClr val="084337"/>
                </a:solidFill>
                <a:latin typeface="DM Sans 14pt"/>
              </a:rPr>
              <a:t>dsm-firmenich</a:t>
            </a:r>
            <a:r>
              <a:rPr lang="en-US" sz="1400">
                <a:solidFill>
                  <a:srgbClr val="084337"/>
                </a:solidFill>
                <a:latin typeface="DM Sans 14pt"/>
              </a:rPr>
              <a:t>.</a:t>
            </a:r>
            <a:endParaRPr lang="fr-FR" sz="1400" b="1" i="1">
              <a:solidFill>
                <a:srgbClr val="084337"/>
              </a:solidFill>
              <a:latin typeface="DM Sans 14pt"/>
            </a:endParaRPr>
          </a:p>
        </p:txBody>
      </p:sp>
      <p:pic>
        <p:nvPicPr>
          <p:cNvPr id="18" name="Imagem 37">
            <a:extLst>
              <a:ext uri="{FF2B5EF4-FFF2-40B4-BE49-F238E27FC236}">
                <a16:creationId xmlns:a16="http://schemas.microsoft.com/office/drawing/2014/main" id="{B4011049-4167-D8B3-529B-A85BB6DBE30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02309" y="5218083"/>
            <a:ext cx="2266937" cy="544729"/>
          </a:xfrm>
          <a:prstGeom prst="rect">
            <a:avLst/>
          </a:prstGeom>
        </p:spPr>
      </p:pic>
      <p:sp>
        <p:nvSpPr>
          <p:cNvPr id="19" name="Rectangle: Rounded Corners 18">
            <a:extLst>
              <a:ext uri="{FF2B5EF4-FFF2-40B4-BE49-F238E27FC236}">
                <a16:creationId xmlns:a16="http://schemas.microsoft.com/office/drawing/2014/main" id="{EC92B3A9-A4D4-4C56-A474-82B1957D0798}"/>
              </a:ext>
            </a:extLst>
          </p:cNvPr>
          <p:cNvSpPr/>
          <p:nvPr/>
        </p:nvSpPr>
        <p:spPr>
          <a:xfrm>
            <a:off x="297480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 methodology</a:t>
            </a:r>
          </a:p>
        </p:txBody>
      </p:sp>
      <p:cxnSp>
        <p:nvCxnSpPr>
          <p:cNvPr id="20" name="Conector Reto 18">
            <a:extLst>
              <a:ext uri="{FF2B5EF4-FFF2-40B4-BE49-F238E27FC236}">
                <a16:creationId xmlns:a16="http://schemas.microsoft.com/office/drawing/2014/main" id="{D48CCAFB-5DA6-3AF5-5D9A-11137DDEA212}"/>
              </a:ext>
            </a:extLst>
          </p:cNvPr>
          <p:cNvCxnSpPr>
            <a:cxnSpLocks/>
          </p:cNvCxnSpPr>
          <p:nvPr/>
        </p:nvCxnSpPr>
        <p:spPr>
          <a:xfrm flipH="1">
            <a:off x="2974803" y="1950716"/>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1" name="Rectangle 3">
            <a:extLst>
              <a:ext uri="{FF2B5EF4-FFF2-40B4-BE49-F238E27FC236}">
                <a16:creationId xmlns:a16="http://schemas.microsoft.com/office/drawing/2014/main" id="{AFAFD46F-E996-7842-F59C-812B9103D837}"/>
              </a:ext>
            </a:extLst>
          </p:cNvPr>
          <p:cNvSpPr/>
          <p:nvPr/>
        </p:nvSpPr>
        <p:spPr>
          <a:xfrm>
            <a:off x="2915379" y="3931579"/>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22" name="Conector Reto 35">
            <a:extLst>
              <a:ext uri="{FF2B5EF4-FFF2-40B4-BE49-F238E27FC236}">
                <a16:creationId xmlns:a16="http://schemas.microsoft.com/office/drawing/2014/main" id="{084DAF70-8B35-3DED-C0CB-24B822F62C13}"/>
              </a:ext>
            </a:extLst>
          </p:cNvPr>
          <p:cNvCxnSpPr>
            <a:cxnSpLocks/>
          </p:cNvCxnSpPr>
          <p:nvPr/>
        </p:nvCxnSpPr>
        <p:spPr>
          <a:xfrm flipH="1">
            <a:off x="2974803" y="4327872"/>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3" name="Rectangle 8">
            <a:extLst>
              <a:ext uri="{FF2B5EF4-FFF2-40B4-BE49-F238E27FC236}">
                <a16:creationId xmlns:a16="http://schemas.microsoft.com/office/drawing/2014/main" id="{732FB398-B625-95AE-F88A-351385BA8F30}"/>
              </a:ext>
            </a:extLst>
          </p:cNvPr>
          <p:cNvSpPr/>
          <p:nvPr/>
        </p:nvSpPr>
        <p:spPr>
          <a:xfrm>
            <a:off x="2938814" y="2775745"/>
            <a:ext cx="3939063" cy="553998"/>
          </a:xfrm>
          <a:prstGeom prst="rect">
            <a:avLst/>
          </a:prstGeom>
        </p:spPr>
        <p:txBody>
          <a:bodyPr wrap="square">
            <a:spAutoFit/>
          </a:bodyPr>
          <a:lstStyle/>
          <a:p>
            <a:pPr fontAlgn="ctr"/>
            <a:r>
              <a:rPr lang="fr-FR" b="1" dirty="0">
                <a:solidFill>
                  <a:srgbClr val="084337"/>
                </a:solidFill>
                <a:latin typeface="DM Sans 14pt"/>
              </a:rPr>
              <a:t>FRAGRANCE NAME  </a:t>
            </a:r>
          </a:p>
          <a:p>
            <a:pPr fontAlgn="ctr"/>
            <a:r>
              <a:rPr lang="fr-FR" sz="1200" b="1" i="0" u="none" strike="noStrike" dirty="0">
                <a:solidFill>
                  <a:srgbClr val="084337"/>
                </a:solidFill>
                <a:effectLst/>
                <a:latin typeface="DM Sans" pitchFamily="2" charset="77"/>
              </a:rPr>
              <a:t>AROMACTIVE </a:t>
            </a:r>
            <a:r>
              <a:rPr lang="fr-FR" sz="1200" b="1" dirty="0">
                <a:solidFill>
                  <a:srgbClr val="084337"/>
                </a:solidFill>
                <a:latin typeface="DM Sans" pitchFamily="2" charset="77"/>
              </a:rPr>
              <a:t>AURORA P01A741</a:t>
            </a:r>
            <a:endParaRPr lang="fr-FR" sz="1200" b="1" i="0" u="none" strike="noStrike" dirty="0">
              <a:solidFill>
                <a:srgbClr val="084337"/>
              </a:solidFill>
              <a:effectLst/>
              <a:latin typeface="DM Sans" pitchFamily="2" charset="77"/>
            </a:endParaRPr>
          </a:p>
        </p:txBody>
      </p:sp>
      <p:sp>
        <p:nvSpPr>
          <p:cNvPr id="24" name="Rectangle: Rounded Corners 30">
            <a:extLst>
              <a:ext uri="{FF2B5EF4-FFF2-40B4-BE49-F238E27FC236}">
                <a16:creationId xmlns:a16="http://schemas.microsoft.com/office/drawing/2014/main" id="{63AE4803-6E4E-07DB-58F8-A56192760AE7}"/>
              </a:ext>
            </a:extLst>
          </p:cNvPr>
          <p:cNvSpPr/>
          <p:nvPr/>
        </p:nvSpPr>
        <p:spPr>
          <a:xfrm>
            <a:off x="503072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grpSp>
        <p:nvGrpSpPr>
          <p:cNvPr id="25" name="Agrupar 169">
            <a:extLst>
              <a:ext uri="{FF2B5EF4-FFF2-40B4-BE49-F238E27FC236}">
                <a16:creationId xmlns:a16="http://schemas.microsoft.com/office/drawing/2014/main" id="{C041E06C-9752-5A20-F489-FA5B520E0E13}"/>
              </a:ext>
            </a:extLst>
          </p:cNvPr>
          <p:cNvGrpSpPr/>
          <p:nvPr/>
        </p:nvGrpSpPr>
        <p:grpSpPr>
          <a:xfrm>
            <a:off x="7425875" y="4921643"/>
            <a:ext cx="2762415" cy="1050523"/>
            <a:chOff x="8174680" y="4519249"/>
            <a:chExt cx="2762415" cy="1050523"/>
          </a:xfrm>
        </p:grpSpPr>
        <p:sp>
          <p:nvSpPr>
            <p:cNvPr id="27" name="TextBox 4">
              <a:extLst>
                <a:ext uri="{FF2B5EF4-FFF2-40B4-BE49-F238E27FC236}">
                  <a16:creationId xmlns:a16="http://schemas.microsoft.com/office/drawing/2014/main" id="{EBCFDE18-5F34-9D56-C0B4-0D6991D61498}"/>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29" name="TextBox 4">
              <a:extLst>
                <a:ext uri="{FF2B5EF4-FFF2-40B4-BE49-F238E27FC236}">
                  <a16:creationId xmlns:a16="http://schemas.microsoft.com/office/drawing/2014/main" id="{DEB22A16-02A9-856C-3336-4BCB85F77485}"/>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30" name="Agrupar 168">
              <a:extLst>
                <a:ext uri="{FF2B5EF4-FFF2-40B4-BE49-F238E27FC236}">
                  <a16:creationId xmlns:a16="http://schemas.microsoft.com/office/drawing/2014/main" id="{D64C11AE-7ECE-2F7E-74C1-0B66E8541CEA}"/>
                </a:ext>
              </a:extLst>
            </p:cNvPr>
            <p:cNvGrpSpPr/>
            <p:nvPr/>
          </p:nvGrpSpPr>
          <p:grpSpPr>
            <a:xfrm>
              <a:off x="8231434" y="4801108"/>
              <a:ext cx="2362925" cy="399393"/>
              <a:chOff x="8231435" y="4801108"/>
              <a:chExt cx="2085550" cy="399393"/>
            </a:xfrm>
          </p:grpSpPr>
          <p:cxnSp>
            <p:nvCxnSpPr>
              <p:cNvPr id="38" name="Straight Connector 5">
                <a:extLst>
                  <a:ext uri="{FF2B5EF4-FFF2-40B4-BE49-F238E27FC236}">
                    <a16:creationId xmlns:a16="http://schemas.microsoft.com/office/drawing/2014/main" id="{A8B72F74-51A1-713C-9705-D34B5495059F}"/>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9" name="Straight Connector 5">
                <a:extLst>
                  <a:ext uri="{FF2B5EF4-FFF2-40B4-BE49-F238E27FC236}">
                    <a16:creationId xmlns:a16="http://schemas.microsoft.com/office/drawing/2014/main" id="{2F015511-CA11-84D1-C309-434DFF937E79}"/>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36" name="TextBox 4">
              <a:extLst>
                <a:ext uri="{FF2B5EF4-FFF2-40B4-BE49-F238E27FC236}">
                  <a16:creationId xmlns:a16="http://schemas.microsoft.com/office/drawing/2014/main" id="{60D58052-04FA-3489-F757-700A63D5215F}"/>
                </a:ext>
              </a:extLst>
            </p:cNvPr>
            <p:cNvSpPr txBox="1"/>
            <p:nvPr/>
          </p:nvSpPr>
          <p:spPr>
            <a:xfrm>
              <a:off x="8174680" y="5318036"/>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52% </a:t>
              </a:r>
              <a:r>
                <a:rPr lang="pt-BR" sz="1200">
                  <a:solidFill>
                    <a:srgbClr val="084337"/>
                  </a:solidFill>
                </a:rPr>
                <a:t>OF UPCYCLED INGREDIENTS</a:t>
              </a:r>
            </a:p>
          </p:txBody>
        </p:sp>
      </p:grpSp>
      <p:grpSp>
        <p:nvGrpSpPr>
          <p:cNvPr id="49" name="Agrupar 23">
            <a:extLst>
              <a:ext uri="{FF2B5EF4-FFF2-40B4-BE49-F238E27FC236}">
                <a16:creationId xmlns:a16="http://schemas.microsoft.com/office/drawing/2014/main" id="{03EB6102-79CF-6B72-96D8-21354D6EC12B}"/>
              </a:ext>
            </a:extLst>
          </p:cNvPr>
          <p:cNvGrpSpPr/>
          <p:nvPr/>
        </p:nvGrpSpPr>
        <p:grpSpPr>
          <a:xfrm>
            <a:off x="6218212" y="2357846"/>
            <a:ext cx="1289097" cy="1350624"/>
            <a:chOff x="3616462" y="5356185"/>
            <a:chExt cx="888696" cy="943842"/>
          </a:xfrm>
        </p:grpSpPr>
        <p:pic>
          <p:nvPicPr>
            <p:cNvPr id="50" name="Imagem 21" descr="Diagrama de Venn&#10;&#10;Descrição gerada automaticamente">
              <a:extLst>
                <a:ext uri="{FF2B5EF4-FFF2-40B4-BE49-F238E27FC236}">
                  <a16:creationId xmlns:a16="http://schemas.microsoft.com/office/drawing/2014/main" id="{807A7CA3-7F22-2401-7557-9A20CDFD300A}"/>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3616462" y="5356185"/>
              <a:ext cx="888696" cy="888696"/>
            </a:xfrm>
            <a:prstGeom prst="rect">
              <a:avLst/>
            </a:prstGeom>
            <a:ln>
              <a:noFill/>
            </a:ln>
          </p:spPr>
        </p:pic>
        <p:sp>
          <p:nvSpPr>
            <p:cNvPr id="51" name="CaixaDeTexto 38">
              <a:extLst>
                <a:ext uri="{FF2B5EF4-FFF2-40B4-BE49-F238E27FC236}">
                  <a16:creationId xmlns:a16="http://schemas.microsoft.com/office/drawing/2014/main" id="{61D0E12E-8F9A-C11C-4BF8-540F54116EA5}"/>
                </a:ext>
              </a:extLst>
            </p:cNvPr>
            <p:cNvSpPr txBox="1"/>
            <p:nvPr/>
          </p:nvSpPr>
          <p:spPr>
            <a:xfrm>
              <a:off x="3658859" y="5740819"/>
              <a:ext cx="803901"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a:solidFill>
                    <a:schemeClr val="bg1"/>
                  </a:solidFill>
                  <a:latin typeface="DM Sans 14pt" pitchFamily="2" charset="77"/>
                </a:rPr>
                <a:t>58% </a:t>
              </a:r>
              <a:r>
                <a:rPr kumimoji="0" lang="pt-BR" sz="1200" b="0" i="0" u="none" strike="noStrike" kern="1200" cap="none" spc="0" normalizeH="0" baseline="0" noProof="0" err="1">
                  <a:ln>
                    <a:noFill/>
                  </a:ln>
                  <a:solidFill>
                    <a:schemeClr val="bg1"/>
                  </a:solidFill>
                  <a:effectLst/>
                  <a:uLnTx/>
                  <a:uFillTx/>
                  <a:latin typeface="DM Sans 14pt" pitchFamily="2" charset="77"/>
                  <a:ea typeface="+mn-ea"/>
                  <a:cs typeface="+mn-cs"/>
                </a:rPr>
                <a:t>essential</a:t>
              </a:r>
              <a:endParaRPr kumimoji="0" lang="pt-BR" sz="1200" b="0" i="0" u="none" strike="noStrike" kern="1200" cap="none" spc="0" normalizeH="0" baseline="0" noProof="0">
                <a:ln>
                  <a:noFill/>
                </a:ln>
                <a:solidFill>
                  <a:schemeClr val="bg1"/>
                </a:solidFill>
                <a:effectLst/>
                <a:uLnTx/>
                <a:uFillTx/>
                <a:latin typeface="DM Sans 14p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err="1">
                  <a:ln>
                    <a:noFill/>
                  </a:ln>
                  <a:solidFill>
                    <a:schemeClr val="bg1"/>
                  </a:solidFill>
                  <a:effectLst/>
                  <a:uLnTx/>
                  <a:uFillTx/>
                  <a:latin typeface="DM Sans 14pt" pitchFamily="2" charset="77"/>
                  <a:ea typeface="+mn-ea"/>
                  <a:cs typeface="+mn-cs"/>
                </a:rPr>
                <a:t>oil</a:t>
              </a:r>
              <a:r>
                <a:rPr lang="pt-BR" sz="1200">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err="1">
                  <a:solidFill>
                    <a:schemeClr val="bg1"/>
                  </a:solidFill>
                  <a:latin typeface="DM Sans 14pt" pitchFamily="2" charset="77"/>
                </a:rPr>
                <a:t>complex</a:t>
              </a:r>
              <a:endParaRPr lang="pt-BR" sz="1200">
                <a:solidFill>
                  <a:schemeClr val="bg1"/>
                </a:solidFill>
                <a:latin typeface="DM Sans 14pt"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srgbClr val="084337"/>
                </a:solidFill>
                <a:effectLst/>
                <a:highlight>
                  <a:srgbClr val="FFFF00"/>
                </a:highlight>
                <a:uLnTx/>
                <a:uFillTx/>
                <a:latin typeface="DM Sans 14pt" pitchFamily="2" charset="77"/>
                <a:ea typeface="+mn-ea"/>
                <a:cs typeface="+mn-cs"/>
              </a:endParaRPr>
            </a:p>
          </p:txBody>
        </p:sp>
      </p:grpSp>
      <p:pic>
        <p:nvPicPr>
          <p:cNvPr id="2" name="Imagem 29">
            <a:extLst>
              <a:ext uri="{FF2B5EF4-FFF2-40B4-BE49-F238E27FC236}">
                <a16:creationId xmlns:a16="http://schemas.microsoft.com/office/drawing/2014/main" id="{4A02E3CB-66CA-E8A6-C9F5-061BDD555D0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2031" y="2103534"/>
            <a:ext cx="3304356" cy="4404706"/>
          </a:xfrm>
          <a:prstGeom prst="rect">
            <a:avLst/>
          </a:prstGeom>
        </p:spPr>
      </p:pic>
      <p:sp>
        <p:nvSpPr>
          <p:cNvPr id="12" name="Rectangle 11">
            <a:extLst>
              <a:ext uri="{FF2B5EF4-FFF2-40B4-BE49-F238E27FC236}">
                <a16:creationId xmlns:a16="http://schemas.microsoft.com/office/drawing/2014/main" id="{43895DD4-7FD4-5D98-D015-61FAAC1E8357}"/>
              </a:ext>
            </a:extLst>
          </p:cNvPr>
          <p:cNvSpPr/>
          <p:nvPr/>
        </p:nvSpPr>
        <p:spPr>
          <a:xfrm>
            <a:off x="2919682" y="1999284"/>
            <a:ext cx="3523648" cy="738664"/>
          </a:xfrm>
          <a:prstGeom prst="rect">
            <a:avLst/>
          </a:prstGeom>
        </p:spPr>
        <p:txBody>
          <a:bodyPr wrap="square">
            <a:spAutoFit/>
          </a:bodyPr>
          <a:lstStyle/>
          <a:p>
            <a:pPr>
              <a:defRPr/>
            </a:pPr>
            <a:r>
              <a:rPr lang="en-US" sz="1400" dirty="0">
                <a:solidFill>
                  <a:srgbClr val="084337"/>
                </a:solidFill>
                <a:latin typeface="DM Sans 14pt"/>
              </a:rPr>
              <a:t>Through woods and fruits, the fragrance conveys a stimulating and moisturizing sensation </a:t>
            </a:r>
          </a:p>
        </p:txBody>
      </p:sp>
      <p:pic>
        <p:nvPicPr>
          <p:cNvPr id="8" name="Picture 7">
            <a:extLst>
              <a:ext uri="{FF2B5EF4-FFF2-40B4-BE49-F238E27FC236}">
                <a16:creationId xmlns:a16="http://schemas.microsoft.com/office/drawing/2014/main" id="{E0EADB6E-677D-9817-994B-231675B56E7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r="-90"/>
          <a:stretch/>
        </p:blipFill>
        <p:spPr>
          <a:xfrm>
            <a:off x="10037440" y="1604047"/>
            <a:ext cx="1972004" cy="1881386"/>
          </a:xfrm>
          <a:prstGeom prst="rect">
            <a:avLst/>
          </a:prstGeom>
          <a:ln w="76200">
            <a:solidFill>
              <a:schemeClr val="bg1"/>
            </a:solidFill>
          </a:ln>
        </p:spPr>
      </p:pic>
      <p:pic>
        <p:nvPicPr>
          <p:cNvPr id="1026" name="Picture 2">
            <a:extLst>
              <a:ext uri="{FF2B5EF4-FFF2-40B4-BE49-F238E27FC236}">
                <a16:creationId xmlns:a16="http://schemas.microsoft.com/office/drawing/2014/main" id="{4AA93080-56CD-4B37-3A16-EC420A5AEDC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996368" y="1196975"/>
            <a:ext cx="2041072" cy="2551340"/>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sp>
        <p:nvSpPr>
          <p:cNvPr id="3" name="CaixaDeTexto 16">
            <a:extLst>
              <a:ext uri="{FF2B5EF4-FFF2-40B4-BE49-F238E27FC236}">
                <a16:creationId xmlns:a16="http://schemas.microsoft.com/office/drawing/2014/main" id="{0E44DA57-C7B4-9F93-6DF8-B557BA7B80ED}"/>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WAKE UP CALL</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00" b="1">
                <a:solidFill>
                  <a:schemeClr val="bg1"/>
                </a:solidFill>
                <a:latin typeface="DM Sans 14pt"/>
                <a:cs typeface="DilleniaUPC" panose="020B0502040204020203" pitchFamily="18" charset="-34"/>
              </a:rPr>
              <a:t>CREAM (FACE)</a:t>
            </a:r>
            <a:endPar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endParaRPr>
          </a:p>
        </p:txBody>
      </p:sp>
      <p:pic>
        <p:nvPicPr>
          <p:cNvPr id="4" name="Imagem 25" descr="Texto&#10;&#10;Descrição gerada automaticamente com confiança baixa">
            <a:extLst>
              <a:ext uri="{FF2B5EF4-FFF2-40B4-BE49-F238E27FC236}">
                <a16:creationId xmlns:a16="http://schemas.microsoft.com/office/drawing/2014/main" id="{B65512A9-19F8-9008-E735-CBAC0518760F}"/>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pic>
        <p:nvPicPr>
          <p:cNvPr id="7" name="Imagem 8" descr="Desenho com traços pretos em fundo branco&#10;&#10;Descrição gerada automaticamente">
            <a:extLst>
              <a:ext uri="{FF2B5EF4-FFF2-40B4-BE49-F238E27FC236}">
                <a16:creationId xmlns:a16="http://schemas.microsoft.com/office/drawing/2014/main" id="{664477EF-7794-F8E2-179B-F5EF87A1FF2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10" name="Straight Connector 9">
            <a:extLst>
              <a:ext uri="{FF2B5EF4-FFF2-40B4-BE49-F238E27FC236}">
                <a16:creationId xmlns:a16="http://schemas.microsoft.com/office/drawing/2014/main" id="{DF5F57B9-74AA-3A6E-1DFD-D6D0038E0B12}"/>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54B138C-EF24-9955-B72E-352948754EB5}"/>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FRAGRANCE ID CARD</a:t>
            </a:r>
          </a:p>
        </p:txBody>
      </p:sp>
      <p:pic>
        <p:nvPicPr>
          <p:cNvPr id="9" name="Image 49">
            <a:extLst>
              <a:ext uri="{FF2B5EF4-FFF2-40B4-BE49-F238E27FC236}">
                <a16:creationId xmlns:a16="http://schemas.microsoft.com/office/drawing/2014/main" id="{38EA445D-5FBE-4F5E-F9BF-775FBED64B91}"/>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9640072" y="3248185"/>
            <a:ext cx="1600673" cy="1690863"/>
          </a:xfrm>
          <a:prstGeom prst="rect">
            <a:avLst/>
          </a:prstGeom>
          <a:ln w="76200">
            <a:solidFill>
              <a:schemeClr val="bg1"/>
            </a:solidFill>
          </a:ln>
        </p:spPr>
      </p:pic>
      <p:pic>
        <p:nvPicPr>
          <p:cNvPr id="33" name="Picture 32" descr="A screenshot of a computer&#10;&#10;Description automatically generated">
            <a:extLst>
              <a:ext uri="{FF2B5EF4-FFF2-40B4-BE49-F238E27FC236}">
                <a16:creationId xmlns:a16="http://schemas.microsoft.com/office/drawing/2014/main" id="{D1851FCE-91C2-339A-E141-7BAD9009C7FC}"/>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0094090" y="5192164"/>
            <a:ext cx="854306" cy="798649"/>
          </a:xfrm>
          <a:prstGeom prst="rect">
            <a:avLst/>
          </a:prstGeom>
        </p:spPr>
      </p:pic>
    </p:spTree>
    <p:extLst>
      <p:ext uri="{BB962C8B-B14F-4D97-AF65-F5344CB8AC3E}">
        <p14:creationId xmlns:p14="http://schemas.microsoft.com/office/powerpoint/2010/main" val="3134855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93" y="-42031"/>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0" y="1063444"/>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2D0153A-1FA4-7038-585C-7FA96B7B40C9}"/>
              </a:ext>
            </a:extLst>
          </p:cNvPr>
          <p:cNvSpPr/>
          <p:nvPr/>
        </p:nvSpPr>
        <p:spPr>
          <a:xfrm>
            <a:off x="-35657" y="3670923"/>
            <a:ext cx="12263314" cy="25892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8" name="CaixaDeTexto 27">
            <a:extLst>
              <a:ext uri="{FF2B5EF4-FFF2-40B4-BE49-F238E27FC236}">
                <a16:creationId xmlns:a16="http://schemas.microsoft.com/office/drawing/2014/main" id="{4DEC39A1-993D-3747-B3E5-92F1CCD5CF6A}"/>
              </a:ext>
            </a:extLst>
          </p:cNvPr>
          <p:cNvSpPr txBox="1"/>
          <p:nvPr/>
        </p:nvSpPr>
        <p:spPr>
          <a:xfrm>
            <a:off x="2436406" y="1315234"/>
            <a:ext cx="9826907" cy="738664"/>
          </a:xfrm>
          <a:prstGeom prst="rect">
            <a:avLst/>
          </a:prstGeom>
          <a:noFill/>
        </p:spPr>
        <p:txBody>
          <a:bodyPr wrap="square">
            <a:spAutoFit/>
          </a:bodyPr>
          <a:lstStyle/>
          <a:p>
            <a:pPr>
              <a:defRPr/>
            </a:pPr>
            <a:r>
              <a:rPr lang="en-US" sz="1400" dirty="0">
                <a:solidFill>
                  <a:schemeClr val="bg1"/>
                </a:solidFill>
                <a:latin typeface="+mj-lt"/>
              </a:rPr>
              <a:t>An enveloping face &amp; body oil with a velvety dry finish on skin</a:t>
            </a:r>
          </a:p>
          <a:p>
            <a:pPr>
              <a:defRPr/>
            </a:pPr>
            <a:r>
              <a:rPr lang="en-US" sz="1400" dirty="0">
                <a:solidFill>
                  <a:schemeClr val="bg1"/>
                </a:solidFill>
                <a:latin typeface="+mj-lt"/>
              </a:rPr>
              <a:t>Regenerate and restore skin functions, providing firmness, elasticity, softness, anti-stretchmarks action</a:t>
            </a:r>
          </a:p>
          <a:p>
            <a:pPr>
              <a:defRPr/>
            </a:pPr>
            <a:endParaRPr lang="en-US"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212044"/>
            <a:ext cx="3189401" cy="954107"/>
          </a:xfrm>
          <a:prstGeom prst="rect">
            <a:avLst/>
          </a:prstGeom>
          <a:noFill/>
        </p:spPr>
        <p:txBody>
          <a:bodyPr wrap="square">
            <a:spAutoFit/>
          </a:bodyPr>
          <a:lstStyle/>
          <a:p>
            <a:pPr>
              <a:defRPr/>
            </a:pPr>
            <a:r>
              <a:rPr lang="en-US" sz="1400" b="1" dirty="0">
                <a:solidFill>
                  <a:srgbClr val="084337"/>
                </a:solidFill>
                <a:latin typeface="DM Sans 14pt" pitchFamily="2" charset="77"/>
              </a:rPr>
              <a:t>RETINOL CB 50 </a:t>
            </a:r>
          </a:p>
          <a:p>
            <a:pPr>
              <a:defRPr/>
            </a:pPr>
            <a:r>
              <a:rPr lang="en-US" sz="1400" b="1" dirty="0">
                <a:solidFill>
                  <a:srgbClr val="084337"/>
                </a:solidFill>
                <a:latin typeface="DM Sans 14pt" pitchFamily="2" charset="77"/>
              </a:rPr>
              <a:t>ARGAN OIL </a:t>
            </a:r>
          </a:p>
          <a:p>
            <a:pPr>
              <a:defRPr/>
            </a:pPr>
            <a:r>
              <a:rPr lang="en-US" sz="1400" b="1" i="1" dirty="0" err="1">
                <a:solidFill>
                  <a:srgbClr val="084337"/>
                </a:solidFill>
                <a:latin typeface="DM Sans 14pt" pitchFamily="2" charset="77"/>
              </a:rPr>
              <a:t>life’s</a:t>
            </a:r>
            <a:r>
              <a:rPr lang="en-US" sz="1400" b="1" dirty="0" err="1">
                <a:solidFill>
                  <a:srgbClr val="084337"/>
                </a:solidFill>
                <a:latin typeface="DM Sans 14pt" pitchFamily="2" charset="77"/>
              </a:rPr>
              <a:t>GLA</a:t>
            </a:r>
            <a:r>
              <a:rPr lang="en-US" sz="1400" b="1" dirty="0">
                <a:solidFill>
                  <a:srgbClr val="084337"/>
                </a:solidFill>
                <a:latin typeface="DM Sans 14pt" pitchFamily="2" charset="77"/>
              </a:rPr>
              <a:t>™ '10’ n-6 OIL</a:t>
            </a:r>
          </a:p>
          <a:p>
            <a:pPr>
              <a:defRPr/>
            </a:pPr>
            <a:r>
              <a:rPr lang="en-US" sz="1400" b="1" dirty="0">
                <a:solidFill>
                  <a:srgbClr val="084337"/>
                </a:solidFill>
                <a:latin typeface="DM Sans 14pt" pitchFamily="2" charset="77"/>
              </a:rPr>
              <a:t>Mixed Tocopherols 95 </a:t>
            </a:r>
            <a:endParaRPr lang="en-US" sz="1400" b="1" dirty="0">
              <a:solidFill>
                <a:srgbClr val="084337"/>
              </a:solidFill>
              <a:latin typeface="+mj-lt"/>
            </a:endParaRP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597938"/>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en-US" dirty="0"/>
              <a:t>&gt;99% NATURAL ORIGIN</a:t>
            </a:r>
          </a:p>
          <a:p>
            <a:r>
              <a:rPr lang="en-US" dirty="0"/>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flipH="1">
            <a:off x="7337425" y="2681828"/>
            <a:ext cx="2645" cy="3396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F51C281-957B-3FE2-3396-9D91CF2830C3}"/>
              </a:ext>
            </a:extLst>
          </p:cNvPr>
          <p:cNvSpPr txBox="1"/>
          <p:nvPr/>
        </p:nvSpPr>
        <p:spPr>
          <a:xfrm>
            <a:off x="2506468" y="3642963"/>
            <a:ext cx="9738681" cy="574516"/>
          </a:xfrm>
          <a:prstGeom prst="rect">
            <a:avLst/>
          </a:prstGeom>
          <a:noFill/>
        </p:spPr>
        <p:txBody>
          <a:bodyPr wrap="square">
            <a:spAutoFit/>
          </a:bodyPr>
          <a:lstStyle/>
          <a:p>
            <a:pPr fontAlgn="base">
              <a:spcBef>
                <a:spcPct val="0"/>
              </a:spcBef>
              <a:spcAft>
                <a:spcPts val="400"/>
              </a:spcAft>
              <a:buClr>
                <a:srgbClr val="E51F22"/>
              </a:buClr>
              <a:defRPr/>
            </a:pPr>
            <a:r>
              <a:rPr lang="en-US" sz="1600" b="1" dirty="0">
                <a:solidFill>
                  <a:srgbClr val="084337"/>
                </a:solidFill>
              </a:rPr>
              <a:t>RETINOL CB 50  </a:t>
            </a:r>
            <a:endParaRPr lang="en-US" sz="1200" b="1" dirty="0">
              <a:solidFill>
                <a:srgbClr val="084337"/>
              </a:solidFill>
            </a:endParaRPr>
          </a:p>
          <a:p>
            <a:pPr lvl="0">
              <a:defRPr/>
            </a:pPr>
            <a:r>
              <a:rPr lang="en-US" sz="1200" b="1" dirty="0">
                <a:solidFill>
                  <a:srgbClr val="084337"/>
                </a:solidFill>
              </a:rPr>
              <a:t>Gold standard for well ageing skin </a:t>
            </a:r>
            <a:r>
              <a:rPr lang="en-US" sz="1200" dirty="0">
                <a:solidFill>
                  <a:srgbClr val="084337"/>
                </a:solidFill>
              </a:rPr>
              <a:t>for regenerated and healthy skin.</a:t>
            </a:r>
          </a:p>
        </p:txBody>
      </p:sp>
      <p:sp>
        <p:nvSpPr>
          <p:cNvPr id="29" name="TextBox 28">
            <a:extLst>
              <a:ext uri="{FF2B5EF4-FFF2-40B4-BE49-F238E27FC236}">
                <a16:creationId xmlns:a16="http://schemas.microsoft.com/office/drawing/2014/main" id="{5850CA37-F608-B2CD-3567-34E69C8A80F7}"/>
              </a:ext>
            </a:extLst>
          </p:cNvPr>
          <p:cNvSpPr txBox="1"/>
          <p:nvPr/>
        </p:nvSpPr>
        <p:spPr>
          <a:xfrm>
            <a:off x="7190735" y="2085993"/>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203655"/>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 name="Conector Reto 18">
            <a:extLst>
              <a:ext uri="{FF2B5EF4-FFF2-40B4-BE49-F238E27FC236}">
                <a16:creationId xmlns:a16="http://schemas.microsoft.com/office/drawing/2014/main" id="{1C790BA6-2CF6-2933-304A-B8979BB9F88D}"/>
              </a:ext>
            </a:extLst>
          </p:cNvPr>
          <p:cNvCxnSpPr>
            <a:cxnSpLocks/>
          </p:cNvCxnSpPr>
          <p:nvPr/>
        </p:nvCxnSpPr>
        <p:spPr>
          <a:xfrm flipH="1">
            <a:off x="2572358" y="3941783"/>
            <a:ext cx="487793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 name="CaixaDeTexto 16">
            <a:extLst>
              <a:ext uri="{FF2B5EF4-FFF2-40B4-BE49-F238E27FC236}">
                <a16:creationId xmlns:a16="http://schemas.microsoft.com/office/drawing/2014/main" id="{F3109651-4F38-416C-8F3E-0974E4025639}"/>
              </a:ext>
            </a:extLst>
          </p:cNvPr>
          <p:cNvSpPr txBox="1"/>
          <p:nvPr/>
        </p:nvSpPr>
        <p:spPr>
          <a:xfrm>
            <a:off x="3763667" y="163486"/>
            <a:ext cx="6089471" cy="1107996"/>
          </a:xfrm>
          <a:prstGeom prst="rect">
            <a:avLst/>
          </a:prstGeom>
          <a:noFill/>
        </p:spPr>
        <p:txBody>
          <a:bodyPr wrap="square">
            <a:spAutoFit/>
          </a:bodyPr>
          <a:lstStyle/>
          <a:p>
            <a:pPr>
              <a:defRPr/>
            </a:pPr>
            <a:r>
              <a:rPr lang="en-US" sz="2200" dirty="0">
                <a:solidFill>
                  <a:schemeClr val="bg1"/>
                </a:solidFill>
                <a:latin typeface="DM Sans 14pt"/>
                <a:cs typeface="DilleniaUPC" panose="020B0502040204020203" pitchFamily="18" charset="-34"/>
              </a:rPr>
              <a:t>COCOON</a:t>
            </a:r>
            <a:r>
              <a:rPr lang="en-US" sz="2200" b="1" dirty="0">
                <a:solidFill>
                  <a:schemeClr val="bg1"/>
                </a:solidFill>
                <a:latin typeface="DM Sans 14pt"/>
                <a:cs typeface="DilleniaUPC" panose="020B0502040204020203" pitchFamily="18" charset="-34"/>
              </a:rPr>
              <a:t> </a:t>
            </a:r>
          </a:p>
          <a:p>
            <a:pPr>
              <a:defRPr/>
            </a:pPr>
            <a:r>
              <a:rPr lang="en-US" sz="2200" b="1" dirty="0">
                <a:solidFill>
                  <a:schemeClr val="bg1"/>
                </a:solidFill>
                <a:latin typeface="DM Sans 14pt"/>
                <a:cs typeface="DilleniaUPC" panose="020B0502040204020203" pitchFamily="18" charset="-34"/>
              </a:rPr>
              <a:t>FACE &amp; BODY OIL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dirty="0">
              <a:ln>
                <a:noFill/>
              </a:ln>
              <a:solidFill>
                <a:schemeClr val="bg1"/>
              </a:solidFill>
              <a:effectLst/>
              <a:uLnTx/>
              <a:uFillTx/>
              <a:latin typeface="DM Sans 14pt"/>
              <a:cs typeface="DilleniaUPC" panose="020B0502040204020203" pitchFamily="18" charset="-34"/>
            </a:endParaRPr>
          </a:p>
        </p:txBody>
      </p:sp>
      <p:pic>
        <p:nvPicPr>
          <p:cNvPr id="7" name="Imagem 25" descr="Texto&#10;&#10;Descrição gerada automaticamente com confiança baixa">
            <a:extLst>
              <a:ext uri="{FF2B5EF4-FFF2-40B4-BE49-F238E27FC236}">
                <a16:creationId xmlns:a16="http://schemas.microsoft.com/office/drawing/2014/main" id="{DD7CCB4F-6C62-939B-06C4-975311E51E4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solidFill>
                  <a:srgbClr val="084337"/>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1894566"/>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en-US" b="1" dirty="0">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438547"/>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11" name="Imagem 39">
            <a:extLst>
              <a:ext uri="{FF2B5EF4-FFF2-40B4-BE49-F238E27FC236}">
                <a16:creationId xmlns:a16="http://schemas.microsoft.com/office/drawing/2014/main" id="{076D04DB-4A47-CF2E-39AC-82449B11D2D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09258" y="1845262"/>
            <a:ext cx="2753664" cy="4895698"/>
          </a:xfrm>
          <a:prstGeom prst="rect">
            <a:avLst/>
          </a:prstGeom>
        </p:spPr>
      </p:pic>
      <p:sp>
        <p:nvSpPr>
          <p:cNvPr id="17" name="TextBox 16">
            <a:extLst>
              <a:ext uri="{FF2B5EF4-FFF2-40B4-BE49-F238E27FC236}">
                <a16:creationId xmlns:a16="http://schemas.microsoft.com/office/drawing/2014/main" id="{F664D35E-A966-E507-ABCB-FA09F5BD82FD}"/>
              </a:ext>
            </a:extLst>
          </p:cNvPr>
          <p:cNvSpPr txBox="1"/>
          <p:nvPr/>
        </p:nvSpPr>
        <p:spPr>
          <a:xfrm>
            <a:off x="2572358" y="4241157"/>
            <a:ext cx="6284684" cy="1769715"/>
          </a:xfrm>
          <a:prstGeom prst="rect">
            <a:avLst/>
          </a:prstGeom>
          <a:noFill/>
        </p:spPr>
        <p:txBody>
          <a:bodyPr wrap="square">
            <a:spAutoFit/>
          </a:bodyPr>
          <a:lstStyle/>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Boosts strongly collagen </a:t>
            </a:r>
          </a:p>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Visibly improves skin photo-damages in just 1 month </a:t>
            </a:r>
          </a:p>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Proven to reduce crow’s feet wrinkles in just 4 weeks</a:t>
            </a:r>
          </a:p>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Smoothens skin and perceptibly improves tactile skin roughness</a:t>
            </a:r>
          </a:p>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Improves skin firmness &amp; elasticity</a:t>
            </a:r>
          </a:p>
          <a:p>
            <a:pPr marL="171450" indent="-171450">
              <a:spcAft>
                <a:spcPts val="600"/>
              </a:spcAft>
              <a:buFont typeface="Arial" panose="020B0604020202020204" pitchFamily="34" charset="0"/>
              <a:buChar char="•"/>
              <a:defRPr/>
            </a:pPr>
            <a:r>
              <a:rPr lang="en-US" sz="1400" dirty="0">
                <a:solidFill>
                  <a:srgbClr val="084337"/>
                </a:solidFill>
                <a:latin typeface="DM Sans 14pt" pitchFamily="2" charset="77"/>
              </a:rPr>
              <a:t>Rebalances uneven skin tone</a:t>
            </a:r>
          </a:p>
        </p:txBody>
      </p:sp>
      <p:sp>
        <p:nvSpPr>
          <p:cNvPr id="18" name="Retângulo: Cantos Arredondados 7">
            <a:extLst>
              <a:ext uri="{FF2B5EF4-FFF2-40B4-BE49-F238E27FC236}">
                <a16:creationId xmlns:a16="http://schemas.microsoft.com/office/drawing/2014/main" id="{B3BF1C51-6CA8-D129-FE59-3AADBE53E66C}"/>
              </a:ext>
            </a:extLst>
          </p:cNvPr>
          <p:cNvSpPr/>
          <p:nvPr/>
        </p:nvSpPr>
        <p:spPr>
          <a:xfrm>
            <a:off x="9578940" y="4466059"/>
            <a:ext cx="1349828" cy="8912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7" descr="logo_QUALI-A.png">
            <a:extLst>
              <a:ext uri="{FF2B5EF4-FFF2-40B4-BE49-F238E27FC236}">
                <a16:creationId xmlns:a16="http://schemas.microsoft.com/office/drawing/2014/main" id="{332B1B21-8607-B927-E998-A36BB22328F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666789" y="4737758"/>
            <a:ext cx="1101429" cy="34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a:extLst>
              <a:ext uri="{FF2B5EF4-FFF2-40B4-BE49-F238E27FC236}">
                <a16:creationId xmlns:a16="http://schemas.microsoft.com/office/drawing/2014/main" id="{2FFB9FCB-BEA6-C500-29A3-34D4A161A105}"/>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8554299" y="4466059"/>
            <a:ext cx="861389" cy="891219"/>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795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22031" y="1196975"/>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E0FF1A9-8403-0E25-1DA0-F12ECBB04290}"/>
              </a:ext>
            </a:extLst>
          </p:cNvPr>
          <p:cNvSpPr/>
          <p:nvPr/>
        </p:nvSpPr>
        <p:spPr>
          <a:xfrm>
            <a:off x="-17494" y="3898501"/>
            <a:ext cx="12344961" cy="2355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7" name="CaixaDeTexto 16">
            <a:extLst>
              <a:ext uri="{FF2B5EF4-FFF2-40B4-BE49-F238E27FC236}">
                <a16:creationId xmlns:a16="http://schemas.microsoft.com/office/drawing/2014/main" id="{E98AF25A-118C-EE24-89F3-7987B215862E}"/>
              </a:ext>
            </a:extLst>
          </p:cNvPr>
          <p:cNvSpPr txBox="1"/>
          <p:nvPr/>
        </p:nvSpPr>
        <p:spPr>
          <a:xfrm>
            <a:off x="3763667" y="13591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COCOON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rPr>
              <a:t>FACE &amp; BODY OIL</a:t>
            </a:r>
          </a:p>
        </p:txBody>
      </p:sp>
      <p:pic>
        <p:nvPicPr>
          <p:cNvPr id="26" name="Imagem 25" descr="Texto&#10;&#10;Descrição gerada automaticamente com confiança baixa">
            <a:extLst>
              <a:ext uri="{FF2B5EF4-FFF2-40B4-BE49-F238E27FC236}">
                <a16:creationId xmlns:a16="http://schemas.microsoft.com/office/drawing/2014/main" id="{D7832FCB-F091-803B-1C4D-6C5B0508433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89745" y="180797"/>
            <a:ext cx="2829536" cy="679680"/>
          </a:xfrm>
          <a:prstGeom prst="rect">
            <a:avLst/>
          </a:prstGeom>
        </p:spPr>
      </p:pic>
      <p:pic>
        <p:nvPicPr>
          <p:cNvPr id="5" name="Imagem 8" descr="Desenho com traços pretos em fundo branco&#10;&#10;Descrição gerada automaticamente">
            <a:extLst>
              <a:ext uri="{FF2B5EF4-FFF2-40B4-BE49-F238E27FC236}">
                <a16:creationId xmlns:a16="http://schemas.microsoft.com/office/drawing/2014/main" id="{7DE922C6-EBCE-43C1-E78D-CB5AF6A387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952" y="212694"/>
            <a:ext cx="2736540" cy="431729"/>
          </a:xfrm>
          <a:prstGeom prst="rect">
            <a:avLst/>
          </a:prstGeom>
        </p:spPr>
      </p:pic>
      <p:cxnSp>
        <p:nvCxnSpPr>
          <p:cNvPr id="11" name="Straight Connector 10">
            <a:extLst>
              <a:ext uri="{FF2B5EF4-FFF2-40B4-BE49-F238E27FC236}">
                <a16:creationId xmlns:a16="http://schemas.microsoft.com/office/drawing/2014/main" id="{F1EB2AEA-6D50-ACDA-617A-574BFEF4F77B}"/>
              </a:ext>
            </a:extLst>
          </p:cNvPr>
          <p:cNvCxnSpPr/>
          <p:nvPr/>
        </p:nvCxnSpPr>
        <p:spPr>
          <a:xfrm>
            <a:off x="3771014" y="151865"/>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77AEEFD-010A-7D5A-F502-684A03BD1BD7}"/>
              </a:ext>
            </a:extLst>
          </p:cNvPr>
          <p:cNvSpPr/>
          <p:nvPr/>
        </p:nvSpPr>
        <p:spPr>
          <a:xfrm>
            <a:off x="2915379" y="1554423"/>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16" name="Rectangle 15">
            <a:extLst>
              <a:ext uri="{FF2B5EF4-FFF2-40B4-BE49-F238E27FC236}">
                <a16:creationId xmlns:a16="http://schemas.microsoft.com/office/drawing/2014/main" id="{E1673A6B-0617-9710-DDB9-AF9C00061BF3}"/>
              </a:ext>
            </a:extLst>
          </p:cNvPr>
          <p:cNvSpPr/>
          <p:nvPr/>
        </p:nvSpPr>
        <p:spPr>
          <a:xfrm>
            <a:off x="2938814" y="4514318"/>
            <a:ext cx="4660865" cy="738664"/>
          </a:xfrm>
          <a:prstGeom prst="rect">
            <a:avLst/>
          </a:prstGeom>
        </p:spPr>
        <p:txBody>
          <a:bodyPr wrap="square">
            <a:spAutoFit/>
          </a:bodyPr>
          <a:lstStyle/>
          <a:p>
            <a:pPr>
              <a:defRPr/>
            </a:pPr>
            <a:r>
              <a:rPr lang="en-US" sz="1400">
                <a:solidFill>
                  <a:srgbClr val="084337"/>
                </a:solidFill>
                <a:latin typeface="DM Sans 14pt"/>
              </a:rPr>
              <a:t>Fragrance designed to elicit </a:t>
            </a:r>
            <a:r>
              <a:rPr lang="en-US" sz="1400" b="1">
                <a:solidFill>
                  <a:srgbClr val="084337"/>
                </a:solidFill>
                <a:latin typeface="DM Sans 14pt"/>
              </a:rPr>
              <a:t>ENERGY EMOTION</a:t>
            </a:r>
            <a:r>
              <a:rPr lang="en-US" sz="1400">
                <a:solidFill>
                  <a:srgbClr val="084337"/>
                </a:solidFill>
                <a:latin typeface="DM Sans 14pt"/>
              </a:rPr>
              <a:t>, tested for brain activity using an fMRI methodology and </a:t>
            </a:r>
            <a:br>
              <a:rPr lang="en-US" sz="1400">
                <a:solidFill>
                  <a:srgbClr val="084337"/>
                </a:solidFill>
                <a:latin typeface="DM Sans 14pt"/>
              </a:rPr>
            </a:br>
            <a:r>
              <a:rPr lang="en-US" sz="1400">
                <a:solidFill>
                  <a:srgbClr val="084337"/>
                </a:solidFill>
                <a:latin typeface="DM Sans 14pt"/>
              </a:rPr>
              <a:t>is referred to as </a:t>
            </a:r>
            <a:r>
              <a:rPr lang="en-US" sz="1400" err="1">
                <a:solidFill>
                  <a:srgbClr val="084337"/>
                </a:solidFill>
                <a:latin typeface="DM Sans 14pt"/>
              </a:rPr>
              <a:t>dsm-firmenich</a:t>
            </a:r>
            <a:r>
              <a:rPr lang="en-US" sz="1400">
                <a:solidFill>
                  <a:srgbClr val="084337"/>
                </a:solidFill>
                <a:latin typeface="DM Sans 14pt"/>
              </a:rPr>
              <a:t>.</a:t>
            </a:r>
            <a:endParaRPr lang="fr-FR" sz="1400" b="1" i="1">
              <a:solidFill>
                <a:srgbClr val="084337"/>
              </a:solidFill>
              <a:latin typeface="DM Sans 14pt"/>
            </a:endParaRPr>
          </a:p>
        </p:txBody>
      </p:sp>
      <p:pic>
        <p:nvPicPr>
          <p:cNvPr id="18" name="Imagem 37">
            <a:extLst>
              <a:ext uri="{FF2B5EF4-FFF2-40B4-BE49-F238E27FC236}">
                <a16:creationId xmlns:a16="http://schemas.microsoft.com/office/drawing/2014/main" id="{B4011049-4167-D8B3-529B-A85BB6DBE30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02309" y="5218083"/>
            <a:ext cx="2266937" cy="544729"/>
          </a:xfrm>
          <a:prstGeom prst="rect">
            <a:avLst/>
          </a:prstGeom>
        </p:spPr>
      </p:pic>
      <p:sp>
        <p:nvSpPr>
          <p:cNvPr id="19" name="Rectangle: Rounded Corners 18">
            <a:extLst>
              <a:ext uri="{FF2B5EF4-FFF2-40B4-BE49-F238E27FC236}">
                <a16:creationId xmlns:a16="http://schemas.microsoft.com/office/drawing/2014/main" id="{EC92B3A9-A4D4-4C56-A474-82B1957D0798}"/>
              </a:ext>
            </a:extLst>
          </p:cNvPr>
          <p:cNvSpPr/>
          <p:nvPr/>
        </p:nvSpPr>
        <p:spPr>
          <a:xfrm>
            <a:off x="297480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 methodology</a:t>
            </a:r>
          </a:p>
        </p:txBody>
      </p:sp>
      <p:cxnSp>
        <p:nvCxnSpPr>
          <p:cNvPr id="20" name="Conector Reto 18">
            <a:extLst>
              <a:ext uri="{FF2B5EF4-FFF2-40B4-BE49-F238E27FC236}">
                <a16:creationId xmlns:a16="http://schemas.microsoft.com/office/drawing/2014/main" id="{D48CCAFB-5DA6-3AF5-5D9A-11137DDEA212}"/>
              </a:ext>
            </a:extLst>
          </p:cNvPr>
          <p:cNvCxnSpPr>
            <a:cxnSpLocks/>
          </p:cNvCxnSpPr>
          <p:nvPr/>
        </p:nvCxnSpPr>
        <p:spPr>
          <a:xfrm flipH="1">
            <a:off x="2974803" y="1950716"/>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1" name="Rectangle 3">
            <a:extLst>
              <a:ext uri="{FF2B5EF4-FFF2-40B4-BE49-F238E27FC236}">
                <a16:creationId xmlns:a16="http://schemas.microsoft.com/office/drawing/2014/main" id="{AFAFD46F-E996-7842-F59C-812B9103D837}"/>
              </a:ext>
            </a:extLst>
          </p:cNvPr>
          <p:cNvSpPr/>
          <p:nvPr/>
        </p:nvSpPr>
        <p:spPr>
          <a:xfrm>
            <a:off x="2915379" y="3931579"/>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22" name="Conector Reto 35">
            <a:extLst>
              <a:ext uri="{FF2B5EF4-FFF2-40B4-BE49-F238E27FC236}">
                <a16:creationId xmlns:a16="http://schemas.microsoft.com/office/drawing/2014/main" id="{084DAF70-8B35-3DED-C0CB-24B822F62C13}"/>
              </a:ext>
            </a:extLst>
          </p:cNvPr>
          <p:cNvCxnSpPr>
            <a:cxnSpLocks/>
          </p:cNvCxnSpPr>
          <p:nvPr/>
        </p:nvCxnSpPr>
        <p:spPr>
          <a:xfrm flipH="1">
            <a:off x="2974803" y="4327872"/>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3" name="Rectangle 8">
            <a:extLst>
              <a:ext uri="{FF2B5EF4-FFF2-40B4-BE49-F238E27FC236}">
                <a16:creationId xmlns:a16="http://schemas.microsoft.com/office/drawing/2014/main" id="{732FB398-B625-95AE-F88A-351385BA8F30}"/>
              </a:ext>
            </a:extLst>
          </p:cNvPr>
          <p:cNvSpPr/>
          <p:nvPr/>
        </p:nvSpPr>
        <p:spPr>
          <a:xfrm>
            <a:off x="2938814" y="2775745"/>
            <a:ext cx="3939063" cy="553998"/>
          </a:xfrm>
          <a:prstGeom prst="rect">
            <a:avLst/>
          </a:prstGeom>
        </p:spPr>
        <p:txBody>
          <a:bodyPr wrap="square">
            <a:spAutoFit/>
          </a:bodyPr>
          <a:lstStyle/>
          <a:p>
            <a:pPr fontAlgn="ctr"/>
            <a:r>
              <a:rPr lang="fr-FR" b="1" dirty="0">
                <a:solidFill>
                  <a:srgbClr val="084337"/>
                </a:solidFill>
                <a:latin typeface="DM Sans 14pt"/>
              </a:rPr>
              <a:t>FRAGRANCE NAME  </a:t>
            </a:r>
          </a:p>
          <a:p>
            <a:pPr fontAlgn="ctr"/>
            <a:r>
              <a:rPr lang="fr-FR" sz="1200" b="1" i="0" u="none" strike="noStrike" dirty="0">
                <a:solidFill>
                  <a:srgbClr val="084337"/>
                </a:solidFill>
                <a:effectLst/>
                <a:latin typeface="DM Sans" pitchFamily="2" charset="77"/>
              </a:rPr>
              <a:t>AROMACTIVE </a:t>
            </a:r>
            <a:r>
              <a:rPr lang="fr-FR" sz="1200" b="1" dirty="0">
                <a:solidFill>
                  <a:srgbClr val="084337"/>
                </a:solidFill>
                <a:latin typeface="DM Sans" pitchFamily="2" charset="77"/>
              </a:rPr>
              <a:t>COCOON P01A742</a:t>
            </a:r>
            <a:endParaRPr lang="fr-FR" sz="1200" b="1" i="0" u="none" strike="noStrike" dirty="0">
              <a:solidFill>
                <a:srgbClr val="084337"/>
              </a:solidFill>
              <a:effectLst/>
              <a:latin typeface="DM Sans" pitchFamily="2" charset="77"/>
            </a:endParaRPr>
          </a:p>
        </p:txBody>
      </p:sp>
      <p:sp>
        <p:nvSpPr>
          <p:cNvPr id="24" name="Rectangle: Rounded Corners 30">
            <a:extLst>
              <a:ext uri="{FF2B5EF4-FFF2-40B4-BE49-F238E27FC236}">
                <a16:creationId xmlns:a16="http://schemas.microsoft.com/office/drawing/2014/main" id="{63AE4803-6E4E-07DB-58F8-A56192760AE7}"/>
              </a:ext>
            </a:extLst>
          </p:cNvPr>
          <p:cNvSpPr/>
          <p:nvPr/>
        </p:nvSpPr>
        <p:spPr>
          <a:xfrm>
            <a:off x="5030723" y="5956786"/>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grpSp>
        <p:nvGrpSpPr>
          <p:cNvPr id="25" name="Agrupar 169">
            <a:extLst>
              <a:ext uri="{FF2B5EF4-FFF2-40B4-BE49-F238E27FC236}">
                <a16:creationId xmlns:a16="http://schemas.microsoft.com/office/drawing/2014/main" id="{C041E06C-9752-5A20-F489-FA5B520E0E13}"/>
              </a:ext>
            </a:extLst>
          </p:cNvPr>
          <p:cNvGrpSpPr/>
          <p:nvPr/>
        </p:nvGrpSpPr>
        <p:grpSpPr>
          <a:xfrm>
            <a:off x="7425875" y="4921643"/>
            <a:ext cx="2762415" cy="1050523"/>
            <a:chOff x="8174680" y="4519249"/>
            <a:chExt cx="2762415" cy="1050523"/>
          </a:xfrm>
        </p:grpSpPr>
        <p:sp>
          <p:nvSpPr>
            <p:cNvPr id="27" name="TextBox 4">
              <a:extLst>
                <a:ext uri="{FF2B5EF4-FFF2-40B4-BE49-F238E27FC236}">
                  <a16:creationId xmlns:a16="http://schemas.microsoft.com/office/drawing/2014/main" id="{EBCFDE18-5F34-9D56-C0B4-0D6991D61498}"/>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29" name="TextBox 4">
              <a:extLst>
                <a:ext uri="{FF2B5EF4-FFF2-40B4-BE49-F238E27FC236}">
                  <a16:creationId xmlns:a16="http://schemas.microsoft.com/office/drawing/2014/main" id="{DEB22A16-02A9-856C-3336-4BCB85F77485}"/>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30" name="Agrupar 168">
              <a:extLst>
                <a:ext uri="{FF2B5EF4-FFF2-40B4-BE49-F238E27FC236}">
                  <a16:creationId xmlns:a16="http://schemas.microsoft.com/office/drawing/2014/main" id="{D64C11AE-7ECE-2F7E-74C1-0B66E8541CEA}"/>
                </a:ext>
              </a:extLst>
            </p:cNvPr>
            <p:cNvGrpSpPr/>
            <p:nvPr/>
          </p:nvGrpSpPr>
          <p:grpSpPr>
            <a:xfrm>
              <a:off x="8231434" y="4801108"/>
              <a:ext cx="2362925" cy="399393"/>
              <a:chOff x="8231435" y="4801108"/>
              <a:chExt cx="2085550" cy="399393"/>
            </a:xfrm>
          </p:grpSpPr>
          <p:cxnSp>
            <p:nvCxnSpPr>
              <p:cNvPr id="38" name="Straight Connector 5">
                <a:extLst>
                  <a:ext uri="{FF2B5EF4-FFF2-40B4-BE49-F238E27FC236}">
                    <a16:creationId xmlns:a16="http://schemas.microsoft.com/office/drawing/2014/main" id="{A8B72F74-51A1-713C-9705-D34B5495059F}"/>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9" name="Straight Connector 5">
                <a:extLst>
                  <a:ext uri="{FF2B5EF4-FFF2-40B4-BE49-F238E27FC236}">
                    <a16:creationId xmlns:a16="http://schemas.microsoft.com/office/drawing/2014/main" id="{2F015511-CA11-84D1-C309-434DFF937E79}"/>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36" name="TextBox 4">
              <a:extLst>
                <a:ext uri="{FF2B5EF4-FFF2-40B4-BE49-F238E27FC236}">
                  <a16:creationId xmlns:a16="http://schemas.microsoft.com/office/drawing/2014/main" id="{60D58052-04FA-3489-F757-700A63D5215F}"/>
                </a:ext>
              </a:extLst>
            </p:cNvPr>
            <p:cNvSpPr txBox="1"/>
            <p:nvPr/>
          </p:nvSpPr>
          <p:spPr>
            <a:xfrm>
              <a:off x="8174680" y="5318036"/>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46% </a:t>
              </a:r>
              <a:r>
                <a:rPr lang="pt-BR" sz="1200">
                  <a:solidFill>
                    <a:srgbClr val="084337"/>
                  </a:solidFill>
                </a:rPr>
                <a:t>OF UPCYCLED INGREDIENTS</a:t>
              </a:r>
            </a:p>
          </p:txBody>
        </p:sp>
      </p:grpSp>
      <p:grpSp>
        <p:nvGrpSpPr>
          <p:cNvPr id="49" name="Agrupar 23">
            <a:extLst>
              <a:ext uri="{FF2B5EF4-FFF2-40B4-BE49-F238E27FC236}">
                <a16:creationId xmlns:a16="http://schemas.microsoft.com/office/drawing/2014/main" id="{03EB6102-79CF-6B72-96D8-21354D6EC12B}"/>
              </a:ext>
            </a:extLst>
          </p:cNvPr>
          <p:cNvGrpSpPr/>
          <p:nvPr/>
        </p:nvGrpSpPr>
        <p:grpSpPr>
          <a:xfrm>
            <a:off x="6218213" y="2357846"/>
            <a:ext cx="1304843" cy="1350624"/>
            <a:chOff x="3616462" y="5356185"/>
            <a:chExt cx="899551" cy="943842"/>
          </a:xfrm>
        </p:grpSpPr>
        <p:pic>
          <p:nvPicPr>
            <p:cNvPr id="50" name="Imagem 21" descr="Diagrama de Venn&#10;&#10;Descrição gerada automaticamente">
              <a:extLst>
                <a:ext uri="{FF2B5EF4-FFF2-40B4-BE49-F238E27FC236}">
                  <a16:creationId xmlns:a16="http://schemas.microsoft.com/office/drawing/2014/main" id="{807A7CA3-7F22-2401-7557-9A20CDFD300A}"/>
                </a:ext>
              </a:extLst>
            </p:cNvPr>
            <p:cNvPicPr>
              <a:picLocks noChangeAspect="1"/>
            </p:cNvPicPr>
            <p:nvPr/>
          </p:nvPicPr>
          <p:blipFill>
            <a:blip r:embed="rId9" cstate="screen">
              <a:lum bright="70000" contrast="-70000"/>
              <a:extLst>
                <a:ext uri="{28A0092B-C50C-407E-A947-70E740481C1C}">
                  <a14:useLocalDpi xmlns:a14="http://schemas.microsoft.com/office/drawing/2010/main"/>
                </a:ext>
              </a:extLst>
            </a:blip>
            <a:stretch>
              <a:fillRect/>
            </a:stretch>
          </p:blipFill>
          <p:spPr>
            <a:xfrm>
              <a:off x="3616462" y="5356185"/>
              <a:ext cx="888696" cy="888696"/>
            </a:xfrm>
            <a:prstGeom prst="rect">
              <a:avLst/>
            </a:prstGeom>
            <a:ln>
              <a:noFill/>
            </a:ln>
          </p:spPr>
        </p:pic>
        <p:sp>
          <p:nvSpPr>
            <p:cNvPr id="51" name="CaixaDeTexto 38">
              <a:extLst>
                <a:ext uri="{FF2B5EF4-FFF2-40B4-BE49-F238E27FC236}">
                  <a16:creationId xmlns:a16="http://schemas.microsoft.com/office/drawing/2014/main" id="{61D0E12E-8F9A-C11C-4BF8-540F54116EA5}"/>
                </a:ext>
              </a:extLst>
            </p:cNvPr>
            <p:cNvSpPr txBox="1"/>
            <p:nvPr/>
          </p:nvSpPr>
          <p:spPr>
            <a:xfrm>
              <a:off x="3658859" y="5740819"/>
              <a:ext cx="857154"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a:solidFill>
                    <a:schemeClr val="bg1"/>
                  </a:solidFill>
                  <a:latin typeface="DM Sans 14pt" pitchFamily="2" charset="77"/>
                </a:rPr>
                <a:t>53% </a:t>
              </a: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essential</a:t>
              </a:r>
              <a:endParaRPr kumimoji="0" lang="pt-BR" sz="1200" b="1" i="0" u="none" strike="noStrike" kern="1200" cap="none" spc="0" normalizeH="0" baseline="0" noProof="0">
                <a:ln>
                  <a:noFill/>
                </a:ln>
                <a:solidFill>
                  <a:schemeClr val="bg1"/>
                </a:solidFill>
                <a:effectLst/>
                <a:uLnTx/>
                <a:uFillTx/>
                <a:latin typeface="DM Sans 14p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oil</a:t>
              </a:r>
              <a:r>
                <a:rPr lang="pt-BR" sz="1200" b="1">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err="1">
                  <a:solidFill>
                    <a:schemeClr val="bg1"/>
                  </a:solidFill>
                  <a:latin typeface="DM Sans 14pt" pitchFamily="2" charset="77"/>
                </a:rPr>
                <a:t>complex</a:t>
              </a:r>
              <a:endParaRPr lang="pt-BR" sz="1200" b="1">
                <a:solidFill>
                  <a:schemeClr val="bg1"/>
                </a:solidFill>
                <a:latin typeface="DM Sans 14pt"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srgbClr val="084337"/>
                </a:solidFill>
                <a:effectLst/>
                <a:highlight>
                  <a:srgbClr val="FFFF00"/>
                </a:highlight>
                <a:uLnTx/>
                <a:uFillTx/>
                <a:latin typeface="DM Sans 14pt" pitchFamily="2" charset="77"/>
                <a:ea typeface="+mn-ea"/>
                <a:cs typeface="+mn-cs"/>
              </a:endParaRPr>
            </a:p>
          </p:txBody>
        </p:sp>
      </p:grpSp>
      <p:sp>
        <p:nvSpPr>
          <p:cNvPr id="52" name="Title 1">
            <a:extLst>
              <a:ext uri="{FF2B5EF4-FFF2-40B4-BE49-F238E27FC236}">
                <a16:creationId xmlns:a16="http://schemas.microsoft.com/office/drawing/2014/main" id="{AA8DCB85-6769-169E-43D1-5B04F88015EB}"/>
              </a:ext>
            </a:extLst>
          </p:cNvPr>
          <p:cNvSpPr txBox="1">
            <a:spLocks/>
          </p:cNvSpPr>
          <p:nvPr/>
        </p:nvSpPr>
        <p:spPr>
          <a:xfrm>
            <a:off x="-564643" y="788992"/>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FRAGRANCE ID CARD</a:t>
            </a:r>
          </a:p>
        </p:txBody>
      </p:sp>
      <p:sp>
        <p:nvSpPr>
          <p:cNvPr id="12" name="Rectangle 11">
            <a:extLst>
              <a:ext uri="{FF2B5EF4-FFF2-40B4-BE49-F238E27FC236}">
                <a16:creationId xmlns:a16="http://schemas.microsoft.com/office/drawing/2014/main" id="{43895DD4-7FD4-5D98-D015-61FAAC1E8357}"/>
              </a:ext>
            </a:extLst>
          </p:cNvPr>
          <p:cNvSpPr/>
          <p:nvPr/>
        </p:nvSpPr>
        <p:spPr>
          <a:xfrm>
            <a:off x="2919682" y="1999284"/>
            <a:ext cx="3523648" cy="954107"/>
          </a:xfrm>
          <a:prstGeom prst="rect">
            <a:avLst/>
          </a:prstGeom>
        </p:spPr>
        <p:txBody>
          <a:bodyPr wrap="square">
            <a:spAutoFit/>
          </a:bodyPr>
          <a:lstStyle/>
          <a:p>
            <a:pPr>
              <a:defRPr/>
            </a:pPr>
            <a:r>
              <a:rPr lang="en-US" sz="1400" dirty="0">
                <a:solidFill>
                  <a:srgbClr val="084337"/>
                </a:solidFill>
                <a:latin typeface="DM Sans 14pt"/>
              </a:rPr>
              <a:t>Freshness and juiciness are the key word for this fruity coconut explosion that give you  smile and comfort</a:t>
            </a:r>
          </a:p>
          <a:p>
            <a:pPr>
              <a:defRPr/>
            </a:pPr>
            <a:r>
              <a:rPr lang="en-US" sz="1400" dirty="0">
                <a:solidFill>
                  <a:srgbClr val="084337"/>
                </a:solidFill>
                <a:latin typeface="DM Sans 14pt"/>
              </a:rPr>
              <a:t> </a:t>
            </a:r>
          </a:p>
        </p:txBody>
      </p:sp>
      <p:pic>
        <p:nvPicPr>
          <p:cNvPr id="3" name="Imagem 39">
            <a:extLst>
              <a:ext uri="{FF2B5EF4-FFF2-40B4-BE49-F238E27FC236}">
                <a16:creationId xmlns:a16="http://schemas.microsoft.com/office/drawing/2014/main" id="{41BD75A7-ADC6-5E4F-A706-AA067BF1DA6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09259" y="1845262"/>
            <a:ext cx="3672691" cy="4895698"/>
          </a:xfrm>
          <a:prstGeom prst="rect">
            <a:avLst/>
          </a:prstGeom>
        </p:spPr>
      </p:pic>
      <p:pic>
        <p:nvPicPr>
          <p:cNvPr id="7" name="Picture 6">
            <a:extLst>
              <a:ext uri="{FF2B5EF4-FFF2-40B4-BE49-F238E27FC236}">
                <a16:creationId xmlns:a16="http://schemas.microsoft.com/office/drawing/2014/main" id="{72820F0C-2569-2AB2-CE8E-0CAD7B7B1D79}"/>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r="-648"/>
          <a:stretch/>
        </p:blipFill>
        <p:spPr>
          <a:xfrm>
            <a:off x="10122634" y="1455641"/>
            <a:ext cx="1884544" cy="1901628"/>
          </a:xfrm>
          <a:prstGeom prst="rect">
            <a:avLst/>
          </a:prstGeom>
          <a:ln w="76200">
            <a:solidFill>
              <a:schemeClr val="bg1"/>
            </a:solidFill>
          </a:ln>
        </p:spPr>
      </p:pic>
      <p:pic>
        <p:nvPicPr>
          <p:cNvPr id="10" name="Picture 9">
            <a:extLst>
              <a:ext uri="{FF2B5EF4-FFF2-40B4-BE49-F238E27FC236}">
                <a16:creationId xmlns:a16="http://schemas.microsoft.com/office/drawing/2014/main" id="{0392B5B3-0018-9477-C356-89B46511DFC5}"/>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8799412" y="2635700"/>
            <a:ext cx="1755976" cy="1732282"/>
          </a:xfrm>
          <a:prstGeom prst="rect">
            <a:avLst/>
          </a:prstGeom>
          <a:ln w="76200">
            <a:solidFill>
              <a:schemeClr val="bg1"/>
            </a:solidFill>
          </a:ln>
        </p:spPr>
      </p:pic>
      <p:pic>
        <p:nvPicPr>
          <p:cNvPr id="15" name="Picture 14">
            <a:extLst>
              <a:ext uri="{FF2B5EF4-FFF2-40B4-BE49-F238E27FC236}">
                <a16:creationId xmlns:a16="http://schemas.microsoft.com/office/drawing/2014/main" id="{8D7AB5EB-B81B-E0B6-4D28-E637D7D7490D}"/>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10517039" y="3440044"/>
            <a:ext cx="1205235" cy="1293763"/>
          </a:xfrm>
          <a:prstGeom prst="rect">
            <a:avLst/>
          </a:prstGeom>
          <a:ln w="76200">
            <a:solidFill>
              <a:schemeClr val="bg1"/>
            </a:solidFill>
          </a:ln>
        </p:spPr>
      </p:pic>
      <p:pic>
        <p:nvPicPr>
          <p:cNvPr id="4" name="Picture 3" descr="A screenshot of a computer&#10;&#10;Description automatically generated">
            <a:extLst>
              <a:ext uri="{FF2B5EF4-FFF2-40B4-BE49-F238E27FC236}">
                <a16:creationId xmlns:a16="http://schemas.microsoft.com/office/drawing/2014/main" id="{73F16954-9DDA-3BE0-73BC-8C5D5670D305}"/>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0094090" y="5192164"/>
            <a:ext cx="854306" cy="798649"/>
          </a:xfrm>
          <a:prstGeom prst="rect">
            <a:avLst/>
          </a:prstGeom>
        </p:spPr>
      </p:pic>
    </p:spTree>
    <p:extLst>
      <p:ext uri="{BB962C8B-B14F-4D97-AF65-F5344CB8AC3E}">
        <p14:creationId xmlns:p14="http://schemas.microsoft.com/office/powerpoint/2010/main" val="257979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93" y="-42031"/>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0" y="1052619"/>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D0153A-1FA4-7038-585C-7FA96B7B40C9}"/>
              </a:ext>
            </a:extLst>
          </p:cNvPr>
          <p:cNvSpPr/>
          <p:nvPr/>
        </p:nvSpPr>
        <p:spPr>
          <a:xfrm>
            <a:off x="-17493" y="3500437"/>
            <a:ext cx="12263314" cy="273179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05319" y="6223458"/>
            <a:ext cx="2514907" cy="486000"/>
          </a:xfrm>
          <a:prstGeom prst="rect">
            <a:avLst/>
          </a:prstGeom>
        </p:spPr>
      </p:pic>
      <p:sp>
        <p:nvSpPr>
          <p:cNvPr id="28" name="CaixaDeTexto 27">
            <a:extLst>
              <a:ext uri="{FF2B5EF4-FFF2-40B4-BE49-F238E27FC236}">
                <a16:creationId xmlns:a16="http://schemas.microsoft.com/office/drawing/2014/main" id="{4DEC39A1-993D-3747-B3E5-92F1CCD5CF6A}"/>
              </a:ext>
            </a:extLst>
          </p:cNvPr>
          <p:cNvSpPr txBox="1"/>
          <p:nvPr/>
        </p:nvSpPr>
        <p:spPr>
          <a:xfrm>
            <a:off x="2436407" y="1315234"/>
            <a:ext cx="8928742" cy="738664"/>
          </a:xfrm>
          <a:prstGeom prst="rect">
            <a:avLst/>
          </a:prstGeom>
          <a:noFill/>
        </p:spPr>
        <p:txBody>
          <a:bodyPr wrap="square">
            <a:spAutoFit/>
          </a:bodyPr>
          <a:lstStyle/>
          <a:p>
            <a:pPr>
              <a:defRPr/>
            </a:pPr>
            <a:r>
              <a:rPr lang="en-US" sz="1400" dirty="0">
                <a:solidFill>
                  <a:schemeClr val="bg1"/>
                </a:solidFill>
                <a:latin typeface="+mj-lt"/>
              </a:rPr>
              <a:t>An energizing mist formula awakening the senses with PENTAVITIN® </a:t>
            </a:r>
          </a:p>
          <a:p>
            <a:pPr>
              <a:defRPr/>
            </a:pPr>
            <a:r>
              <a:rPr lang="en-US" sz="1400" dirty="0">
                <a:solidFill>
                  <a:schemeClr val="bg1"/>
                </a:solidFill>
                <a:latin typeface="+mj-lt"/>
              </a:rPr>
              <a:t>for an immediate and long-lasting skin hydration</a:t>
            </a:r>
          </a:p>
          <a:p>
            <a:pPr marR="0" lvl="0" indent="0" fontAlgn="auto">
              <a:lnSpc>
                <a:spcPct val="100000"/>
              </a:lnSpc>
              <a:spcBef>
                <a:spcPts val="0"/>
              </a:spcBef>
              <a:spcAft>
                <a:spcPts val="0"/>
              </a:spcAft>
              <a:buClrTx/>
              <a:buSzTx/>
              <a:buFontTx/>
              <a:buNone/>
              <a:tabLst/>
              <a:defRPr/>
            </a:pPr>
            <a:endParaRPr lang="fr-FR"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455325"/>
            <a:ext cx="3189401" cy="307777"/>
          </a:xfrm>
          <a:prstGeom prst="rect">
            <a:avLst/>
          </a:prstGeom>
          <a:noFill/>
        </p:spPr>
        <p:txBody>
          <a:bodyPr wrap="square">
            <a:spAutoFit/>
          </a:bodyPr>
          <a:lstStyle/>
          <a:p>
            <a:pPr>
              <a:defRPr/>
            </a:pPr>
            <a:r>
              <a:rPr lang="pt-BR" sz="1400" b="1" dirty="0">
                <a:solidFill>
                  <a:srgbClr val="084337"/>
                </a:solidFill>
                <a:latin typeface="+mj-lt"/>
              </a:rPr>
              <a:t>PENTAVITIN®</a:t>
            </a: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597938"/>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pt-BR"/>
              <a:t>99% NATURAL ORIGIN</a:t>
            </a:r>
          </a:p>
          <a:p>
            <a:r>
              <a:rPr lang="pt-BR"/>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a:off x="7340070" y="2681828"/>
            <a:ext cx="17116" cy="4393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F51C281-957B-3FE2-3396-9D91CF2830C3}"/>
              </a:ext>
            </a:extLst>
          </p:cNvPr>
          <p:cNvSpPr txBox="1"/>
          <p:nvPr/>
        </p:nvSpPr>
        <p:spPr>
          <a:xfrm>
            <a:off x="2506469" y="3676786"/>
            <a:ext cx="9612812" cy="841256"/>
          </a:xfrm>
          <a:prstGeom prst="rect">
            <a:avLst/>
          </a:prstGeom>
          <a:noFill/>
        </p:spPr>
        <p:txBody>
          <a:bodyPr wrap="square">
            <a:spAutoFit/>
          </a:bodyPr>
          <a:lstStyle/>
          <a:p>
            <a:pPr fontAlgn="base">
              <a:spcBef>
                <a:spcPct val="0"/>
              </a:spcBef>
              <a:spcAft>
                <a:spcPts val="400"/>
              </a:spcAft>
              <a:buClr>
                <a:srgbClr val="E51F22"/>
              </a:buClr>
              <a:defRPr/>
            </a:pPr>
            <a:r>
              <a:rPr lang="pt-BR" sz="1400" b="1">
                <a:solidFill>
                  <a:srgbClr val="084337"/>
                </a:solidFill>
              </a:rPr>
              <a:t>PENTAVITIN® </a:t>
            </a:r>
            <a:endParaRPr lang="en-US" sz="1600" b="1">
              <a:solidFill>
                <a:srgbClr val="084337"/>
              </a:solidFill>
            </a:endParaRPr>
          </a:p>
          <a:p>
            <a:pPr fontAlgn="base">
              <a:spcBef>
                <a:spcPct val="0"/>
              </a:spcBef>
              <a:spcAft>
                <a:spcPts val="400"/>
              </a:spcAft>
              <a:buClr>
                <a:srgbClr val="E51F22"/>
              </a:buClr>
              <a:defRPr/>
            </a:pPr>
            <a:r>
              <a:rPr lang="en-GB" sz="1600">
                <a:solidFill>
                  <a:srgbClr val="084337"/>
                </a:solidFill>
              </a:rPr>
              <a:t>Reverses the </a:t>
            </a:r>
            <a:r>
              <a:rPr lang="en-GB" sz="1600" b="1">
                <a:solidFill>
                  <a:srgbClr val="084337"/>
                </a:solidFill>
              </a:rPr>
              <a:t>5 symptoms of dehydrated skin</a:t>
            </a:r>
            <a:r>
              <a:rPr lang="en-GB" sz="1600">
                <a:solidFill>
                  <a:srgbClr val="084337"/>
                </a:solidFill>
              </a:rPr>
              <a:t>: roughness, dullness, flakiness, tightness, redness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a:ln>
                <a:noFill/>
              </a:ln>
              <a:solidFill>
                <a:prstClr val="black"/>
              </a:solidFill>
              <a:effectLst/>
              <a:uLnTx/>
              <a:uFillTx/>
              <a:ea typeface="+mn-ea"/>
              <a:cs typeface="+mn-cs"/>
            </a:endParaRPr>
          </a:p>
        </p:txBody>
      </p:sp>
      <p:pic>
        <p:nvPicPr>
          <p:cNvPr id="18" name="Picture 17">
            <a:extLst>
              <a:ext uri="{FF2B5EF4-FFF2-40B4-BE49-F238E27FC236}">
                <a16:creationId xmlns:a16="http://schemas.microsoft.com/office/drawing/2014/main" id="{51DD1017-FFE7-D2E2-6F4D-B545CF6DFC5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86560" y="5291320"/>
            <a:ext cx="710091" cy="710091"/>
          </a:xfrm>
          <a:prstGeom prst="rect">
            <a:avLst/>
          </a:prstGeom>
        </p:spPr>
      </p:pic>
      <p:sp>
        <p:nvSpPr>
          <p:cNvPr id="21" name="TextBox 20">
            <a:extLst>
              <a:ext uri="{FF2B5EF4-FFF2-40B4-BE49-F238E27FC236}">
                <a16:creationId xmlns:a16="http://schemas.microsoft.com/office/drawing/2014/main" id="{BB5225C8-2580-EDE0-A166-06C0AA2909FF}"/>
              </a:ext>
            </a:extLst>
          </p:cNvPr>
          <p:cNvSpPr txBox="1"/>
          <p:nvPr/>
        </p:nvSpPr>
        <p:spPr>
          <a:xfrm>
            <a:off x="3520379" y="5293176"/>
            <a:ext cx="2173535" cy="738664"/>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GB" sz="1600">
                <a:solidFill>
                  <a:srgbClr val="084337"/>
                </a:solidFill>
              </a:rPr>
              <a:t>Perfectly </a:t>
            </a:r>
            <a:r>
              <a:rPr lang="en-GB" sz="1600" b="1">
                <a:solidFill>
                  <a:srgbClr val="084337"/>
                </a:solidFill>
              </a:rPr>
              <a:t>connects with the skin’s top layers</a:t>
            </a:r>
            <a:r>
              <a:rPr lang="en-GB" sz="1600" b="1">
                <a:solidFill>
                  <a:srgbClr val="7C807E"/>
                </a:solidFill>
                <a:cs typeface="Arial"/>
              </a:rPr>
              <a:t> </a:t>
            </a:r>
          </a:p>
        </p:txBody>
      </p:sp>
      <p:sp>
        <p:nvSpPr>
          <p:cNvPr id="24" name="TextBox 23">
            <a:extLst>
              <a:ext uri="{FF2B5EF4-FFF2-40B4-BE49-F238E27FC236}">
                <a16:creationId xmlns:a16="http://schemas.microsoft.com/office/drawing/2014/main" id="{E10F70CC-BEF9-4E45-4A8C-D9E6FDA0F719}"/>
              </a:ext>
            </a:extLst>
          </p:cNvPr>
          <p:cNvSpPr txBox="1"/>
          <p:nvPr/>
        </p:nvSpPr>
        <p:spPr>
          <a:xfrm>
            <a:off x="3514562" y="4455158"/>
            <a:ext cx="1841214" cy="738664"/>
          </a:xfrm>
          <a:prstGeom prst="rect">
            <a:avLst/>
          </a:prstGeom>
          <a:noFill/>
        </p:spPr>
        <p:txBody>
          <a:bodyPr wrap="square" lIns="0" tIns="0" rIns="0" bIns="0" rtlCol="0" anchor="ctr" anchorCtr="0">
            <a:spAutoFit/>
          </a:bodyPr>
          <a:lstStyle/>
          <a:p>
            <a:pPr fontAlgn="base">
              <a:spcBef>
                <a:spcPct val="0"/>
              </a:spcBef>
              <a:spcAft>
                <a:spcPts val="800"/>
              </a:spcAft>
              <a:buClr>
                <a:srgbClr val="E51F22"/>
              </a:buClr>
              <a:defRPr/>
            </a:pPr>
            <a:r>
              <a:rPr lang="en-GB" sz="1600" b="1">
                <a:solidFill>
                  <a:srgbClr val="084337"/>
                </a:solidFill>
              </a:rPr>
              <a:t>Strengthens skin’s </a:t>
            </a:r>
            <a:br>
              <a:rPr lang="en-GB" sz="1600" b="1">
                <a:solidFill>
                  <a:srgbClr val="084337"/>
                </a:solidFill>
              </a:rPr>
            </a:br>
            <a:r>
              <a:rPr lang="en-GB" sz="1600" b="1">
                <a:solidFill>
                  <a:srgbClr val="084337"/>
                </a:solidFill>
              </a:rPr>
              <a:t>barrier </a:t>
            </a:r>
            <a:r>
              <a:rPr lang="en-GB" sz="1600">
                <a:solidFill>
                  <a:srgbClr val="084337"/>
                </a:solidFill>
              </a:rPr>
              <a:t>for long-term hydration </a:t>
            </a:r>
          </a:p>
        </p:txBody>
      </p:sp>
      <p:pic>
        <p:nvPicPr>
          <p:cNvPr id="25" name="Picture 24">
            <a:extLst>
              <a:ext uri="{FF2B5EF4-FFF2-40B4-BE49-F238E27FC236}">
                <a16:creationId xmlns:a16="http://schemas.microsoft.com/office/drawing/2014/main" id="{7EAD62FE-04FF-5868-66B5-0A185E7FC21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609560" y="4489680"/>
            <a:ext cx="685949" cy="685949"/>
          </a:xfrm>
          <a:prstGeom prst="rect">
            <a:avLst/>
          </a:prstGeom>
        </p:spPr>
      </p:pic>
      <p:sp>
        <p:nvSpPr>
          <p:cNvPr id="29" name="TextBox 28">
            <a:extLst>
              <a:ext uri="{FF2B5EF4-FFF2-40B4-BE49-F238E27FC236}">
                <a16:creationId xmlns:a16="http://schemas.microsoft.com/office/drawing/2014/main" id="{5850CA37-F608-B2CD-3567-34E69C8A80F7}"/>
              </a:ext>
            </a:extLst>
          </p:cNvPr>
          <p:cNvSpPr txBox="1"/>
          <p:nvPr/>
        </p:nvSpPr>
        <p:spPr>
          <a:xfrm>
            <a:off x="7190735" y="2085993"/>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446936"/>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 name="Conector Reto 18">
            <a:extLst>
              <a:ext uri="{FF2B5EF4-FFF2-40B4-BE49-F238E27FC236}">
                <a16:creationId xmlns:a16="http://schemas.microsoft.com/office/drawing/2014/main" id="{1C790BA6-2CF6-2933-304A-B8979BB9F88D}"/>
              </a:ext>
            </a:extLst>
          </p:cNvPr>
          <p:cNvCxnSpPr>
            <a:cxnSpLocks/>
          </p:cNvCxnSpPr>
          <p:nvPr/>
        </p:nvCxnSpPr>
        <p:spPr>
          <a:xfrm flipH="1">
            <a:off x="2586560" y="3948556"/>
            <a:ext cx="487793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 name="CaixaDeTexto 16">
            <a:extLst>
              <a:ext uri="{FF2B5EF4-FFF2-40B4-BE49-F238E27FC236}">
                <a16:creationId xmlns:a16="http://schemas.microsoft.com/office/drawing/2014/main" id="{F3109651-4F38-416C-8F3E-0974E4025639}"/>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dirty="0">
                <a:ln>
                  <a:noFill/>
                </a:ln>
                <a:solidFill>
                  <a:schemeClr val="bg1"/>
                </a:solidFill>
                <a:effectLst/>
                <a:uLnTx/>
                <a:uFillTx/>
                <a:latin typeface="DM Sans 14pt"/>
                <a:cs typeface="DilleniaUPC" panose="020B0502040204020203" pitchFamily="18" charset="-34"/>
              </a:rPr>
              <a:t>SELF FOCUS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schemeClr val="bg1"/>
                </a:solidFill>
                <a:effectLst/>
                <a:uLnTx/>
                <a:uFillTx/>
                <a:latin typeface="DM Sans 14pt"/>
                <a:cs typeface="DilleniaUPC" panose="020B0502040204020203" pitchFamily="18" charset="-34"/>
              </a:rPr>
              <a:t>FACE &amp; BODY MIST</a:t>
            </a:r>
          </a:p>
        </p:txBody>
      </p:sp>
      <p:pic>
        <p:nvPicPr>
          <p:cNvPr id="7" name="Imagem 25" descr="Texto&#10;&#10;Descrição gerada automaticamente com confiança baixa">
            <a:extLst>
              <a:ext uri="{FF2B5EF4-FFF2-40B4-BE49-F238E27FC236}">
                <a16:creationId xmlns:a16="http://schemas.microsoft.com/office/drawing/2014/main" id="{DD7CCB4F-6C62-939B-06C4-975311E51E44}"/>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89745" y="208366"/>
            <a:ext cx="2829536" cy="679680"/>
          </a:xfrm>
          <a:prstGeom prst="rect">
            <a:avLst/>
          </a:prstGeom>
        </p:spPr>
      </p:pic>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2086292"/>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438547"/>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5" name="Imagem 10">
            <a:extLst>
              <a:ext uri="{FF2B5EF4-FFF2-40B4-BE49-F238E27FC236}">
                <a16:creationId xmlns:a16="http://schemas.microsoft.com/office/drawing/2014/main" id="{B38DDD6A-9EE7-CBD5-7565-E149B39790C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82137" y="666285"/>
            <a:ext cx="2906591" cy="6191714"/>
          </a:xfrm>
          <a:prstGeom prst="rect">
            <a:avLst/>
          </a:prstGeom>
        </p:spPr>
      </p:pic>
      <p:pic>
        <p:nvPicPr>
          <p:cNvPr id="13" name="Picture 12">
            <a:extLst>
              <a:ext uri="{FF2B5EF4-FFF2-40B4-BE49-F238E27FC236}">
                <a16:creationId xmlns:a16="http://schemas.microsoft.com/office/drawing/2014/main" id="{AFDA4B85-A2E8-8D38-9E72-C00CA7A8B83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683097" y="4488427"/>
            <a:ext cx="612000" cy="612000"/>
          </a:xfrm>
          <a:prstGeom prst="rect">
            <a:avLst/>
          </a:prstGeom>
        </p:spPr>
      </p:pic>
      <p:pic>
        <p:nvPicPr>
          <p:cNvPr id="14" name="Picture 13">
            <a:extLst>
              <a:ext uri="{FF2B5EF4-FFF2-40B4-BE49-F238E27FC236}">
                <a16:creationId xmlns:a16="http://schemas.microsoft.com/office/drawing/2014/main" id="{738ACFA5-8088-C3C0-456E-FD04D5BB5AC4}"/>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5684691" y="5255956"/>
            <a:ext cx="612000" cy="612000"/>
          </a:xfrm>
          <a:prstGeom prst="rect">
            <a:avLst/>
          </a:prstGeom>
        </p:spPr>
      </p:pic>
      <p:sp>
        <p:nvSpPr>
          <p:cNvPr id="15" name="TextBox 14">
            <a:extLst>
              <a:ext uri="{FF2B5EF4-FFF2-40B4-BE49-F238E27FC236}">
                <a16:creationId xmlns:a16="http://schemas.microsoft.com/office/drawing/2014/main" id="{4E5FD55C-8EA1-4EA1-B12E-0DAFF66149E7}"/>
              </a:ext>
            </a:extLst>
          </p:cNvPr>
          <p:cNvSpPr txBox="1"/>
          <p:nvPr/>
        </p:nvSpPr>
        <p:spPr>
          <a:xfrm>
            <a:off x="6506477" y="5291320"/>
            <a:ext cx="3028280" cy="789960"/>
          </a:xfrm>
          <a:prstGeom prst="rect">
            <a:avLst/>
          </a:prstGeom>
          <a:noFill/>
        </p:spPr>
        <p:txBody>
          <a:bodyPr wrap="square" lIns="0" tIns="0" rIns="0" bIns="0" rtlCol="0" anchor="ctr" anchorCtr="0">
            <a:spAutoFit/>
          </a:bodyPr>
          <a:lstStyle/>
          <a:p>
            <a:pPr fontAlgn="base">
              <a:spcBef>
                <a:spcPct val="0"/>
              </a:spcBef>
              <a:spcAft>
                <a:spcPts val="400"/>
              </a:spcAft>
              <a:buClr>
                <a:srgbClr val="E51F22"/>
              </a:buClr>
              <a:defRPr/>
            </a:pPr>
            <a:r>
              <a:rPr lang="en-GB" sz="1600">
                <a:solidFill>
                  <a:srgbClr val="084337"/>
                </a:solidFill>
              </a:rPr>
              <a:t>Prolongs skin hydration </a:t>
            </a:r>
          </a:p>
          <a:p>
            <a:pPr fontAlgn="base">
              <a:spcBef>
                <a:spcPct val="0"/>
              </a:spcBef>
              <a:spcAft>
                <a:spcPts val="400"/>
              </a:spcAft>
              <a:buClr>
                <a:srgbClr val="E51F22"/>
              </a:buClr>
              <a:defRPr/>
            </a:pPr>
            <a:r>
              <a:rPr lang="en-GB" sz="1600">
                <a:solidFill>
                  <a:srgbClr val="084337"/>
                </a:solidFill>
              </a:rPr>
              <a:t>up </a:t>
            </a:r>
            <a:r>
              <a:rPr lang="en-GB" sz="1600" b="1">
                <a:solidFill>
                  <a:srgbClr val="084337"/>
                </a:solidFill>
              </a:rPr>
              <a:t>to 6 DAYS after last treatment</a:t>
            </a:r>
          </a:p>
        </p:txBody>
      </p:sp>
      <p:sp>
        <p:nvSpPr>
          <p:cNvPr id="17" name="TextBox 16">
            <a:extLst>
              <a:ext uri="{FF2B5EF4-FFF2-40B4-BE49-F238E27FC236}">
                <a16:creationId xmlns:a16="http://schemas.microsoft.com/office/drawing/2014/main" id="{22C00A10-DEF2-739D-0F0D-FFC79CEC70A3}"/>
              </a:ext>
            </a:extLst>
          </p:cNvPr>
          <p:cNvSpPr txBox="1"/>
          <p:nvPr/>
        </p:nvSpPr>
        <p:spPr>
          <a:xfrm>
            <a:off x="6512094" y="4548207"/>
            <a:ext cx="3102927" cy="492443"/>
          </a:xfrm>
          <a:prstGeom prst="rect">
            <a:avLst/>
          </a:prstGeom>
          <a:noFill/>
        </p:spPr>
        <p:txBody>
          <a:bodyPr wrap="square" lIns="0" tIns="0" rIns="0" bIns="0" rtlCol="0" anchor="ctr" anchorCtr="0">
            <a:spAutoFit/>
          </a:bodyPr>
          <a:lstStyle/>
          <a:p>
            <a:pPr fontAlgn="base">
              <a:spcBef>
                <a:spcPct val="0"/>
              </a:spcBef>
              <a:spcAft>
                <a:spcPts val="800"/>
              </a:spcAft>
              <a:buClr>
                <a:srgbClr val="E51F22"/>
              </a:buClr>
              <a:defRPr/>
            </a:pPr>
            <a:r>
              <a:rPr lang="en-GB" sz="1600" b="1">
                <a:solidFill>
                  <a:srgbClr val="084337"/>
                </a:solidFill>
              </a:rPr>
              <a:t>72 HOURS </a:t>
            </a:r>
            <a:r>
              <a:rPr lang="en-GB" sz="1600">
                <a:solidFill>
                  <a:srgbClr val="084337"/>
                </a:solidFill>
              </a:rPr>
              <a:t>long-lasting deep </a:t>
            </a:r>
            <a:r>
              <a:rPr lang="en-GB" sz="1600" b="1">
                <a:solidFill>
                  <a:srgbClr val="084337"/>
                </a:solidFill>
              </a:rPr>
              <a:t>hydration</a:t>
            </a:r>
          </a:p>
        </p:txBody>
      </p:sp>
    </p:spTree>
    <p:extLst>
      <p:ext uri="{BB962C8B-B14F-4D97-AF65-F5344CB8AC3E}">
        <p14:creationId xmlns:p14="http://schemas.microsoft.com/office/powerpoint/2010/main" val="4128372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m 4">
            <a:extLst>
              <a:ext uri="{FF2B5EF4-FFF2-40B4-BE49-F238E27FC236}">
                <a16:creationId xmlns:a16="http://schemas.microsoft.com/office/drawing/2014/main" id="{82827E62-973F-6541-9940-0307A754220C}"/>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32" name="Retângulo 31">
            <a:extLst>
              <a:ext uri="{FF2B5EF4-FFF2-40B4-BE49-F238E27FC236}">
                <a16:creationId xmlns:a16="http://schemas.microsoft.com/office/drawing/2014/main" id="{069C4FA8-2173-FA44-A4CF-9F9CEF3F36F1}"/>
              </a:ext>
            </a:extLst>
          </p:cNvPr>
          <p:cNvSpPr/>
          <p:nvPr/>
        </p:nvSpPr>
        <p:spPr>
          <a:xfrm>
            <a:off x="-22031" y="1196975"/>
            <a:ext cx="12268153" cy="520988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DA1E436-D6D8-83B3-7B1B-8B8E26E14204}"/>
              </a:ext>
            </a:extLst>
          </p:cNvPr>
          <p:cNvSpPr/>
          <p:nvPr/>
        </p:nvSpPr>
        <p:spPr>
          <a:xfrm>
            <a:off x="-17494" y="3397539"/>
            <a:ext cx="12344961" cy="285659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7" name="CaixaDeTexto 16">
            <a:extLst>
              <a:ext uri="{FF2B5EF4-FFF2-40B4-BE49-F238E27FC236}">
                <a16:creationId xmlns:a16="http://schemas.microsoft.com/office/drawing/2014/main" id="{E98AF25A-118C-EE24-89F3-7987B215862E}"/>
              </a:ext>
            </a:extLst>
          </p:cNvPr>
          <p:cNvSpPr txBox="1"/>
          <p:nvPr/>
        </p:nvSpPr>
        <p:spPr>
          <a:xfrm>
            <a:off x="3763667" y="13591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SELF FOCUS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rPr>
              <a:t>FACE &amp; BODY MIST</a:t>
            </a:r>
          </a:p>
        </p:txBody>
      </p:sp>
      <p:pic>
        <p:nvPicPr>
          <p:cNvPr id="26" name="Imagem 25" descr="Texto&#10;&#10;Descrição gerada automaticamente com confiança baixa">
            <a:extLst>
              <a:ext uri="{FF2B5EF4-FFF2-40B4-BE49-F238E27FC236}">
                <a16:creationId xmlns:a16="http://schemas.microsoft.com/office/drawing/2014/main" id="{D7832FCB-F091-803B-1C4D-6C5B0508433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89745" y="180797"/>
            <a:ext cx="2829536" cy="679680"/>
          </a:xfrm>
          <a:prstGeom prst="rect">
            <a:avLst/>
          </a:prstGeom>
        </p:spPr>
      </p:pic>
      <p:pic>
        <p:nvPicPr>
          <p:cNvPr id="5" name="Imagem 8" descr="Desenho com traços pretos em fundo branco&#10;&#10;Descrição gerada automaticamente">
            <a:extLst>
              <a:ext uri="{FF2B5EF4-FFF2-40B4-BE49-F238E27FC236}">
                <a16:creationId xmlns:a16="http://schemas.microsoft.com/office/drawing/2014/main" id="{7DE922C6-EBCE-43C1-E78D-CB5AF6A387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8952" y="212694"/>
            <a:ext cx="2736540" cy="431729"/>
          </a:xfrm>
          <a:prstGeom prst="rect">
            <a:avLst/>
          </a:prstGeom>
        </p:spPr>
      </p:pic>
      <p:cxnSp>
        <p:nvCxnSpPr>
          <p:cNvPr id="11" name="Straight Connector 10">
            <a:extLst>
              <a:ext uri="{FF2B5EF4-FFF2-40B4-BE49-F238E27FC236}">
                <a16:creationId xmlns:a16="http://schemas.microsoft.com/office/drawing/2014/main" id="{F1EB2AEA-6D50-ACDA-617A-574BFEF4F77B}"/>
              </a:ext>
            </a:extLst>
          </p:cNvPr>
          <p:cNvCxnSpPr/>
          <p:nvPr/>
        </p:nvCxnSpPr>
        <p:spPr>
          <a:xfrm>
            <a:off x="3771014" y="151865"/>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77AEEFD-010A-7D5A-F502-684A03BD1BD7}"/>
              </a:ext>
            </a:extLst>
          </p:cNvPr>
          <p:cNvSpPr/>
          <p:nvPr/>
        </p:nvSpPr>
        <p:spPr>
          <a:xfrm>
            <a:off x="2915379" y="1179041"/>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16" name="Rectangle 15">
            <a:extLst>
              <a:ext uri="{FF2B5EF4-FFF2-40B4-BE49-F238E27FC236}">
                <a16:creationId xmlns:a16="http://schemas.microsoft.com/office/drawing/2014/main" id="{E1673A6B-0617-9710-DDB9-AF9C00061BF3}"/>
              </a:ext>
            </a:extLst>
          </p:cNvPr>
          <p:cNvSpPr/>
          <p:nvPr/>
        </p:nvSpPr>
        <p:spPr>
          <a:xfrm>
            <a:off x="2933467" y="3798727"/>
            <a:ext cx="4224078" cy="1600438"/>
          </a:xfrm>
          <a:prstGeom prst="rect">
            <a:avLst/>
          </a:prstGeom>
        </p:spPr>
        <p:txBody>
          <a:bodyPr wrap="square">
            <a:spAutoFit/>
          </a:bodyPr>
          <a:lstStyle/>
          <a:p>
            <a:pPr>
              <a:defRPr/>
            </a:pPr>
            <a:r>
              <a:rPr lang="en-US" sz="1400">
                <a:solidFill>
                  <a:srgbClr val="084337"/>
                </a:solidFill>
                <a:latin typeface="DM Sans 14pt"/>
              </a:rPr>
              <a:t>Full fragrance designed with AI and scientifically validated to </a:t>
            </a:r>
            <a:r>
              <a:rPr lang="en-US" sz="1400" b="1">
                <a:solidFill>
                  <a:srgbClr val="084337"/>
                </a:solidFill>
                <a:latin typeface="DM Sans 14pt"/>
              </a:rPr>
              <a:t>amplify Mental Efficiency and better Focus. </a:t>
            </a:r>
          </a:p>
          <a:p>
            <a:pPr>
              <a:defRPr/>
            </a:pPr>
            <a:r>
              <a:rPr lang="en-US" sz="1400">
                <a:solidFill>
                  <a:srgbClr val="084337"/>
                </a:solidFill>
                <a:latin typeface="DM Sans 14pt"/>
              </a:rPr>
              <a:t>Fragrance created using patent-pending </a:t>
            </a:r>
            <a:r>
              <a:rPr lang="en-US" sz="1400" b="1">
                <a:solidFill>
                  <a:srgbClr val="084337"/>
                </a:solidFill>
                <a:latin typeface="DM Sans 14pt"/>
              </a:rPr>
              <a:t>fragrance design rules </a:t>
            </a:r>
            <a:r>
              <a:rPr lang="en-US" sz="1400">
                <a:solidFill>
                  <a:srgbClr val="084337"/>
                </a:solidFill>
                <a:latin typeface="DM Sans 14pt"/>
              </a:rPr>
              <a:t>which were shown to be associated with an increase of mental performance in two</a:t>
            </a:r>
          </a:p>
          <a:p>
            <a:pPr>
              <a:defRPr/>
            </a:pPr>
            <a:r>
              <a:rPr lang="en-US" sz="1400">
                <a:solidFill>
                  <a:srgbClr val="084337"/>
                </a:solidFill>
                <a:latin typeface="DM Sans 14pt"/>
              </a:rPr>
              <a:t>cognitive tasks</a:t>
            </a:r>
          </a:p>
        </p:txBody>
      </p:sp>
      <p:sp>
        <p:nvSpPr>
          <p:cNvPr id="19" name="Rectangle: Rounded Corners 18">
            <a:extLst>
              <a:ext uri="{FF2B5EF4-FFF2-40B4-BE49-F238E27FC236}">
                <a16:creationId xmlns:a16="http://schemas.microsoft.com/office/drawing/2014/main" id="{EC92B3A9-A4D4-4C56-A474-82B1957D0798}"/>
              </a:ext>
            </a:extLst>
          </p:cNvPr>
          <p:cNvSpPr/>
          <p:nvPr/>
        </p:nvSpPr>
        <p:spPr>
          <a:xfrm>
            <a:off x="2974803" y="5863380"/>
            <a:ext cx="1936769" cy="308926"/>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Patented-pending  methodology</a:t>
            </a:r>
          </a:p>
        </p:txBody>
      </p:sp>
      <p:cxnSp>
        <p:nvCxnSpPr>
          <p:cNvPr id="20" name="Conector Reto 18">
            <a:extLst>
              <a:ext uri="{FF2B5EF4-FFF2-40B4-BE49-F238E27FC236}">
                <a16:creationId xmlns:a16="http://schemas.microsoft.com/office/drawing/2014/main" id="{D48CCAFB-5DA6-3AF5-5D9A-11137DDEA212}"/>
              </a:ext>
            </a:extLst>
          </p:cNvPr>
          <p:cNvCxnSpPr>
            <a:cxnSpLocks/>
          </p:cNvCxnSpPr>
          <p:nvPr/>
        </p:nvCxnSpPr>
        <p:spPr>
          <a:xfrm flipH="1">
            <a:off x="2974803" y="1575334"/>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1" name="Rectangle 3">
            <a:extLst>
              <a:ext uri="{FF2B5EF4-FFF2-40B4-BE49-F238E27FC236}">
                <a16:creationId xmlns:a16="http://schemas.microsoft.com/office/drawing/2014/main" id="{AFAFD46F-E996-7842-F59C-812B9103D837}"/>
              </a:ext>
            </a:extLst>
          </p:cNvPr>
          <p:cNvSpPr/>
          <p:nvPr/>
        </p:nvSpPr>
        <p:spPr>
          <a:xfrm>
            <a:off x="2915379" y="3411461"/>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22" name="Conector Reto 35">
            <a:extLst>
              <a:ext uri="{FF2B5EF4-FFF2-40B4-BE49-F238E27FC236}">
                <a16:creationId xmlns:a16="http://schemas.microsoft.com/office/drawing/2014/main" id="{084DAF70-8B35-3DED-C0CB-24B822F62C13}"/>
              </a:ext>
            </a:extLst>
          </p:cNvPr>
          <p:cNvCxnSpPr>
            <a:cxnSpLocks/>
          </p:cNvCxnSpPr>
          <p:nvPr/>
        </p:nvCxnSpPr>
        <p:spPr>
          <a:xfrm flipH="1">
            <a:off x="2974803" y="3807754"/>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23" name="Rectangle 8">
            <a:extLst>
              <a:ext uri="{FF2B5EF4-FFF2-40B4-BE49-F238E27FC236}">
                <a16:creationId xmlns:a16="http://schemas.microsoft.com/office/drawing/2014/main" id="{732FB398-B625-95AE-F88A-351385BA8F30}"/>
              </a:ext>
            </a:extLst>
          </p:cNvPr>
          <p:cNvSpPr/>
          <p:nvPr/>
        </p:nvSpPr>
        <p:spPr>
          <a:xfrm>
            <a:off x="2928726" y="2471548"/>
            <a:ext cx="3939063" cy="553998"/>
          </a:xfrm>
          <a:prstGeom prst="rect">
            <a:avLst/>
          </a:prstGeom>
        </p:spPr>
        <p:txBody>
          <a:bodyPr wrap="square">
            <a:spAutoFit/>
          </a:bodyPr>
          <a:lstStyle/>
          <a:p>
            <a:pPr fontAlgn="ctr"/>
            <a:r>
              <a:rPr lang="fr-FR" b="1" dirty="0">
                <a:solidFill>
                  <a:srgbClr val="084337"/>
                </a:solidFill>
                <a:latin typeface="DM Sans 14pt"/>
              </a:rPr>
              <a:t>FRAGRANCE NAME  </a:t>
            </a:r>
          </a:p>
          <a:p>
            <a:pPr fontAlgn="ctr"/>
            <a:r>
              <a:rPr lang="fr-FR" sz="1200" b="1" i="0" u="none" strike="noStrike" dirty="0">
                <a:solidFill>
                  <a:srgbClr val="084337"/>
                </a:solidFill>
                <a:effectLst/>
                <a:latin typeface="DM Sans" pitchFamily="2" charset="77"/>
              </a:rPr>
              <a:t>AROMACTIVE </a:t>
            </a:r>
            <a:r>
              <a:rPr lang="fr-FR" sz="1200" b="1" dirty="0">
                <a:solidFill>
                  <a:srgbClr val="084337"/>
                </a:solidFill>
                <a:latin typeface="DM Sans" pitchFamily="2" charset="77"/>
              </a:rPr>
              <a:t>RETREAT P01B373</a:t>
            </a:r>
            <a:endParaRPr lang="fr-FR" sz="1200" b="1" i="0" u="none" strike="noStrike" dirty="0">
              <a:solidFill>
                <a:srgbClr val="084337"/>
              </a:solidFill>
              <a:effectLst/>
              <a:latin typeface="DM Sans" pitchFamily="2" charset="77"/>
            </a:endParaRPr>
          </a:p>
        </p:txBody>
      </p:sp>
      <p:sp>
        <p:nvSpPr>
          <p:cNvPr id="24" name="Rectangle: Rounded Corners 30">
            <a:extLst>
              <a:ext uri="{FF2B5EF4-FFF2-40B4-BE49-F238E27FC236}">
                <a16:creationId xmlns:a16="http://schemas.microsoft.com/office/drawing/2014/main" id="{63AE4803-6E4E-07DB-58F8-A56192760AE7}"/>
              </a:ext>
            </a:extLst>
          </p:cNvPr>
          <p:cNvSpPr/>
          <p:nvPr/>
        </p:nvSpPr>
        <p:spPr>
          <a:xfrm>
            <a:off x="5030723" y="5863380"/>
            <a:ext cx="1936769" cy="308926"/>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grpSp>
        <p:nvGrpSpPr>
          <p:cNvPr id="25" name="Agrupar 169">
            <a:extLst>
              <a:ext uri="{FF2B5EF4-FFF2-40B4-BE49-F238E27FC236}">
                <a16:creationId xmlns:a16="http://schemas.microsoft.com/office/drawing/2014/main" id="{C041E06C-9752-5A20-F489-FA5B520E0E13}"/>
              </a:ext>
            </a:extLst>
          </p:cNvPr>
          <p:cNvGrpSpPr/>
          <p:nvPr/>
        </p:nvGrpSpPr>
        <p:grpSpPr>
          <a:xfrm>
            <a:off x="9532938" y="4392276"/>
            <a:ext cx="2762415" cy="995847"/>
            <a:chOff x="8163961" y="4519249"/>
            <a:chExt cx="2762415" cy="995847"/>
          </a:xfrm>
        </p:grpSpPr>
        <p:sp>
          <p:nvSpPr>
            <p:cNvPr id="27" name="TextBox 4">
              <a:extLst>
                <a:ext uri="{FF2B5EF4-FFF2-40B4-BE49-F238E27FC236}">
                  <a16:creationId xmlns:a16="http://schemas.microsoft.com/office/drawing/2014/main" id="{EBCFDE18-5F34-9D56-C0B4-0D6991D61498}"/>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29" name="TextBox 4">
              <a:extLst>
                <a:ext uri="{FF2B5EF4-FFF2-40B4-BE49-F238E27FC236}">
                  <a16:creationId xmlns:a16="http://schemas.microsoft.com/office/drawing/2014/main" id="{DEB22A16-02A9-856C-3336-4BCB85F77485}"/>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30" name="Agrupar 168">
              <a:extLst>
                <a:ext uri="{FF2B5EF4-FFF2-40B4-BE49-F238E27FC236}">
                  <a16:creationId xmlns:a16="http://schemas.microsoft.com/office/drawing/2014/main" id="{D64C11AE-7ECE-2F7E-74C1-0B66E8541CEA}"/>
                </a:ext>
              </a:extLst>
            </p:cNvPr>
            <p:cNvGrpSpPr/>
            <p:nvPr/>
          </p:nvGrpSpPr>
          <p:grpSpPr>
            <a:xfrm>
              <a:off x="8231434" y="4801108"/>
              <a:ext cx="2362925" cy="399393"/>
              <a:chOff x="8231435" y="4801108"/>
              <a:chExt cx="2085550" cy="399393"/>
            </a:xfrm>
          </p:grpSpPr>
          <p:cxnSp>
            <p:nvCxnSpPr>
              <p:cNvPr id="38" name="Straight Connector 5">
                <a:extLst>
                  <a:ext uri="{FF2B5EF4-FFF2-40B4-BE49-F238E27FC236}">
                    <a16:creationId xmlns:a16="http://schemas.microsoft.com/office/drawing/2014/main" id="{A8B72F74-51A1-713C-9705-D34B5495059F}"/>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9" name="Straight Connector 5">
                <a:extLst>
                  <a:ext uri="{FF2B5EF4-FFF2-40B4-BE49-F238E27FC236}">
                    <a16:creationId xmlns:a16="http://schemas.microsoft.com/office/drawing/2014/main" id="{2F015511-CA11-84D1-C309-434DFF937E79}"/>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36" name="TextBox 4">
              <a:extLst>
                <a:ext uri="{FF2B5EF4-FFF2-40B4-BE49-F238E27FC236}">
                  <a16:creationId xmlns:a16="http://schemas.microsoft.com/office/drawing/2014/main" id="{60D58052-04FA-3489-F757-700A63D5215F}"/>
                </a:ext>
              </a:extLst>
            </p:cNvPr>
            <p:cNvSpPr txBox="1"/>
            <p:nvPr/>
          </p:nvSpPr>
          <p:spPr>
            <a:xfrm>
              <a:off x="8163961" y="5263360"/>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4,7% </a:t>
              </a:r>
              <a:r>
                <a:rPr lang="pt-BR" sz="1200">
                  <a:solidFill>
                    <a:srgbClr val="084337"/>
                  </a:solidFill>
                </a:rPr>
                <a:t>OF UPCYCLED INGREDIENTS</a:t>
              </a:r>
            </a:p>
          </p:txBody>
        </p:sp>
      </p:grpSp>
      <p:grpSp>
        <p:nvGrpSpPr>
          <p:cNvPr id="49" name="Agrupar 23">
            <a:extLst>
              <a:ext uri="{FF2B5EF4-FFF2-40B4-BE49-F238E27FC236}">
                <a16:creationId xmlns:a16="http://schemas.microsoft.com/office/drawing/2014/main" id="{03EB6102-79CF-6B72-96D8-21354D6EC12B}"/>
              </a:ext>
            </a:extLst>
          </p:cNvPr>
          <p:cNvGrpSpPr/>
          <p:nvPr/>
        </p:nvGrpSpPr>
        <p:grpSpPr>
          <a:xfrm>
            <a:off x="6686829" y="1857284"/>
            <a:ext cx="1289097" cy="1337238"/>
            <a:chOff x="4031906" y="5159358"/>
            <a:chExt cx="888696" cy="934487"/>
          </a:xfrm>
        </p:grpSpPr>
        <p:pic>
          <p:nvPicPr>
            <p:cNvPr id="50" name="Imagem 21" descr="Diagrama de Venn&#10;&#10;Descrição gerada automaticamente">
              <a:extLst>
                <a:ext uri="{FF2B5EF4-FFF2-40B4-BE49-F238E27FC236}">
                  <a16:creationId xmlns:a16="http://schemas.microsoft.com/office/drawing/2014/main" id="{807A7CA3-7F22-2401-7557-9A20CDFD300A}"/>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4031906" y="5159358"/>
              <a:ext cx="888696" cy="888696"/>
            </a:xfrm>
            <a:prstGeom prst="rect">
              <a:avLst/>
            </a:prstGeom>
            <a:ln>
              <a:noFill/>
            </a:ln>
          </p:spPr>
        </p:pic>
        <p:sp>
          <p:nvSpPr>
            <p:cNvPr id="51" name="CaixaDeTexto 38">
              <a:extLst>
                <a:ext uri="{FF2B5EF4-FFF2-40B4-BE49-F238E27FC236}">
                  <a16:creationId xmlns:a16="http://schemas.microsoft.com/office/drawing/2014/main" id="{61D0E12E-8F9A-C11C-4BF8-540F54116EA5}"/>
                </a:ext>
              </a:extLst>
            </p:cNvPr>
            <p:cNvSpPr txBox="1"/>
            <p:nvPr/>
          </p:nvSpPr>
          <p:spPr>
            <a:xfrm>
              <a:off x="4082086" y="5534637"/>
              <a:ext cx="803901"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DM Sans 14pt" pitchFamily="2" charset="77"/>
                </a:rPr>
                <a:t>3% E</a:t>
              </a:r>
              <a:r>
                <a:rPr kumimoji="0" lang="en-US" sz="1200" b="1" i="0" u="none" strike="noStrike" kern="1200" cap="none" spc="0" normalizeH="0" baseline="0" noProof="0" dirty="0" err="1">
                  <a:ln>
                    <a:noFill/>
                  </a:ln>
                  <a:solidFill>
                    <a:schemeClr val="bg1"/>
                  </a:solidFill>
                  <a:effectLst/>
                  <a:uLnTx/>
                  <a:uFillTx/>
                  <a:latin typeface="DM Sans 14pt" pitchFamily="2" charset="77"/>
                  <a:ea typeface="+mn-ea"/>
                  <a:cs typeface="+mn-cs"/>
                </a:rPr>
                <a:t>ssential</a:t>
              </a:r>
              <a:endParaRPr kumimoji="0" lang="en-US" sz="1200" b="1" i="0" u="none" strike="noStrike" kern="1200" cap="none" spc="0" normalizeH="0" baseline="0" noProof="0" dirty="0">
                <a:ln>
                  <a:noFill/>
                </a:ln>
                <a:solidFill>
                  <a:schemeClr val="bg1"/>
                </a:solidFill>
                <a:effectLst/>
                <a:uLnTx/>
                <a:uFillTx/>
                <a:latin typeface="DM Sans 14p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DM Sans 14pt" pitchFamily="2" charset="77"/>
                </a:rPr>
                <a:t>O</a:t>
              </a:r>
              <a:r>
                <a:rPr kumimoji="0" lang="en-US" sz="1200" b="1" i="0" u="none" strike="noStrike" kern="1200" cap="none" spc="0" normalizeH="0" baseline="0" noProof="0" dirty="0">
                  <a:ln>
                    <a:noFill/>
                  </a:ln>
                  <a:solidFill>
                    <a:schemeClr val="bg1"/>
                  </a:solidFill>
                  <a:effectLst/>
                  <a:uLnTx/>
                  <a:uFillTx/>
                  <a:latin typeface="DM Sans 14pt" pitchFamily="2" charset="77"/>
                  <a:ea typeface="+mn-ea"/>
                  <a:cs typeface="+mn-cs"/>
                </a:rPr>
                <a:t>il</a:t>
              </a:r>
              <a:r>
                <a:rPr lang="en-US" sz="1200" b="1" dirty="0">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DM Sans 14pt" pitchFamily="2" charset="77"/>
                </a:rPr>
                <a:t>complex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84337"/>
                </a:solidFill>
                <a:effectLst/>
                <a:highlight>
                  <a:srgbClr val="FFFF00"/>
                </a:highlight>
                <a:uLnTx/>
                <a:uFillTx/>
                <a:latin typeface="DM Sans 14pt" pitchFamily="2" charset="77"/>
                <a:ea typeface="+mn-ea"/>
                <a:cs typeface="+mn-cs"/>
              </a:endParaRPr>
            </a:p>
          </p:txBody>
        </p:sp>
      </p:grpSp>
      <p:sp>
        <p:nvSpPr>
          <p:cNvPr id="52" name="Title 1">
            <a:extLst>
              <a:ext uri="{FF2B5EF4-FFF2-40B4-BE49-F238E27FC236}">
                <a16:creationId xmlns:a16="http://schemas.microsoft.com/office/drawing/2014/main" id="{AA8DCB85-6769-169E-43D1-5B04F88015EB}"/>
              </a:ext>
            </a:extLst>
          </p:cNvPr>
          <p:cNvSpPr txBox="1">
            <a:spLocks/>
          </p:cNvSpPr>
          <p:nvPr/>
        </p:nvSpPr>
        <p:spPr>
          <a:xfrm>
            <a:off x="-564643" y="788992"/>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FRAGRANCE ID CARD</a:t>
            </a:r>
          </a:p>
        </p:txBody>
      </p:sp>
      <p:sp>
        <p:nvSpPr>
          <p:cNvPr id="12" name="Rectangle 11">
            <a:extLst>
              <a:ext uri="{FF2B5EF4-FFF2-40B4-BE49-F238E27FC236}">
                <a16:creationId xmlns:a16="http://schemas.microsoft.com/office/drawing/2014/main" id="{43895DD4-7FD4-5D98-D015-61FAAC1E8357}"/>
              </a:ext>
            </a:extLst>
          </p:cNvPr>
          <p:cNvSpPr/>
          <p:nvPr/>
        </p:nvSpPr>
        <p:spPr>
          <a:xfrm>
            <a:off x="2919681" y="1623902"/>
            <a:ext cx="3619855" cy="738664"/>
          </a:xfrm>
          <a:prstGeom prst="rect">
            <a:avLst/>
          </a:prstGeom>
        </p:spPr>
        <p:txBody>
          <a:bodyPr wrap="square">
            <a:spAutoFit/>
          </a:bodyPr>
          <a:lstStyle/>
          <a:p>
            <a:pPr>
              <a:defRPr/>
            </a:pPr>
            <a:r>
              <a:rPr lang="en-US" sz="1400" dirty="0">
                <a:solidFill>
                  <a:srgbClr val="084337"/>
                </a:solidFill>
                <a:latin typeface="DM Sans 14pt"/>
              </a:rPr>
              <a:t>Inspired by a quiet meditative walk in a </a:t>
            </a:r>
            <a:r>
              <a:rPr lang="en-US" sz="1400" dirty="0" err="1">
                <a:solidFill>
                  <a:srgbClr val="084337"/>
                </a:solidFill>
                <a:latin typeface="DM Sans 14pt"/>
              </a:rPr>
              <a:t>Roseraie</a:t>
            </a:r>
            <a:r>
              <a:rPr lang="en-US" sz="1400" dirty="0">
                <a:solidFill>
                  <a:srgbClr val="084337"/>
                </a:solidFill>
                <a:latin typeface="DM Sans 14pt"/>
              </a:rPr>
              <a:t>, this 100% natural fragrance is a mindful floral gourmand bouquet for the soul.</a:t>
            </a:r>
          </a:p>
        </p:txBody>
      </p:sp>
      <p:pic>
        <p:nvPicPr>
          <p:cNvPr id="2" name="Imagem 2">
            <a:extLst>
              <a:ext uri="{FF2B5EF4-FFF2-40B4-BE49-F238E27FC236}">
                <a16:creationId xmlns:a16="http://schemas.microsoft.com/office/drawing/2014/main" id="{2FDC3681-6611-F7B8-A9C9-B2DE5EA641C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82137" y="706058"/>
            <a:ext cx="3091519" cy="6191714"/>
          </a:xfrm>
          <a:prstGeom prst="rect">
            <a:avLst/>
          </a:prstGeom>
        </p:spPr>
      </p:pic>
      <p:pic>
        <p:nvPicPr>
          <p:cNvPr id="4" name="Picture 3">
            <a:extLst>
              <a:ext uri="{FF2B5EF4-FFF2-40B4-BE49-F238E27FC236}">
                <a16:creationId xmlns:a16="http://schemas.microsoft.com/office/drawing/2014/main" id="{E61B03B0-BDE0-FF66-570F-9D2B99C8AB3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8289906" y="1377404"/>
            <a:ext cx="2321008" cy="2295535"/>
          </a:xfrm>
          <a:prstGeom prst="rect">
            <a:avLst/>
          </a:prstGeom>
          <a:ln w="76200">
            <a:solidFill>
              <a:schemeClr val="bg1"/>
            </a:solidFill>
          </a:ln>
        </p:spPr>
      </p:pic>
      <p:pic>
        <p:nvPicPr>
          <p:cNvPr id="9" name="Picture 8">
            <a:extLst>
              <a:ext uri="{FF2B5EF4-FFF2-40B4-BE49-F238E27FC236}">
                <a16:creationId xmlns:a16="http://schemas.microsoft.com/office/drawing/2014/main" id="{B55F592E-8039-0E5A-E136-E6918D344E0F}"/>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113"/>
          <a:stretch/>
        </p:blipFill>
        <p:spPr>
          <a:xfrm>
            <a:off x="10297989" y="1229661"/>
            <a:ext cx="1915164" cy="1776902"/>
          </a:xfrm>
          <a:prstGeom prst="rect">
            <a:avLst/>
          </a:prstGeom>
          <a:ln w="76200">
            <a:solidFill>
              <a:schemeClr val="bg1"/>
            </a:solidFill>
          </a:ln>
        </p:spPr>
      </p:pic>
      <p:pic>
        <p:nvPicPr>
          <p:cNvPr id="8" name="Picture 7">
            <a:extLst>
              <a:ext uri="{FF2B5EF4-FFF2-40B4-BE49-F238E27FC236}">
                <a16:creationId xmlns:a16="http://schemas.microsoft.com/office/drawing/2014/main" id="{B0210EDC-4C0C-4D42-9BAB-B337D4021725}"/>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827498" y="2765620"/>
            <a:ext cx="1617564" cy="1545977"/>
          </a:xfrm>
          <a:prstGeom prst="rect">
            <a:avLst/>
          </a:prstGeom>
          <a:ln w="76200">
            <a:solidFill>
              <a:schemeClr val="bg1"/>
            </a:solidFill>
          </a:ln>
        </p:spPr>
      </p:pic>
      <p:pic>
        <p:nvPicPr>
          <p:cNvPr id="14" name="Imagem 1047">
            <a:extLst>
              <a:ext uri="{FF2B5EF4-FFF2-40B4-BE49-F238E27FC236}">
                <a16:creationId xmlns:a16="http://schemas.microsoft.com/office/drawing/2014/main" id="{6EAF453D-5F5C-CAAB-A675-A998A6059ACC}"/>
              </a:ext>
            </a:extLst>
          </p:cNvPr>
          <p:cNvPicPr>
            <a:picLocks noChangeAspect="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51770" y="5197814"/>
            <a:ext cx="1932489" cy="463916"/>
          </a:xfrm>
          <a:prstGeom prst="rect">
            <a:avLst/>
          </a:prstGeom>
        </p:spPr>
      </p:pic>
      <p:pic>
        <p:nvPicPr>
          <p:cNvPr id="34" name="Picture 33" descr="A screenshot of a computer&#10;&#10;Description automatically generated">
            <a:extLst>
              <a:ext uri="{FF2B5EF4-FFF2-40B4-BE49-F238E27FC236}">
                <a16:creationId xmlns:a16="http://schemas.microsoft.com/office/drawing/2014/main" id="{AAD245B5-CC85-C740-A1A0-56DFA43B0E25}"/>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1337694" y="5443678"/>
            <a:ext cx="854306" cy="798649"/>
          </a:xfrm>
          <a:prstGeom prst="rect">
            <a:avLst/>
          </a:prstGeom>
        </p:spPr>
      </p:pic>
      <p:sp>
        <p:nvSpPr>
          <p:cNvPr id="37" name="TextBox 36">
            <a:extLst>
              <a:ext uri="{FF2B5EF4-FFF2-40B4-BE49-F238E27FC236}">
                <a16:creationId xmlns:a16="http://schemas.microsoft.com/office/drawing/2014/main" id="{779F2361-982F-B7AD-A363-D6C149623D0C}"/>
              </a:ext>
            </a:extLst>
          </p:cNvPr>
          <p:cNvSpPr txBox="1"/>
          <p:nvPr/>
        </p:nvSpPr>
        <p:spPr>
          <a:xfrm>
            <a:off x="6999508" y="3957522"/>
            <a:ext cx="3545755" cy="2092881"/>
          </a:xfrm>
          <a:prstGeom prst="rect">
            <a:avLst/>
          </a:prstGeom>
          <a:noFill/>
        </p:spPr>
        <p:txBody>
          <a:bodyPr wrap="square">
            <a:spAutoFit/>
          </a:bodyPr>
          <a:lstStyle/>
          <a:p>
            <a:pPr>
              <a:defRPr/>
            </a:pPr>
            <a:r>
              <a:rPr lang="en-US" sz="1400">
                <a:solidFill>
                  <a:srgbClr val="084337"/>
                </a:solidFill>
                <a:latin typeface="DM Sans 14pt"/>
              </a:rPr>
              <a:t>✓ Helps me get in the flow</a:t>
            </a:r>
          </a:p>
          <a:p>
            <a:pPr>
              <a:defRPr/>
            </a:pPr>
            <a:r>
              <a:rPr lang="en-US" sz="1400">
                <a:solidFill>
                  <a:srgbClr val="084337"/>
                </a:solidFill>
                <a:latin typeface="DM Sans 14pt"/>
              </a:rPr>
              <a:t>✓ Boosts attention</a:t>
            </a:r>
          </a:p>
          <a:p>
            <a:pPr>
              <a:defRPr/>
            </a:pPr>
            <a:r>
              <a:rPr lang="en-US" sz="1400">
                <a:solidFill>
                  <a:srgbClr val="084337"/>
                </a:solidFill>
                <a:latin typeface="DM Sans 14pt"/>
              </a:rPr>
              <a:t>✓ Keeps me on track</a:t>
            </a:r>
          </a:p>
          <a:p>
            <a:pPr>
              <a:defRPr/>
            </a:pPr>
            <a:r>
              <a:rPr lang="en-US" sz="1400">
                <a:solidFill>
                  <a:srgbClr val="084337"/>
                </a:solidFill>
                <a:latin typeface="DM Sans 14pt"/>
              </a:rPr>
              <a:t>✓ Boosts mental performance</a:t>
            </a:r>
          </a:p>
          <a:p>
            <a:pPr>
              <a:defRPr/>
            </a:pPr>
            <a:r>
              <a:rPr lang="en-US" sz="1400">
                <a:solidFill>
                  <a:srgbClr val="084337"/>
                </a:solidFill>
                <a:latin typeface="DM Sans 14pt"/>
              </a:rPr>
              <a:t>✓ Gives my brain a boost</a:t>
            </a:r>
          </a:p>
          <a:p>
            <a:pPr>
              <a:defRPr/>
            </a:pPr>
            <a:r>
              <a:rPr lang="en-US" sz="1400">
                <a:solidFill>
                  <a:srgbClr val="084337"/>
                </a:solidFill>
                <a:latin typeface="DM Sans 14pt"/>
              </a:rPr>
              <a:t>✓ Improves my clarity of mind</a:t>
            </a:r>
          </a:p>
          <a:p>
            <a:pPr>
              <a:defRPr/>
            </a:pPr>
            <a:r>
              <a:rPr lang="en-US" sz="1400">
                <a:solidFill>
                  <a:srgbClr val="084337"/>
                </a:solidFill>
                <a:latin typeface="DM Sans 14pt"/>
              </a:rPr>
              <a:t>✓ Sharpens my mind</a:t>
            </a:r>
          </a:p>
          <a:p>
            <a:pPr>
              <a:defRPr/>
            </a:pPr>
            <a:r>
              <a:rPr lang="en-US" sz="1400">
                <a:solidFill>
                  <a:srgbClr val="084337"/>
                </a:solidFill>
                <a:latin typeface="DM Sans 14pt"/>
              </a:rPr>
              <a:t>✓ Think more clearly</a:t>
            </a:r>
          </a:p>
          <a:p>
            <a:pPr>
              <a:defRPr/>
            </a:pPr>
            <a:r>
              <a:rPr lang="en-US" sz="1400">
                <a:solidFill>
                  <a:srgbClr val="084337"/>
                </a:solidFill>
                <a:latin typeface="DM Sans 14pt"/>
              </a:rPr>
              <a:t>✓ Be less distracted</a:t>
            </a:r>
            <a:endParaRPr lang="fr-FR" sz="1400">
              <a:solidFill>
                <a:srgbClr val="084337"/>
              </a:solidFill>
              <a:latin typeface="DM Sans 14pt"/>
            </a:endParaRPr>
          </a:p>
        </p:txBody>
      </p:sp>
    </p:spTree>
    <p:extLst>
      <p:ext uri="{BB962C8B-B14F-4D97-AF65-F5344CB8AC3E}">
        <p14:creationId xmlns:p14="http://schemas.microsoft.com/office/powerpoint/2010/main" val="372705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BBB0EF3-66B7-AC5A-3D13-E64BDE9B4F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12255796" cy="6857999"/>
          </a:xfrm>
          <a:prstGeom prst="rect">
            <a:avLst/>
          </a:prstGeom>
        </p:spPr>
      </p:pic>
      <p:sp>
        <p:nvSpPr>
          <p:cNvPr id="5" name="Text Placeholder 3">
            <a:extLst>
              <a:ext uri="{FF2B5EF4-FFF2-40B4-BE49-F238E27FC236}">
                <a16:creationId xmlns:a16="http://schemas.microsoft.com/office/drawing/2014/main" id="{4AD5B67F-CFEA-C966-AD11-0C55B7C467DF}"/>
              </a:ext>
            </a:extLst>
          </p:cNvPr>
          <p:cNvSpPr txBox="1">
            <a:spLocks/>
          </p:cNvSpPr>
          <p:nvPr/>
        </p:nvSpPr>
        <p:spPr>
          <a:xfrm>
            <a:off x="226829" y="2370664"/>
            <a:ext cx="11483163" cy="10583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800" b="0" i="0" u="none" strike="noStrike" kern="0" cap="none" spc="0" normalizeH="0" baseline="0" noProof="0">
              <a:ln>
                <a:noFill/>
              </a:ln>
              <a:solidFill>
                <a:prstClr val="black"/>
              </a:solidFill>
              <a:effectLst/>
              <a:uLnTx/>
              <a:uFillTx/>
              <a:latin typeface="DM Sans"/>
              <a:ea typeface="+mn-ea"/>
              <a:cs typeface="+mn-cs"/>
            </a:endParaRPr>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CaixaDeTexto 10">
            <a:extLst>
              <a:ext uri="{FF2B5EF4-FFF2-40B4-BE49-F238E27FC236}">
                <a16:creationId xmlns:a16="http://schemas.microsoft.com/office/drawing/2014/main" id="{60BF3CCF-90CE-167D-42FC-2615DC25AAA7}"/>
              </a:ext>
            </a:extLst>
          </p:cNvPr>
          <p:cNvSpPr txBox="1"/>
          <p:nvPr/>
        </p:nvSpPr>
        <p:spPr>
          <a:xfrm>
            <a:off x="164714" y="534571"/>
            <a:ext cx="4064750" cy="830997"/>
          </a:xfrm>
          <a:prstGeom prst="rect">
            <a:avLst/>
          </a:prstGeom>
          <a:noFill/>
        </p:spPr>
        <p:txBody>
          <a:bodyPr wrap="square">
            <a:spAutoFit/>
          </a:bodyPr>
          <a:lstStyle/>
          <a:p>
            <a:r>
              <a:rPr lang="en-US" sz="2400">
                <a:solidFill>
                  <a:schemeClr val="bg1"/>
                </a:solidFill>
                <a:latin typeface="DM Sans" pitchFamily="2" charset="77"/>
              </a:rPr>
              <a:t>Well-being rituals made with scents and care.</a:t>
            </a:r>
            <a:endParaRPr lang="pt-BR" sz="2400">
              <a:latin typeface="DM Sans" pitchFamily="2" charset="77"/>
            </a:endParaRPr>
          </a:p>
        </p:txBody>
      </p:sp>
      <p:pic>
        <p:nvPicPr>
          <p:cNvPr id="9" name="Imagem 8" descr="Desenho com traços pretos em fundo branco&#10;&#10;Descrição gerada automaticamente">
            <a:extLst>
              <a:ext uri="{FF2B5EF4-FFF2-40B4-BE49-F238E27FC236}">
                <a16:creationId xmlns:a16="http://schemas.microsoft.com/office/drawing/2014/main" id="{F3C3CD3C-011C-126E-6610-D2373451A1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6829" y="80998"/>
            <a:ext cx="2736540" cy="431729"/>
          </a:xfrm>
          <a:prstGeom prst="rect">
            <a:avLst/>
          </a:prstGeom>
        </p:spPr>
      </p:pic>
      <p:pic>
        <p:nvPicPr>
          <p:cNvPr id="2" name="Imagem 39" descr="Interface gráfica do usuário&#10;&#10;Descrição gerada automaticamente com confiança média">
            <a:extLst>
              <a:ext uri="{FF2B5EF4-FFF2-40B4-BE49-F238E27FC236}">
                <a16:creationId xmlns:a16="http://schemas.microsoft.com/office/drawing/2014/main" id="{658EC106-466A-6209-09B6-20C40F1A04B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59047" y="2865825"/>
            <a:ext cx="3953746" cy="949723"/>
          </a:xfrm>
          <a:prstGeom prst="rect">
            <a:avLst/>
          </a:prstGeom>
        </p:spPr>
      </p:pic>
      <p:grpSp>
        <p:nvGrpSpPr>
          <p:cNvPr id="17" name="Agrupar 16">
            <a:extLst>
              <a:ext uri="{FF2B5EF4-FFF2-40B4-BE49-F238E27FC236}">
                <a16:creationId xmlns:a16="http://schemas.microsoft.com/office/drawing/2014/main" id="{EEB3D1FA-2457-DA20-2A34-069E8E01B27C}"/>
              </a:ext>
            </a:extLst>
          </p:cNvPr>
          <p:cNvGrpSpPr/>
          <p:nvPr/>
        </p:nvGrpSpPr>
        <p:grpSpPr>
          <a:xfrm>
            <a:off x="1266167" y="1069958"/>
            <a:ext cx="4119415" cy="5491179"/>
            <a:chOff x="6650309" y="1236912"/>
            <a:chExt cx="4119415" cy="5491179"/>
          </a:xfrm>
        </p:grpSpPr>
        <p:pic>
          <p:nvPicPr>
            <p:cNvPr id="20" name="Imagem 73">
              <a:extLst>
                <a:ext uri="{FF2B5EF4-FFF2-40B4-BE49-F238E27FC236}">
                  <a16:creationId xmlns:a16="http://schemas.microsoft.com/office/drawing/2014/main" id="{7D0CB642-B926-F6D8-0B1F-A2736554038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650309" y="1236912"/>
              <a:ext cx="4119415" cy="5491179"/>
            </a:xfrm>
            <a:prstGeom prst="rect">
              <a:avLst/>
            </a:prstGeom>
          </p:spPr>
        </p:pic>
        <p:sp>
          <p:nvSpPr>
            <p:cNvPr id="25" name="CaixaDeTexto 19">
              <a:extLst>
                <a:ext uri="{FF2B5EF4-FFF2-40B4-BE49-F238E27FC236}">
                  <a16:creationId xmlns:a16="http://schemas.microsoft.com/office/drawing/2014/main" id="{A0D901D8-6299-E90A-57AE-1D114E8EC710}"/>
                </a:ext>
              </a:extLst>
            </p:cNvPr>
            <p:cNvSpPr txBox="1"/>
            <p:nvPr/>
          </p:nvSpPr>
          <p:spPr>
            <a:xfrm>
              <a:off x="8090338" y="6042068"/>
              <a:ext cx="1788903" cy="431465"/>
            </a:xfrm>
            <a:prstGeom prst="rect">
              <a:avLst/>
            </a:prstGeom>
            <a:noFill/>
          </p:spPr>
          <p:txBody>
            <a:bodyPr wrap="square" lIns="91440" tIns="45720" rIns="91440" bIns="45720" anchor="t">
              <a:spAutoFit/>
            </a:bodyPr>
            <a:lstStyle/>
            <a:p>
              <a:pPr>
                <a:lnSpc>
                  <a:spcPts val="1320"/>
                </a:lnSpc>
                <a:defRPr/>
              </a:pPr>
              <a:r>
                <a:rPr lang="pt-BR" sz="1000">
                  <a:solidFill>
                    <a:schemeClr val="bg1"/>
                  </a:solidFill>
                  <a:latin typeface="DM Sans 14pt" pitchFamily="2" charset="77"/>
                </a:rPr>
                <a:t>POST-WORKOUT</a:t>
              </a:r>
            </a:p>
            <a:p>
              <a:pPr>
                <a:lnSpc>
                  <a:spcPts val="1320"/>
                </a:lnSpc>
                <a:defRPr/>
              </a:pPr>
              <a:r>
                <a:rPr lang="pt-BR" sz="1400" b="1">
                  <a:solidFill>
                    <a:schemeClr val="bg1"/>
                  </a:solidFill>
                  <a:latin typeface="DM Sans 14pt" pitchFamily="2" charset="77"/>
                </a:rPr>
                <a:t>BODY CREAM GEL</a:t>
              </a:r>
            </a:p>
          </p:txBody>
        </p:sp>
      </p:grpSp>
      <p:grpSp>
        <p:nvGrpSpPr>
          <p:cNvPr id="26" name="Agrupar 17">
            <a:extLst>
              <a:ext uri="{FF2B5EF4-FFF2-40B4-BE49-F238E27FC236}">
                <a16:creationId xmlns:a16="http://schemas.microsoft.com/office/drawing/2014/main" id="{07456D9E-FD06-DA77-C018-101A9FBF04F6}"/>
              </a:ext>
            </a:extLst>
          </p:cNvPr>
          <p:cNvGrpSpPr/>
          <p:nvPr/>
        </p:nvGrpSpPr>
        <p:grpSpPr>
          <a:xfrm>
            <a:off x="219186" y="2887802"/>
            <a:ext cx="3234279" cy="3719420"/>
            <a:chOff x="9095724" y="3054755"/>
            <a:chExt cx="3234279" cy="3719420"/>
          </a:xfrm>
        </p:grpSpPr>
        <p:pic>
          <p:nvPicPr>
            <p:cNvPr id="27" name="Imagem 82">
              <a:extLst>
                <a:ext uri="{FF2B5EF4-FFF2-40B4-BE49-F238E27FC236}">
                  <a16:creationId xmlns:a16="http://schemas.microsoft.com/office/drawing/2014/main" id="{0D1AD42D-8501-A5E8-5049-0124ECA4CE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95724" y="3054755"/>
              <a:ext cx="3234279" cy="3719420"/>
            </a:xfrm>
            <a:prstGeom prst="rect">
              <a:avLst/>
            </a:prstGeom>
          </p:spPr>
        </p:pic>
        <p:sp>
          <p:nvSpPr>
            <p:cNvPr id="28" name="CaixaDeTexto 26">
              <a:extLst>
                <a:ext uri="{FF2B5EF4-FFF2-40B4-BE49-F238E27FC236}">
                  <a16:creationId xmlns:a16="http://schemas.microsoft.com/office/drawing/2014/main" id="{2E1E3406-6F06-DC18-C528-D5A3FB0274D3}"/>
                </a:ext>
              </a:extLst>
            </p:cNvPr>
            <p:cNvSpPr txBox="1"/>
            <p:nvPr/>
          </p:nvSpPr>
          <p:spPr>
            <a:xfrm>
              <a:off x="9852022" y="6027306"/>
              <a:ext cx="1680571" cy="431465"/>
            </a:xfrm>
            <a:prstGeom prst="rect">
              <a:avLst/>
            </a:prstGeom>
            <a:noFill/>
          </p:spPr>
          <p:txBody>
            <a:bodyPr wrap="square">
              <a:spAutoFit/>
            </a:bodyPr>
            <a:lstStyle/>
            <a:p>
              <a:pPr>
                <a:lnSpc>
                  <a:spcPts val="1320"/>
                </a:lnSpc>
                <a:defRPr/>
              </a:pPr>
              <a:r>
                <a:rPr lang="pt-BR" sz="1000">
                  <a:solidFill>
                    <a:schemeClr val="bg1"/>
                  </a:solidFill>
                  <a:latin typeface="DM Sans 14pt" pitchFamily="2" charset="77"/>
                </a:rPr>
                <a:t>SLEEP EASY</a:t>
              </a:r>
            </a:p>
            <a:p>
              <a:pPr>
                <a:lnSpc>
                  <a:spcPts val="1320"/>
                </a:lnSpc>
                <a:defRPr/>
              </a:pPr>
              <a:r>
                <a:rPr lang="pt-BR" sz="1400" b="1">
                  <a:solidFill>
                    <a:schemeClr val="bg1"/>
                  </a:solidFill>
                  <a:latin typeface="DM Sans 14pt" pitchFamily="2" charset="77"/>
                </a:rPr>
                <a:t>NIGHT CREAM</a:t>
              </a:r>
            </a:p>
          </p:txBody>
        </p:sp>
      </p:grpSp>
    </p:spTree>
    <p:extLst>
      <p:ext uri="{BB962C8B-B14F-4D97-AF65-F5344CB8AC3E}">
        <p14:creationId xmlns:p14="http://schemas.microsoft.com/office/powerpoint/2010/main" val="109790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B91295C-1328-5611-6841-41939C39C5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58723"/>
            <a:ext cx="12192001" cy="6799278"/>
          </a:xfrm>
          <a:prstGeom prst="rect">
            <a:avLst/>
          </a:prstGeom>
        </p:spPr>
      </p:pic>
      <p:sp>
        <p:nvSpPr>
          <p:cNvPr id="34" name="Retângulo 31">
            <a:extLst>
              <a:ext uri="{FF2B5EF4-FFF2-40B4-BE49-F238E27FC236}">
                <a16:creationId xmlns:a16="http://schemas.microsoft.com/office/drawing/2014/main" id="{9A355166-295B-6DB7-943D-5A5444A369B1}"/>
              </a:ext>
            </a:extLst>
          </p:cNvPr>
          <p:cNvSpPr/>
          <p:nvPr/>
        </p:nvSpPr>
        <p:spPr>
          <a:xfrm>
            <a:off x="-22332" y="1090259"/>
            <a:ext cx="12214332" cy="5026483"/>
          </a:xfrm>
          <a:prstGeom prst="rect">
            <a:avLst/>
          </a:prstGeom>
          <a:solidFill>
            <a:srgbClr val="EDF2AE">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D0153A-1FA4-7038-585C-7FA96B7B40C9}"/>
              </a:ext>
            </a:extLst>
          </p:cNvPr>
          <p:cNvSpPr/>
          <p:nvPr/>
        </p:nvSpPr>
        <p:spPr>
          <a:xfrm>
            <a:off x="-17493" y="3390597"/>
            <a:ext cx="12263314" cy="2841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365998"/>
            <a:ext cx="2514907" cy="486000"/>
          </a:xfrm>
          <a:prstGeom prst="rect">
            <a:avLst/>
          </a:prstGeom>
        </p:spPr>
      </p:pic>
      <p:sp>
        <p:nvSpPr>
          <p:cNvPr id="28" name="CaixaDeTexto 27">
            <a:extLst>
              <a:ext uri="{FF2B5EF4-FFF2-40B4-BE49-F238E27FC236}">
                <a16:creationId xmlns:a16="http://schemas.microsoft.com/office/drawing/2014/main" id="{4DEC39A1-993D-3747-B3E5-92F1CCD5CF6A}"/>
              </a:ext>
            </a:extLst>
          </p:cNvPr>
          <p:cNvSpPr txBox="1"/>
          <p:nvPr/>
        </p:nvSpPr>
        <p:spPr>
          <a:xfrm>
            <a:off x="2445077" y="1156288"/>
            <a:ext cx="9873363" cy="954107"/>
          </a:xfrm>
          <a:prstGeom prst="rect">
            <a:avLst/>
          </a:prstGeom>
          <a:noFill/>
        </p:spPr>
        <p:txBody>
          <a:bodyPr wrap="square">
            <a:spAutoFit/>
          </a:bodyPr>
          <a:lstStyle/>
          <a:p>
            <a:pPr>
              <a:defRPr/>
            </a:pPr>
            <a:r>
              <a:rPr lang="en-US" sz="1400" dirty="0">
                <a:solidFill>
                  <a:schemeClr val="bg1"/>
                </a:solidFill>
                <a:latin typeface="+mj-lt"/>
              </a:rPr>
              <a:t>A soothing night balm that alleviates facial tensions while promoting well-ageing properties</a:t>
            </a:r>
          </a:p>
          <a:p>
            <a:pPr>
              <a:defRPr/>
            </a:pPr>
            <a:r>
              <a:rPr lang="en-US" sz="1400" dirty="0">
                <a:solidFill>
                  <a:schemeClr val="bg1"/>
                </a:solidFill>
                <a:latin typeface="+mj-lt"/>
              </a:rPr>
              <a:t>Firming and wrinkle reduction, enhanced skin texture, overnight cell rejuvenation, restoring the skin from oxidative  stress, strengthening the barrier function, reverting skin-damages</a:t>
            </a:r>
          </a:p>
          <a:p>
            <a:pPr>
              <a:defRPr/>
            </a:pPr>
            <a:endParaRPr lang="fr-FR"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186877"/>
            <a:ext cx="3189401" cy="830997"/>
          </a:xfrm>
          <a:prstGeom prst="rect">
            <a:avLst/>
          </a:prstGeom>
          <a:noFill/>
        </p:spPr>
        <p:txBody>
          <a:bodyPr wrap="square">
            <a:spAutoFit/>
          </a:bodyPr>
          <a:lstStyle/>
          <a:p>
            <a:pPr>
              <a:defRPr/>
            </a:pPr>
            <a:r>
              <a:rPr lang="pt-BR" sz="1200" b="1" dirty="0">
                <a:solidFill>
                  <a:srgbClr val="084337"/>
                </a:solidFill>
                <a:latin typeface="+mj-lt"/>
              </a:rPr>
              <a:t>ETERWELL™ YOUTH </a:t>
            </a:r>
          </a:p>
          <a:p>
            <a:pPr>
              <a:defRPr/>
            </a:pPr>
            <a:r>
              <a:rPr lang="pt-BR" sz="1200" b="1" dirty="0">
                <a:solidFill>
                  <a:srgbClr val="084337"/>
                </a:solidFill>
                <a:latin typeface="+mj-lt"/>
              </a:rPr>
              <a:t>REVITALIN® CB </a:t>
            </a:r>
          </a:p>
          <a:p>
            <a:pPr>
              <a:defRPr/>
            </a:pPr>
            <a:r>
              <a:rPr lang="pt-BR" sz="1200" b="1" dirty="0">
                <a:solidFill>
                  <a:srgbClr val="084337"/>
                </a:solidFill>
                <a:latin typeface="+mj-lt"/>
              </a:rPr>
              <a:t>SYN®-COLL CB</a:t>
            </a:r>
          </a:p>
          <a:p>
            <a:pPr>
              <a:defRPr/>
            </a:pPr>
            <a:r>
              <a:rPr lang="pt-BR" sz="1200" b="1" dirty="0" err="1">
                <a:solidFill>
                  <a:srgbClr val="084337"/>
                </a:solidFill>
                <a:latin typeface="+mj-lt"/>
              </a:rPr>
              <a:t>Mixed</a:t>
            </a:r>
            <a:r>
              <a:rPr lang="pt-BR" sz="1200" b="1" dirty="0">
                <a:solidFill>
                  <a:srgbClr val="084337"/>
                </a:solidFill>
                <a:latin typeface="+mj-lt"/>
              </a:rPr>
              <a:t> </a:t>
            </a:r>
            <a:r>
              <a:rPr lang="pt-BR" sz="1200" b="1" dirty="0" err="1">
                <a:solidFill>
                  <a:srgbClr val="084337"/>
                </a:solidFill>
                <a:latin typeface="+mj-lt"/>
              </a:rPr>
              <a:t>Tocopherols</a:t>
            </a:r>
            <a:r>
              <a:rPr lang="pt-BR" sz="1200" b="1" dirty="0">
                <a:solidFill>
                  <a:srgbClr val="084337"/>
                </a:solidFill>
                <a:latin typeface="+mj-lt"/>
              </a:rPr>
              <a:t> 95 </a:t>
            </a: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329490"/>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pt-BR"/>
              <a:t>&gt; 99% NATURAL ORIGIN</a:t>
            </a:r>
          </a:p>
          <a:p>
            <a:r>
              <a:rPr lang="pt-BR"/>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a:off x="7357186" y="2380086"/>
            <a:ext cx="0" cy="4726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850CA37-F608-B2CD-3567-34E69C8A80F7}"/>
              </a:ext>
            </a:extLst>
          </p:cNvPr>
          <p:cNvSpPr txBox="1"/>
          <p:nvPr/>
        </p:nvSpPr>
        <p:spPr>
          <a:xfrm>
            <a:off x="7190735" y="1817545"/>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178488"/>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chemeClr val="bg1"/>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1817844"/>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170099"/>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35" name="Imagem 39" descr="Interface gráfica do usuário&#10;&#10;Descrição gerada automaticamente com confiança média">
            <a:extLst>
              <a:ext uri="{FF2B5EF4-FFF2-40B4-BE49-F238E27FC236}">
                <a16:creationId xmlns:a16="http://schemas.microsoft.com/office/drawing/2014/main" id="{FFF17C00-FE43-8C6D-29B1-5724B053F8B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03560" y="255551"/>
            <a:ext cx="2815721" cy="676360"/>
          </a:xfrm>
          <a:prstGeom prst="rect">
            <a:avLst/>
          </a:prstGeom>
        </p:spPr>
      </p:pic>
      <p:sp>
        <p:nvSpPr>
          <p:cNvPr id="40" name="TextBox 39">
            <a:extLst>
              <a:ext uri="{FF2B5EF4-FFF2-40B4-BE49-F238E27FC236}">
                <a16:creationId xmlns:a16="http://schemas.microsoft.com/office/drawing/2014/main" id="{A391A9BC-77AF-2474-B22D-EB7D96AC044B}"/>
              </a:ext>
            </a:extLst>
          </p:cNvPr>
          <p:cNvSpPr txBox="1"/>
          <p:nvPr/>
        </p:nvSpPr>
        <p:spPr>
          <a:xfrm>
            <a:off x="2514599" y="3462933"/>
            <a:ext cx="4842587" cy="3447098"/>
          </a:xfrm>
          <a:prstGeom prst="rect">
            <a:avLst/>
          </a:prstGeom>
          <a:noFill/>
        </p:spPr>
        <p:txBody>
          <a:bodyPr wrap="square">
            <a:spAutoFit/>
          </a:bodyPr>
          <a:lstStyle/>
          <a:p>
            <a:pPr>
              <a:spcAft>
                <a:spcPts val="600"/>
              </a:spcAft>
              <a:defRPr/>
            </a:pPr>
            <a:r>
              <a:rPr lang="en-US" sz="1600">
                <a:solidFill>
                  <a:srgbClr val="084337"/>
                </a:solidFill>
              </a:rPr>
              <a:t>REVITALIN® CB – ‘Clean Vitality Booster’ to sustain a healthy-looking skin</a:t>
            </a:r>
          </a:p>
          <a:p>
            <a:pPr>
              <a:spcAft>
                <a:spcPts val="600"/>
              </a:spcAft>
              <a:defRPr/>
            </a:pPr>
            <a:r>
              <a:rPr lang="en-US" sz="1100">
                <a:solidFill>
                  <a:srgbClr val="084337"/>
                </a:solidFill>
              </a:rPr>
              <a:t>Helps to accelerate skin renewal by up to 4 days to sustain a healthy-looking skin** </a:t>
            </a:r>
          </a:p>
          <a:p>
            <a:pPr>
              <a:spcAft>
                <a:spcPts val="600"/>
              </a:spcAft>
              <a:defRPr/>
            </a:pPr>
            <a:r>
              <a:rPr lang="en-US" sz="1100" b="1">
                <a:solidFill>
                  <a:srgbClr val="084337"/>
                </a:solidFill>
              </a:rPr>
              <a:t>REVITALIN® CB recharges skin cells with energy during the skin's nighttime *</a:t>
            </a:r>
            <a:endParaRPr lang="en-US" sz="1100">
              <a:solidFill>
                <a:srgbClr val="084337"/>
              </a:solidFill>
            </a:endParaRPr>
          </a:p>
          <a:p>
            <a:pPr>
              <a:spcAft>
                <a:spcPts val="600"/>
              </a:spcAft>
              <a:defRPr/>
            </a:pPr>
            <a:r>
              <a:rPr lang="en-US" sz="1100">
                <a:solidFill>
                  <a:srgbClr val="084337"/>
                </a:solidFill>
              </a:rPr>
              <a:t>Delivers a lot of ATP by boosting both fundamental bioenergetic processes: glycolysis and mitochondrial respiration*</a:t>
            </a:r>
          </a:p>
          <a:p>
            <a:pPr>
              <a:spcAft>
                <a:spcPts val="600"/>
              </a:spcAft>
              <a:defRPr/>
            </a:pPr>
            <a:r>
              <a:rPr lang="en-US" sz="1100" b="1">
                <a:solidFill>
                  <a:srgbClr val="084337"/>
                </a:solidFill>
              </a:rPr>
              <a:t>Vitality boost for less energetic </a:t>
            </a:r>
            <a:r>
              <a:rPr lang="en-US" sz="1100">
                <a:solidFill>
                  <a:srgbClr val="084337"/>
                </a:solidFill>
              </a:rPr>
              <a:t>(tired or stressed) skin cells*</a:t>
            </a:r>
          </a:p>
          <a:p>
            <a:pPr>
              <a:spcAft>
                <a:spcPts val="600"/>
              </a:spcAft>
              <a:defRPr/>
            </a:pPr>
            <a:r>
              <a:rPr lang="en-US" sz="1100">
                <a:solidFill>
                  <a:srgbClr val="084337"/>
                </a:solidFill>
              </a:rPr>
              <a:t>Restores mitochondrial vitality after UV stress* by stimulating mitochondria-related genes linked to cell energy, regeneration and detoxification*</a:t>
            </a:r>
          </a:p>
          <a:p>
            <a:pPr>
              <a:spcAft>
                <a:spcPts val="600"/>
              </a:spcAft>
              <a:defRPr/>
            </a:pPr>
            <a:endParaRPr lang="en-US" sz="1100">
              <a:solidFill>
                <a:srgbClr val="084337"/>
              </a:solidFill>
            </a:endParaRPr>
          </a:p>
          <a:p>
            <a:pPr>
              <a:spcAft>
                <a:spcPts val="600"/>
              </a:spcAft>
              <a:defRPr/>
            </a:pPr>
            <a:r>
              <a:rPr lang="en-US" sz="1100">
                <a:solidFill>
                  <a:srgbClr val="084337"/>
                </a:solidFill>
              </a:rPr>
              <a:t> </a:t>
            </a:r>
          </a:p>
          <a:p>
            <a:pPr>
              <a:spcAft>
                <a:spcPts val="600"/>
              </a:spcAft>
              <a:defRPr/>
            </a:pPr>
            <a:endParaRPr lang="pt-BR" sz="1400">
              <a:solidFill>
                <a:srgbClr val="084337"/>
              </a:solidFill>
            </a:endParaRPr>
          </a:p>
        </p:txBody>
      </p:sp>
      <p:cxnSp>
        <p:nvCxnSpPr>
          <p:cNvPr id="42" name="Conector Reto 18">
            <a:extLst>
              <a:ext uri="{FF2B5EF4-FFF2-40B4-BE49-F238E27FC236}">
                <a16:creationId xmlns:a16="http://schemas.microsoft.com/office/drawing/2014/main" id="{11D7598C-72B0-A8C0-A257-06D01E8BB542}"/>
              </a:ext>
            </a:extLst>
          </p:cNvPr>
          <p:cNvCxnSpPr>
            <a:cxnSpLocks/>
          </p:cNvCxnSpPr>
          <p:nvPr/>
        </p:nvCxnSpPr>
        <p:spPr>
          <a:xfrm flipH="1">
            <a:off x="2593728" y="3760321"/>
            <a:ext cx="1525266"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50" name="CaixaDeTexto 16">
            <a:extLst>
              <a:ext uri="{FF2B5EF4-FFF2-40B4-BE49-F238E27FC236}">
                <a16:creationId xmlns:a16="http://schemas.microsoft.com/office/drawing/2014/main" id="{7ABC6D46-9ACA-8C19-653D-66EEB8CC556D}"/>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dirty="0">
                <a:ln>
                  <a:noFill/>
                </a:ln>
                <a:solidFill>
                  <a:schemeClr val="bg1"/>
                </a:solidFill>
                <a:effectLst/>
                <a:uLnTx/>
                <a:uFillTx/>
                <a:latin typeface="DM Sans 14pt"/>
                <a:cs typeface="DilleniaUPC" panose="020B0502040204020203" pitchFamily="18" charset="-34"/>
              </a:rPr>
              <a:t>SLEEP EASY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schemeClr val="bg1"/>
                </a:solidFill>
                <a:effectLst/>
                <a:uLnTx/>
                <a:uFillTx/>
                <a:latin typeface="DM Sans 14pt"/>
                <a:cs typeface="DilleniaUPC" panose="020B0502040204020203" pitchFamily="18" charset="-34"/>
              </a:rPr>
              <a:t>NIGHT CREAM (FACE)</a:t>
            </a:r>
          </a:p>
        </p:txBody>
      </p:sp>
      <p:pic>
        <p:nvPicPr>
          <p:cNvPr id="4" name="Imagem 27">
            <a:extLst>
              <a:ext uri="{FF2B5EF4-FFF2-40B4-BE49-F238E27FC236}">
                <a16:creationId xmlns:a16="http://schemas.microsoft.com/office/drawing/2014/main" id="{8A609C6D-7055-9B99-D03B-F7D4E0E33F4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74750" y="1474940"/>
            <a:ext cx="3680900" cy="4233035"/>
          </a:xfrm>
          <a:prstGeom prst="rect">
            <a:avLst/>
          </a:prstGeom>
        </p:spPr>
      </p:pic>
      <p:sp>
        <p:nvSpPr>
          <p:cNvPr id="7" name="CaixaDeTexto 11">
            <a:extLst>
              <a:ext uri="{FF2B5EF4-FFF2-40B4-BE49-F238E27FC236}">
                <a16:creationId xmlns:a16="http://schemas.microsoft.com/office/drawing/2014/main" id="{5A254AE3-26F1-C37E-869F-550A5026FFC4}"/>
              </a:ext>
            </a:extLst>
          </p:cNvPr>
          <p:cNvSpPr txBox="1"/>
          <p:nvPr/>
        </p:nvSpPr>
        <p:spPr>
          <a:xfrm>
            <a:off x="7082993" y="3471359"/>
            <a:ext cx="5109007" cy="2764859"/>
          </a:xfrm>
          <a:prstGeom prst="rect">
            <a:avLst/>
          </a:prstGeom>
          <a:noFill/>
        </p:spPr>
        <p:txBody>
          <a:bodyPr wrap="square">
            <a:spAutoFit/>
          </a:bodyPr>
          <a:lstStyle/>
          <a:p>
            <a:pPr marR="0" lvl="0" indent="0" fontAlgn="auto">
              <a:lnSpc>
                <a:spcPts val="1600"/>
              </a:lnSpc>
              <a:spcBef>
                <a:spcPts val="0"/>
              </a:spcBef>
              <a:spcAft>
                <a:spcPts val="600"/>
              </a:spcAft>
              <a:buClrTx/>
              <a:buSzTx/>
              <a:buFont typeface="Courier New" panose="02070309020205020404" pitchFamily="49" charset="0"/>
              <a:buNone/>
              <a:defRPr/>
            </a:pPr>
            <a:r>
              <a:rPr lang="en-US" sz="1600">
                <a:solidFill>
                  <a:srgbClr val="084337"/>
                </a:solidFill>
              </a:rPr>
              <a:t>ETERWELL™ YOUTH  acts in synergy with SYN®-COLL CB – by clearing specifically senescent fibroblasts with</a:t>
            </a:r>
          </a:p>
          <a:p>
            <a:pPr marR="0" lvl="0" indent="0" fontAlgn="auto">
              <a:lnSpc>
                <a:spcPts val="1600"/>
              </a:lnSpc>
              <a:spcBef>
                <a:spcPts val="0"/>
              </a:spcBef>
              <a:spcAft>
                <a:spcPts val="600"/>
              </a:spcAft>
              <a:buClrTx/>
              <a:buSzTx/>
              <a:buFont typeface="Courier New" panose="02070309020205020404" pitchFamily="49" charset="0"/>
              <a:buNone/>
              <a:defRPr/>
            </a:pPr>
            <a:r>
              <a:rPr lang="en-US" sz="1600">
                <a:solidFill>
                  <a:srgbClr val="084337"/>
                </a:solidFill>
              </a:rPr>
              <a:t> </a:t>
            </a:r>
            <a:r>
              <a:rPr lang="en-US" sz="1100" b="1">
                <a:solidFill>
                  <a:srgbClr val="084337"/>
                </a:solidFill>
              </a:rPr>
              <a:t>ETERWELL™ YOUTH, the </a:t>
            </a:r>
            <a:r>
              <a:rPr lang="en-US" sz="1100">
                <a:solidFill>
                  <a:srgbClr val="084337"/>
                </a:solidFill>
              </a:rPr>
              <a:t>activity of </a:t>
            </a:r>
            <a:r>
              <a:rPr lang="en-US" sz="1100" b="1">
                <a:solidFill>
                  <a:srgbClr val="084337"/>
                </a:solidFill>
              </a:rPr>
              <a:t>SYN®-COLL CB is potentialized for stimulating even stronger collagen</a:t>
            </a:r>
          </a:p>
          <a:p>
            <a:pPr indent="-171450">
              <a:spcAft>
                <a:spcPts val="600"/>
              </a:spcAft>
              <a:buFont typeface="Arial" panose="020B0604020202020204" pitchFamily="34" charset="0"/>
              <a:buChar char="•"/>
              <a:defRPr/>
            </a:pPr>
            <a:r>
              <a:rPr lang="en-GB" sz="1100">
                <a:solidFill>
                  <a:srgbClr val="084337"/>
                </a:solidFill>
              </a:rPr>
              <a:t>Reverses visible signs of  premature aging</a:t>
            </a:r>
          </a:p>
          <a:p>
            <a:pPr indent="-171450">
              <a:spcAft>
                <a:spcPts val="600"/>
              </a:spcAft>
              <a:buFont typeface="Arial" panose="020B0604020202020204" pitchFamily="34" charset="0"/>
              <a:buChar char="•"/>
              <a:defRPr/>
            </a:pPr>
            <a:r>
              <a:rPr lang="en-US" sz="1100">
                <a:solidFill>
                  <a:srgbClr val="084337"/>
                </a:solidFill>
              </a:rPr>
              <a:t>helps recover healthy skin with  key well ageing benefits such as wrinkle reduction, improved skin elasticity and smoothness</a:t>
            </a:r>
            <a:endParaRPr lang="en-GB" sz="1100">
              <a:solidFill>
                <a:srgbClr val="084337"/>
              </a:solidFill>
            </a:endParaRPr>
          </a:p>
          <a:p>
            <a:pPr indent="-171450">
              <a:spcAft>
                <a:spcPts val="600"/>
              </a:spcAft>
              <a:buFont typeface="Arial" panose="020B0604020202020204" pitchFamily="34" charset="0"/>
              <a:buChar char="•"/>
              <a:defRPr/>
            </a:pPr>
            <a:r>
              <a:rPr lang="en-GB" sz="1100">
                <a:solidFill>
                  <a:srgbClr val="084337"/>
                </a:solidFill>
              </a:rPr>
              <a:t>Sculpt facial contours</a:t>
            </a:r>
          </a:p>
          <a:p>
            <a:pPr indent="-171450">
              <a:spcAft>
                <a:spcPts val="600"/>
              </a:spcAft>
              <a:buFont typeface="Arial" panose="020B0604020202020204" pitchFamily="34" charset="0"/>
              <a:buChar char="•"/>
              <a:defRPr/>
            </a:pPr>
            <a:r>
              <a:rPr lang="en-GB" sz="1100" b="1">
                <a:solidFill>
                  <a:srgbClr val="084337"/>
                </a:solidFill>
              </a:rPr>
              <a:t>Pore refining</a:t>
            </a:r>
          </a:p>
          <a:p>
            <a:pPr indent="-171450">
              <a:spcAft>
                <a:spcPts val="600"/>
              </a:spcAft>
              <a:buFont typeface="Arial" panose="020B0604020202020204" pitchFamily="34" charset="0"/>
              <a:buChar char="•"/>
              <a:defRPr/>
            </a:pPr>
            <a:r>
              <a:rPr lang="en-US" sz="1100">
                <a:solidFill>
                  <a:srgbClr val="084337"/>
                </a:solidFill>
              </a:rPr>
              <a:t>The skin texture and structure are restored, for a rejuvenated skin appearance.</a:t>
            </a:r>
            <a:endParaRPr lang="en-GB" sz="1100">
              <a:solidFill>
                <a:srgbClr val="084337"/>
              </a:solidFill>
            </a:endParaRPr>
          </a:p>
        </p:txBody>
      </p:sp>
      <p:cxnSp>
        <p:nvCxnSpPr>
          <p:cNvPr id="11" name="Conector Reto 18">
            <a:extLst>
              <a:ext uri="{FF2B5EF4-FFF2-40B4-BE49-F238E27FC236}">
                <a16:creationId xmlns:a16="http://schemas.microsoft.com/office/drawing/2014/main" id="{5192A92E-3898-AA25-4153-6DF9F7EEFE5C}"/>
              </a:ext>
            </a:extLst>
          </p:cNvPr>
          <p:cNvCxnSpPr>
            <a:cxnSpLocks/>
          </p:cNvCxnSpPr>
          <p:nvPr/>
        </p:nvCxnSpPr>
        <p:spPr>
          <a:xfrm flipH="1">
            <a:off x="7190735" y="3689895"/>
            <a:ext cx="189454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06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B91295C-1328-5611-6841-41939C39C5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21145"/>
            <a:ext cx="12192001" cy="6799278"/>
          </a:xfrm>
          <a:prstGeom prst="rect">
            <a:avLst/>
          </a:prstGeom>
        </p:spPr>
      </p:pic>
      <p:sp>
        <p:nvSpPr>
          <p:cNvPr id="34" name="Retângulo 31">
            <a:extLst>
              <a:ext uri="{FF2B5EF4-FFF2-40B4-BE49-F238E27FC236}">
                <a16:creationId xmlns:a16="http://schemas.microsoft.com/office/drawing/2014/main" id="{9A355166-295B-6DB7-943D-5A5444A369B1}"/>
              </a:ext>
            </a:extLst>
          </p:cNvPr>
          <p:cNvSpPr/>
          <p:nvPr/>
        </p:nvSpPr>
        <p:spPr>
          <a:xfrm>
            <a:off x="-17493" y="1055649"/>
            <a:ext cx="12299643" cy="5026483"/>
          </a:xfrm>
          <a:prstGeom prst="rect">
            <a:avLst/>
          </a:prstGeom>
          <a:solidFill>
            <a:srgbClr val="EDF2AE">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D0153A-1FA4-7038-585C-7FA96B7B40C9}"/>
              </a:ext>
            </a:extLst>
          </p:cNvPr>
          <p:cNvSpPr/>
          <p:nvPr/>
        </p:nvSpPr>
        <p:spPr>
          <a:xfrm>
            <a:off x="-17493" y="3693883"/>
            <a:ext cx="12263314" cy="25423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365998"/>
            <a:ext cx="2514907" cy="486000"/>
          </a:xfrm>
          <a:prstGeom prst="rect">
            <a:avLst/>
          </a:prstGeom>
        </p:spPr>
      </p:pic>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solidFill>
                  <a:schemeClr val="bg1"/>
                </a:solidFill>
                <a:latin typeface="DM Sans Bold" pitchFamily="2" charset="0"/>
              </a:rPr>
              <a:t>FRAGRANCE ID CARD</a:t>
            </a:r>
          </a:p>
        </p:txBody>
      </p:sp>
      <p:pic>
        <p:nvPicPr>
          <p:cNvPr id="35" name="Imagem 39" descr="Interface gráfica do usuário&#10;&#10;Descrição gerada automaticamente com confiança média">
            <a:extLst>
              <a:ext uri="{FF2B5EF4-FFF2-40B4-BE49-F238E27FC236}">
                <a16:creationId xmlns:a16="http://schemas.microsoft.com/office/drawing/2014/main" id="{FFF17C00-FE43-8C6D-29B1-5724B053F8B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03560" y="255551"/>
            <a:ext cx="2815721" cy="676360"/>
          </a:xfrm>
          <a:prstGeom prst="rect">
            <a:avLst/>
          </a:prstGeom>
        </p:spPr>
      </p:pic>
      <p:sp>
        <p:nvSpPr>
          <p:cNvPr id="50" name="CaixaDeTexto 16">
            <a:extLst>
              <a:ext uri="{FF2B5EF4-FFF2-40B4-BE49-F238E27FC236}">
                <a16:creationId xmlns:a16="http://schemas.microsoft.com/office/drawing/2014/main" id="{7ABC6D46-9ACA-8C19-653D-66EEB8CC556D}"/>
              </a:ext>
            </a:extLst>
          </p:cNvPr>
          <p:cNvSpPr txBox="1"/>
          <p:nvPr/>
        </p:nvSpPr>
        <p:spPr>
          <a:xfrm>
            <a:off x="3771014" y="158057"/>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dirty="0">
                <a:ln>
                  <a:noFill/>
                </a:ln>
                <a:solidFill>
                  <a:schemeClr val="bg1"/>
                </a:solidFill>
                <a:effectLst/>
                <a:uLnTx/>
                <a:uFillTx/>
                <a:latin typeface="DM Sans 14pt"/>
                <a:cs typeface="DilleniaUPC" panose="020B0502040204020203" pitchFamily="18" charset="-34"/>
              </a:rPr>
              <a:t>SLEEP EASY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schemeClr val="bg1"/>
                </a:solidFill>
                <a:effectLst/>
                <a:uLnTx/>
                <a:uFillTx/>
                <a:latin typeface="DM Sans 14pt"/>
                <a:cs typeface="DilleniaUPC" panose="020B0502040204020203" pitchFamily="18" charset="-34"/>
              </a:rPr>
              <a:t>NIGHT CREAM (FACE)</a:t>
            </a:r>
          </a:p>
        </p:txBody>
      </p:sp>
      <p:pic>
        <p:nvPicPr>
          <p:cNvPr id="4" name="Imagem 27">
            <a:extLst>
              <a:ext uri="{FF2B5EF4-FFF2-40B4-BE49-F238E27FC236}">
                <a16:creationId xmlns:a16="http://schemas.microsoft.com/office/drawing/2014/main" id="{8A609C6D-7055-9B99-D03B-F7D4E0E33F4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6515" y="1470500"/>
            <a:ext cx="3680900" cy="4233035"/>
          </a:xfrm>
          <a:prstGeom prst="rect">
            <a:avLst/>
          </a:prstGeom>
        </p:spPr>
      </p:pic>
      <p:sp>
        <p:nvSpPr>
          <p:cNvPr id="3" name="Rectangle 2">
            <a:extLst>
              <a:ext uri="{FF2B5EF4-FFF2-40B4-BE49-F238E27FC236}">
                <a16:creationId xmlns:a16="http://schemas.microsoft.com/office/drawing/2014/main" id="{95AD618D-8147-A45D-AD56-B62FC405B37B}"/>
              </a:ext>
            </a:extLst>
          </p:cNvPr>
          <p:cNvSpPr/>
          <p:nvPr/>
        </p:nvSpPr>
        <p:spPr>
          <a:xfrm>
            <a:off x="2915379" y="1179041"/>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13" name="TextBox 12">
            <a:extLst>
              <a:ext uri="{FF2B5EF4-FFF2-40B4-BE49-F238E27FC236}">
                <a16:creationId xmlns:a16="http://schemas.microsoft.com/office/drawing/2014/main" id="{AEFB58E3-F8EE-ECF1-D0CA-1D3D4743007B}"/>
              </a:ext>
            </a:extLst>
          </p:cNvPr>
          <p:cNvSpPr txBox="1"/>
          <p:nvPr/>
        </p:nvSpPr>
        <p:spPr>
          <a:xfrm>
            <a:off x="2955492" y="1518796"/>
            <a:ext cx="6256750" cy="523220"/>
          </a:xfrm>
          <a:prstGeom prst="rect">
            <a:avLst/>
          </a:prstGeom>
          <a:noFill/>
        </p:spPr>
        <p:txBody>
          <a:bodyPr wrap="square">
            <a:spAutoFit/>
          </a:bodyPr>
          <a:lstStyle/>
          <a:p>
            <a:pPr>
              <a:defRPr/>
            </a:pPr>
            <a:r>
              <a:rPr lang="en-US" sz="1400">
                <a:solidFill>
                  <a:srgbClr val="084337"/>
                </a:solidFill>
                <a:latin typeface="DM Sans 14pt"/>
              </a:rPr>
              <a:t>Round and comfortable, this fragrance is an invitation let go, </a:t>
            </a:r>
          </a:p>
          <a:p>
            <a:pPr>
              <a:defRPr/>
            </a:pPr>
            <a:r>
              <a:rPr lang="en-US" sz="1400">
                <a:solidFill>
                  <a:srgbClr val="084337"/>
                </a:solidFill>
                <a:latin typeface="DM Sans 14pt"/>
              </a:rPr>
              <a:t>the sweet &amp; modern lavender structure coats you and make you feel relaxed </a:t>
            </a:r>
          </a:p>
        </p:txBody>
      </p:sp>
      <p:cxnSp>
        <p:nvCxnSpPr>
          <p:cNvPr id="14" name="Conector Reto 18">
            <a:extLst>
              <a:ext uri="{FF2B5EF4-FFF2-40B4-BE49-F238E27FC236}">
                <a16:creationId xmlns:a16="http://schemas.microsoft.com/office/drawing/2014/main" id="{DBE54E71-2634-E349-A783-98F610DF9CF7}"/>
              </a:ext>
            </a:extLst>
          </p:cNvPr>
          <p:cNvCxnSpPr>
            <a:cxnSpLocks/>
          </p:cNvCxnSpPr>
          <p:nvPr/>
        </p:nvCxnSpPr>
        <p:spPr>
          <a:xfrm flipH="1">
            <a:off x="2974803" y="1506441"/>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15" name="Rectangle 8">
            <a:extLst>
              <a:ext uri="{FF2B5EF4-FFF2-40B4-BE49-F238E27FC236}">
                <a16:creationId xmlns:a16="http://schemas.microsoft.com/office/drawing/2014/main" id="{CCDB0B0A-06C9-4B26-92FB-185B33C8DF9D}"/>
              </a:ext>
            </a:extLst>
          </p:cNvPr>
          <p:cNvSpPr/>
          <p:nvPr/>
        </p:nvSpPr>
        <p:spPr>
          <a:xfrm>
            <a:off x="2938814" y="2400363"/>
            <a:ext cx="3939063" cy="553998"/>
          </a:xfrm>
          <a:prstGeom prst="rect">
            <a:avLst/>
          </a:prstGeom>
        </p:spPr>
        <p:txBody>
          <a:bodyPr wrap="square">
            <a:spAutoFit/>
          </a:bodyPr>
          <a:lstStyle/>
          <a:p>
            <a:pPr fontAlgn="ctr"/>
            <a:r>
              <a:rPr lang="fr-FR" b="1" dirty="0">
                <a:solidFill>
                  <a:srgbClr val="084337"/>
                </a:solidFill>
                <a:latin typeface="DM Sans 14pt"/>
              </a:rPr>
              <a:t>FRAGRANCE NAME  </a:t>
            </a:r>
          </a:p>
          <a:p>
            <a:pPr fontAlgn="ctr"/>
            <a:r>
              <a:rPr lang="fr-FR" sz="1200" b="1" i="0" u="none" strike="noStrike" dirty="0">
                <a:solidFill>
                  <a:srgbClr val="084337"/>
                </a:solidFill>
                <a:effectLst/>
                <a:latin typeface="DM Sans" pitchFamily="2" charset="77"/>
              </a:rPr>
              <a:t>AROMACTIVE </a:t>
            </a:r>
            <a:r>
              <a:rPr lang="fr-FR" sz="1200" b="1" dirty="0">
                <a:solidFill>
                  <a:srgbClr val="084337"/>
                </a:solidFill>
                <a:latin typeface="DM Sans" pitchFamily="2" charset="77"/>
              </a:rPr>
              <a:t>MOONSHINE P01A746</a:t>
            </a:r>
            <a:endParaRPr lang="fr-FR" sz="1200" b="1" i="0" u="none" strike="noStrike" dirty="0">
              <a:solidFill>
                <a:srgbClr val="084337"/>
              </a:solidFill>
              <a:effectLst/>
              <a:latin typeface="DM Sans" pitchFamily="2" charset="77"/>
            </a:endParaRPr>
          </a:p>
        </p:txBody>
      </p:sp>
      <p:grpSp>
        <p:nvGrpSpPr>
          <p:cNvPr id="16" name="Agrupar 23">
            <a:extLst>
              <a:ext uri="{FF2B5EF4-FFF2-40B4-BE49-F238E27FC236}">
                <a16:creationId xmlns:a16="http://schemas.microsoft.com/office/drawing/2014/main" id="{DCFD1315-B3D2-D908-C2C1-F15DBD5576ED}"/>
              </a:ext>
            </a:extLst>
          </p:cNvPr>
          <p:cNvGrpSpPr/>
          <p:nvPr/>
        </p:nvGrpSpPr>
        <p:grpSpPr>
          <a:xfrm>
            <a:off x="7643522" y="2144118"/>
            <a:ext cx="1289099" cy="1335507"/>
            <a:chOff x="4031905" y="5159358"/>
            <a:chExt cx="888697" cy="933277"/>
          </a:xfrm>
        </p:grpSpPr>
        <p:pic>
          <p:nvPicPr>
            <p:cNvPr id="17" name="Imagem 21" descr="Diagrama de Venn&#10;&#10;Descrição gerada automaticamente">
              <a:extLst>
                <a:ext uri="{FF2B5EF4-FFF2-40B4-BE49-F238E27FC236}">
                  <a16:creationId xmlns:a16="http://schemas.microsoft.com/office/drawing/2014/main" id="{5A387A4D-0562-AA6B-FA3E-C3C3F07D02D4}"/>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4031906" y="5159358"/>
              <a:ext cx="888696" cy="888696"/>
            </a:xfrm>
            <a:prstGeom prst="rect">
              <a:avLst/>
            </a:prstGeom>
            <a:ln>
              <a:noFill/>
            </a:ln>
          </p:spPr>
        </p:pic>
        <p:sp>
          <p:nvSpPr>
            <p:cNvPr id="18" name="CaixaDeTexto 38">
              <a:extLst>
                <a:ext uri="{FF2B5EF4-FFF2-40B4-BE49-F238E27FC236}">
                  <a16:creationId xmlns:a16="http://schemas.microsoft.com/office/drawing/2014/main" id="{9A842197-3159-3986-28DA-FCD2FBB276FD}"/>
                </a:ext>
              </a:extLst>
            </p:cNvPr>
            <p:cNvSpPr txBox="1"/>
            <p:nvPr/>
          </p:nvSpPr>
          <p:spPr>
            <a:xfrm>
              <a:off x="4031905" y="5533427"/>
              <a:ext cx="888696"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a:solidFill>
                    <a:schemeClr val="bg1"/>
                  </a:solidFill>
                  <a:latin typeface="DM Sans 14pt" pitchFamily="2" charset="77"/>
                </a:rPr>
                <a:t>50% E</a:t>
              </a: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ssential</a:t>
              </a:r>
              <a:endParaRPr kumimoji="0" lang="pt-BR" sz="1200" b="1" i="0" u="none" strike="noStrike" kern="1200" cap="none" spc="0" normalizeH="0" baseline="0" noProof="0">
                <a:ln>
                  <a:noFill/>
                </a:ln>
                <a:solidFill>
                  <a:schemeClr val="bg1"/>
                </a:solidFill>
                <a:effectLst/>
                <a:uLnTx/>
                <a:uFillTx/>
                <a:latin typeface="DM Sans 14p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a:solidFill>
                    <a:schemeClr val="bg1"/>
                  </a:solidFill>
                  <a:latin typeface="DM Sans 14pt" pitchFamily="2" charset="77"/>
                </a:rPr>
                <a:t>O</a:t>
              </a: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il</a:t>
              </a:r>
              <a:r>
                <a:rPr lang="pt-BR" sz="1200" b="1">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err="1">
                  <a:solidFill>
                    <a:schemeClr val="bg1"/>
                  </a:solidFill>
                  <a:latin typeface="DM Sans 14pt" pitchFamily="2" charset="77"/>
                </a:rPr>
                <a:t>complex</a:t>
              </a:r>
              <a:endParaRPr lang="pt-BR" sz="1200" b="1">
                <a:solidFill>
                  <a:schemeClr val="bg1"/>
                </a:solidFill>
                <a:latin typeface="DM Sans 14pt"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srgbClr val="084337"/>
                </a:solidFill>
                <a:effectLst/>
                <a:highlight>
                  <a:srgbClr val="FFFF00"/>
                </a:highlight>
                <a:uLnTx/>
                <a:uFillTx/>
                <a:latin typeface="DM Sans 14pt" pitchFamily="2" charset="77"/>
                <a:ea typeface="+mn-ea"/>
                <a:cs typeface="+mn-cs"/>
              </a:endParaRPr>
            </a:p>
          </p:txBody>
        </p:sp>
      </p:grpSp>
      <p:sp>
        <p:nvSpPr>
          <p:cNvPr id="23" name="Rectangle 3">
            <a:extLst>
              <a:ext uri="{FF2B5EF4-FFF2-40B4-BE49-F238E27FC236}">
                <a16:creationId xmlns:a16="http://schemas.microsoft.com/office/drawing/2014/main" id="{D234811D-9DFD-4C17-F4A1-0C790E8DC2CB}"/>
              </a:ext>
            </a:extLst>
          </p:cNvPr>
          <p:cNvSpPr/>
          <p:nvPr/>
        </p:nvSpPr>
        <p:spPr>
          <a:xfrm>
            <a:off x="2915378" y="3696345"/>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24" name="Conector Reto 35">
            <a:extLst>
              <a:ext uri="{FF2B5EF4-FFF2-40B4-BE49-F238E27FC236}">
                <a16:creationId xmlns:a16="http://schemas.microsoft.com/office/drawing/2014/main" id="{CAB33C22-1227-10F9-26E8-78A6F842CB50}"/>
              </a:ext>
            </a:extLst>
          </p:cNvPr>
          <p:cNvCxnSpPr>
            <a:cxnSpLocks/>
          </p:cNvCxnSpPr>
          <p:nvPr/>
        </p:nvCxnSpPr>
        <p:spPr>
          <a:xfrm flipH="1">
            <a:off x="3018644" y="4065677"/>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nvGrpSpPr>
          <p:cNvPr id="25" name="Agrupar 169">
            <a:extLst>
              <a:ext uri="{FF2B5EF4-FFF2-40B4-BE49-F238E27FC236}">
                <a16:creationId xmlns:a16="http://schemas.microsoft.com/office/drawing/2014/main" id="{DEE89903-B7E3-0F1C-A379-55D1514D9FB8}"/>
              </a:ext>
            </a:extLst>
          </p:cNvPr>
          <p:cNvGrpSpPr/>
          <p:nvPr/>
        </p:nvGrpSpPr>
        <p:grpSpPr>
          <a:xfrm>
            <a:off x="9532938" y="4392276"/>
            <a:ext cx="2762415" cy="995847"/>
            <a:chOff x="8163961" y="4519249"/>
            <a:chExt cx="2762415" cy="995847"/>
          </a:xfrm>
        </p:grpSpPr>
        <p:sp>
          <p:nvSpPr>
            <p:cNvPr id="26" name="TextBox 4">
              <a:extLst>
                <a:ext uri="{FF2B5EF4-FFF2-40B4-BE49-F238E27FC236}">
                  <a16:creationId xmlns:a16="http://schemas.microsoft.com/office/drawing/2014/main" id="{D987E88C-3E12-E99E-265E-CF533323B3AB}"/>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31" name="TextBox 4">
              <a:extLst>
                <a:ext uri="{FF2B5EF4-FFF2-40B4-BE49-F238E27FC236}">
                  <a16:creationId xmlns:a16="http://schemas.microsoft.com/office/drawing/2014/main" id="{A1874A1B-FA7D-8434-07C4-D583AB85BB9A}"/>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32" name="Agrupar 168">
              <a:extLst>
                <a:ext uri="{FF2B5EF4-FFF2-40B4-BE49-F238E27FC236}">
                  <a16:creationId xmlns:a16="http://schemas.microsoft.com/office/drawing/2014/main" id="{8C9193B6-8B4B-1003-79D7-E352A6B3B7AB}"/>
                </a:ext>
              </a:extLst>
            </p:cNvPr>
            <p:cNvGrpSpPr/>
            <p:nvPr/>
          </p:nvGrpSpPr>
          <p:grpSpPr>
            <a:xfrm>
              <a:off x="8231434" y="4801108"/>
              <a:ext cx="2362925" cy="399393"/>
              <a:chOff x="8231435" y="4801108"/>
              <a:chExt cx="2085550" cy="399393"/>
            </a:xfrm>
          </p:grpSpPr>
          <p:cxnSp>
            <p:nvCxnSpPr>
              <p:cNvPr id="37" name="Straight Connector 5">
                <a:extLst>
                  <a:ext uri="{FF2B5EF4-FFF2-40B4-BE49-F238E27FC236}">
                    <a16:creationId xmlns:a16="http://schemas.microsoft.com/office/drawing/2014/main" id="{E5B7D80B-876F-CB4B-C357-485EE17FEBAC}"/>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38" name="Straight Connector 5">
                <a:extLst>
                  <a:ext uri="{FF2B5EF4-FFF2-40B4-BE49-F238E27FC236}">
                    <a16:creationId xmlns:a16="http://schemas.microsoft.com/office/drawing/2014/main" id="{C1A6F976-3E5F-D376-1EF5-9F4119BD4177}"/>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33" name="TextBox 4">
              <a:extLst>
                <a:ext uri="{FF2B5EF4-FFF2-40B4-BE49-F238E27FC236}">
                  <a16:creationId xmlns:a16="http://schemas.microsoft.com/office/drawing/2014/main" id="{81701C73-3103-81E0-CE63-95B669233B8C}"/>
                </a:ext>
              </a:extLst>
            </p:cNvPr>
            <p:cNvSpPr txBox="1"/>
            <p:nvPr/>
          </p:nvSpPr>
          <p:spPr>
            <a:xfrm>
              <a:off x="8163961" y="5263360"/>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25% </a:t>
              </a:r>
              <a:r>
                <a:rPr lang="pt-BR" sz="1200">
                  <a:solidFill>
                    <a:srgbClr val="084337"/>
                  </a:solidFill>
                </a:rPr>
                <a:t>OF UPCYCLED INGREDIENTS</a:t>
              </a:r>
            </a:p>
          </p:txBody>
        </p:sp>
      </p:grpSp>
      <p:pic>
        <p:nvPicPr>
          <p:cNvPr id="41" name="Picture 40" descr="A screenshot of a computer&#10;&#10;Description automatically generated">
            <a:extLst>
              <a:ext uri="{FF2B5EF4-FFF2-40B4-BE49-F238E27FC236}">
                <a16:creationId xmlns:a16="http://schemas.microsoft.com/office/drawing/2014/main" id="{D614A400-9B1A-B08E-2913-B60835A5D10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1264975" y="5411074"/>
            <a:ext cx="854306" cy="798649"/>
          </a:xfrm>
          <a:prstGeom prst="rect">
            <a:avLst/>
          </a:prstGeom>
        </p:spPr>
      </p:pic>
      <p:pic>
        <p:nvPicPr>
          <p:cNvPr id="2050" name="Picture 2" descr="Beautiful cedar">
            <a:extLst>
              <a:ext uri="{FF2B5EF4-FFF2-40B4-BE49-F238E27FC236}">
                <a16:creationId xmlns:a16="http://schemas.microsoft.com/office/drawing/2014/main" id="{520C2F1A-C77E-4BA4-1A64-41BDBEFE94CB}"/>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261717" y="1226807"/>
            <a:ext cx="1364896" cy="1364896"/>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36E2BCE5-8927-B3EA-65F4-D8A9B543DED8}"/>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0314453" y="2910714"/>
            <a:ext cx="1506913" cy="1250451"/>
          </a:xfrm>
          <a:prstGeom prst="rect">
            <a:avLst/>
          </a:prstGeom>
          <a:ln w="76200">
            <a:solidFill>
              <a:schemeClr val="bg1"/>
            </a:solidFill>
          </a:ln>
        </p:spPr>
      </p:pic>
      <p:pic>
        <p:nvPicPr>
          <p:cNvPr id="2056" name="Picture 8">
            <a:extLst>
              <a:ext uri="{FF2B5EF4-FFF2-40B4-BE49-F238E27FC236}">
                <a16:creationId xmlns:a16="http://schemas.microsoft.com/office/drawing/2014/main" id="{68BCC025-100B-60AF-5595-C983752BB25E}"/>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9144411" y="1870526"/>
            <a:ext cx="1364896" cy="2047344"/>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sp>
        <p:nvSpPr>
          <p:cNvPr id="43" name="Rectangle 42">
            <a:extLst>
              <a:ext uri="{FF2B5EF4-FFF2-40B4-BE49-F238E27FC236}">
                <a16:creationId xmlns:a16="http://schemas.microsoft.com/office/drawing/2014/main" id="{06ED26E5-B61F-E060-FDCC-B70765EAD673}"/>
              </a:ext>
            </a:extLst>
          </p:cNvPr>
          <p:cNvSpPr/>
          <p:nvPr/>
        </p:nvSpPr>
        <p:spPr>
          <a:xfrm>
            <a:off x="2938814" y="4100960"/>
            <a:ext cx="4660865" cy="954107"/>
          </a:xfrm>
          <a:prstGeom prst="rect">
            <a:avLst/>
          </a:prstGeom>
        </p:spPr>
        <p:txBody>
          <a:bodyPr wrap="square">
            <a:spAutoFit/>
          </a:bodyPr>
          <a:lstStyle/>
          <a:p>
            <a:pPr>
              <a:defRPr/>
            </a:pPr>
            <a:r>
              <a:rPr lang="en-US" sz="1400">
                <a:solidFill>
                  <a:srgbClr val="084337"/>
                </a:solidFill>
                <a:latin typeface="DM Sans 14pt"/>
              </a:rPr>
              <a:t>Fragrance designed to elicit A </a:t>
            </a:r>
            <a:r>
              <a:rPr lang="en-US" sz="1400" b="1">
                <a:solidFill>
                  <a:srgbClr val="084337"/>
                </a:solidFill>
                <a:latin typeface="DM Sans 14pt"/>
              </a:rPr>
              <a:t>RELAXING SENSATION / EMOTION</a:t>
            </a:r>
            <a:r>
              <a:rPr lang="en-US" sz="1400">
                <a:solidFill>
                  <a:srgbClr val="084337"/>
                </a:solidFill>
                <a:latin typeface="DM Sans 14pt"/>
              </a:rPr>
              <a:t>, tested for brain activity using an fMRI methodology and </a:t>
            </a:r>
            <a:br>
              <a:rPr lang="en-US" sz="1400">
                <a:solidFill>
                  <a:srgbClr val="084337"/>
                </a:solidFill>
                <a:latin typeface="DM Sans 14pt"/>
              </a:rPr>
            </a:br>
            <a:r>
              <a:rPr lang="en-US" sz="1400">
                <a:solidFill>
                  <a:srgbClr val="084337"/>
                </a:solidFill>
                <a:latin typeface="DM Sans 14pt"/>
              </a:rPr>
              <a:t>is referred to as </a:t>
            </a:r>
            <a:r>
              <a:rPr lang="en-US" sz="1400" err="1">
                <a:solidFill>
                  <a:srgbClr val="084337"/>
                </a:solidFill>
                <a:latin typeface="DM Sans 14pt"/>
              </a:rPr>
              <a:t>dsm-firmenich</a:t>
            </a:r>
            <a:r>
              <a:rPr lang="en-US" sz="1400">
                <a:solidFill>
                  <a:srgbClr val="084337"/>
                </a:solidFill>
                <a:latin typeface="DM Sans 14pt"/>
              </a:rPr>
              <a:t>.</a:t>
            </a:r>
            <a:endParaRPr lang="fr-FR" sz="1400" b="1" i="1">
              <a:solidFill>
                <a:srgbClr val="084337"/>
              </a:solidFill>
              <a:latin typeface="DM Sans 14pt"/>
            </a:endParaRPr>
          </a:p>
        </p:txBody>
      </p:sp>
      <p:pic>
        <p:nvPicPr>
          <p:cNvPr id="44" name="Imagem 37">
            <a:extLst>
              <a:ext uri="{FF2B5EF4-FFF2-40B4-BE49-F238E27FC236}">
                <a16:creationId xmlns:a16="http://schemas.microsoft.com/office/drawing/2014/main" id="{6921824D-5D4C-8D2B-C48C-A03D3EA313B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002309" y="5128126"/>
            <a:ext cx="2266937" cy="544729"/>
          </a:xfrm>
          <a:prstGeom prst="rect">
            <a:avLst/>
          </a:prstGeom>
        </p:spPr>
      </p:pic>
      <p:sp>
        <p:nvSpPr>
          <p:cNvPr id="47" name="Rectangle: Rounded Corners 46">
            <a:extLst>
              <a:ext uri="{FF2B5EF4-FFF2-40B4-BE49-F238E27FC236}">
                <a16:creationId xmlns:a16="http://schemas.microsoft.com/office/drawing/2014/main" id="{8BBD96F8-ABE9-5A42-3677-DEF576BAAA98}"/>
              </a:ext>
            </a:extLst>
          </p:cNvPr>
          <p:cNvSpPr/>
          <p:nvPr/>
        </p:nvSpPr>
        <p:spPr>
          <a:xfrm>
            <a:off x="2974803" y="5791673"/>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 methodology</a:t>
            </a:r>
          </a:p>
        </p:txBody>
      </p:sp>
      <p:sp>
        <p:nvSpPr>
          <p:cNvPr id="49" name="Rectangle: Rounded Corners 30">
            <a:extLst>
              <a:ext uri="{FF2B5EF4-FFF2-40B4-BE49-F238E27FC236}">
                <a16:creationId xmlns:a16="http://schemas.microsoft.com/office/drawing/2014/main" id="{0A385A81-FFAD-1FA7-5995-784A5DB0F79E}"/>
              </a:ext>
            </a:extLst>
          </p:cNvPr>
          <p:cNvSpPr/>
          <p:nvPr/>
        </p:nvSpPr>
        <p:spPr>
          <a:xfrm>
            <a:off x="5030723" y="5781422"/>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spTree>
    <p:extLst>
      <p:ext uri="{BB962C8B-B14F-4D97-AF65-F5344CB8AC3E}">
        <p14:creationId xmlns:p14="http://schemas.microsoft.com/office/powerpoint/2010/main" val="1807465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B91295C-1328-5611-6841-41939C39C5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58723"/>
            <a:ext cx="12192001" cy="6799278"/>
          </a:xfrm>
          <a:prstGeom prst="rect">
            <a:avLst/>
          </a:prstGeom>
        </p:spPr>
      </p:pic>
      <p:sp>
        <p:nvSpPr>
          <p:cNvPr id="34" name="Retângulo 31">
            <a:extLst>
              <a:ext uri="{FF2B5EF4-FFF2-40B4-BE49-F238E27FC236}">
                <a16:creationId xmlns:a16="http://schemas.microsoft.com/office/drawing/2014/main" id="{9A355166-295B-6DB7-943D-5A5444A369B1}"/>
              </a:ext>
            </a:extLst>
          </p:cNvPr>
          <p:cNvSpPr/>
          <p:nvPr/>
        </p:nvSpPr>
        <p:spPr>
          <a:xfrm>
            <a:off x="-22332" y="1090259"/>
            <a:ext cx="12214332" cy="5026483"/>
          </a:xfrm>
          <a:prstGeom prst="rect">
            <a:avLst/>
          </a:prstGeom>
          <a:solidFill>
            <a:srgbClr val="EDF2AE">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2D0153A-1FA4-7038-585C-7FA96B7B40C9}"/>
              </a:ext>
            </a:extLst>
          </p:cNvPr>
          <p:cNvSpPr/>
          <p:nvPr/>
        </p:nvSpPr>
        <p:spPr>
          <a:xfrm>
            <a:off x="-17493" y="3390597"/>
            <a:ext cx="12263314" cy="2841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365998"/>
            <a:ext cx="2514907" cy="486000"/>
          </a:xfrm>
          <a:prstGeom prst="rect">
            <a:avLst/>
          </a:prstGeom>
        </p:spPr>
      </p:pic>
      <p:sp>
        <p:nvSpPr>
          <p:cNvPr id="28" name="CaixaDeTexto 27">
            <a:extLst>
              <a:ext uri="{FF2B5EF4-FFF2-40B4-BE49-F238E27FC236}">
                <a16:creationId xmlns:a16="http://schemas.microsoft.com/office/drawing/2014/main" id="{4DEC39A1-993D-3747-B3E5-92F1CCD5CF6A}"/>
              </a:ext>
            </a:extLst>
          </p:cNvPr>
          <p:cNvSpPr txBox="1"/>
          <p:nvPr/>
        </p:nvSpPr>
        <p:spPr>
          <a:xfrm>
            <a:off x="2436407" y="1315234"/>
            <a:ext cx="8928742" cy="738664"/>
          </a:xfrm>
          <a:prstGeom prst="rect">
            <a:avLst/>
          </a:prstGeom>
          <a:noFill/>
        </p:spPr>
        <p:txBody>
          <a:bodyPr wrap="square">
            <a:spAutoFit/>
          </a:bodyPr>
          <a:lstStyle/>
          <a:p>
            <a:pPr>
              <a:defRPr/>
            </a:pPr>
            <a:r>
              <a:rPr lang="en-US" sz="1400" dirty="0">
                <a:solidFill>
                  <a:schemeClr val="bg1"/>
                </a:solidFill>
                <a:latin typeface="+mj-lt"/>
              </a:rPr>
              <a:t>A cooling body cream gel to relieve stressed skin after a workout</a:t>
            </a:r>
          </a:p>
          <a:p>
            <a:pPr>
              <a:defRPr/>
            </a:pPr>
            <a:r>
              <a:rPr lang="en-US" sz="1400" dirty="0">
                <a:solidFill>
                  <a:schemeClr val="bg1"/>
                </a:solidFill>
                <a:latin typeface="+mj-lt"/>
              </a:rPr>
              <a:t>Decongestant, relief for heavy legs, post-workout recovery, instant cooling effect </a:t>
            </a:r>
          </a:p>
          <a:p>
            <a:pPr>
              <a:defRPr/>
            </a:pPr>
            <a:endParaRPr lang="en-US" sz="1400" dirty="0">
              <a:solidFill>
                <a:schemeClr val="bg1"/>
              </a:solidFill>
              <a:latin typeface="+mj-lt"/>
            </a:endParaRPr>
          </a:p>
        </p:txBody>
      </p:sp>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2" name="CaixaDeTexto 65">
            <a:extLst>
              <a:ext uri="{FF2B5EF4-FFF2-40B4-BE49-F238E27FC236}">
                <a16:creationId xmlns:a16="http://schemas.microsoft.com/office/drawing/2014/main" id="{B139DEAE-ECD5-25E1-8733-332455EAA1F9}"/>
              </a:ext>
            </a:extLst>
          </p:cNvPr>
          <p:cNvSpPr txBox="1"/>
          <p:nvPr/>
        </p:nvSpPr>
        <p:spPr>
          <a:xfrm>
            <a:off x="2445077" y="2186877"/>
            <a:ext cx="3189401" cy="830997"/>
          </a:xfrm>
          <a:prstGeom prst="rect">
            <a:avLst/>
          </a:prstGeom>
          <a:noFill/>
        </p:spPr>
        <p:txBody>
          <a:bodyPr wrap="square">
            <a:spAutoFit/>
          </a:bodyPr>
          <a:lstStyle/>
          <a:p>
            <a:pPr>
              <a:defRPr/>
            </a:pPr>
            <a:r>
              <a:rPr lang="en-US" sz="1200" b="1" dirty="0">
                <a:solidFill>
                  <a:srgbClr val="084337"/>
                </a:solidFill>
                <a:latin typeface="+mj-lt"/>
              </a:rPr>
              <a:t>REGU®-AGE CB </a:t>
            </a:r>
          </a:p>
          <a:p>
            <a:pPr>
              <a:defRPr/>
            </a:pPr>
            <a:r>
              <a:rPr lang="en-US" sz="1200" b="1" dirty="0">
                <a:solidFill>
                  <a:srgbClr val="084337"/>
                </a:solidFill>
                <a:latin typeface="+mj-lt"/>
              </a:rPr>
              <a:t>ALPAFLOR® SAMBUCUS AO </a:t>
            </a:r>
          </a:p>
          <a:p>
            <a:pPr>
              <a:defRPr/>
            </a:pPr>
            <a:r>
              <a:rPr lang="en-US" sz="1200" b="1" dirty="0">
                <a:solidFill>
                  <a:srgbClr val="084337"/>
                </a:solidFill>
                <a:latin typeface="+mj-lt"/>
              </a:rPr>
              <a:t>ALPAFLOR® SCUTELLARIA CB  </a:t>
            </a:r>
          </a:p>
          <a:p>
            <a:pPr>
              <a:defRPr/>
            </a:pPr>
            <a:r>
              <a:rPr lang="en-US" sz="1200" b="1" dirty="0">
                <a:solidFill>
                  <a:srgbClr val="084337"/>
                </a:solidFill>
                <a:latin typeface="+mj-lt"/>
              </a:rPr>
              <a:t>VALVANCE ® </a:t>
            </a:r>
            <a:r>
              <a:rPr lang="en-US" sz="1200" b="1" i="1" dirty="0">
                <a:solidFill>
                  <a:srgbClr val="084337"/>
                </a:solidFill>
                <a:latin typeface="+mj-lt"/>
              </a:rPr>
              <a:t>Touch</a:t>
            </a:r>
            <a:r>
              <a:rPr lang="en-US" sz="1200" b="1" dirty="0">
                <a:solidFill>
                  <a:srgbClr val="084337"/>
                </a:solidFill>
                <a:latin typeface="+mj-lt"/>
              </a:rPr>
              <a:t> 210</a:t>
            </a:r>
            <a:endParaRPr lang="en-US" sz="1200" dirty="0">
              <a:solidFill>
                <a:srgbClr val="084337"/>
              </a:solidFill>
              <a:latin typeface="DM Sans 14pt" pitchFamily="2" charset="77"/>
            </a:endParaRPr>
          </a:p>
        </p:txBody>
      </p:sp>
      <p:sp>
        <p:nvSpPr>
          <p:cNvPr id="45" name="TextBox 4">
            <a:extLst>
              <a:ext uri="{FF2B5EF4-FFF2-40B4-BE49-F238E27FC236}">
                <a16:creationId xmlns:a16="http://schemas.microsoft.com/office/drawing/2014/main" id="{EAB15263-1747-7E08-6BC5-156B5F326D00}"/>
              </a:ext>
            </a:extLst>
          </p:cNvPr>
          <p:cNvSpPr txBox="1"/>
          <p:nvPr/>
        </p:nvSpPr>
        <p:spPr>
          <a:xfrm>
            <a:off x="7357186" y="2329490"/>
            <a:ext cx="2419679" cy="523220"/>
          </a:xfrm>
          <a:prstGeom prst="rect">
            <a:avLst/>
          </a:prstGeom>
          <a:noFill/>
        </p:spPr>
        <p:txBody>
          <a:bodyPr wrap="square">
            <a:spAutoFit/>
          </a:bodyPr>
          <a:lstStyle>
            <a:defPPr>
              <a:defRPr lang="fr-FR"/>
            </a:defPPr>
            <a:lvl1pPr>
              <a:defRPr sz="1400" b="1">
                <a:solidFill>
                  <a:srgbClr val="084337"/>
                </a:solidFill>
                <a:latin typeface="+mj-lt"/>
              </a:defRPr>
            </a:lvl1pPr>
          </a:lstStyle>
          <a:p>
            <a:r>
              <a:rPr lang="en-US" dirty="0"/>
              <a:t>&gt; 99% NATURAL ORIGIN</a:t>
            </a:r>
          </a:p>
          <a:p>
            <a:r>
              <a:rPr lang="en-US" dirty="0"/>
              <a:t>FORMULA (ISO 16128)</a:t>
            </a:r>
          </a:p>
        </p:txBody>
      </p:sp>
      <p:cxnSp>
        <p:nvCxnSpPr>
          <p:cNvPr id="46" name="Straight Connector 5">
            <a:extLst>
              <a:ext uri="{FF2B5EF4-FFF2-40B4-BE49-F238E27FC236}">
                <a16:creationId xmlns:a16="http://schemas.microsoft.com/office/drawing/2014/main" id="{735E977C-16A7-B930-2804-B0A6CB808BC8}"/>
              </a:ext>
            </a:extLst>
          </p:cNvPr>
          <p:cNvCxnSpPr>
            <a:cxnSpLocks/>
          </p:cNvCxnSpPr>
          <p:nvPr/>
        </p:nvCxnSpPr>
        <p:spPr>
          <a:xfrm>
            <a:off x="7357186" y="2380086"/>
            <a:ext cx="0" cy="4726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850CA37-F608-B2CD-3567-34E69C8A80F7}"/>
              </a:ext>
            </a:extLst>
          </p:cNvPr>
          <p:cNvSpPr txBox="1"/>
          <p:nvPr/>
        </p:nvSpPr>
        <p:spPr>
          <a:xfrm>
            <a:off x="7190735" y="1817545"/>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fr-FR" b="1">
                <a:solidFill>
                  <a:srgbClr val="084337"/>
                </a:solidFill>
                <a:latin typeface="DM Sans 14pt"/>
              </a:rPr>
              <a:t>POSSIBLE MARKETING CLAIMS</a:t>
            </a:r>
          </a:p>
        </p:txBody>
      </p:sp>
      <p:cxnSp>
        <p:nvCxnSpPr>
          <p:cNvPr id="30" name="Conector Reto 18">
            <a:extLst>
              <a:ext uri="{FF2B5EF4-FFF2-40B4-BE49-F238E27FC236}">
                <a16:creationId xmlns:a16="http://schemas.microsoft.com/office/drawing/2014/main" id="{F6A60142-88EF-AB07-5940-C1E78BEBE6F2}"/>
              </a:ext>
            </a:extLst>
          </p:cNvPr>
          <p:cNvCxnSpPr>
            <a:cxnSpLocks/>
          </p:cNvCxnSpPr>
          <p:nvPr/>
        </p:nvCxnSpPr>
        <p:spPr>
          <a:xfrm flipH="1">
            <a:off x="2514600" y="2178488"/>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solidFill>
                  <a:schemeClr val="bg1"/>
                </a:solidFill>
                <a:latin typeface="DM Sans Bold" pitchFamily="2" charset="0"/>
              </a:rPr>
              <a:t>FORMULA ID CARD</a:t>
            </a:r>
          </a:p>
        </p:txBody>
      </p:sp>
      <p:sp>
        <p:nvSpPr>
          <p:cNvPr id="27" name="TextBox 26">
            <a:extLst>
              <a:ext uri="{FF2B5EF4-FFF2-40B4-BE49-F238E27FC236}">
                <a16:creationId xmlns:a16="http://schemas.microsoft.com/office/drawing/2014/main" id="{90F7A89E-8662-9E93-CEA8-5CEB04A45296}"/>
              </a:ext>
            </a:extLst>
          </p:cNvPr>
          <p:cNvSpPr txBox="1"/>
          <p:nvPr/>
        </p:nvSpPr>
        <p:spPr>
          <a:xfrm>
            <a:off x="2436407" y="1817844"/>
            <a:ext cx="6315738" cy="369332"/>
          </a:xfrm>
          <a:prstGeom prst="rect">
            <a:avLst/>
          </a:prstGeom>
          <a:noFill/>
        </p:spPr>
        <p:txBody>
          <a:bodyPr wrap="square">
            <a:spAutoFit/>
          </a:bodyPr>
          <a:lstStyle/>
          <a:p>
            <a:pPr marR="0" lvl="0" indent="0" fontAlgn="auto">
              <a:lnSpc>
                <a:spcPct val="100000"/>
              </a:lnSpc>
              <a:spcBef>
                <a:spcPts val="0"/>
              </a:spcBef>
              <a:spcAft>
                <a:spcPts val="500"/>
              </a:spcAft>
              <a:buClrTx/>
              <a:buSzTx/>
              <a:buFontTx/>
              <a:buNone/>
              <a:tabLst/>
              <a:defRPr/>
            </a:pPr>
            <a:r>
              <a:rPr lang="en-US" b="1" dirty="0">
                <a:solidFill>
                  <a:srgbClr val="084337"/>
                </a:solidFill>
                <a:latin typeface="DM Sans 14pt"/>
              </a:rPr>
              <a:t>PERFORMANCE INGREDIENTS</a:t>
            </a:r>
          </a:p>
        </p:txBody>
      </p:sp>
      <p:cxnSp>
        <p:nvCxnSpPr>
          <p:cNvPr id="39" name="Conector Reto 18">
            <a:extLst>
              <a:ext uri="{FF2B5EF4-FFF2-40B4-BE49-F238E27FC236}">
                <a16:creationId xmlns:a16="http://schemas.microsoft.com/office/drawing/2014/main" id="{8EA729C0-2321-498F-420C-4A911D1253FD}"/>
              </a:ext>
            </a:extLst>
          </p:cNvPr>
          <p:cNvCxnSpPr>
            <a:cxnSpLocks/>
          </p:cNvCxnSpPr>
          <p:nvPr/>
        </p:nvCxnSpPr>
        <p:spPr>
          <a:xfrm flipH="1">
            <a:off x="7266866" y="2170099"/>
            <a:ext cx="404575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pic>
        <p:nvPicPr>
          <p:cNvPr id="35" name="Imagem 39" descr="Interface gráfica do usuário&#10;&#10;Descrição gerada automaticamente com confiança média">
            <a:extLst>
              <a:ext uri="{FF2B5EF4-FFF2-40B4-BE49-F238E27FC236}">
                <a16:creationId xmlns:a16="http://schemas.microsoft.com/office/drawing/2014/main" id="{FFF17C00-FE43-8C6D-29B1-5724B053F8B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03560" y="255551"/>
            <a:ext cx="2815721" cy="676360"/>
          </a:xfrm>
          <a:prstGeom prst="rect">
            <a:avLst/>
          </a:prstGeom>
        </p:spPr>
      </p:pic>
      <p:pic>
        <p:nvPicPr>
          <p:cNvPr id="37" name="Imagem 30">
            <a:extLst>
              <a:ext uri="{FF2B5EF4-FFF2-40B4-BE49-F238E27FC236}">
                <a16:creationId xmlns:a16="http://schemas.microsoft.com/office/drawing/2014/main" id="{D75B0D61-9B09-2BA0-213B-1D423E3F8B5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412207" y="788992"/>
            <a:ext cx="3043401" cy="6471628"/>
          </a:xfrm>
          <a:prstGeom prst="rect">
            <a:avLst/>
          </a:prstGeom>
        </p:spPr>
      </p:pic>
      <p:sp>
        <p:nvSpPr>
          <p:cNvPr id="38" name="CaixaDeTexto 11">
            <a:extLst>
              <a:ext uri="{FF2B5EF4-FFF2-40B4-BE49-F238E27FC236}">
                <a16:creationId xmlns:a16="http://schemas.microsoft.com/office/drawing/2014/main" id="{BDDE3DC7-7866-7F8F-8523-26CFE9654505}"/>
              </a:ext>
            </a:extLst>
          </p:cNvPr>
          <p:cNvSpPr txBox="1"/>
          <p:nvPr/>
        </p:nvSpPr>
        <p:spPr>
          <a:xfrm>
            <a:off x="1614701" y="3455730"/>
            <a:ext cx="4552737" cy="2800767"/>
          </a:xfrm>
          <a:prstGeom prst="rect">
            <a:avLst/>
          </a:prstGeom>
          <a:noFill/>
        </p:spPr>
        <p:txBody>
          <a:bodyPr wrap="square">
            <a:spAutoFit/>
          </a:bodyPr>
          <a:lstStyle/>
          <a:p>
            <a:pPr>
              <a:spcAft>
                <a:spcPts val="600"/>
              </a:spcAft>
              <a:defRPr/>
            </a:pPr>
            <a:r>
              <a:rPr lang="en-US" sz="1600" dirty="0">
                <a:solidFill>
                  <a:srgbClr val="084337"/>
                </a:solidFill>
              </a:rPr>
              <a:t>ALPAFLOR® SCUTELLARIA CB  </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b="1" dirty="0">
                <a:solidFill>
                  <a:srgbClr val="084337"/>
                </a:solidFill>
              </a:rPr>
              <a:t>Strong calming and soothing effects</a:t>
            </a:r>
            <a:r>
              <a:rPr lang="en-US" sz="1400" dirty="0">
                <a:solidFill>
                  <a:srgbClr val="084337"/>
                </a:solidFill>
              </a:rPr>
              <a:t> on irritated and sensitive skin,</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dirty="0">
                <a:solidFill>
                  <a:srgbClr val="084337"/>
                </a:solidFill>
              </a:rPr>
              <a:t>Relieves the unpleasant sensation by stimulating </a:t>
            </a:r>
            <a:r>
              <a:rPr lang="en-US" sz="1400" dirty="0" err="1">
                <a:solidFill>
                  <a:srgbClr val="084337"/>
                </a:solidFill>
              </a:rPr>
              <a:t>neuromediators</a:t>
            </a:r>
            <a:r>
              <a:rPr lang="en-US" sz="1400" dirty="0">
                <a:solidFill>
                  <a:srgbClr val="084337"/>
                </a:solidFill>
              </a:rPr>
              <a:t> such as GABA</a:t>
            </a:r>
            <a:r>
              <a:rPr lang="en-US" sz="1400" baseline="-25000" dirty="0">
                <a:solidFill>
                  <a:srgbClr val="084337"/>
                </a:solidFill>
              </a:rPr>
              <a:t>B</a:t>
            </a:r>
            <a:r>
              <a:rPr lang="en-US" sz="1400" dirty="0">
                <a:solidFill>
                  <a:srgbClr val="084337"/>
                </a:solidFill>
              </a:rPr>
              <a:t> receptors and ß-endorphins for a comfortable skin</a:t>
            </a:r>
            <a:endParaRPr lang="en-US" sz="1400" b="1" dirty="0">
              <a:solidFill>
                <a:srgbClr val="084337"/>
              </a:solidFill>
            </a:endParaRP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b="1" dirty="0">
                <a:solidFill>
                  <a:srgbClr val="084337"/>
                </a:solidFill>
              </a:rPr>
              <a:t>Reinforcing the skin barrier function,</a:t>
            </a:r>
            <a:r>
              <a:rPr lang="en-US" sz="1400" dirty="0">
                <a:solidFill>
                  <a:srgbClr val="084337"/>
                </a:solidFill>
              </a:rPr>
              <a:t> alleviating dull complexion</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b="1" dirty="0">
                <a:solidFill>
                  <a:srgbClr val="084337"/>
                </a:solidFill>
              </a:rPr>
              <a:t>Strong free radical scavengers</a:t>
            </a:r>
            <a:r>
              <a:rPr lang="en-US" sz="1400" dirty="0">
                <a:solidFill>
                  <a:srgbClr val="084337"/>
                </a:solidFill>
              </a:rPr>
              <a:t>, reducing the oxidative stress generated by pollution or lifestyle</a:t>
            </a:r>
          </a:p>
        </p:txBody>
      </p:sp>
      <p:cxnSp>
        <p:nvCxnSpPr>
          <p:cNvPr id="3" name="Conector Reto 18">
            <a:extLst>
              <a:ext uri="{FF2B5EF4-FFF2-40B4-BE49-F238E27FC236}">
                <a16:creationId xmlns:a16="http://schemas.microsoft.com/office/drawing/2014/main" id="{1C790BA6-2CF6-2933-304A-B8979BB9F88D}"/>
              </a:ext>
            </a:extLst>
          </p:cNvPr>
          <p:cNvCxnSpPr>
            <a:cxnSpLocks/>
          </p:cNvCxnSpPr>
          <p:nvPr/>
        </p:nvCxnSpPr>
        <p:spPr>
          <a:xfrm flipH="1">
            <a:off x="1600811" y="3747220"/>
            <a:ext cx="4423752"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A391A9BC-77AF-2474-B22D-EB7D96AC044B}"/>
              </a:ext>
            </a:extLst>
          </p:cNvPr>
          <p:cNvSpPr txBox="1"/>
          <p:nvPr/>
        </p:nvSpPr>
        <p:spPr>
          <a:xfrm>
            <a:off x="6106739" y="3456826"/>
            <a:ext cx="2936593" cy="2369880"/>
          </a:xfrm>
          <a:prstGeom prst="rect">
            <a:avLst/>
          </a:prstGeom>
          <a:noFill/>
        </p:spPr>
        <p:txBody>
          <a:bodyPr wrap="square">
            <a:spAutoFit/>
          </a:bodyPr>
          <a:lstStyle/>
          <a:p>
            <a:pPr>
              <a:spcAft>
                <a:spcPts val="600"/>
              </a:spcAft>
              <a:defRPr/>
            </a:pPr>
            <a:r>
              <a:rPr lang="en-US" sz="1600" dirty="0">
                <a:solidFill>
                  <a:srgbClr val="084337"/>
                </a:solidFill>
              </a:rPr>
              <a:t>ALPAFLOR® SAMBUCUS AO</a:t>
            </a:r>
          </a:p>
          <a:p>
            <a:pPr marL="285750" indent="-285750">
              <a:spcAft>
                <a:spcPts val="600"/>
              </a:spcAft>
              <a:buFont typeface="Arial" panose="020B0604020202020204" pitchFamily="34" charset="0"/>
              <a:buChar char="•"/>
              <a:defRPr/>
            </a:pPr>
            <a:r>
              <a:rPr lang="en-US" altLang="en-US" sz="1400" b="1" dirty="0">
                <a:solidFill>
                  <a:srgbClr val="084337"/>
                </a:solidFill>
              </a:rPr>
              <a:t>Dose-dependent reduction of skin inflammation </a:t>
            </a:r>
            <a:r>
              <a:rPr lang="en-US" altLang="en-US" sz="1400" dirty="0">
                <a:solidFill>
                  <a:srgbClr val="084337"/>
                </a:solidFill>
              </a:rPr>
              <a:t>reactions by decreasing VEGF production</a:t>
            </a:r>
          </a:p>
          <a:p>
            <a:pPr marL="285750" indent="-285750">
              <a:spcAft>
                <a:spcPts val="600"/>
              </a:spcAft>
              <a:buFont typeface="Arial" panose="020B0604020202020204" pitchFamily="34" charset="0"/>
              <a:buChar char="•"/>
              <a:defRPr/>
            </a:pPr>
            <a:r>
              <a:rPr lang="en-US" altLang="en-US" sz="1400" dirty="0">
                <a:solidFill>
                  <a:srgbClr val="084337"/>
                </a:solidFill>
              </a:rPr>
              <a:t>Helps </a:t>
            </a:r>
            <a:r>
              <a:rPr lang="en-US" altLang="en-US" sz="1400" b="1" dirty="0">
                <a:solidFill>
                  <a:srgbClr val="084337"/>
                </a:solidFill>
              </a:rPr>
              <a:t>relieve heavy legs</a:t>
            </a:r>
          </a:p>
          <a:p>
            <a:pPr marL="285750" indent="-285750">
              <a:spcAft>
                <a:spcPts val="600"/>
              </a:spcAft>
              <a:buFont typeface="Arial" panose="020B0604020202020204" pitchFamily="34" charset="0"/>
              <a:buChar char="•"/>
              <a:defRPr/>
            </a:pPr>
            <a:r>
              <a:rPr lang="en-US" altLang="en-US" sz="1400" dirty="0">
                <a:solidFill>
                  <a:srgbClr val="084337"/>
                </a:solidFill>
              </a:rPr>
              <a:t>Supports </a:t>
            </a:r>
            <a:r>
              <a:rPr lang="en-US" altLang="en-US" sz="1400" b="1" dirty="0">
                <a:solidFill>
                  <a:srgbClr val="084337"/>
                </a:solidFill>
              </a:rPr>
              <a:t>against diffuse reddening</a:t>
            </a:r>
          </a:p>
          <a:p>
            <a:pPr>
              <a:spcAft>
                <a:spcPts val="600"/>
              </a:spcAft>
              <a:defRPr/>
            </a:pPr>
            <a:r>
              <a:rPr lang="en-US" sz="1400" dirty="0">
                <a:solidFill>
                  <a:srgbClr val="084337"/>
                </a:solidFill>
              </a:rPr>
              <a:t> </a:t>
            </a:r>
          </a:p>
        </p:txBody>
      </p:sp>
      <p:cxnSp>
        <p:nvCxnSpPr>
          <p:cNvPr id="42" name="Conector Reto 18">
            <a:extLst>
              <a:ext uri="{FF2B5EF4-FFF2-40B4-BE49-F238E27FC236}">
                <a16:creationId xmlns:a16="http://schemas.microsoft.com/office/drawing/2014/main" id="{11D7598C-72B0-A8C0-A257-06D01E8BB542}"/>
              </a:ext>
            </a:extLst>
          </p:cNvPr>
          <p:cNvCxnSpPr>
            <a:cxnSpLocks/>
          </p:cNvCxnSpPr>
          <p:nvPr/>
        </p:nvCxnSpPr>
        <p:spPr>
          <a:xfrm flipH="1">
            <a:off x="6167438" y="3747220"/>
            <a:ext cx="2716503"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47" name="CaixaDeTexto 11">
            <a:extLst>
              <a:ext uri="{FF2B5EF4-FFF2-40B4-BE49-F238E27FC236}">
                <a16:creationId xmlns:a16="http://schemas.microsoft.com/office/drawing/2014/main" id="{828ACAB6-A484-BE49-88B7-ACAB109B5CB7}"/>
              </a:ext>
            </a:extLst>
          </p:cNvPr>
          <p:cNvSpPr txBox="1"/>
          <p:nvPr/>
        </p:nvSpPr>
        <p:spPr>
          <a:xfrm>
            <a:off x="8925561" y="3458362"/>
            <a:ext cx="3384211" cy="2369880"/>
          </a:xfrm>
          <a:prstGeom prst="rect">
            <a:avLst/>
          </a:prstGeom>
          <a:noFill/>
        </p:spPr>
        <p:txBody>
          <a:bodyPr wrap="square">
            <a:spAutoFit/>
          </a:bodyPr>
          <a:lstStyle/>
          <a:p>
            <a:pPr marR="0" lvl="0" fontAlgn="auto">
              <a:lnSpc>
                <a:spcPct val="100000"/>
              </a:lnSpc>
              <a:spcBef>
                <a:spcPts val="0"/>
              </a:spcBef>
              <a:spcAft>
                <a:spcPts val="600"/>
              </a:spcAft>
              <a:buClrTx/>
              <a:buSzTx/>
              <a:tabLst/>
              <a:defRPr/>
            </a:pPr>
            <a:r>
              <a:rPr lang="en-US" sz="1600" dirty="0">
                <a:solidFill>
                  <a:srgbClr val="084337"/>
                </a:solidFill>
              </a:rPr>
              <a:t>REGU®-AGE CB </a:t>
            </a:r>
          </a:p>
          <a:p>
            <a:pPr marL="285750" marR="0" lvl="0" indent="-285750" fontAlgn="auto">
              <a:lnSpc>
                <a:spcPct val="100000"/>
              </a:lnSpc>
              <a:spcBef>
                <a:spcPts val="0"/>
              </a:spcBef>
              <a:spcAft>
                <a:spcPts val="600"/>
              </a:spcAft>
              <a:buClrTx/>
              <a:buSzTx/>
              <a:buFont typeface="Wingdings" panose="05000000000000000000" pitchFamily="2" charset="2"/>
              <a:buChar char="§"/>
              <a:tabLst/>
              <a:defRPr/>
            </a:pPr>
            <a:r>
              <a:rPr lang="en-US" sz="1400" dirty="0">
                <a:solidFill>
                  <a:srgbClr val="084337"/>
                </a:solidFill>
              </a:rPr>
              <a:t>Collagenase and elastase inhibitor</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b="1" dirty="0">
                <a:solidFill>
                  <a:srgbClr val="084337"/>
                </a:solidFill>
              </a:rPr>
              <a:t>Stimulates fibroblasts proliferation </a:t>
            </a:r>
            <a:r>
              <a:rPr lang="en-US" sz="1400" dirty="0">
                <a:solidFill>
                  <a:srgbClr val="084337"/>
                </a:solidFill>
              </a:rPr>
              <a:t>in vitro</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dirty="0">
                <a:solidFill>
                  <a:srgbClr val="084337"/>
                </a:solidFill>
              </a:rPr>
              <a:t>increases the clotting time already at low levels and hence </a:t>
            </a:r>
            <a:r>
              <a:rPr lang="en-US" sz="1400" b="1" dirty="0">
                <a:solidFill>
                  <a:srgbClr val="084337"/>
                </a:solidFill>
              </a:rPr>
              <a:t>improves capillary circulation</a:t>
            </a:r>
          </a:p>
          <a:p>
            <a:pPr marL="285750" marR="0" lvl="0" indent="-285750" fontAlgn="auto">
              <a:lnSpc>
                <a:spcPct val="100000"/>
              </a:lnSpc>
              <a:spcBef>
                <a:spcPts val="0"/>
              </a:spcBef>
              <a:spcAft>
                <a:spcPts val="600"/>
              </a:spcAft>
              <a:buClrTx/>
              <a:buSzTx/>
              <a:buFont typeface="Arial" panose="020B0604020202020204" pitchFamily="34" charset="0"/>
              <a:buChar char="•"/>
              <a:tabLst/>
              <a:defRPr/>
            </a:pPr>
            <a:r>
              <a:rPr lang="en-US" sz="1400" dirty="0">
                <a:solidFill>
                  <a:srgbClr val="084337"/>
                </a:solidFill>
              </a:rPr>
              <a:t>Improves </a:t>
            </a:r>
            <a:r>
              <a:rPr lang="en-US" sz="1400" b="1" dirty="0">
                <a:solidFill>
                  <a:srgbClr val="084337"/>
                </a:solidFill>
              </a:rPr>
              <a:t>skin texture by more than 30% </a:t>
            </a:r>
            <a:r>
              <a:rPr lang="en-US" sz="1200" dirty="0">
                <a:solidFill>
                  <a:srgbClr val="084337"/>
                </a:solidFill>
                <a:latin typeface="DM Sans 14pt"/>
              </a:rPr>
              <a:t>in </a:t>
            </a:r>
            <a:r>
              <a:rPr lang="en-US" sz="1400" dirty="0">
                <a:solidFill>
                  <a:srgbClr val="084337"/>
                </a:solidFill>
              </a:rPr>
              <a:t>4 weeks in vivo</a:t>
            </a:r>
          </a:p>
        </p:txBody>
      </p:sp>
      <p:cxnSp>
        <p:nvCxnSpPr>
          <p:cNvPr id="48" name="Conector Reto 18">
            <a:extLst>
              <a:ext uri="{FF2B5EF4-FFF2-40B4-BE49-F238E27FC236}">
                <a16:creationId xmlns:a16="http://schemas.microsoft.com/office/drawing/2014/main" id="{E3FDF50D-0CD7-539C-4046-F26AE79ABE10}"/>
              </a:ext>
            </a:extLst>
          </p:cNvPr>
          <p:cNvCxnSpPr>
            <a:cxnSpLocks/>
          </p:cNvCxnSpPr>
          <p:nvPr/>
        </p:nvCxnSpPr>
        <p:spPr>
          <a:xfrm flipH="1">
            <a:off x="9002381" y="3757007"/>
            <a:ext cx="2716503"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
        <p:nvSpPr>
          <p:cNvPr id="50" name="CaixaDeTexto 16">
            <a:extLst>
              <a:ext uri="{FF2B5EF4-FFF2-40B4-BE49-F238E27FC236}">
                <a16:creationId xmlns:a16="http://schemas.microsoft.com/office/drawing/2014/main" id="{7ABC6D46-9ACA-8C19-653D-66EEB8CC556D}"/>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dirty="0">
                <a:ln>
                  <a:noFill/>
                </a:ln>
                <a:solidFill>
                  <a:schemeClr val="bg1"/>
                </a:solidFill>
                <a:effectLst/>
                <a:uLnTx/>
                <a:uFillTx/>
                <a:latin typeface="DM Sans 14pt"/>
                <a:cs typeface="DilleniaUPC" panose="020B0502040204020203" pitchFamily="18" charset="-34"/>
              </a:rPr>
              <a:t>POST-WORKOUT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dirty="0">
                <a:ln>
                  <a:noFill/>
                </a:ln>
                <a:solidFill>
                  <a:schemeClr val="bg1"/>
                </a:solidFill>
                <a:effectLst/>
                <a:uLnTx/>
                <a:uFillTx/>
                <a:latin typeface="DM Sans 14pt"/>
                <a:cs typeface="DilleniaUPC" panose="020B0502040204020203" pitchFamily="18" charset="-34"/>
              </a:rPr>
              <a:t>BODY CREAM GEL</a:t>
            </a:r>
          </a:p>
        </p:txBody>
      </p:sp>
    </p:spTree>
    <p:extLst>
      <p:ext uri="{BB962C8B-B14F-4D97-AF65-F5344CB8AC3E}">
        <p14:creationId xmlns:p14="http://schemas.microsoft.com/office/powerpoint/2010/main" val="1531511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B91295C-1328-5611-6841-41939C39C59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21145"/>
            <a:ext cx="12192001" cy="6799278"/>
          </a:xfrm>
          <a:prstGeom prst="rect">
            <a:avLst/>
          </a:prstGeom>
        </p:spPr>
      </p:pic>
      <p:sp>
        <p:nvSpPr>
          <p:cNvPr id="34" name="Retângulo 31">
            <a:extLst>
              <a:ext uri="{FF2B5EF4-FFF2-40B4-BE49-F238E27FC236}">
                <a16:creationId xmlns:a16="http://schemas.microsoft.com/office/drawing/2014/main" id="{9A355166-295B-6DB7-943D-5A5444A369B1}"/>
              </a:ext>
            </a:extLst>
          </p:cNvPr>
          <p:cNvSpPr/>
          <p:nvPr/>
        </p:nvSpPr>
        <p:spPr>
          <a:xfrm>
            <a:off x="-17493" y="1045195"/>
            <a:ext cx="12214332" cy="5026483"/>
          </a:xfrm>
          <a:prstGeom prst="rect">
            <a:avLst/>
          </a:prstGeom>
          <a:solidFill>
            <a:srgbClr val="EDF2AE">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D0153A-1FA4-7038-585C-7FA96B7B40C9}"/>
              </a:ext>
            </a:extLst>
          </p:cNvPr>
          <p:cNvSpPr/>
          <p:nvPr/>
        </p:nvSpPr>
        <p:spPr>
          <a:xfrm>
            <a:off x="-32889" y="3391326"/>
            <a:ext cx="12263314" cy="2841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11">
            <a:extLst>
              <a:ext uri="{FF2B5EF4-FFF2-40B4-BE49-F238E27FC236}">
                <a16:creationId xmlns:a16="http://schemas.microsoft.com/office/drawing/2014/main" id="{5DDA093E-D374-04E7-362E-37468A2DD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365998"/>
            <a:ext cx="2514907" cy="486000"/>
          </a:xfrm>
          <a:prstGeom prst="rect">
            <a:avLst/>
          </a:prstGeom>
        </p:spPr>
      </p:pic>
      <p:graphicFrame>
        <p:nvGraphicFramePr>
          <p:cNvPr id="123" name="Tabela 122">
            <a:extLst>
              <a:ext uri="{FF2B5EF4-FFF2-40B4-BE49-F238E27FC236}">
                <a16:creationId xmlns:a16="http://schemas.microsoft.com/office/drawing/2014/main" id="{6DAD52DA-A277-30AA-64FC-D9C8D66FC597}"/>
              </a:ext>
            </a:extLst>
          </p:cNvPr>
          <p:cNvGraphicFramePr>
            <a:graphicFrameLocks noGrp="1"/>
          </p:cNvGraphicFramePr>
          <p:nvPr/>
        </p:nvGraphicFramePr>
        <p:xfrm>
          <a:off x="7212304" y="-1635853"/>
          <a:ext cx="4492622" cy="1226387"/>
        </p:xfrm>
        <a:graphic>
          <a:graphicData uri="http://schemas.openxmlformats.org/drawingml/2006/table">
            <a:tbl>
              <a:tblPr firstRow="1" bandRow="1">
                <a:tableStyleId>{5C22544A-7EE6-4342-B048-85BDC9FD1C3A}</a:tableStyleId>
              </a:tblPr>
              <a:tblGrid>
                <a:gridCol w="4492622">
                  <a:extLst>
                    <a:ext uri="{9D8B030D-6E8A-4147-A177-3AD203B41FA5}">
                      <a16:colId xmlns:a16="http://schemas.microsoft.com/office/drawing/2014/main" val="3399828170"/>
                    </a:ext>
                  </a:extLst>
                </a:gridCol>
              </a:tblGrid>
              <a:tr h="516381">
                <a:tc>
                  <a: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pt-BR" sz="1600" b="0">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884062"/>
                  </a:ext>
                </a:extLst>
              </a:tr>
              <a:tr h="372196">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rgbClr val="084337"/>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1546146"/>
                  </a:ext>
                </a:extLst>
              </a:tr>
              <a:tr h="337810">
                <a:tc>
                  <a:txBody>
                    <a:bodyPr/>
                    <a:lstStyle/>
                    <a:p>
                      <a:pPr marL="171450" marR="0" lvl="0" indent="-171450" fontAlgn="auto">
                        <a:lnSpc>
                          <a:spcPct val="100000"/>
                        </a:lnSpc>
                        <a:spcBef>
                          <a:spcPts val="0"/>
                        </a:spcBef>
                        <a:spcAft>
                          <a:spcPts val="0"/>
                        </a:spcAft>
                        <a:buClrTx/>
                        <a:buSzTx/>
                        <a:buFont typeface="Courier New" panose="02070309020205020404" pitchFamily="49" charset="0"/>
                        <a:buChar char="o"/>
                        <a:tabLst/>
                        <a:defRPr/>
                      </a:pPr>
                      <a:endParaRPr lang="pt-BR" sz="1200" b="1">
                        <a:solidFill>
                          <a:schemeClr val="bg1"/>
                        </a:solidFill>
                        <a:latin typeface="DM Sans 14pt"/>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9047428"/>
                  </a:ext>
                </a:extLst>
              </a:tr>
            </a:tbl>
          </a:graphicData>
        </a:graphic>
      </p:graphicFrame>
      <p:sp>
        <p:nvSpPr>
          <p:cNvPr id="4" name="CaixaDeTexto 16">
            <a:extLst>
              <a:ext uri="{FF2B5EF4-FFF2-40B4-BE49-F238E27FC236}">
                <a16:creationId xmlns:a16="http://schemas.microsoft.com/office/drawing/2014/main" id="{F3109651-4F38-416C-8F3E-0974E4025639}"/>
              </a:ext>
            </a:extLst>
          </p:cNvPr>
          <p:cNvSpPr txBox="1"/>
          <p:nvPr/>
        </p:nvSpPr>
        <p:spPr>
          <a:xfrm>
            <a:off x="3763667" y="163486"/>
            <a:ext cx="608947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i="0" u="none" strike="noStrike" kern="1200" cap="none" spc="0" normalizeH="0" baseline="0" noProof="0">
                <a:ln>
                  <a:noFill/>
                </a:ln>
                <a:solidFill>
                  <a:schemeClr val="bg1"/>
                </a:solidFill>
                <a:effectLst/>
                <a:uLnTx/>
                <a:uFillTx/>
                <a:latin typeface="DM Sans 14pt"/>
                <a:cs typeface="DilleniaUPC" panose="020B0502040204020203" pitchFamily="18" charset="-34"/>
              </a:rPr>
              <a:t>POST-WORKOUT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a:ln>
                  <a:noFill/>
                </a:ln>
                <a:solidFill>
                  <a:schemeClr val="bg1"/>
                </a:solidFill>
                <a:effectLst/>
                <a:uLnTx/>
                <a:uFillTx/>
                <a:latin typeface="DM Sans 14pt"/>
                <a:cs typeface="DilleniaUPC" panose="020B0502040204020203" pitchFamily="18" charset="-34"/>
              </a:rPr>
              <a:t>BODY CREAM GEL</a:t>
            </a:r>
          </a:p>
        </p:txBody>
      </p:sp>
      <p:pic>
        <p:nvPicPr>
          <p:cNvPr id="8" name="Imagem 8" descr="Desenho com traços pretos em fundo branco&#10;&#10;Descrição gerada automaticamente">
            <a:extLst>
              <a:ext uri="{FF2B5EF4-FFF2-40B4-BE49-F238E27FC236}">
                <a16:creationId xmlns:a16="http://schemas.microsoft.com/office/drawing/2014/main" id="{AA9189D9-F91D-303C-2E17-7006B7EF3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952" y="332342"/>
            <a:ext cx="2736540" cy="431729"/>
          </a:xfrm>
          <a:prstGeom prst="rect">
            <a:avLst/>
          </a:prstGeom>
        </p:spPr>
      </p:pic>
      <p:cxnSp>
        <p:nvCxnSpPr>
          <p:cNvPr id="9" name="Straight Connector 8">
            <a:extLst>
              <a:ext uri="{FF2B5EF4-FFF2-40B4-BE49-F238E27FC236}">
                <a16:creationId xmlns:a16="http://schemas.microsoft.com/office/drawing/2014/main" id="{B3A0D042-DE20-096D-112B-E76399E2DEC1}"/>
              </a:ext>
            </a:extLst>
          </p:cNvPr>
          <p:cNvCxnSpPr>
            <a:cxnSpLocks/>
          </p:cNvCxnSpPr>
          <p:nvPr/>
        </p:nvCxnSpPr>
        <p:spPr>
          <a:xfrm>
            <a:off x="3771014" y="174448"/>
            <a:ext cx="0" cy="7475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45FE3B3-A3F3-554E-BC4C-AD249E46BAE6}"/>
              </a:ext>
            </a:extLst>
          </p:cNvPr>
          <p:cNvSpPr txBox="1">
            <a:spLocks/>
          </p:cNvSpPr>
          <p:nvPr/>
        </p:nvSpPr>
        <p:spPr>
          <a:xfrm>
            <a:off x="218951" y="7889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chemeClr val="bg1"/>
                </a:solidFill>
                <a:latin typeface="DM Sans Bold" pitchFamily="2" charset="0"/>
              </a:rPr>
              <a:t>FRAGRANCE ID CARD</a:t>
            </a:r>
          </a:p>
        </p:txBody>
      </p:sp>
      <p:pic>
        <p:nvPicPr>
          <p:cNvPr id="35" name="Imagem 39" descr="Interface gráfica do usuário&#10;&#10;Descrição gerada automaticamente com confiança média">
            <a:extLst>
              <a:ext uri="{FF2B5EF4-FFF2-40B4-BE49-F238E27FC236}">
                <a16:creationId xmlns:a16="http://schemas.microsoft.com/office/drawing/2014/main" id="{FFF17C00-FE43-8C6D-29B1-5724B053F8B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03560" y="255551"/>
            <a:ext cx="2815721" cy="676360"/>
          </a:xfrm>
          <a:prstGeom prst="rect">
            <a:avLst/>
          </a:prstGeom>
        </p:spPr>
      </p:pic>
      <p:pic>
        <p:nvPicPr>
          <p:cNvPr id="37" name="Imagem 30">
            <a:extLst>
              <a:ext uri="{FF2B5EF4-FFF2-40B4-BE49-F238E27FC236}">
                <a16:creationId xmlns:a16="http://schemas.microsoft.com/office/drawing/2014/main" id="{D75B0D61-9B09-2BA0-213B-1D423E3F8B5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412207" y="1795606"/>
            <a:ext cx="3043401" cy="5465013"/>
          </a:xfrm>
          <a:prstGeom prst="rect">
            <a:avLst/>
          </a:prstGeom>
        </p:spPr>
      </p:pic>
      <p:sp>
        <p:nvSpPr>
          <p:cNvPr id="5" name="Rectangle 3">
            <a:extLst>
              <a:ext uri="{FF2B5EF4-FFF2-40B4-BE49-F238E27FC236}">
                <a16:creationId xmlns:a16="http://schemas.microsoft.com/office/drawing/2014/main" id="{8DC76D3E-2FF5-CBBD-F504-49C0288CFEC8}"/>
              </a:ext>
            </a:extLst>
          </p:cNvPr>
          <p:cNvSpPr/>
          <p:nvPr/>
        </p:nvSpPr>
        <p:spPr>
          <a:xfrm>
            <a:off x="2915378" y="3696345"/>
            <a:ext cx="3748142" cy="369332"/>
          </a:xfrm>
          <a:prstGeom prst="rect">
            <a:avLst/>
          </a:prstGeom>
        </p:spPr>
        <p:txBody>
          <a:bodyPr wrap="none">
            <a:spAutoFit/>
          </a:bodyPr>
          <a:lstStyle/>
          <a:p>
            <a:r>
              <a:rPr lang="en-US" sz="1800" b="1">
                <a:solidFill>
                  <a:srgbClr val="084337"/>
                </a:solidFill>
                <a:latin typeface="DM Sans 14pt"/>
              </a:rPr>
              <a:t>TECHNOLOGY &amp; CLAIMS </a:t>
            </a:r>
            <a:r>
              <a:rPr lang="en-US" sz="1800">
                <a:solidFill>
                  <a:srgbClr val="084337"/>
                </a:solidFill>
                <a:latin typeface="DM Sans 14pt"/>
              </a:rPr>
              <a:t>INSPIRATION</a:t>
            </a:r>
            <a:endParaRPr lang="en-US" sz="1400">
              <a:solidFill>
                <a:srgbClr val="084337"/>
              </a:solidFill>
              <a:latin typeface="DM Sans 14pt"/>
            </a:endParaRPr>
          </a:p>
        </p:txBody>
      </p:sp>
      <p:cxnSp>
        <p:nvCxnSpPr>
          <p:cNvPr id="7" name="Conector Reto 35">
            <a:extLst>
              <a:ext uri="{FF2B5EF4-FFF2-40B4-BE49-F238E27FC236}">
                <a16:creationId xmlns:a16="http://schemas.microsoft.com/office/drawing/2014/main" id="{A24C38A0-1584-4659-81A5-E370458830E2}"/>
              </a:ext>
            </a:extLst>
          </p:cNvPr>
          <p:cNvCxnSpPr>
            <a:cxnSpLocks/>
          </p:cNvCxnSpPr>
          <p:nvPr/>
        </p:nvCxnSpPr>
        <p:spPr>
          <a:xfrm flipH="1">
            <a:off x="3018644" y="4065677"/>
            <a:ext cx="4624877"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nvGrpSpPr>
          <p:cNvPr id="11" name="Agrupar 169">
            <a:extLst>
              <a:ext uri="{FF2B5EF4-FFF2-40B4-BE49-F238E27FC236}">
                <a16:creationId xmlns:a16="http://schemas.microsoft.com/office/drawing/2014/main" id="{BB2D1BD7-73C7-90A5-0AB2-C510AC5A0C3E}"/>
              </a:ext>
            </a:extLst>
          </p:cNvPr>
          <p:cNvGrpSpPr/>
          <p:nvPr/>
        </p:nvGrpSpPr>
        <p:grpSpPr>
          <a:xfrm>
            <a:off x="9532938" y="4392276"/>
            <a:ext cx="2762415" cy="995847"/>
            <a:chOff x="8163961" y="4519249"/>
            <a:chExt cx="2762415" cy="995847"/>
          </a:xfrm>
        </p:grpSpPr>
        <p:sp>
          <p:nvSpPr>
            <p:cNvPr id="13" name="TextBox 4">
              <a:extLst>
                <a:ext uri="{FF2B5EF4-FFF2-40B4-BE49-F238E27FC236}">
                  <a16:creationId xmlns:a16="http://schemas.microsoft.com/office/drawing/2014/main" id="{522921B8-01F3-FC27-C0C0-E0EF8AD6DB51}"/>
                </a:ext>
              </a:extLst>
            </p:cNvPr>
            <p:cNvSpPr txBox="1"/>
            <p:nvPr/>
          </p:nvSpPr>
          <p:spPr>
            <a:xfrm>
              <a:off x="8174680" y="4519249"/>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NATURAL ORIGIN</a:t>
              </a:r>
            </a:p>
          </p:txBody>
        </p:sp>
        <p:sp>
          <p:nvSpPr>
            <p:cNvPr id="14" name="TextBox 4">
              <a:extLst>
                <a:ext uri="{FF2B5EF4-FFF2-40B4-BE49-F238E27FC236}">
                  <a16:creationId xmlns:a16="http://schemas.microsoft.com/office/drawing/2014/main" id="{3A19E0A6-5370-7470-EFBA-E3EF1AD40A14}"/>
                </a:ext>
              </a:extLst>
            </p:cNvPr>
            <p:cNvSpPr txBox="1"/>
            <p:nvPr/>
          </p:nvSpPr>
          <p:spPr>
            <a:xfrm>
              <a:off x="8174680" y="4918643"/>
              <a:ext cx="2419679"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100% </a:t>
              </a:r>
              <a:r>
                <a:rPr lang="pt-BR" sz="1200">
                  <a:solidFill>
                    <a:srgbClr val="084337"/>
                  </a:solidFill>
                </a:rPr>
                <a:t>RENEWABLE PERFUME</a:t>
              </a:r>
            </a:p>
          </p:txBody>
        </p:sp>
        <p:grpSp>
          <p:nvGrpSpPr>
            <p:cNvPr id="15" name="Agrupar 168">
              <a:extLst>
                <a:ext uri="{FF2B5EF4-FFF2-40B4-BE49-F238E27FC236}">
                  <a16:creationId xmlns:a16="http://schemas.microsoft.com/office/drawing/2014/main" id="{7AA302C9-9D37-859E-6AD6-DF29F66528F6}"/>
                </a:ext>
              </a:extLst>
            </p:cNvPr>
            <p:cNvGrpSpPr/>
            <p:nvPr/>
          </p:nvGrpSpPr>
          <p:grpSpPr>
            <a:xfrm>
              <a:off x="8231434" y="4801108"/>
              <a:ext cx="2362925" cy="399393"/>
              <a:chOff x="8231435" y="4801108"/>
              <a:chExt cx="2085550" cy="399393"/>
            </a:xfrm>
          </p:grpSpPr>
          <p:cxnSp>
            <p:nvCxnSpPr>
              <p:cNvPr id="17" name="Straight Connector 5">
                <a:extLst>
                  <a:ext uri="{FF2B5EF4-FFF2-40B4-BE49-F238E27FC236}">
                    <a16:creationId xmlns:a16="http://schemas.microsoft.com/office/drawing/2014/main" id="{1F3CEEA3-C557-4518-48FB-CDF5C4043FB1}"/>
                  </a:ext>
                </a:extLst>
              </p:cNvPr>
              <p:cNvCxnSpPr>
                <a:cxnSpLocks/>
              </p:cNvCxnSpPr>
              <p:nvPr/>
            </p:nvCxnSpPr>
            <p:spPr>
              <a:xfrm>
                <a:off x="8231435" y="4801108"/>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18" name="Straight Connector 5">
                <a:extLst>
                  <a:ext uri="{FF2B5EF4-FFF2-40B4-BE49-F238E27FC236}">
                    <a16:creationId xmlns:a16="http://schemas.microsoft.com/office/drawing/2014/main" id="{760678B1-472F-0214-3BC2-65945BD2B652}"/>
                  </a:ext>
                </a:extLst>
              </p:cNvPr>
              <p:cNvCxnSpPr>
                <a:cxnSpLocks/>
              </p:cNvCxnSpPr>
              <p:nvPr/>
            </p:nvCxnSpPr>
            <p:spPr>
              <a:xfrm>
                <a:off x="8231435" y="5200501"/>
                <a:ext cx="2085550" cy="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pSp>
        <p:sp>
          <p:nvSpPr>
            <p:cNvPr id="16" name="TextBox 4">
              <a:extLst>
                <a:ext uri="{FF2B5EF4-FFF2-40B4-BE49-F238E27FC236}">
                  <a16:creationId xmlns:a16="http://schemas.microsoft.com/office/drawing/2014/main" id="{3624882F-93F7-A5E1-04AE-1F51249CA7CB}"/>
                </a:ext>
              </a:extLst>
            </p:cNvPr>
            <p:cNvSpPr txBox="1"/>
            <p:nvPr/>
          </p:nvSpPr>
          <p:spPr>
            <a:xfrm>
              <a:off x="8163961" y="5263360"/>
              <a:ext cx="2762415" cy="251736"/>
            </a:xfrm>
            <a:prstGeom prst="rect">
              <a:avLst/>
            </a:prstGeom>
            <a:noFill/>
          </p:spPr>
          <p:txBody>
            <a:bodyPr wrap="square">
              <a:spAutoFit/>
            </a:bodyPr>
            <a:lstStyle/>
            <a:p>
              <a:pPr marL="0" marR="0" lvl="0" indent="0" defTabSz="914400" rtl="0" eaLnBrk="1" fontAlgn="auto" latinLnBrk="0" hangingPunct="1">
                <a:lnSpc>
                  <a:spcPts val="1180"/>
                </a:lnSpc>
                <a:spcBef>
                  <a:spcPts val="0"/>
                </a:spcBef>
                <a:spcAft>
                  <a:spcPts val="0"/>
                </a:spcAft>
                <a:buClrTx/>
                <a:buSzTx/>
                <a:buFontTx/>
                <a:buNone/>
                <a:tabLst/>
                <a:defRPr/>
              </a:pPr>
              <a:r>
                <a:rPr lang="pt-BR" sz="1200" b="1">
                  <a:solidFill>
                    <a:srgbClr val="084337"/>
                  </a:solidFill>
                </a:rPr>
                <a:t>40% </a:t>
              </a:r>
              <a:r>
                <a:rPr lang="pt-BR" sz="1200">
                  <a:solidFill>
                    <a:srgbClr val="084337"/>
                  </a:solidFill>
                </a:rPr>
                <a:t>OF UPCYCLED INGREDIENTS</a:t>
              </a:r>
            </a:p>
          </p:txBody>
        </p:sp>
      </p:grpSp>
      <p:pic>
        <p:nvPicPr>
          <p:cNvPr id="19" name="Picture 18" descr="A screenshot of a computer&#10;&#10;Description automatically generated">
            <a:extLst>
              <a:ext uri="{FF2B5EF4-FFF2-40B4-BE49-F238E27FC236}">
                <a16:creationId xmlns:a16="http://schemas.microsoft.com/office/drawing/2014/main" id="{BA439D60-04EF-1418-0E1F-FB0F2D96598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1264975" y="5411074"/>
            <a:ext cx="854306" cy="798649"/>
          </a:xfrm>
          <a:prstGeom prst="rect">
            <a:avLst/>
          </a:prstGeom>
        </p:spPr>
      </p:pic>
      <p:sp>
        <p:nvSpPr>
          <p:cNvPr id="20" name="Rectangle 19">
            <a:extLst>
              <a:ext uri="{FF2B5EF4-FFF2-40B4-BE49-F238E27FC236}">
                <a16:creationId xmlns:a16="http://schemas.microsoft.com/office/drawing/2014/main" id="{31BE15EE-75BD-0D6E-278F-42BE45D68EB5}"/>
              </a:ext>
            </a:extLst>
          </p:cNvPr>
          <p:cNvSpPr/>
          <p:nvPr/>
        </p:nvSpPr>
        <p:spPr>
          <a:xfrm>
            <a:off x="2938814" y="4100960"/>
            <a:ext cx="4660865" cy="738664"/>
          </a:xfrm>
          <a:prstGeom prst="rect">
            <a:avLst/>
          </a:prstGeom>
        </p:spPr>
        <p:txBody>
          <a:bodyPr wrap="square">
            <a:spAutoFit/>
          </a:bodyPr>
          <a:lstStyle/>
          <a:p>
            <a:pPr>
              <a:defRPr/>
            </a:pPr>
            <a:r>
              <a:rPr lang="en-US" sz="1400">
                <a:solidFill>
                  <a:srgbClr val="084337"/>
                </a:solidFill>
                <a:latin typeface="DM Sans 14pt"/>
              </a:rPr>
              <a:t>Fragrance designed to elicit A </a:t>
            </a:r>
            <a:r>
              <a:rPr lang="en-US" sz="1400" b="1">
                <a:solidFill>
                  <a:srgbClr val="084337"/>
                </a:solidFill>
                <a:latin typeface="DM Sans 14pt"/>
              </a:rPr>
              <a:t>RELAXING SENSATION / EMOTION</a:t>
            </a:r>
            <a:r>
              <a:rPr lang="en-US" sz="1400">
                <a:solidFill>
                  <a:srgbClr val="084337"/>
                </a:solidFill>
                <a:latin typeface="DM Sans 14pt"/>
              </a:rPr>
              <a:t>, tested for brain activity using an fMRI methodology and is referred to as </a:t>
            </a:r>
            <a:r>
              <a:rPr lang="en-US" sz="1400" err="1">
                <a:solidFill>
                  <a:srgbClr val="084337"/>
                </a:solidFill>
                <a:latin typeface="DM Sans 14pt"/>
              </a:rPr>
              <a:t>dsm-firmenich</a:t>
            </a:r>
            <a:r>
              <a:rPr lang="en-US" sz="1400">
                <a:solidFill>
                  <a:srgbClr val="084337"/>
                </a:solidFill>
                <a:latin typeface="DM Sans 14pt"/>
              </a:rPr>
              <a:t>.</a:t>
            </a:r>
            <a:endParaRPr lang="fr-FR" sz="1400" b="1" i="1">
              <a:solidFill>
                <a:srgbClr val="084337"/>
              </a:solidFill>
              <a:latin typeface="DM Sans 14pt"/>
            </a:endParaRPr>
          </a:p>
        </p:txBody>
      </p:sp>
      <p:pic>
        <p:nvPicPr>
          <p:cNvPr id="21" name="Imagem 37">
            <a:extLst>
              <a:ext uri="{FF2B5EF4-FFF2-40B4-BE49-F238E27FC236}">
                <a16:creationId xmlns:a16="http://schemas.microsoft.com/office/drawing/2014/main" id="{19C85C3F-61D2-6703-1537-C57E94D9924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002309" y="5128126"/>
            <a:ext cx="2266937" cy="544729"/>
          </a:xfrm>
          <a:prstGeom prst="rect">
            <a:avLst/>
          </a:prstGeom>
        </p:spPr>
      </p:pic>
      <p:sp>
        <p:nvSpPr>
          <p:cNvPr id="22" name="Rectangle: Rounded Corners 21">
            <a:extLst>
              <a:ext uri="{FF2B5EF4-FFF2-40B4-BE49-F238E27FC236}">
                <a16:creationId xmlns:a16="http://schemas.microsoft.com/office/drawing/2014/main" id="{1963E0C0-95A3-07B8-A516-47458E19D387}"/>
              </a:ext>
            </a:extLst>
          </p:cNvPr>
          <p:cNvSpPr/>
          <p:nvPr/>
        </p:nvSpPr>
        <p:spPr>
          <a:xfrm>
            <a:off x="2974803" y="5791673"/>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Patented methodology</a:t>
            </a:r>
          </a:p>
        </p:txBody>
      </p:sp>
      <p:sp>
        <p:nvSpPr>
          <p:cNvPr id="23" name="Rectangle: Rounded Corners 30">
            <a:extLst>
              <a:ext uri="{FF2B5EF4-FFF2-40B4-BE49-F238E27FC236}">
                <a16:creationId xmlns:a16="http://schemas.microsoft.com/office/drawing/2014/main" id="{000C8FA2-C00D-9E1F-D00B-12CCC5960E23}"/>
              </a:ext>
            </a:extLst>
          </p:cNvPr>
          <p:cNvSpPr/>
          <p:nvPr/>
        </p:nvSpPr>
        <p:spPr>
          <a:xfrm>
            <a:off x="5030723" y="5781422"/>
            <a:ext cx="1936769" cy="215520"/>
          </a:xfrm>
          <a:prstGeom prst="roundRect">
            <a:avLst>
              <a:gd name="adj" fmla="val 50000"/>
            </a:avLst>
          </a:prstGeom>
          <a:solidFill>
            <a:srgbClr val="084337"/>
          </a:solidFill>
          <a:ln>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pitchFamily="2" charset="77"/>
              </a:rPr>
              <a:t>Certification Supported</a:t>
            </a:r>
          </a:p>
        </p:txBody>
      </p:sp>
      <p:sp>
        <p:nvSpPr>
          <p:cNvPr id="31" name="Rectangle 30">
            <a:extLst>
              <a:ext uri="{FF2B5EF4-FFF2-40B4-BE49-F238E27FC236}">
                <a16:creationId xmlns:a16="http://schemas.microsoft.com/office/drawing/2014/main" id="{9553B666-A7FA-7416-5664-3997883DA684}"/>
              </a:ext>
            </a:extLst>
          </p:cNvPr>
          <p:cNvSpPr/>
          <p:nvPr/>
        </p:nvSpPr>
        <p:spPr>
          <a:xfrm>
            <a:off x="2915379" y="1179041"/>
            <a:ext cx="4352474" cy="369332"/>
          </a:xfrm>
          <a:prstGeom prst="rect">
            <a:avLst/>
          </a:prstGeom>
        </p:spPr>
        <p:txBody>
          <a:bodyPr wrap="none">
            <a:spAutoFit/>
          </a:bodyPr>
          <a:lstStyle/>
          <a:p>
            <a:r>
              <a:rPr lang="en-US" b="1">
                <a:solidFill>
                  <a:srgbClr val="084337"/>
                </a:solidFill>
                <a:latin typeface="DM Sans 14pt"/>
              </a:rPr>
              <a:t>FRAGRANCE DESCRIPTIVE </a:t>
            </a:r>
            <a:r>
              <a:rPr lang="en-US">
                <a:solidFill>
                  <a:srgbClr val="084337"/>
                </a:solidFill>
                <a:latin typeface="DM Sans 14pt"/>
              </a:rPr>
              <a:t>SENTENCE </a:t>
            </a:r>
            <a:endParaRPr lang="fr-FR">
              <a:solidFill>
                <a:srgbClr val="084337"/>
              </a:solidFill>
              <a:latin typeface="DM Sans 14pt"/>
            </a:endParaRPr>
          </a:p>
        </p:txBody>
      </p:sp>
      <p:sp>
        <p:nvSpPr>
          <p:cNvPr id="32" name="TextBox 31">
            <a:extLst>
              <a:ext uri="{FF2B5EF4-FFF2-40B4-BE49-F238E27FC236}">
                <a16:creationId xmlns:a16="http://schemas.microsoft.com/office/drawing/2014/main" id="{99D4C8DF-6072-4BA7-9939-998E4A03123E}"/>
              </a:ext>
            </a:extLst>
          </p:cNvPr>
          <p:cNvSpPr txBox="1"/>
          <p:nvPr/>
        </p:nvSpPr>
        <p:spPr>
          <a:xfrm>
            <a:off x="2955492" y="1518796"/>
            <a:ext cx="5875357" cy="1169551"/>
          </a:xfrm>
          <a:prstGeom prst="rect">
            <a:avLst/>
          </a:prstGeom>
          <a:noFill/>
        </p:spPr>
        <p:txBody>
          <a:bodyPr wrap="square">
            <a:spAutoFit/>
          </a:bodyPr>
          <a:lstStyle/>
          <a:p>
            <a:pPr>
              <a:defRPr/>
            </a:pPr>
            <a:r>
              <a:rPr lang="en-US" sz="1400">
                <a:solidFill>
                  <a:srgbClr val="084337"/>
                </a:solidFill>
                <a:latin typeface="DM Sans 14pt"/>
              </a:rPr>
              <a:t>This fragrance is inspired by a spa moment after a workout session </a:t>
            </a:r>
          </a:p>
          <a:p>
            <a:pPr>
              <a:defRPr/>
            </a:pPr>
            <a:r>
              <a:rPr lang="en-US" sz="1400">
                <a:solidFill>
                  <a:srgbClr val="084337"/>
                </a:solidFill>
                <a:latin typeface="DM Sans 14pt"/>
              </a:rPr>
              <a:t>Crushed mint and juicy citrus notes are the perfect combination</a:t>
            </a:r>
          </a:p>
          <a:p>
            <a:pPr>
              <a:defRPr/>
            </a:pPr>
            <a:r>
              <a:rPr lang="en-US" sz="1400">
                <a:solidFill>
                  <a:srgbClr val="084337"/>
                </a:solidFill>
                <a:latin typeface="DM Sans 14pt"/>
              </a:rPr>
              <a:t> to feel relax.</a:t>
            </a:r>
          </a:p>
          <a:p>
            <a:pPr>
              <a:defRPr/>
            </a:pPr>
            <a:r>
              <a:rPr lang="en-US" sz="1400">
                <a:solidFill>
                  <a:srgbClr val="084337"/>
                </a:solidFill>
                <a:latin typeface="DM Sans 14pt"/>
              </a:rPr>
              <a:t>Associated to touch of menthol for an instant cooling </a:t>
            </a:r>
          </a:p>
          <a:p>
            <a:pPr>
              <a:defRPr/>
            </a:pPr>
            <a:r>
              <a:rPr lang="en-US" sz="1400">
                <a:solidFill>
                  <a:srgbClr val="084337"/>
                </a:solidFill>
                <a:latin typeface="DM Sans 14pt"/>
              </a:rPr>
              <a:t>sensation. </a:t>
            </a:r>
          </a:p>
        </p:txBody>
      </p:sp>
      <p:sp>
        <p:nvSpPr>
          <p:cNvPr id="33" name="Rectangle 8">
            <a:extLst>
              <a:ext uri="{FF2B5EF4-FFF2-40B4-BE49-F238E27FC236}">
                <a16:creationId xmlns:a16="http://schemas.microsoft.com/office/drawing/2014/main" id="{5D87C0CA-90A1-DC7C-EA6E-35A459A8290F}"/>
              </a:ext>
            </a:extLst>
          </p:cNvPr>
          <p:cNvSpPr/>
          <p:nvPr/>
        </p:nvSpPr>
        <p:spPr>
          <a:xfrm>
            <a:off x="2938814" y="2630322"/>
            <a:ext cx="3939063" cy="553998"/>
          </a:xfrm>
          <a:prstGeom prst="rect">
            <a:avLst/>
          </a:prstGeom>
        </p:spPr>
        <p:txBody>
          <a:bodyPr wrap="square">
            <a:spAutoFit/>
          </a:bodyPr>
          <a:lstStyle/>
          <a:p>
            <a:pPr fontAlgn="ctr"/>
            <a:r>
              <a:rPr lang="fr-FR" b="1">
                <a:solidFill>
                  <a:srgbClr val="084337"/>
                </a:solidFill>
                <a:latin typeface="DM Sans 14pt"/>
              </a:rPr>
              <a:t>FRAGRANCE NAME  </a:t>
            </a:r>
          </a:p>
          <a:p>
            <a:pPr fontAlgn="ctr"/>
            <a:r>
              <a:rPr lang="fr-FR" sz="1200" b="1">
                <a:solidFill>
                  <a:srgbClr val="084337"/>
                </a:solidFill>
                <a:latin typeface="DM Sans" pitchFamily="2" charset="77"/>
              </a:rPr>
              <a:t>AROMACTIVE HARMONY P01A744</a:t>
            </a:r>
          </a:p>
        </p:txBody>
      </p:sp>
      <p:grpSp>
        <p:nvGrpSpPr>
          <p:cNvPr id="41" name="Agrupar 23">
            <a:extLst>
              <a:ext uri="{FF2B5EF4-FFF2-40B4-BE49-F238E27FC236}">
                <a16:creationId xmlns:a16="http://schemas.microsoft.com/office/drawing/2014/main" id="{52168397-1D01-0B01-8C30-C12B89B54B1F}"/>
              </a:ext>
            </a:extLst>
          </p:cNvPr>
          <p:cNvGrpSpPr/>
          <p:nvPr/>
        </p:nvGrpSpPr>
        <p:grpSpPr>
          <a:xfrm>
            <a:off x="7705020" y="2001094"/>
            <a:ext cx="1289097" cy="1357931"/>
            <a:chOff x="4074303" y="5059414"/>
            <a:chExt cx="888696" cy="948948"/>
          </a:xfrm>
        </p:grpSpPr>
        <p:pic>
          <p:nvPicPr>
            <p:cNvPr id="43" name="Imagem 21" descr="Diagrama de Venn&#10;&#10;Descrição gerada automaticamente">
              <a:extLst>
                <a:ext uri="{FF2B5EF4-FFF2-40B4-BE49-F238E27FC236}">
                  <a16:creationId xmlns:a16="http://schemas.microsoft.com/office/drawing/2014/main" id="{672A7FDA-4722-7684-0360-24CEA181A1A3}"/>
                </a:ext>
              </a:extLst>
            </p:cNvPr>
            <p:cNvPicPr>
              <a:picLocks noChangeAspect="1"/>
            </p:cNvPicPr>
            <p:nvPr/>
          </p:nvPicPr>
          <p:blipFill>
            <a:blip r:embed="rId10" cstate="screen">
              <a:lum bright="70000" contrast="-70000"/>
              <a:extLst>
                <a:ext uri="{28A0092B-C50C-407E-A947-70E740481C1C}">
                  <a14:useLocalDpi xmlns:a14="http://schemas.microsoft.com/office/drawing/2010/main"/>
                </a:ext>
              </a:extLst>
            </a:blip>
            <a:stretch>
              <a:fillRect/>
            </a:stretch>
          </p:blipFill>
          <p:spPr>
            <a:xfrm>
              <a:off x="4074303" y="5059414"/>
              <a:ext cx="888696" cy="888696"/>
            </a:xfrm>
            <a:prstGeom prst="rect">
              <a:avLst/>
            </a:prstGeom>
            <a:ln>
              <a:noFill/>
            </a:ln>
          </p:spPr>
        </p:pic>
        <p:sp>
          <p:nvSpPr>
            <p:cNvPr id="44" name="CaixaDeTexto 38">
              <a:extLst>
                <a:ext uri="{FF2B5EF4-FFF2-40B4-BE49-F238E27FC236}">
                  <a16:creationId xmlns:a16="http://schemas.microsoft.com/office/drawing/2014/main" id="{852BE3F8-7642-94D1-64D6-BD0AF921B8A9}"/>
                </a:ext>
              </a:extLst>
            </p:cNvPr>
            <p:cNvSpPr txBox="1"/>
            <p:nvPr/>
          </p:nvSpPr>
          <p:spPr>
            <a:xfrm>
              <a:off x="4094632" y="5449154"/>
              <a:ext cx="848038" cy="559208"/>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a:solidFill>
                    <a:schemeClr val="bg1"/>
                  </a:solidFill>
                  <a:latin typeface="DM Sans 14pt" pitchFamily="2" charset="77"/>
                </a:rPr>
                <a:t>67% E</a:t>
              </a: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ssential</a:t>
              </a:r>
              <a:endParaRPr kumimoji="0" lang="pt-BR" sz="1200" b="1" i="0" u="none" strike="noStrike" kern="1200" cap="none" spc="0" normalizeH="0" baseline="0" noProof="0">
                <a:ln>
                  <a:noFill/>
                </a:ln>
                <a:solidFill>
                  <a:schemeClr val="bg1"/>
                </a:solidFill>
                <a:effectLst/>
                <a:uLnTx/>
                <a:uFillTx/>
                <a:latin typeface="DM Sans 14p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a:solidFill>
                    <a:schemeClr val="bg1"/>
                  </a:solidFill>
                  <a:latin typeface="DM Sans 14pt" pitchFamily="2" charset="77"/>
                </a:rPr>
                <a:t>O</a:t>
              </a:r>
              <a:r>
                <a:rPr kumimoji="0" lang="pt-BR" sz="1200" b="1" i="0" u="none" strike="noStrike" kern="1200" cap="none" spc="0" normalizeH="0" baseline="0" noProof="0" err="1">
                  <a:ln>
                    <a:noFill/>
                  </a:ln>
                  <a:solidFill>
                    <a:schemeClr val="bg1"/>
                  </a:solidFill>
                  <a:effectLst/>
                  <a:uLnTx/>
                  <a:uFillTx/>
                  <a:latin typeface="DM Sans 14pt" pitchFamily="2" charset="77"/>
                  <a:ea typeface="+mn-ea"/>
                  <a:cs typeface="+mn-cs"/>
                </a:rPr>
                <a:t>il</a:t>
              </a:r>
              <a:r>
                <a:rPr lang="pt-BR" sz="1200" b="1">
                  <a:solidFill>
                    <a:schemeClr val="bg1"/>
                  </a:solidFill>
                  <a:latin typeface="DM Sans 14pt" pitchFamily="2" charset="77"/>
                </a:rPr>
                <a:t>s blends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200" b="1" err="1">
                  <a:solidFill>
                    <a:schemeClr val="bg1"/>
                  </a:solidFill>
                  <a:latin typeface="DM Sans 14pt" pitchFamily="2" charset="77"/>
                </a:rPr>
                <a:t>complex</a:t>
              </a:r>
              <a:endParaRPr lang="pt-BR" sz="1200" b="1">
                <a:solidFill>
                  <a:schemeClr val="bg1"/>
                </a:solidFill>
                <a:latin typeface="DM Sans 14pt"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srgbClr val="084337"/>
                </a:solidFill>
                <a:effectLst/>
                <a:highlight>
                  <a:srgbClr val="FFFF00"/>
                </a:highlight>
                <a:uLnTx/>
                <a:uFillTx/>
                <a:latin typeface="DM Sans 14pt" pitchFamily="2" charset="77"/>
                <a:ea typeface="+mn-ea"/>
                <a:cs typeface="+mn-cs"/>
              </a:endParaRPr>
            </a:p>
          </p:txBody>
        </p:sp>
      </p:grpSp>
      <p:pic>
        <p:nvPicPr>
          <p:cNvPr id="3074" name="Picture 2">
            <a:extLst>
              <a:ext uri="{FF2B5EF4-FFF2-40B4-BE49-F238E27FC236}">
                <a16:creationId xmlns:a16="http://schemas.microsoft.com/office/drawing/2014/main" id="{3D27DD22-204D-FC5B-EF84-665D1EAF65AE}"/>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9165166" y="1196757"/>
            <a:ext cx="1427892" cy="1919387"/>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D1B4442F-EF71-EA1D-9AD5-8B2A7B21F5DB}"/>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10184400" y="2230279"/>
            <a:ext cx="1932319" cy="1956976"/>
          </a:xfrm>
          <a:prstGeom prst="rect">
            <a:avLst/>
          </a:prstGeom>
          <a:ln w="762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765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a:extLst>
              <a:ext uri="{FF2B5EF4-FFF2-40B4-BE49-F238E27FC236}">
                <a16:creationId xmlns:a16="http://schemas.microsoft.com/office/drawing/2014/main" id="{81B1CAB2-A7C3-1950-AA66-B3546E8307B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8509001" cy="6858000"/>
          </a:xfrm>
          <a:prstGeom prst="rect">
            <a:avLst/>
          </a:prstGeom>
        </p:spPr>
      </p:pic>
      <p:sp>
        <p:nvSpPr>
          <p:cNvPr id="23" name="Retângulo 2">
            <a:extLst>
              <a:ext uri="{FF2B5EF4-FFF2-40B4-BE49-F238E27FC236}">
                <a16:creationId xmlns:a16="http://schemas.microsoft.com/office/drawing/2014/main" id="{BF59D1ED-C5B0-DE35-0258-8B5016594C8D}"/>
              </a:ext>
            </a:extLst>
          </p:cNvPr>
          <p:cNvSpPr/>
          <p:nvPr/>
        </p:nvSpPr>
        <p:spPr>
          <a:xfrm>
            <a:off x="-196731" y="0"/>
            <a:ext cx="8669338" cy="6928091"/>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pic>
        <p:nvPicPr>
          <p:cNvPr id="2" name="Picture 1">
            <a:extLst>
              <a:ext uri="{FF2B5EF4-FFF2-40B4-BE49-F238E27FC236}">
                <a16:creationId xmlns:a16="http://schemas.microsoft.com/office/drawing/2014/main" id="{7AAEB068-E2AF-C3D4-663A-91D9613E99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495089" y="1"/>
            <a:ext cx="4478997" cy="6857999"/>
          </a:xfrm>
          <a:prstGeom prst="rect">
            <a:avLst/>
          </a:prstGeom>
        </p:spPr>
      </p:pic>
      <p:sp>
        <p:nvSpPr>
          <p:cNvPr id="90" name="Rectangle 89">
            <a:extLst>
              <a:ext uri="{FF2B5EF4-FFF2-40B4-BE49-F238E27FC236}">
                <a16:creationId xmlns:a16="http://schemas.microsoft.com/office/drawing/2014/main" id="{12A4EF11-3551-23F9-B3C1-A383174FB1CE}"/>
              </a:ext>
            </a:extLst>
          </p:cNvPr>
          <p:cNvSpPr/>
          <p:nvPr/>
        </p:nvSpPr>
        <p:spPr>
          <a:xfrm>
            <a:off x="0" y="2553625"/>
            <a:ext cx="13077172" cy="2841635"/>
          </a:xfrm>
          <a:prstGeom prst="rect">
            <a:avLst/>
          </a:prstGeom>
          <a:solidFill>
            <a:schemeClr val="bg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1">
            <a:extLst>
              <a:ext uri="{FF2B5EF4-FFF2-40B4-BE49-F238E27FC236}">
                <a16:creationId xmlns:a16="http://schemas.microsoft.com/office/drawing/2014/main" id="{A1D9E641-B94F-81CB-91E9-9F00EDB8CE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11539301" y="961404"/>
            <a:ext cx="2383393" cy="460585"/>
          </a:xfrm>
          <a:prstGeom prst="rect">
            <a:avLst/>
          </a:prstGeom>
        </p:spPr>
      </p:pic>
      <p:sp>
        <p:nvSpPr>
          <p:cNvPr id="11" name="CaixaDeTexto 10">
            <a:extLst>
              <a:ext uri="{FF2B5EF4-FFF2-40B4-BE49-F238E27FC236}">
                <a16:creationId xmlns:a16="http://schemas.microsoft.com/office/drawing/2014/main" id="{60BF3CCF-90CE-167D-42FC-2615DC25AAA7}"/>
              </a:ext>
            </a:extLst>
          </p:cNvPr>
          <p:cNvSpPr txBox="1"/>
          <p:nvPr/>
        </p:nvSpPr>
        <p:spPr>
          <a:xfrm>
            <a:off x="151917" y="452028"/>
            <a:ext cx="12809373" cy="461665"/>
          </a:xfrm>
          <a:prstGeom prst="rect">
            <a:avLst/>
          </a:prstGeom>
          <a:noFill/>
        </p:spPr>
        <p:txBody>
          <a:bodyPr wrap="square">
            <a:spAutoFit/>
          </a:bodyPr>
          <a:lstStyle/>
          <a:p>
            <a:r>
              <a:rPr lang="en-US" sz="2400">
                <a:solidFill>
                  <a:schemeClr val="bg1"/>
                </a:solidFill>
                <a:latin typeface="DM Sans" pitchFamily="2" charset="77"/>
              </a:rPr>
              <a:t>Well-being rituals made with scents and care.</a:t>
            </a:r>
            <a:endParaRPr lang="en-US" sz="2400">
              <a:latin typeface="DM Sans" pitchFamily="2" charset="77"/>
            </a:endParaRPr>
          </a:p>
        </p:txBody>
      </p:sp>
      <p:pic>
        <p:nvPicPr>
          <p:cNvPr id="9" name="Imagem 8" descr="Desenho com traços pretos em fundo branco&#10;&#10;Descrição gerada automaticamente">
            <a:extLst>
              <a:ext uri="{FF2B5EF4-FFF2-40B4-BE49-F238E27FC236}">
                <a16:creationId xmlns:a16="http://schemas.microsoft.com/office/drawing/2014/main" id="{F3C3CD3C-011C-126E-6610-D2373451A1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6829" y="80998"/>
            <a:ext cx="2736540" cy="431729"/>
          </a:xfrm>
          <a:prstGeom prst="rect">
            <a:avLst/>
          </a:prstGeom>
        </p:spPr>
      </p:pic>
      <p:pic>
        <p:nvPicPr>
          <p:cNvPr id="24" name="Imagem 96" descr="Texto&#10;&#10;Descrição gerada automaticamente com confiança baixa">
            <a:extLst>
              <a:ext uri="{FF2B5EF4-FFF2-40B4-BE49-F238E27FC236}">
                <a16:creationId xmlns:a16="http://schemas.microsoft.com/office/drawing/2014/main" id="{2B1D3C8C-73EF-DF24-6D96-725935136DB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453631" y="971482"/>
            <a:ext cx="2910907" cy="699227"/>
          </a:xfrm>
          <a:prstGeom prst="rect">
            <a:avLst/>
          </a:prstGeom>
        </p:spPr>
      </p:pic>
      <p:pic>
        <p:nvPicPr>
          <p:cNvPr id="12" name="Imagem 39" descr="Interface gráfica do usuário&#10;&#10;Descrição gerada automaticamente com confiança média">
            <a:extLst>
              <a:ext uri="{FF2B5EF4-FFF2-40B4-BE49-F238E27FC236}">
                <a16:creationId xmlns:a16="http://schemas.microsoft.com/office/drawing/2014/main" id="{9606B6EA-1037-BCC0-8F4C-9DC079C0593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005950" y="952298"/>
            <a:ext cx="2961596" cy="711401"/>
          </a:xfrm>
          <a:prstGeom prst="rect">
            <a:avLst/>
          </a:prstGeom>
        </p:spPr>
      </p:pic>
      <p:sp>
        <p:nvSpPr>
          <p:cNvPr id="30" name="CaixaDeTexto 43">
            <a:extLst>
              <a:ext uri="{FF2B5EF4-FFF2-40B4-BE49-F238E27FC236}">
                <a16:creationId xmlns:a16="http://schemas.microsoft.com/office/drawing/2014/main" id="{0BDE5602-FCBC-1D4D-58C9-46EDEE0D69F1}"/>
              </a:ext>
            </a:extLst>
          </p:cNvPr>
          <p:cNvSpPr txBox="1"/>
          <p:nvPr/>
        </p:nvSpPr>
        <p:spPr>
          <a:xfrm>
            <a:off x="53026" y="5750954"/>
            <a:ext cx="1023907" cy="752770"/>
          </a:xfrm>
          <a:prstGeom prst="rect">
            <a:avLst/>
          </a:prstGeom>
          <a:noFill/>
        </p:spPr>
        <p:txBody>
          <a:bodyPr wrap="square">
            <a:spAutoFit/>
          </a:bodyPr>
          <a:lstStyle/>
          <a:p>
            <a:pPr>
              <a:lnSpc>
                <a:spcPts val="1040"/>
              </a:lnSpc>
            </a:pPr>
            <a:r>
              <a:rPr lang="en-US" sz="1400" b="1">
                <a:solidFill>
                  <a:schemeClr val="bg1"/>
                </a:solidFill>
                <a:latin typeface="DM Sans" pitchFamily="2" charset="77"/>
              </a:rPr>
              <a:t>SKIN &amp;</a:t>
            </a:r>
          </a:p>
          <a:p>
            <a:pPr>
              <a:lnSpc>
                <a:spcPts val="1040"/>
              </a:lnSpc>
            </a:pPr>
            <a:endParaRPr lang="en-US" sz="1400" b="1">
              <a:solidFill>
                <a:schemeClr val="bg1"/>
              </a:solidFill>
              <a:latin typeface="DM Sans" pitchFamily="2" charset="77"/>
            </a:endParaRPr>
          </a:p>
          <a:p>
            <a:pPr>
              <a:lnSpc>
                <a:spcPts val="1040"/>
              </a:lnSpc>
            </a:pPr>
            <a:r>
              <a:rPr lang="en-US" sz="1400" b="1">
                <a:solidFill>
                  <a:schemeClr val="bg1"/>
                </a:solidFill>
                <a:latin typeface="DM Sans" pitchFamily="2" charset="77"/>
              </a:rPr>
              <a:t>MOOD </a:t>
            </a:r>
          </a:p>
          <a:p>
            <a:pPr>
              <a:lnSpc>
                <a:spcPts val="1040"/>
              </a:lnSpc>
            </a:pPr>
            <a:endParaRPr lang="en-US" sz="1400" b="1">
              <a:solidFill>
                <a:schemeClr val="bg1"/>
              </a:solidFill>
              <a:latin typeface="DM Sans" pitchFamily="2" charset="77"/>
            </a:endParaRPr>
          </a:p>
          <a:p>
            <a:pPr>
              <a:lnSpc>
                <a:spcPts val="1040"/>
              </a:lnSpc>
            </a:pPr>
            <a:r>
              <a:rPr lang="en-US" sz="1400" b="1">
                <a:solidFill>
                  <a:schemeClr val="bg1"/>
                </a:solidFill>
                <a:latin typeface="DM Sans" pitchFamily="2" charset="77"/>
              </a:rPr>
              <a:t>BENEFITS</a:t>
            </a:r>
          </a:p>
        </p:txBody>
      </p:sp>
      <p:cxnSp>
        <p:nvCxnSpPr>
          <p:cNvPr id="31" name="Conector Reto 28">
            <a:extLst>
              <a:ext uri="{FF2B5EF4-FFF2-40B4-BE49-F238E27FC236}">
                <a16:creationId xmlns:a16="http://schemas.microsoft.com/office/drawing/2014/main" id="{592F0E5A-2D6B-42D0-41E8-0BFC44A8A131}"/>
              </a:ext>
            </a:extLst>
          </p:cNvPr>
          <p:cNvCxnSpPr>
            <a:cxnSpLocks/>
          </p:cNvCxnSpPr>
          <p:nvPr/>
        </p:nvCxnSpPr>
        <p:spPr>
          <a:xfrm>
            <a:off x="1076933" y="5494338"/>
            <a:ext cx="0" cy="12618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aixaDeTexto 44">
            <a:extLst>
              <a:ext uri="{FF2B5EF4-FFF2-40B4-BE49-F238E27FC236}">
                <a16:creationId xmlns:a16="http://schemas.microsoft.com/office/drawing/2014/main" id="{839A9DCE-8E4D-F46F-A489-A81C72BE50E6}"/>
              </a:ext>
            </a:extLst>
          </p:cNvPr>
          <p:cNvSpPr txBox="1"/>
          <p:nvPr/>
        </p:nvSpPr>
        <p:spPr>
          <a:xfrm>
            <a:off x="1123751" y="5494338"/>
            <a:ext cx="1680507" cy="348813"/>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ALPAFLOR® NECTAPURE PF</a:t>
            </a:r>
            <a:endParaRPr lang="en-US" sz="900" b="1" strike="sngStrike">
              <a:solidFill>
                <a:schemeClr val="bg1"/>
              </a:solidFill>
              <a:latin typeface="DM Sans 14pt" pitchFamily="2" charset="77"/>
            </a:endParaRPr>
          </a:p>
          <a:p>
            <a:pPr>
              <a:lnSpc>
                <a:spcPts val="1040"/>
              </a:lnSpc>
              <a:defRPr/>
            </a:pPr>
            <a:r>
              <a:rPr lang="en-US" sz="900" b="1">
                <a:solidFill>
                  <a:schemeClr val="bg1"/>
                </a:solidFill>
                <a:latin typeface="DM Sans 14pt" pitchFamily="2" charset="77"/>
              </a:rPr>
              <a:t>PENTAVITIN® </a:t>
            </a:r>
          </a:p>
        </p:txBody>
      </p:sp>
      <p:sp>
        <p:nvSpPr>
          <p:cNvPr id="33" name="CaixaDeTexto 45">
            <a:extLst>
              <a:ext uri="{FF2B5EF4-FFF2-40B4-BE49-F238E27FC236}">
                <a16:creationId xmlns:a16="http://schemas.microsoft.com/office/drawing/2014/main" id="{37C934B2-80DF-BF31-323C-CF8F1EC2F233}"/>
              </a:ext>
            </a:extLst>
          </p:cNvPr>
          <p:cNvSpPr txBox="1"/>
          <p:nvPr/>
        </p:nvSpPr>
        <p:spPr>
          <a:xfrm>
            <a:off x="3164954" y="5429517"/>
            <a:ext cx="1725988" cy="477054"/>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PENTAVITIN® </a:t>
            </a:r>
          </a:p>
          <a:p>
            <a:pPr>
              <a:lnSpc>
                <a:spcPts val="1040"/>
              </a:lnSpc>
              <a:defRPr/>
            </a:pPr>
            <a:r>
              <a:rPr lang="en-US" sz="900" b="1">
                <a:solidFill>
                  <a:schemeClr val="bg1"/>
                </a:solidFill>
                <a:latin typeface="DM Sans 14pt" pitchFamily="2" charset="77"/>
              </a:rPr>
              <a:t>ALPAFLOR® NECTAPURE PF </a:t>
            </a:r>
          </a:p>
          <a:p>
            <a:pPr>
              <a:lnSpc>
                <a:spcPts val="1040"/>
              </a:lnSpc>
              <a:defRPr/>
            </a:pPr>
            <a:r>
              <a:rPr lang="en-US" sz="900" b="1">
                <a:solidFill>
                  <a:schemeClr val="bg1"/>
                </a:solidFill>
                <a:latin typeface="DM Sans 14pt" pitchFamily="2" charset="77"/>
              </a:rPr>
              <a:t>PEPHA®-CTIVE CB </a:t>
            </a:r>
          </a:p>
        </p:txBody>
      </p:sp>
      <p:sp>
        <p:nvSpPr>
          <p:cNvPr id="34" name="CaixaDeTexto 81">
            <a:extLst>
              <a:ext uri="{FF2B5EF4-FFF2-40B4-BE49-F238E27FC236}">
                <a16:creationId xmlns:a16="http://schemas.microsoft.com/office/drawing/2014/main" id="{CC92ABAD-0D6F-C59B-8057-F20BAE68589A}"/>
              </a:ext>
            </a:extLst>
          </p:cNvPr>
          <p:cNvSpPr txBox="1"/>
          <p:nvPr/>
        </p:nvSpPr>
        <p:spPr>
          <a:xfrm>
            <a:off x="1085082" y="1894020"/>
            <a:ext cx="1362464" cy="592470"/>
          </a:xfrm>
          <a:prstGeom prst="rect">
            <a:avLst/>
          </a:prstGeom>
          <a:noFill/>
        </p:spPr>
        <p:txBody>
          <a:bodyPr wrap="square">
            <a:spAutoFit/>
          </a:bodyPr>
          <a:lstStyle/>
          <a:p>
            <a:pPr marL="0" marR="0" lvl="0" indent="0" defTabSz="914400" rtl="0" eaLnBrk="1" fontAlgn="auto" latinLnBrk="0" hangingPunct="1">
              <a:lnSpc>
                <a:spcPts val="1320"/>
              </a:lnSpc>
              <a:spcBef>
                <a:spcPts val="0"/>
              </a:spcBef>
              <a:spcAft>
                <a:spcPts val="0"/>
              </a:spcAft>
              <a:buClrTx/>
              <a:buSzTx/>
              <a:buFontTx/>
              <a:buNone/>
              <a:tabLst/>
              <a:defRPr/>
            </a:pPr>
            <a:r>
              <a:rPr kumimoji="0" lang="en-US" sz="1000" i="0" u="none" strike="noStrike" kern="1200" cap="none" spc="0" normalizeH="0" baseline="0">
                <a:ln>
                  <a:noFill/>
                </a:ln>
                <a:solidFill>
                  <a:schemeClr val="bg1"/>
                </a:solidFill>
                <a:effectLst/>
                <a:uLnTx/>
                <a:uFillTx/>
                <a:latin typeface="DM Sans 14pt" pitchFamily="2" charset="77"/>
              </a:rPr>
              <a:t>SOUL </a:t>
            </a:r>
          </a:p>
          <a:p>
            <a:pPr marL="0" marR="0" lvl="0" indent="0" defTabSz="914400" rtl="0" eaLnBrk="1" fontAlgn="auto" latinLnBrk="0" hangingPunct="1">
              <a:lnSpc>
                <a:spcPts val="1320"/>
              </a:lnSpc>
              <a:spcBef>
                <a:spcPts val="0"/>
              </a:spcBef>
              <a:spcAft>
                <a:spcPts val="0"/>
              </a:spcAft>
              <a:buClrTx/>
              <a:buSzTx/>
              <a:buFontTx/>
              <a:buNone/>
              <a:tabLst/>
              <a:defRPr/>
            </a:pPr>
            <a:r>
              <a:rPr kumimoji="0" lang="en-US" sz="1000" i="0" u="none" strike="noStrike" kern="1200" cap="none" spc="0" normalizeH="0" baseline="0">
                <a:ln>
                  <a:noFill/>
                </a:ln>
                <a:solidFill>
                  <a:schemeClr val="bg1"/>
                </a:solidFill>
                <a:effectLst/>
                <a:uLnTx/>
                <a:uFillTx/>
                <a:latin typeface="DM Sans 14pt" pitchFamily="2" charset="77"/>
              </a:rPr>
              <a:t>TRANSFORMATIVE </a:t>
            </a:r>
            <a:br>
              <a:rPr kumimoji="0" lang="en-US" sz="1000" i="0" u="none" strike="noStrike" kern="1200" cap="none" spc="0" normalizeH="0" baseline="0">
                <a:ln>
                  <a:noFill/>
                </a:ln>
                <a:solidFill>
                  <a:schemeClr val="bg1"/>
                </a:solidFill>
                <a:effectLst/>
                <a:uLnTx/>
                <a:uFillTx/>
                <a:latin typeface="DM Sans 14pt" pitchFamily="2" charset="77"/>
              </a:rPr>
            </a:br>
            <a:r>
              <a:rPr kumimoji="0" lang="en-US" sz="1400" b="1" i="0" u="none" strike="noStrike" kern="1200" cap="none" spc="0" normalizeH="0" baseline="0">
                <a:ln>
                  <a:noFill/>
                </a:ln>
                <a:solidFill>
                  <a:schemeClr val="bg1"/>
                </a:solidFill>
                <a:effectLst/>
                <a:uLnTx/>
                <a:uFillTx/>
                <a:latin typeface="DM Sans 14pt" pitchFamily="2" charset="77"/>
              </a:rPr>
              <a:t>CLEANSER</a:t>
            </a:r>
            <a:endParaRPr kumimoji="0" lang="en-US" sz="1000" b="1" i="0" u="none" strike="noStrike" kern="1200" cap="none" spc="0" normalizeH="0" baseline="0">
              <a:ln>
                <a:noFill/>
              </a:ln>
              <a:solidFill>
                <a:schemeClr val="bg1"/>
              </a:solidFill>
              <a:effectLst/>
              <a:uLnTx/>
              <a:uFillTx/>
              <a:latin typeface="DM Sans 14pt" pitchFamily="2" charset="77"/>
            </a:endParaRPr>
          </a:p>
        </p:txBody>
      </p:sp>
      <p:pic>
        <p:nvPicPr>
          <p:cNvPr id="35" name="Imagem 28">
            <a:extLst>
              <a:ext uri="{FF2B5EF4-FFF2-40B4-BE49-F238E27FC236}">
                <a16:creationId xmlns:a16="http://schemas.microsoft.com/office/drawing/2014/main" id="{04D6C217-18D9-B548-2618-ED576F3118A7}"/>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514415" y="2383393"/>
            <a:ext cx="2546968" cy="3164337"/>
          </a:xfrm>
          <a:prstGeom prst="rect">
            <a:avLst/>
          </a:prstGeom>
        </p:spPr>
      </p:pic>
      <p:sp>
        <p:nvSpPr>
          <p:cNvPr id="36" name="CaixaDeTexto 53">
            <a:extLst>
              <a:ext uri="{FF2B5EF4-FFF2-40B4-BE49-F238E27FC236}">
                <a16:creationId xmlns:a16="http://schemas.microsoft.com/office/drawing/2014/main" id="{80AE4A54-DF2A-B677-A403-E7C96DEED323}"/>
              </a:ext>
            </a:extLst>
          </p:cNvPr>
          <p:cNvSpPr txBox="1"/>
          <p:nvPr/>
        </p:nvSpPr>
        <p:spPr>
          <a:xfrm>
            <a:off x="1129696" y="5854215"/>
            <a:ext cx="1731589" cy="509563"/>
          </a:xfrm>
          <a:prstGeom prst="rect">
            <a:avLst/>
          </a:prstGeom>
          <a:noFill/>
        </p:spPr>
        <p:txBody>
          <a:bodyPr wrap="square">
            <a:spAutoFit/>
          </a:bodyPr>
          <a:lstStyle/>
          <a:p>
            <a:pPr>
              <a:lnSpc>
                <a:spcPts val="1080"/>
              </a:lnSpc>
            </a:pPr>
            <a:r>
              <a:rPr lang="en-US" sz="800">
                <a:solidFill>
                  <a:schemeClr val="bg1"/>
                </a:solidFill>
              </a:rPr>
              <a:t>Skin comfort, antipollution,</a:t>
            </a:r>
          </a:p>
          <a:p>
            <a:pPr>
              <a:lnSpc>
                <a:spcPts val="1080"/>
              </a:lnSpc>
            </a:pPr>
            <a:r>
              <a:rPr lang="en-US" sz="800">
                <a:solidFill>
                  <a:schemeClr val="bg1"/>
                </a:solidFill>
              </a:rPr>
              <a:t>Instant hydration, </a:t>
            </a:r>
          </a:p>
          <a:p>
            <a:pPr>
              <a:lnSpc>
                <a:spcPts val="1080"/>
              </a:lnSpc>
            </a:pPr>
            <a:r>
              <a:rPr lang="en-US" sz="800">
                <a:solidFill>
                  <a:schemeClr val="bg1"/>
                </a:solidFill>
              </a:rPr>
              <a:t>Strengthens the skin’s barrier</a:t>
            </a:r>
          </a:p>
        </p:txBody>
      </p:sp>
      <p:sp>
        <p:nvSpPr>
          <p:cNvPr id="39" name="Rectangle: Rounded Corners 38">
            <a:extLst>
              <a:ext uri="{FF2B5EF4-FFF2-40B4-BE49-F238E27FC236}">
                <a16:creationId xmlns:a16="http://schemas.microsoft.com/office/drawing/2014/main" id="{D0BC6CBC-F068-95D5-0861-222466C09C5D}"/>
              </a:ext>
            </a:extLst>
          </p:cNvPr>
          <p:cNvSpPr/>
          <p:nvPr/>
        </p:nvSpPr>
        <p:spPr>
          <a:xfrm>
            <a:off x="1224726" y="6340380"/>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37" name="Imagem 37">
            <a:extLst>
              <a:ext uri="{FF2B5EF4-FFF2-40B4-BE49-F238E27FC236}">
                <a16:creationId xmlns:a16="http://schemas.microsoft.com/office/drawing/2014/main" id="{B70471E8-5B88-7FF5-DC76-832AA670815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261995" y="6375484"/>
            <a:ext cx="1032909" cy="248201"/>
          </a:xfrm>
          <a:prstGeom prst="rect">
            <a:avLst/>
          </a:prstGeom>
        </p:spPr>
      </p:pic>
      <p:sp>
        <p:nvSpPr>
          <p:cNvPr id="38" name="TextBox 37">
            <a:extLst>
              <a:ext uri="{FF2B5EF4-FFF2-40B4-BE49-F238E27FC236}">
                <a16:creationId xmlns:a16="http://schemas.microsoft.com/office/drawing/2014/main" id="{5A93B302-8204-E04A-E4FC-F8362CD42332}"/>
              </a:ext>
            </a:extLst>
          </p:cNvPr>
          <p:cNvSpPr txBox="1"/>
          <p:nvPr/>
        </p:nvSpPr>
        <p:spPr>
          <a:xfrm>
            <a:off x="1554179" y="6521594"/>
            <a:ext cx="852667" cy="246221"/>
          </a:xfrm>
          <a:prstGeom prst="rect">
            <a:avLst/>
          </a:prstGeom>
          <a:noFill/>
        </p:spPr>
        <p:txBody>
          <a:bodyPr wrap="square">
            <a:spAutoFit/>
          </a:bodyPr>
          <a:lstStyle/>
          <a:p>
            <a:r>
              <a:rPr lang="en-US" sz="1000" b="1"/>
              <a:t>HAPPY</a:t>
            </a:r>
          </a:p>
        </p:txBody>
      </p:sp>
      <p:sp>
        <p:nvSpPr>
          <p:cNvPr id="40" name="CaixaDeTexto 55">
            <a:extLst>
              <a:ext uri="{FF2B5EF4-FFF2-40B4-BE49-F238E27FC236}">
                <a16:creationId xmlns:a16="http://schemas.microsoft.com/office/drawing/2014/main" id="{EAE06732-337D-92DA-DD5D-BD8625A58223}"/>
              </a:ext>
            </a:extLst>
          </p:cNvPr>
          <p:cNvSpPr txBox="1"/>
          <p:nvPr/>
        </p:nvSpPr>
        <p:spPr>
          <a:xfrm>
            <a:off x="3164691" y="5932862"/>
            <a:ext cx="2649106" cy="368499"/>
          </a:xfrm>
          <a:prstGeom prst="rect">
            <a:avLst/>
          </a:prstGeom>
          <a:noFill/>
        </p:spPr>
        <p:txBody>
          <a:bodyPr wrap="square">
            <a:spAutoFit/>
          </a:bodyPr>
          <a:lstStyle/>
          <a:p>
            <a:pPr marR="0" lvl="0" indent="0" fontAlgn="auto">
              <a:lnSpc>
                <a:spcPts val="1080"/>
              </a:lnSpc>
              <a:spcBef>
                <a:spcPts val="0"/>
              </a:spcBef>
              <a:spcAft>
                <a:spcPts val="0"/>
              </a:spcAft>
              <a:buClrTx/>
              <a:buSzTx/>
              <a:buFontTx/>
              <a:buNone/>
              <a:tabLst/>
              <a:defRPr/>
            </a:pPr>
            <a:r>
              <a:rPr lang="en-US" sz="800">
                <a:solidFill>
                  <a:schemeClr val="bg1"/>
                </a:solidFill>
              </a:rPr>
              <a:t>Moisturizing &amp; glow,</a:t>
            </a:r>
          </a:p>
          <a:p>
            <a:pPr lvl="0">
              <a:lnSpc>
                <a:spcPts val="1080"/>
              </a:lnSpc>
              <a:defRPr/>
            </a:pPr>
            <a:r>
              <a:rPr lang="en-US" sz="800">
                <a:solidFill>
                  <a:schemeClr val="bg1"/>
                </a:solidFill>
              </a:rPr>
              <a:t>Cellular booster,  Antioxidant </a:t>
            </a:r>
          </a:p>
        </p:txBody>
      </p:sp>
      <p:sp>
        <p:nvSpPr>
          <p:cNvPr id="41" name="Rectangle: Rounded Corners 40">
            <a:extLst>
              <a:ext uri="{FF2B5EF4-FFF2-40B4-BE49-F238E27FC236}">
                <a16:creationId xmlns:a16="http://schemas.microsoft.com/office/drawing/2014/main" id="{62EDB674-7CB1-3C39-EFF7-AEDCA010C879}"/>
              </a:ext>
            </a:extLst>
          </p:cNvPr>
          <p:cNvSpPr/>
          <p:nvPr/>
        </p:nvSpPr>
        <p:spPr>
          <a:xfrm>
            <a:off x="3224640" y="6328726"/>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2" name="Imagem 37">
            <a:extLst>
              <a:ext uri="{FF2B5EF4-FFF2-40B4-BE49-F238E27FC236}">
                <a16:creationId xmlns:a16="http://schemas.microsoft.com/office/drawing/2014/main" id="{DA23C4AE-FD84-CD65-EC21-BE2E491A07D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61909" y="6363830"/>
            <a:ext cx="1032909" cy="248201"/>
          </a:xfrm>
          <a:prstGeom prst="rect">
            <a:avLst/>
          </a:prstGeom>
        </p:spPr>
      </p:pic>
      <p:sp>
        <p:nvSpPr>
          <p:cNvPr id="43" name="TextBox 42">
            <a:extLst>
              <a:ext uri="{FF2B5EF4-FFF2-40B4-BE49-F238E27FC236}">
                <a16:creationId xmlns:a16="http://schemas.microsoft.com/office/drawing/2014/main" id="{82B0E1BA-FE95-68A5-22CF-F3D319DE0845}"/>
              </a:ext>
            </a:extLst>
          </p:cNvPr>
          <p:cNvSpPr txBox="1"/>
          <p:nvPr/>
        </p:nvSpPr>
        <p:spPr>
          <a:xfrm>
            <a:off x="3554093" y="6509940"/>
            <a:ext cx="852667" cy="246221"/>
          </a:xfrm>
          <a:prstGeom prst="rect">
            <a:avLst/>
          </a:prstGeom>
          <a:noFill/>
        </p:spPr>
        <p:txBody>
          <a:bodyPr wrap="square">
            <a:spAutoFit/>
          </a:bodyPr>
          <a:lstStyle/>
          <a:p>
            <a:r>
              <a:rPr lang="en-US" sz="1000" b="1"/>
              <a:t>ENERGY</a:t>
            </a:r>
          </a:p>
        </p:txBody>
      </p:sp>
      <p:pic>
        <p:nvPicPr>
          <p:cNvPr id="52" name="Imagem 29">
            <a:extLst>
              <a:ext uri="{FF2B5EF4-FFF2-40B4-BE49-F238E27FC236}">
                <a16:creationId xmlns:a16="http://schemas.microsoft.com/office/drawing/2014/main" id="{9A6EE13A-BFDE-772B-1AE6-21080E1D9BA5}"/>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2604428" y="2912683"/>
            <a:ext cx="1992028" cy="2655373"/>
          </a:xfrm>
          <a:prstGeom prst="rect">
            <a:avLst/>
          </a:prstGeom>
        </p:spPr>
      </p:pic>
      <p:pic>
        <p:nvPicPr>
          <p:cNvPr id="53" name="Imagem 39">
            <a:extLst>
              <a:ext uri="{FF2B5EF4-FFF2-40B4-BE49-F238E27FC236}">
                <a16:creationId xmlns:a16="http://schemas.microsoft.com/office/drawing/2014/main" id="{2BFC77A1-8876-1210-31A5-945488B2E432}"/>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534567" y="2739928"/>
            <a:ext cx="2233883" cy="2977768"/>
          </a:xfrm>
          <a:prstGeom prst="rect">
            <a:avLst/>
          </a:prstGeom>
        </p:spPr>
      </p:pic>
      <p:pic>
        <p:nvPicPr>
          <p:cNvPr id="54" name="Imagem 76">
            <a:extLst>
              <a:ext uri="{FF2B5EF4-FFF2-40B4-BE49-F238E27FC236}">
                <a16:creationId xmlns:a16="http://schemas.microsoft.com/office/drawing/2014/main" id="{1EB4785A-48C5-403C-AF51-08982EE467DA}"/>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964298" y="2151566"/>
            <a:ext cx="2710924" cy="3613661"/>
          </a:xfrm>
          <a:prstGeom prst="rect">
            <a:avLst/>
          </a:prstGeom>
        </p:spPr>
      </p:pic>
      <p:sp>
        <p:nvSpPr>
          <p:cNvPr id="55" name="Rectangle: Rounded Corners 54">
            <a:extLst>
              <a:ext uri="{FF2B5EF4-FFF2-40B4-BE49-F238E27FC236}">
                <a16:creationId xmlns:a16="http://schemas.microsoft.com/office/drawing/2014/main" id="{E599FDE9-0D26-A804-8AC4-1D0168EB7A4D}"/>
              </a:ext>
            </a:extLst>
          </p:cNvPr>
          <p:cNvSpPr/>
          <p:nvPr/>
        </p:nvSpPr>
        <p:spPr>
          <a:xfrm>
            <a:off x="5182980" y="6321106"/>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6" name="Imagem 37">
            <a:extLst>
              <a:ext uri="{FF2B5EF4-FFF2-40B4-BE49-F238E27FC236}">
                <a16:creationId xmlns:a16="http://schemas.microsoft.com/office/drawing/2014/main" id="{1390A973-419C-3D3B-8BE1-0FB30CBDAFC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20249" y="6356210"/>
            <a:ext cx="1032909" cy="248201"/>
          </a:xfrm>
          <a:prstGeom prst="rect">
            <a:avLst/>
          </a:prstGeom>
        </p:spPr>
      </p:pic>
      <p:sp>
        <p:nvSpPr>
          <p:cNvPr id="57" name="TextBox 56">
            <a:extLst>
              <a:ext uri="{FF2B5EF4-FFF2-40B4-BE49-F238E27FC236}">
                <a16:creationId xmlns:a16="http://schemas.microsoft.com/office/drawing/2014/main" id="{865F629C-2CA5-9E84-3917-69215A0A0F09}"/>
              </a:ext>
            </a:extLst>
          </p:cNvPr>
          <p:cNvSpPr txBox="1"/>
          <p:nvPr/>
        </p:nvSpPr>
        <p:spPr>
          <a:xfrm>
            <a:off x="5512433" y="6502320"/>
            <a:ext cx="852667" cy="246221"/>
          </a:xfrm>
          <a:prstGeom prst="rect">
            <a:avLst/>
          </a:prstGeom>
          <a:noFill/>
        </p:spPr>
        <p:txBody>
          <a:bodyPr wrap="square">
            <a:spAutoFit/>
          </a:bodyPr>
          <a:lstStyle/>
          <a:p>
            <a:r>
              <a:rPr lang="en-US" sz="1000" b="1"/>
              <a:t>ENERGY</a:t>
            </a:r>
          </a:p>
        </p:txBody>
      </p:sp>
      <p:sp>
        <p:nvSpPr>
          <p:cNvPr id="58" name="Rectangle: Rounded Corners 57">
            <a:extLst>
              <a:ext uri="{FF2B5EF4-FFF2-40B4-BE49-F238E27FC236}">
                <a16:creationId xmlns:a16="http://schemas.microsoft.com/office/drawing/2014/main" id="{37358ECA-2A45-9EFA-726F-F9902BAC71B5}"/>
              </a:ext>
            </a:extLst>
          </p:cNvPr>
          <p:cNvSpPr/>
          <p:nvPr/>
        </p:nvSpPr>
        <p:spPr>
          <a:xfrm>
            <a:off x="6806040" y="6313486"/>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0" name="TextBox 59">
            <a:extLst>
              <a:ext uri="{FF2B5EF4-FFF2-40B4-BE49-F238E27FC236}">
                <a16:creationId xmlns:a16="http://schemas.microsoft.com/office/drawing/2014/main" id="{0C74A2EC-22ED-2B0C-BDA2-C84C323C3430}"/>
              </a:ext>
            </a:extLst>
          </p:cNvPr>
          <p:cNvSpPr txBox="1"/>
          <p:nvPr/>
        </p:nvSpPr>
        <p:spPr>
          <a:xfrm>
            <a:off x="7135493" y="6494700"/>
            <a:ext cx="852667" cy="246221"/>
          </a:xfrm>
          <a:prstGeom prst="rect">
            <a:avLst/>
          </a:prstGeom>
          <a:noFill/>
        </p:spPr>
        <p:txBody>
          <a:bodyPr wrap="square">
            <a:spAutoFit/>
          </a:bodyPr>
          <a:lstStyle/>
          <a:p>
            <a:r>
              <a:rPr lang="en-US" sz="1000" b="1"/>
              <a:t>FOCUS</a:t>
            </a:r>
          </a:p>
        </p:txBody>
      </p:sp>
      <p:pic>
        <p:nvPicPr>
          <p:cNvPr id="61" name="Imagem 1047">
            <a:extLst>
              <a:ext uri="{FF2B5EF4-FFF2-40B4-BE49-F238E27FC236}">
                <a16:creationId xmlns:a16="http://schemas.microsoft.com/office/drawing/2014/main" id="{51C995A6-BA4A-20A0-09E9-4FB7256F70F2}"/>
              </a:ext>
            </a:extLst>
          </p:cNvPr>
          <p:cNvPicPr>
            <a:picLocks noChangeAspect="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31141" y="6337242"/>
            <a:ext cx="1015609" cy="243809"/>
          </a:xfrm>
          <a:prstGeom prst="rect">
            <a:avLst/>
          </a:prstGeom>
        </p:spPr>
      </p:pic>
      <p:sp>
        <p:nvSpPr>
          <p:cNvPr id="62" name="CaixaDeTexto 58">
            <a:extLst>
              <a:ext uri="{FF2B5EF4-FFF2-40B4-BE49-F238E27FC236}">
                <a16:creationId xmlns:a16="http://schemas.microsoft.com/office/drawing/2014/main" id="{03CEB442-20F0-666A-76CB-635A0B70C96C}"/>
              </a:ext>
            </a:extLst>
          </p:cNvPr>
          <p:cNvSpPr txBox="1"/>
          <p:nvPr/>
        </p:nvSpPr>
        <p:spPr>
          <a:xfrm>
            <a:off x="5115631" y="5821230"/>
            <a:ext cx="1518110" cy="509563"/>
          </a:xfrm>
          <a:prstGeom prst="rect">
            <a:avLst/>
          </a:prstGeom>
          <a:noFill/>
        </p:spPr>
        <p:txBody>
          <a:bodyPr wrap="square">
            <a:spAutoFit/>
          </a:bodyPr>
          <a:lstStyle/>
          <a:p>
            <a:pPr marR="0" lvl="0" indent="0" fontAlgn="auto">
              <a:lnSpc>
                <a:spcPts val="1080"/>
              </a:lnSpc>
              <a:spcBef>
                <a:spcPts val="0"/>
              </a:spcBef>
              <a:spcAft>
                <a:spcPts val="0"/>
              </a:spcAft>
              <a:buClrTx/>
              <a:buSzTx/>
              <a:buFontTx/>
              <a:buNone/>
              <a:tabLst/>
              <a:defRPr/>
            </a:pPr>
            <a:r>
              <a:rPr lang="en-US" sz="800">
                <a:solidFill>
                  <a:schemeClr val="bg1"/>
                </a:solidFill>
              </a:rPr>
              <a:t>Regenerate, Anti-stretch marks, Firmness, elasticity &amp; softness</a:t>
            </a:r>
          </a:p>
        </p:txBody>
      </p:sp>
      <p:sp>
        <p:nvSpPr>
          <p:cNvPr id="63" name="CaixaDeTexto 46">
            <a:extLst>
              <a:ext uri="{FF2B5EF4-FFF2-40B4-BE49-F238E27FC236}">
                <a16:creationId xmlns:a16="http://schemas.microsoft.com/office/drawing/2014/main" id="{2256DE32-A794-DA6F-51F6-59C5094BB6D2}"/>
              </a:ext>
            </a:extLst>
          </p:cNvPr>
          <p:cNvSpPr txBox="1"/>
          <p:nvPr/>
        </p:nvSpPr>
        <p:spPr>
          <a:xfrm>
            <a:off x="5085414" y="5453417"/>
            <a:ext cx="1617054" cy="220573"/>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RETINOL CB 50 </a:t>
            </a:r>
          </a:p>
        </p:txBody>
      </p:sp>
      <p:sp>
        <p:nvSpPr>
          <p:cNvPr id="64" name="CaixaDeTexto 59">
            <a:extLst>
              <a:ext uri="{FF2B5EF4-FFF2-40B4-BE49-F238E27FC236}">
                <a16:creationId xmlns:a16="http://schemas.microsoft.com/office/drawing/2014/main" id="{94CA47AE-ED81-4809-050F-336C7D7497BC}"/>
              </a:ext>
            </a:extLst>
          </p:cNvPr>
          <p:cNvSpPr txBox="1"/>
          <p:nvPr/>
        </p:nvSpPr>
        <p:spPr>
          <a:xfrm>
            <a:off x="6759997" y="5854215"/>
            <a:ext cx="1617054" cy="368499"/>
          </a:xfrm>
          <a:prstGeom prst="rect">
            <a:avLst/>
          </a:prstGeom>
          <a:noFill/>
        </p:spPr>
        <p:txBody>
          <a:bodyPr wrap="square">
            <a:spAutoFit/>
          </a:bodyPr>
          <a:lstStyle/>
          <a:p>
            <a:pPr marR="0" lvl="0" indent="0" fontAlgn="auto">
              <a:lnSpc>
                <a:spcPts val="1080"/>
              </a:lnSpc>
              <a:spcBef>
                <a:spcPts val="0"/>
              </a:spcBef>
              <a:spcAft>
                <a:spcPts val="0"/>
              </a:spcAft>
              <a:buClrTx/>
              <a:buSzTx/>
              <a:buFontTx/>
              <a:buNone/>
              <a:tabLst/>
              <a:defRPr/>
            </a:pPr>
            <a:r>
              <a:rPr lang="en-US" sz="800">
                <a:solidFill>
                  <a:schemeClr val="bg1"/>
                </a:solidFill>
              </a:rPr>
              <a:t>Hydrates and</a:t>
            </a:r>
          </a:p>
          <a:p>
            <a:pPr marR="0" lvl="0" indent="0" fontAlgn="auto">
              <a:lnSpc>
                <a:spcPts val="1080"/>
              </a:lnSpc>
              <a:spcBef>
                <a:spcPts val="0"/>
              </a:spcBef>
              <a:spcAft>
                <a:spcPts val="0"/>
              </a:spcAft>
              <a:buClrTx/>
              <a:buSzTx/>
              <a:buFontTx/>
              <a:buNone/>
              <a:tabLst/>
              <a:defRPr/>
            </a:pPr>
            <a:r>
              <a:rPr lang="en-US" sz="800">
                <a:solidFill>
                  <a:schemeClr val="bg1"/>
                </a:solidFill>
              </a:rPr>
              <a:t> perfumes</a:t>
            </a:r>
          </a:p>
        </p:txBody>
      </p:sp>
      <p:sp>
        <p:nvSpPr>
          <p:cNvPr id="65" name="CaixaDeTexto 47">
            <a:extLst>
              <a:ext uri="{FF2B5EF4-FFF2-40B4-BE49-F238E27FC236}">
                <a16:creationId xmlns:a16="http://schemas.microsoft.com/office/drawing/2014/main" id="{D4FBECF8-4B14-8640-BCE5-52A54B86ADF4}"/>
              </a:ext>
            </a:extLst>
          </p:cNvPr>
          <p:cNvSpPr txBox="1"/>
          <p:nvPr/>
        </p:nvSpPr>
        <p:spPr>
          <a:xfrm>
            <a:off x="6747235" y="5457925"/>
            <a:ext cx="2122459" cy="477054"/>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PENTAVITIN®</a:t>
            </a:r>
          </a:p>
          <a:p>
            <a:pPr>
              <a:lnSpc>
                <a:spcPts val="1040"/>
              </a:lnSpc>
              <a:defRPr/>
            </a:pPr>
            <a:endParaRPr lang="en-US" sz="900" b="1">
              <a:solidFill>
                <a:schemeClr val="bg1"/>
              </a:solidFill>
              <a:latin typeface="DM Sans 14pt" pitchFamily="2" charset="77"/>
            </a:endParaRPr>
          </a:p>
          <a:p>
            <a:pPr>
              <a:lnSpc>
                <a:spcPts val="1040"/>
              </a:lnSpc>
              <a:defRPr/>
            </a:pPr>
            <a:r>
              <a:rPr lang="en-US" sz="900" b="1">
                <a:solidFill>
                  <a:schemeClr val="bg1"/>
                </a:solidFill>
                <a:latin typeface="DM Sans 14pt" pitchFamily="2" charset="77"/>
              </a:rPr>
              <a:t> </a:t>
            </a:r>
          </a:p>
        </p:txBody>
      </p:sp>
      <p:cxnSp>
        <p:nvCxnSpPr>
          <p:cNvPr id="66" name="Conector Reto 28">
            <a:extLst>
              <a:ext uri="{FF2B5EF4-FFF2-40B4-BE49-F238E27FC236}">
                <a16:creationId xmlns:a16="http://schemas.microsoft.com/office/drawing/2014/main" id="{0009AA06-8882-AEA3-CD9A-8CDC8610007C}"/>
              </a:ext>
            </a:extLst>
          </p:cNvPr>
          <p:cNvCxnSpPr>
            <a:cxnSpLocks/>
          </p:cNvCxnSpPr>
          <p:nvPr/>
        </p:nvCxnSpPr>
        <p:spPr>
          <a:xfrm>
            <a:off x="3085751" y="5468880"/>
            <a:ext cx="0" cy="12618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Conector Reto 28">
            <a:extLst>
              <a:ext uri="{FF2B5EF4-FFF2-40B4-BE49-F238E27FC236}">
                <a16:creationId xmlns:a16="http://schemas.microsoft.com/office/drawing/2014/main" id="{BF87D443-F93B-E7C5-17F1-88BA5D1CF1B5}"/>
              </a:ext>
            </a:extLst>
          </p:cNvPr>
          <p:cNvCxnSpPr>
            <a:cxnSpLocks/>
          </p:cNvCxnSpPr>
          <p:nvPr/>
        </p:nvCxnSpPr>
        <p:spPr>
          <a:xfrm>
            <a:off x="5024411" y="5481280"/>
            <a:ext cx="0" cy="12618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Conector Reto 28">
            <a:extLst>
              <a:ext uri="{FF2B5EF4-FFF2-40B4-BE49-F238E27FC236}">
                <a16:creationId xmlns:a16="http://schemas.microsoft.com/office/drawing/2014/main" id="{60D98885-FCCE-B938-F609-294F9094D7BC}"/>
              </a:ext>
            </a:extLst>
          </p:cNvPr>
          <p:cNvCxnSpPr>
            <a:cxnSpLocks/>
          </p:cNvCxnSpPr>
          <p:nvPr/>
        </p:nvCxnSpPr>
        <p:spPr>
          <a:xfrm>
            <a:off x="6702468" y="5494338"/>
            <a:ext cx="0" cy="12618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0" name="Imagem 73">
            <a:extLst>
              <a:ext uri="{FF2B5EF4-FFF2-40B4-BE49-F238E27FC236}">
                <a16:creationId xmlns:a16="http://schemas.microsoft.com/office/drawing/2014/main" id="{43F415C0-F4CB-68E9-C003-093CA90C1FD1}"/>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9656825" y="1978041"/>
            <a:ext cx="2082383" cy="4067532"/>
          </a:xfrm>
          <a:prstGeom prst="rect">
            <a:avLst/>
          </a:prstGeom>
        </p:spPr>
      </p:pic>
      <p:sp>
        <p:nvSpPr>
          <p:cNvPr id="71" name="CaixaDeTexto 19">
            <a:extLst>
              <a:ext uri="{FF2B5EF4-FFF2-40B4-BE49-F238E27FC236}">
                <a16:creationId xmlns:a16="http://schemas.microsoft.com/office/drawing/2014/main" id="{94B19D4B-3593-0684-ABCB-8E4B13652704}"/>
              </a:ext>
            </a:extLst>
          </p:cNvPr>
          <p:cNvSpPr txBox="1"/>
          <p:nvPr/>
        </p:nvSpPr>
        <p:spPr>
          <a:xfrm>
            <a:off x="10943756" y="1909472"/>
            <a:ext cx="1433518" cy="598177"/>
          </a:xfrm>
          <a:prstGeom prst="rect">
            <a:avLst/>
          </a:prstGeom>
          <a:noFill/>
        </p:spPr>
        <p:txBody>
          <a:bodyPr wrap="square" lIns="91440" tIns="45720" rIns="91440" bIns="45720" anchor="t">
            <a:spAutoFit/>
          </a:bodyPr>
          <a:lstStyle/>
          <a:p>
            <a:pPr>
              <a:lnSpc>
                <a:spcPts val="1320"/>
              </a:lnSpc>
              <a:defRPr/>
            </a:pPr>
            <a:r>
              <a:rPr lang="en-US" sz="1000">
                <a:solidFill>
                  <a:schemeClr val="bg1"/>
                </a:solidFill>
                <a:latin typeface="DM Sans 14pt" pitchFamily="2" charset="77"/>
              </a:rPr>
              <a:t>POST-WORKOUT</a:t>
            </a:r>
          </a:p>
          <a:p>
            <a:pPr>
              <a:lnSpc>
                <a:spcPts val="1320"/>
              </a:lnSpc>
              <a:defRPr/>
            </a:pPr>
            <a:r>
              <a:rPr lang="en-US" sz="1400" b="1">
                <a:solidFill>
                  <a:schemeClr val="bg1"/>
                </a:solidFill>
                <a:latin typeface="DM Sans 14pt" pitchFamily="2" charset="77"/>
              </a:rPr>
              <a:t>BODY CREAM GEL</a:t>
            </a:r>
          </a:p>
        </p:txBody>
      </p:sp>
      <p:pic>
        <p:nvPicPr>
          <p:cNvPr id="73" name="Imagem 82">
            <a:extLst>
              <a:ext uri="{FF2B5EF4-FFF2-40B4-BE49-F238E27FC236}">
                <a16:creationId xmlns:a16="http://schemas.microsoft.com/office/drawing/2014/main" id="{2325EC3A-8FFF-9229-C0E0-750E7FAFF65C}"/>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8544153" y="3397780"/>
            <a:ext cx="2122460" cy="2642751"/>
          </a:xfrm>
          <a:prstGeom prst="rect">
            <a:avLst/>
          </a:prstGeom>
        </p:spPr>
      </p:pic>
      <p:sp>
        <p:nvSpPr>
          <p:cNvPr id="74" name="CaixaDeTexto 26">
            <a:extLst>
              <a:ext uri="{FF2B5EF4-FFF2-40B4-BE49-F238E27FC236}">
                <a16:creationId xmlns:a16="http://schemas.microsoft.com/office/drawing/2014/main" id="{25C51BA8-FF48-4B06-9BCC-98865FA8ADAF}"/>
              </a:ext>
            </a:extLst>
          </p:cNvPr>
          <p:cNvSpPr txBox="1"/>
          <p:nvPr/>
        </p:nvSpPr>
        <p:spPr>
          <a:xfrm>
            <a:off x="8773146" y="1912538"/>
            <a:ext cx="1102856" cy="598177"/>
          </a:xfrm>
          <a:prstGeom prst="rect">
            <a:avLst/>
          </a:prstGeom>
          <a:noFill/>
        </p:spPr>
        <p:txBody>
          <a:bodyPr wrap="square">
            <a:spAutoFit/>
          </a:bodyPr>
          <a:lstStyle/>
          <a:p>
            <a:pPr>
              <a:lnSpc>
                <a:spcPts val="1320"/>
              </a:lnSpc>
              <a:defRPr/>
            </a:pPr>
            <a:r>
              <a:rPr lang="en-US" sz="1000">
                <a:solidFill>
                  <a:schemeClr val="bg1"/>
                </a:solidFill>
                <a:latin typeface="DM Sans 14pt" pitchFamily="2" charset="77"/>
              </a:rPr>
              <a:t>SLEEP EASY</a:t>
            </a:r>
          </a:p>
          <a:p>
            <a:pPr>
              <a:lnSpc>
                <a:spcPts val="1320"/>
              </a:lnSpc>
              <a:defRPr/>
            </a:pPr>
            <a:r>
              <a:rPr lang="en-US" sz="1400" b="1">
                <a:solidFill>
                  <a:schemeClr val="bg1"/>
                </a:solidFill>
                <a:latin typeface="DM Sans 14pt" pitchFamily="2" charset="77"/>
              </a:rPr>
              <a:t>NIGHT CREAM</a:t>
            </a:r>
          </a:p>
        </p:txBody>
      </p:sp>
      <p:sp>
        <p:nvSpPr>
          <p:cNvPr id="75" name="CaixaDeTexto 6">
            <a:extLst>
              <a:ext uri="{FF2B5EF4-FFF2-40B4-BE49-F238E27FC236}">
                <a16:creationId xmlns:a16="http://schemas.microsoft.com/office/drawing/2014/main" id="{5305DC2B-CFA5-1A90-5D41-B5AD4A1F8F03}"/>
              </a:ext>
            </a:extLst>
          </p:cNvPr>
          <p:cNvSpPr txBox="1"/>
          <p:nvPr/>
        </p:nvSpPr>
        <p:spPr>
          <a:xfrm>
            <a:off x="3147243" y="1858009"/>
            <a:ext cx="1020050" cy="598177"/>
          </a:xfrm>
          <a:prstGeom prst="rect">
            <a:avLst/>
          </a:prstGeom>
          <a:noFill/>
        </p:spPr>
        <p:txBody>
          <a:bodyPr wrap="square">
            <a:spAutoFit/>
          </a:bodyPr>
          <a:lstStyle/>
          <a:p>
            <a:pPr>
              <a:lnSpc>
                <a:spcPts val="1320"/>
              </a:lnSpc>
              <a:defRPr/>
            </a:pPr>
            <a:r>
              <a:rPr lang="en-US" sz="1000">
                <a:solidFill>
                  <a:schemeClr val="bg1"/>
                </a:solidFill>
                <a:latin typeface="DM Sans 14pt" pitchFamily="2" charset="77"/>
              </a:rPr>
              <a:t>WAKE UP </a:t>
            </a:r>
          </a:p>
          <a:p>
            <a:pPr>
              <a:lnSpc>
                <a:spcPts val="1320"/>
              </a:lnSpc>
              <a:defRPr/>
            </a:pPr>
            <a:r>
              <a:rPr lang="en-US" sz="1000">
                <a:solidFill>
                  <a:schemeClr val="bg1"/>
                </a:solidFill>
                <a:latin typeface="DM Sans 14pt" pitchFamily="2" charset="77"/>
              </a:rPr>
              <a:t>CALL </a:t>
            </a:r>
          </a:p>
          <a:p>
            <a:pPr>
              <a:lnSpc>
                <a:spcPts val="1320"/>
              </a:lnSpc>
              <a:defRPr/>
            </a:pPr>
            <a:r>
              <a:rPr lang="en-US" sz="1400" b="1">
                <a:solidFill>
                  <a:schemeClr val="bg1"/>
                </a:solidFill>
                <a:latin typeface="DM Sans 14pt" pitchFamily="2" charset="77"/>
              </a:rPr>
              <a:t>CREAM</a:t>
            </a:r>
            <a:endParaRPr lang="en-US" sz="1000" b="1">
              <a:solidFill>
                <a:schemeClr val="bg1"/>
              </a:solidFill>
              <a:latin typeface="DM Sans 14pt" pitchFamily="2" charset="77"/>
            </a:endParaRPr>
          </a:p>
        </p:txBody>
      </p:sp>
      <p:sp>
        <p:nvSpPr>
          <p:cNvPr id="76" name="CaixaDeTexto 14">
            <a:extLst>
              <a:ext uri="{FF2B5EF4-FFF2-40B4-BE49-F238E27FC236}">
                <a16:creationId xmlns:a16="http://schemas.microsoft.com/office/drawing/2014/main" id="{7BE79B02-C8A1-CA66-707F-771E26DAE494}"/>
              </a:ext>
            </a:extLst>
          </p:cNvPr>
          <p:cNvSpPr txBox="1"/>
          <p:nvPr/>
        </p:nvSpPr>
        <p:spPr>
          <a:xfrm>
            <a:off x="5089815" y="1910866"/>
            <a:ext cx="1399591" cy="598177"/>
          </a:xfrm>
          <a:prstGeom prst="rect">
            <a:avLst/>
          </a:prstGeom>
          <a:noFill/>
        </p:spPr>
        <p:txBody>
          <a:bodyPr wrap="square">
            <a:spAutoFit/>
          </a:bodyPr>
          <a:lstStyle/>
          <a:p>
            <a:pPr>
              <a:lnSpc>
                <a:spcPts val="1320"/>
              </a:lnSpc>
              <a:defRPr/>
            </a:pPr>
            <a:r>
              <a:rPr lang="en-US" sz="1000">
                <a:solidFill>
                  <a:schemeClr val="bg1"/>
                </a:solidFill>
                <a:latin typeface="DM Sans 14pt" pitchFamily="2" charset="77"/>
              </a:rPr>
              <a:t>COCOON</a:t>
            </a:r>
          </a:p>
          <a:p>
            <a:pPr>
              <a:lnSpc>
                <a:spcPts val="1320"/>
              </a:lnSpc>
              <a:defRPr/>
            </a:pPr>
            <a:r>
              <a:rPr lang="en-US" sz="1000" b="1">
                <a:solidFill>
                  <a:schemeClr val="bg1"/>
                </a:solidFill>
                <a:latin typeface="DM Sans 14pt" pitchFamily="2" charset="77"/>
              </a:rPr>
              <a:t>FACE &amp; BODY </a:t>
            </a:r>
          </a:p>
          <a:p>
            <a:pPr>
              <a:lnSpc>
                <a:spcPts val="1320"/>
              </a:lnSpc>
              <a:defRPr/>
            </a:pPr>
            <a:r>
              <a:rPr lang="en-US" sz="1400" b="1">
                <a:solidFill>
                  <a:schemeClr val="bg1"/>
                </a:solidFill>
                <a:latin typeface="DM Sans 14pt" pitchFamily="2" charset="77"/>
              </a:rPr>
              <a:t>OIL</a:t>
            </a:r>
            <a:endParaRPr lang="en-US" sz="1000" b="1">
              <a:solidFill>
                <a:schemeClr val="bg1"/>
              </a:solidFill>
              <a:latin typeface="DM Sans 14pt" pitchFamily="2" charset="77"/>
            </a:endParaRPr>
          </a:p>
        </p:txBody>
      </p:sp>
      <p:sp>
        <p:nvSpPr>
          <p:cNvPr id="77" name="CaixaDeTexto 14">
            <a:extLst>
              <a:ext uri="{FF2B5EF4-FFF2-40B4-BE49-F238E27FC236}">
                <a16:creationId xmlns:a16="http://schemas.microsoft.com/office/drawing/2014/main" id="{13FF5109-DDB2-67E1-E58D-231C7DD1FE2F}"/>
              </a:ext>
            </a:extLst>
          </p:cNvPr>
          <p:cNvSpPr txBox="1"/>
          <p:nvPr/>
        </p:nvSpPr>
        <p:spPr>
          <a:xfrm>
            <a:off x="6725773" y="1910866"/>
            <a:ext cx="1504369" cy="598177"/>
          </a:xfrm>
          <a:prstGeom prst="rect">
            <a:avLst/>
          </a:prstGeom>
          <a:noFill/>
        </p:spPr>
        <p:txBody>
          <a:bodyPr wrap="square">
            <a:spAutoFit/>
          </a:bodyPr>
          <a:lstStyle/>
          <a:p>
            <a:pPr>
              <a:lnSpc>
                <a:spcPts val="1320"/>
              </a:lnSpc>
              <a:defRPr/>
            </a:pPr>
            <a:r>
              <a:rPr lang="en-US" sz="1000">
                <a:solidFill>
                  <a:schemeClr val="bg1"/>
                </a:solidFill>
                <a:latin typeface="DM Sans 14pt" pitchFamily="2" charset="77"/>
              </a:rPr>
              <a:t>SELF FOCUS</a:t>
            </a:r>
          </a:p>
          <a:p>
            <a:pPr>
              <a:lnSpc>
                <a:spcPts val="1320"/>
              </a:lnSpc>
              <a:defRPr/>
            </a:pPr>
            <a:r>
              <a:rPr lang="en-US" sz="1000" b="1">
                <a:solidFill>
                  <a:schemeClr val="bg1"/>
                </a:solidFill>
                <a:latin typeface="DM Sans 14pt" pitchFamily="2" charset="77"/>
              </a:rPr>
              <a:t>FACE &amp; BODY </a:t>
            </a:r>
          </a:p>
          <a:p>
            <a:pPr>
              <a:lnSpc>
                <a:spcPts val="1320"/>
              </a:lnSpc>
              <a:defRPr/>
            </a:pPr>
            <a:r>
              <a:rPr lang="en-US" sz="1400" b="1">
                <a:solidFill>
                  <a:schemeClr val="bg1"/>
                </a:solidFill>
                <a:latin typeface="DM Sans 14pt" pitchFamily="2" charset="77"/>
              </a:rPr>
              <a:t>MIST</a:t>
            </a:r>
          </a:p>
        </p:txBody>
      </p:sp>
      <p:sp>
        <p:nvSpPr>
          <p:cNvPr id="79" name="CaixaDeTexto 51">
            <a:extLst>
              <a:ext uri="{FF2B5EF4-FFF2-40B4-BE49-F238E27FC236}">
                <a16:creationId xmlns:a16="http://schemas.microsoft.com/office/drawing/2014/main" id="{6D997205-C540-69A7-9ECD-A9996BD5B514}"/>
              </a:ext>
            </a:extLst>
          </p:cNvPr>
          <p:cNvSpPr txBox="1"/>
          <p:nvPr/>
        </p:nvSpPr>
        <p:spPr>
          <a:xfrm>
            <a:off x="8888230" y="5472470"/>
            <a:ext cx="1617054" cy="477054"/>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ETERWELL™ YOUTH </a:t>
            </a:r>
          </a:p>
          <a:p>
            <a:pPr>
              <a:lnSpc>
                <a:spcPts val="1040"/>
              </a:lnSpc>
              <a:defRPr/>
            </a:pPr>
            <a:r>
              <a:rPr lang="en-US" sz="900" b="1">
                <a:solidFill>
                  <a:schemeClr val="bg1"/>
                </a:solidFill>
                <a:latin typeface="DM Sans 14pt" pitchFamily="2" charset="77"/>
              </a:rPr>
              <a:t>REVITALIN® CB </a:t>
            </a:r>
          </a:p>
          <a:p>
            <a:pPr>
              <a:lnSpc>
                <a:spcPts val="1040"/>
              </a:lnSpc>
              <a:defRPr/>
            </a:pPr>
            <a:r>
              <a:rPr lang="en-US" sz="900" b="1">
                <a:solidFill>
                  <a:schemeClr val="bg1"/>
                </a:solidFill>
                <a:latin typeface="DM Sans 14pt" pitchFamily="2" charset="77"/>
              </a:rPr>
              <a:t>SYN COLL® CB</a:t>
            </a:r>
          </a:p>
        </p:txBody>
      </p:sp>
      <p:sp>
        <p:nvSpPr>
          <p:cNvPr id="80" name="Rectangle: Rounded Corners 79">
            <a:extLst>
              <a:ext uri="{FF2B5EF4-FFF2-40B4-BE49-F238E27FC236}">
                <a16:creationId xmlns:a16="http://schemas.microsoft.com/office/drawing/2014/main" id="{E9096D1C-C2FB-E508-CF6C-A1D9D5CA8C38}"/>
              </a:ext>
            </a:extLst>
          </p:cNvPr>
          <p:cNvSpPr/>
          <p:nvPr/>
        </p:nvSpPr>
        <p:spPr>
          <a:xfrm>
            <a:off x="8786293" y="6310668"/>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1" name="Imagem 37">
            <a:extLst>
              <a:ext uri="{FF2B5EF4-FFF2-40B4-BE49-F238E27FC236}">
                <a16:creationId xmlns:a16="http://schemas.microsoft.com/office/drawing/2014/main" id="{FD676E75-9856-1E2C-F03B-235E6310B30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23562" y="6345772"/>
            <a:ext cx="1032909" cy="248201"/>
          </a:xfrm>
          <a:prstGeom prst="rect">
            <a:avLst/>
          </a:prstGeom>
        </p:spPr>
      </p:pic>
      <p:sp>
        <p:nvSpPr>
          <p:cNvPr id="82" name="TextBox 81">
            <a:extLst>
              <a:ext uri="{FF2B5EF4-FFF2-40B4-BE49-F238E27FC236}">
                <a16:creationId xmlns:a16="http://schemas.microsoft.com/office/drawing/2014/main" id="{7D64570F-CF2A-8EF9-E706-0B916F8FE4FA}"/>
              </a:ext>
            </a:extLst>
          </p:cNvPr>
          <p:cNvSpPr txBox="1"/>
          <p:nvPr/>
        </p:nvSpPr>
        <p:spPr>
          <a:xfrm>
            <a:off x="9115746" y="6491882"/>
            <a:ext cx="852667" cy="246221"/>
          </a:xfrm>
          <a:prstGeom prst="rect">
            <a:avLst/>
          </a:prstGeom>
          <a:noFill/>
        </p:spPr>
        <p:txBody>
          <a:bodyPr wrap="square">
            <a:spAutoFit/>
          </a:bodyPr>
          <a:lstStyle/>
          <a:p>
            <a:r>
              <a:rPr lang="en-US" sz="1000" b="1"/>
              <a:t>RELAX</a:t>
            </a:r>
          </a:p>
        </p:txBody>
      </p:sp>
      <p:sp>
        <p:nvSpPr>
          <p:cNvPr id="83" name="Rectangle: Rounded Corners 82">
            <a:extLst>
              <a:ext uri="{FF2B5EF4-FFF2-40B4-BE49-F238E27FC236}">
                <a16:creationId xmlns:a16="http://schemas.microsoft.com/office/drawing/2014/main" id="{A92078EF-FC48-E949-C2A8-435FFF2A8A49}"/>
              </a:ext>
            </a:extLst>
          </p:cNvPr>
          <p:cNvSpPr/>
          <p:nvPr/>
        </p:nvSpPr>
        <p:spPr>
          <a:xfrm>
            <a:off x="10859346" y="6304405"/>
            <a:ext cx="1401712" cy="42199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4" name="Imagem 37">
            <a:extLst>
              <a:ext uri="{FF2B5EF4-FFF2-40B4-BE49-F238E27FC236}">
                <a16:creationId xmlns:a16="http://schemas.microsoft.com/office/drawing/2014/main" id="{74161C30-BB96-AB8D-BEA7-20C4F5D965D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896615" y="6339509"/>
            <a:ext cx="1032909" cy="248201"/>
          </a:xfrm>
          <a:prstGeom prst="rect">
            <a:avLst/>
          </a:prstGeom>
        </p:spPr>
      </p:pic>
      <p:sp>
        <p:nvSpPr>
          <p:cNvPr id="85" name="TextBox 84">
            <a:extLst>
              <a:ext uri="{FF2B5EF4-FFF2-40B4-BE49-F238E27FC236}">
                <a16:creationId xmlns:a16="http://schemas.microsoft.com/office/drawing/2014/main" id="{DC399CEA-CABC-16ED-A93B-A01F25776EA4}"/>
              </a:ext>
            </a:extLst>
          </p:cNvPr>
          <p:cNvSpPr txBox="1"/>
          <p:nvPr/>
        </p:nvSpPr>
        <p:spPr>
          <a:xfrm>
            <a:off x="11188799" y="6485619"/>
            <a:ext cx="852667" cy="246221"/>
          </a:xfrm>
          <a:prstGeom prst="rect">
            <a:avLst/>
          </a:prstGeom>
          <a:noFill/>
        </p:spPr>
        <p:txBody>
          <a:bodyPr wrap="square">
            <a:spAutoFit/>
          </a:bodyPr>
          <a:lstStyle/>
          <a:p>
            <a:r>
              <a:rPr lang="en-US" sz="1000" b="1"/>
              <a:t>RELAX</a:t>
            </a:r>
          </a:p>
        </p:txBody>
      </p:sp>
      <p:sp>
        <p:nvSpPr>
          <p:cNvPr id="86" name="CaixaDeTexto 48">
            <a:extLst>
              <a:ext uri="{FF2B5EF4-FFF2-40B4-BE49-F238E27FC236}">
                <a16:creationId xmlns:a16="http://schemas.microsoft.com/office/drawing/2014/main" id="{E0519E28-F423-EBAB-A781-CFC1C0A49B3C}"/>
              </a:ext>
            </a:extLst>
          </p:cNvPr>
          <p:cNvSpPr txBox="1"/>
          <p:nvPr/>
        </p:nvSpPr>
        <p:spPr>
          <a:xfrm>
            <a:off x="10860300" y="5435147"/>
            <a:ext cx="1870697" cy="477054"/>
          </a:xfrm>
          <a:prstGeom prst="rect">
            <a:avLst/>
          </a:prstGeom>
          <a:noFill/>
        </p:spPr>
        <p:txBody>
          <a:bodyPr wrap="square">
            <a:spAutoFit/>
          </a:bodyPr>
          <a:lstStyle/>
          <a:p>
            <a:pPr>
              <a:lnSpc>
                <a:spcPts val="1040"/>
              </a:lnSpc>
              <a:defRPr/>
            </a:pPr>
            <a:r>
              <a:rPr lang="en-US" sz="900" b="1">
                <a:solidFill>
                  <a:schemeClr val="bg1"/>
                </a:solidFill>
                <a:latin typeface="DM Sans 14pt" pitchFamily="2" charset="77"/>
              </a:rPr>
              <a:t>REGU®-AGE CB </a:t>
            </a:r>
          </a:p>
          <a:p>
            <a:pPr>
              <a:lnSpc>
                <a:spcPts val="1040"/>
              </a:lnSpc>
              <a:defRPr/>
            </a:pPr>
            <a:r>
              <a:rPr lang="en-US" sz="900" b="1">
                <a:solidFill>
                  <a:schemeClr val="bg1"/>
                </a:solidFill>
                <a:latin typeface="DM Sans 14pt" pitchFamily="2" charset="77"/>
              </a:rPr>
              <a:t>ALPAFLOR® SAMBUCUS AO </a:t>
            </a:r>
          </a:p>
          <a:p>
            <a:pPr>
              <a:lnSpc>
                <a:spcPts val="1040"/>
              </a:lnSpc>
              <a:defRPr/>
            </a:pPr>
            <a:r>
              <a:rPr lang="en-US" sz="900" b="1">
                <a:solidFill>
                  <a:schemeClr val="bg1"/>
                </a:solidFill>
                <a:latin typeface="DM Sans 14pt" pitchFamily="2" charset="77"/>
              </a:rPr>
              <a:t>ALPAFLOR® SCUTELLARIA CB </a:t>
            </a:r>
          </a:p>
        </p:txBody>
      </p:sp>
      <p:cxnSp>
        <p:nvCxnSpPr>
          <p:cNvPr id="87" name="Conector Reto 28">
            <a:extLst>
              <a:ext uri="{FF2B5EF4-FFF2-40B4-BE49-F238E27FC236}">
                <a16:creationId xmlns:a16="http://schemas.microsoft.com/office/drawing/2014/main" id="{28E3BFD8-1CB2-609B-7152-6EC6C117FD1A}"/>
              </a:ext>
            </a:extLst>
          </p:cNvPr>
          <p:cNvCxnSpPr>
            <a:cxnSpLocks/>
          </p:cNvCxnSpPr>
          <p:nvPr/>
        </p:nvCxnSpPr>
        <p:spPr>
          <a:xfrm>
            <a:off x="10514678" y="5494338"/>
            <a:ext cx="0" cy="12618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8" name="CaixaDeTexto 62">
            <a:extLst>
              <a:ext uri="{FF2B5EF4-FFF2-40B4-BE49-F238E27FC236}">
                <a16:creationId xmlns:a16="http://schemas.microsoft.com/office/drawing/2014/main" id="{5A830FB3-D9AB-B8A3-9C83-7CE1694CBCFB}"/>
              </a:ext>
            </a:extLst>
          </p:cNvPr>
          <p:cNvSpPr txBox="1"/>
          <p:nvPr/>
        </p:nvSpPr>
        <p:spPr>
          <a:xfrm>
            <a:off x="10859346" y="5859170"/>
            <a:ext cx="1871652" cy="368499"/>
          </a:xfrm>
          <a:prstGeom prst="rect">
            <a:avLst/>
          </a:prstGeom>
          <a:noFill/>
        </p:spPr>
        <p:txBody>
          <a:bodyPr wrap="square">
            <a:spAutoFit/>
          </a:bodyPr>
          <a:lstStyle/>
          <a:p>
            <a:pPr>
              <a:lnSpc>
                <a:spcPts val="1080"/>
              </a:lnSpc>
              <a:defRPr/>
            </a:pPr>
            <a:r>
              <a:rPr lang="en-US" sz="800">
                <a:solidFill>
                  <a:schemeClr val="bg1"/>
                </a:solidFill>
              </a:rPr>
              <a:t>A cooling body cream gel to relieve stressed skin after a workout</a:t>
            </a:r>
          </a:p>
        </p:txBody>
      </p:sp>
      <p:sp>
        <p:nvSpPr>
          <p:cNvPr id="89" name="CaixaDeTexto 62">
            <a:extLst>
              <a:ext uri="{FF2B5EF4-FFF2-40B4-BE49-F238E27FC236}">
                <a16:creationId xmlns:a16="http://schemas.microsoft.com/office/drawing/2014/main" id="{032A6E42-01F9-F85F-63CB-E280BD60A4A8}"/>
              </a:ext>
            </a:extLst>
          </p:cNvPr>
          <p:cNvSpPr txBox="1"/>
          <p:nvPr/>
        </p:nvSpPr>
        <p:spPr>
          <a:xfrm>
            <a:off x="8869694" y="5862329"/>
            <a:ext cx="1617054" cy="509563"/>
          </a:xfrm>
          <a:prstGeom prst="rect">
            <a:avLst/>
          </a:prstGeom>
          <a:noFill/>
        </p:spPr>
        <p:txBody>
          <a:bodyPr wrap="square">
            <a:spAutoFit/>
          </a:bodyPr>
          <a:lstStyle/>
          <a:p>
            <a:pPr>
              <a:lnSpc>
                <a:spcPts val="1080"/>
              </a:lnSpc>
              <a:defRPr/>
            </a:pPr>
            <a:r>
              <a:rPr lang="en-US" sz="800">
                <a:solidFill>
                  <a:schemeClr val="bg1"/>
                </a:solidFill>
              </a:rPr>
              <a:t>Wrinkle reduction, </a:t>
            </a:r>
          </a:p>
          <a:p>
            <a:pPr>
              <a:lnSpc>
                <a:spcPts val="1080"/>
              </a:lnSpc>
              <a:defRPr/>
            </a:pPr>
            <a:r>
              <a:rPr lang="en-US" sz="800">
                <a:solidFill>
                  <a:schemeClr val="bg1"/>
                </a:solidFill>
              </a:rPr>
              <a:t>Cell rejuvenation overnight, </a:t>
            </a:r>
          </a:p>
          <a:p>
            <a:pPr>
              <a:lnSpc>
                <a:spcPts val="1080"/>
              </a:lnSpc>
              <a:defRPr/>
            </a:pPr>
            <a:r>
              <a:rPr lang="en-US" sz="800">
                <a:solidFill>
                  <a:schemeClr val="bg1"/>
                </a:solidFill>
              </a:rPr>
              <a:t>Antioxidant</a:t>
            </a:r>
          </a:p>
        </p:txBody>
      </p:sp>
      <p:sp>
        <p:nvSpPr>
          <p:cNvPr id="3" name="TextBox 2">
            <a:extLst>
              <a:ext uri="{FF2B5EF4-FFF2-40B4-BE49-F238E27FC236}">
                <a16:creationId xmlns:a16="http://schemas.microsoft.com/office/drawing/2014/main" id="{6EDF5D21-1189-69B8-778E-A14F62417B7B}"/>
              </a:ext>
            </a:extLst>
          </p:cNvPr>
          <p:cNvSpPr txBox="1"/>
          <p:nvPr/>
        </p:nvSpPr>
        <p:spPr>
          <a:xfrm>
            <a:off x="8596038" y="47789"/>
            <a:ext cx="3504671" cy="461665"/>
          </a:xfrm>
          <a:prstGeom prst="rect">
            <a:avLst/>
          </a:prstGeom>
          <a:noFill/>
        </p:spPr>
        <p:txBody>
          <a:bodyPr wrap="square">
            <a:spAutoFit/>
          </a:bodyPr>
          <a:lstStyle/>
          <a:p>
            <a:r>
              <a:rPr lang="en-US" sz="800" i="1">
                <a:solidFill>
                  <a:schemeClr val="bg1"/>
                </a:solidFill>
                <a:effectLst/>
                <a:latin typeface="Arial" panose="020B0604020202020204" pitchFamily="34" charset="0"/>
                <a:ea typeface="DM Sans" pitchFamily="2" charset="0"/>
              </a:rPr>
              <a:t>Product concepts are for illustration only and are not for sale. Any claims in this document are for inspiration only and the customer is solely responsible for any marketing claims used on its product. </a:t>
            </a:r>
            <a:endParaRPr lang="en-US" sz="2800">
              <a:solidFill>
                <a:schemeClr val="bg1"/>
              </a:solidFill>
              <a:effectLst/>
              <a:latin typeface="Arial" panose="020B0604020202020204" pitchFamily="34" charset="0"/>
              <a:ea typeface="DM Sans" pitchFamily="2" charset="0"/>
            </a:endParaRPr>
          </a:p>
        </p:txBody>
      </p:sp>
    </p:spTree>
    <p:extLst>
      <p:ext uri="{BB962C8B-B14F-4D97-AF65-F5344CB8AC3E}">
        <p14:creationId xmlns:p14="http://schemas.microsoft.com/office/powerpoint/2010/main" val="2795423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5">
            <a:extLst>
              <a:ext uri="{FF2B5EF4-FFF2-40B4-BE49-F238E27FC236}">
                <a16:creationId xmlns:a16="http://schemas.microsoft.com/office/drawing/2014/main" id="{DC49DC5D-ACBD-828A-FD0E-80815AE42E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 t="81" r="640" b="720"/>
          <a:stretch/>
        </p:blipFill>
        <p:spPr>
          <a:xfrm>
            <a:off x="-10899" y="-6132"/>
            <a:ext cx="12202899" cy="6864132"/>
          </a:xfrm>
          <a:prstGeom prst="rect">
            <a:avLst/>
          </a:prstGeom>
          <a:noFill/>
          <a:ln>
            <a:noFill/>
          </a:ln>
        </p:spPr>
      </p:pic>
      <p:sp>
        <p:nvSpPr>
          <p:cNvPr id="14" name="Oval 13">
            <a:extLst>
              <a:ext uri="{FF2B5EF4-FFF2-40B4-BE49-F238E27FC236}">
                <a16:creationId xmlns:a16="http://schemas.microsoft.com/office/drawing/2014/main" id="{14EC7C3C-1221-6E49-B93C-0B55DAD69BAF}"/>
              </a:ext>
            </a:extLst>
          </p:cNvPr>
          <p:cNvSpPr/>
          <p:nvPr/>
        </p:nvSpPr>
        <p:spPr>
          <a:xfrm>
            <a:off x="-1179166"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a:extLst>
              <a:ext uri="{FF2B5EF4-FFF2-40B4-BE49-F238E27FC236}">
                <a16:creationId xmlns:a16="http://schemas.microsoft.com/office/drawing/2014/main" id="{7C925BBB-021A-594A-96C2-72B9510D15CF}"/>
              </a:ext>
            </a:extLst>
          </p:cNvPr>
          <p:cNvSpPr/>
          <p:nvPr/>
        </p:nvSpPr>
        <p:spPr>
          <a:xfrm>
            <a:off x="822801"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a:extLst>
              <a:ext uri="{FF2B5EF4-FFF2-40B4-BE49-F238E27FC236}">
                <a16:creationId xmlns:a16="http://schemas.microsoft.com/office/drawing/2014/main" id="{C03E6074-ECAC-6046-8988-CDE0345EA221}"/>
              </a:ext>
            </a:extLst>
          </p:cNvPr>
          <p:cNvSpPr/>
          <p:nvPr/>
        </p:nvSpPr>
        <p:spPr>
          <a:xfrm>
            <a:off x="3427679" y="310414"/>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1">
            <a:extLst>
              <a:ext uri="{FF2B5EF4-FFF2-40B4-BE49-F238E27FC236}">
                <a16:creationId xmlns:a16="http://schemas.microsoft.com/office/drawing/2014/main" id="{88BEA22A-9A47-275A-7C72-1037087D6213}"/>
              </a:ext>
            </a:extLst>
          </p:cNvPr>
          <p:cNvSpPr txBox="1"/>
          <p:nvPr/>
        </p:nvSpPr>
        <p:spPr>
          <a:xfrm>
            <a:off x="520345" y="4361577"/>
            <a:ext cx="10413676" cy="923330"/>
          </a:xfrm>
          <a:prstGeom prst="rect">
            <a:avLst/>
          </a:prstGeom>
          <a:noFill/>
        </p:spPr>
        <p:txBody>
          <a:bodyPr wrap="square" lIns="0" tIns="0" rIns="0" bIns="0" rtlCol="0">
            <a:spAutoFit/>
          </a:bodyPr>
          <a:lstStyle/>
          <a:p>
            <a:r>
              <a:rPr lang="en-US" sz="6000">
                <a:solidFill>
                  <a:schemeClr val="bg1"/>
                </a:solidFill>
                <a:latin typeface="DM Sans 14pt" pitchFamily="2" charset="77"/>
                <a:ea typeface="Fira Sans Medium" panose="020B0603050000020004" pitchFamily="34" charset="0"/>
              </a:rPr>
              <a:t>THANK YOU</a:t>
            </a:r>
            <a:endParaRPr lang="fr-FR" sz="6000" b="1">
              <a:solidFill>
                <a:schemeClr val="bg1"/>
              </a:solidFill>
              <a:latin typeface="DM Sans 14pt" pitchFamily="2" charset="77"/>
              <a:ea typeface="Fira Sans Medium" panose="020B0603050000020004" pitchFamily="34" charset="0"/>
            </a:endParaRPr>
          </a:p>
        </p:txBody>
      </p:sp>
      <p:pic>
        <p:nvPicPr>
          <p:cNvPr id="4" name="Google Shape;279;p62">
            <a:extLst>
              <a:ext uri="{FF2B5EF4-FFF2-40B4-BE49-F238E27FC236}">
                <a16:creationId xmlns:a16="http://schemas.microsoft.com/office/drawing/2014/main" id="{D9954D31-7AFD-0890-03CB-EA1D37FADC8B}"/>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532801" y="6210001"/>
            <a:ext cx="2514905" cy="485999"/>
          </a:xfrm>
          <a:prstGeom prst="rect">
            <a:avLst/>
          </a:prstGeom>
          <a:noFill/>
          <a:ln>
            <a:noFill/>
          </a:ln>
        </p:spPr>
      </p:pic>
      <p:pic>
        <p:nvPicPr>
          <p:cNvPr id="9" name="Imagem 8" descr="Desenho com traços pretos em fundo branco&#10;&#10;Descrição gerada automaticamente">
            <a:extLst>
              <a:ext uri="{FF2B5EF4-FFF2-40B4-BE49-F238E27FC236}">
                <a16:creationId xmlns:a16="http://schemas.microsoft.com/office/drawing/2014/main" id="{169B8036-03F6-0DD8-CD6A-45B24FFC54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430" y="3647103"/>
            <a:ext cx="4155199" cy="655543"/>
          </a:xfrm>
          <a:prstGeom prst="rect">
            <a:avLst/>
          </a:prstGeom>
        </p:spPr>
      </p:pic>
    </p:spTree>
    <p:extLst>
      <p:ext uri="{BB962C8B-B14F-4D97-AF65-F5344CB8AC3E}">
        <p14:creationId xmlns:p14="http://schemas.microsoft.com/office/powerpoint/2010/main" val="411362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3993 4.81481E-6 L 0.61215 4.81481E-6 " pathEditMode="relative" rAng="0" ptsTypes="AA">
                                      <p:cBhvr>
                                        <p:cTn id="6" dur="2000" fill="hold"/>
                                        <p:tgtEl>
                                          <p:spTgt spid="12"/>
                                        </p:tgtEl>
                                        <p:attrNameLst>
                                          <p:attrName>ppt_x</p:attrName>
                                          <p:attrName>ppt_y</p:attrName>
                                        </p:attrNameLst>
                                      </p:cBhvr>
                                      <p:rCtr x="28611" y="0"/>
                                    </p:animMotion>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4" name="Agrupar 23">
            <a:extLst>
              <a:ext uri="{FF2B5EF4-FFF2-40B4-BE49-F238E27FC236}">
                <a16:creationId xmlns:a16="http://schemas.microsoft.com/office/drawing/2014/main" id="{ADA0031C-A62D-EA41-BCD3-DC9A82BB6875}"/>
              </a:ext>
            </a:extLst>
          </p:cNvPr>
          <p:cNvGrpSpPr/>
          <p:nvPr/>
        </p:nvGrpSpPr>
        <p:grpSpPr>
          <a:xfrm>
            <a:off x="-1748" y="-14162"/>
            <a:ext cx="12268153" cy="6909951"/>
            <a:chOff x="-1748" y="-14162"/>
            <a:chExt cx="12268153" cy="6909951"/>
          </a:xfrm>
        </p:grpSpPr>
        <p:pic>
          <p:nvPicPr>
            <p:cNvPr id="25" name="Imagem 4">
              <a:extLst>
                <a:ext uri="{FF2B5EF4-FFF2-40B4-BE49-F238E27FC236}">
                  <a16:creationId xmlns:a16="http://schemas.microsoft.com/office/drawing/2014/main" id="{6AF27C49-89BB-1F47-B04C-25B0BA627420}"/>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26" name="Retângulo 25">
              <a:extLst>
                <a:ext uri="{FF2B5EF4-FFF2-40B4-BE49-F238E27FC236}">
                  <a16:creationId xmlns:a16="http://schemas.microsoft.com/office/drawing/2014/main" id="{5E969E63-2B7B-9148-9256-9CFB96CB4C0F}"/>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11">
            <a:extLst>
              <a:ext uri="{FF2B5EF4-FFF2-40B4-BE49-F238E27FC236}">
                <a16:creationId xmlns:a16="http://schemas.microsoft.com/office/drawing/2014/main" id="{5C636976-ADFC-81E4-999C-467B47833F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0" name="Retângulo 19">
            <a:extLst>
              <a:ext uri="{FF2B5EF4-FFF2-40B4-BE49-F238E27FC236}">
                <a16:creationId xmlns:a16="http://schemas.microsoft.com/office/drawing/2014/main" id="{C3FCAE18-92F9-0C0E-0FBA-ED4EF05C25AD}"/>
              </a:ext>
            </a:extLst>
          </p:cNvPr>
          <p:cNvSpPr/>
          <p:nvPr/>
        </p:nvSpPr>
        <p:spPr>
          <a:xfrm>
            <a:off x="9980540" y="896866"/>
            <a:ext cx="1905806" cy="269671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0" name="Retângulo 29">
            <a:extLst>
              <a:ext uri="{FF2B5EF4-FFF2-40B4-BE49-F238E27FC236}">
                <a16:creationId xmlns:a16="http://schemas.microsoft.com/office/drawing/2014/main" id="{AF034E84-6608-AFB7-3100-53854E85DEAB}"/>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8" name="Retângulo 37">
            <a:extLst>
              <a:ext uri="{FF2B5EF4-FFF2-40B4-BE49-F238E27FC236}">
                <a16:creationId xmlns:a16="http://schemas.microsoft.com/office/drawing/2014/main" id="{60ADC557-8A9B-6ABF-071C-51C82035630A}"/>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8" name="Retângulo 7">
            <a:extLst>
              <a:ext uri="{FF2B5EF4-FFF2-40B4-BE49-F238E27FC236}">
                <a16:creationId xmlns:a16="http://schemas.microsoft.com/office/drawing/2014/main" id="{73D8A419-AC35-FB4E-8914-0519311D9BCA}"/>
              </a:ext>
            </a:extLst>
          </p:cNvPr>
          <p:cNvSpPr/>
          <p:nvPr/>
        </p:nvSpPr>
        <p:spPr>
          <a:xfrm>
            <a:off x="778983" y="6053078"/>
            <a:ext cx="1366379" cy="215444"/>
          </a:xfrm>
          <a:prstGeom prst="rect">
            <a:avLst/>
          </a:prstGeom>
        </p:spPr>
        <p:txBody>
          <a:bodyPr wrap="square">
            <a:spAutoFit/>
          </a:bodyPr>
          <a:lstStyle/>
          <a:p>
            <a:pPr algn="ctr"/>
            <a:r>
              <a:rPr lang="en-US" sz="800">
                <a:solidFill>
                  <a:srgbClr val="084337"/>
                </a:solidFill>
                <a:latin typeface="DM Sans" pitchFamily="2" charset="77"/>
                <a:ea typeface="Fira Sans" panose="020B0503050000020004" pitchFamily="34" charset="0"/>
                <a:cs typeface="Fira Sans" charset="0"/>
              </a:rPr>
              <a:t>SK-E-102559-5</a:t>
            </a:r>
          </a:p>
        </p:txBody>
      </p:sp>
      <p:pic>
        <p:nvPicPr>
          <p:cNvPr id="6" name="Imagem 5">
            <a:extLst>
              <a:ext uri="{FF2B5EF4-FFF2-40B4-BE49-F238E27FC236}">
                <a16:creationId xmlns:a16="http://schemas.microsoft.com/office/drawing/2014/main" id="{E239FCE6-4B1D-27F8-85CF-D313C14DDDA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0" y="1849468"/>
            <a:ext cx="3064546" cy="4086061"/>
          </a:xfrm>
          <a:prstGeom prst="rect">
            <a:avLst/>
          </a:prstGeom>
          <a:effectLst/>
        </p:spPr>
      </p:pic>
      <p:sp>
        <p:nvSpPr>
          <p:cNvPr id="11" name="CaixaDeTexto 10">
            <a:extLst>
              <a:ext uri="{FF2B5EF4-FFF2-40B4-BE49-F238E27FC236}">
                <a16:creationId xmlns:a16="http://schemas.microsoft.com/office/drawing/2014/main" id="{66166445-22E0-BAAB-209D-F215E1AAEDDA}"/>
              </a:ext>
            </a:extLst>
          </p:cNvPr>
          <p:cNvSpPr txBox="1"/>
          <p:nvPr/>
        </p:nvSpPr>
        <p:spPr>
          <a:xfrm>
            <a:off x="821251" y="959662"/>
            <a:ext cx="2116422"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rgbClr val="084337"/>
                </a:solidFill>
                <a:effectLst/>
                <a:uLnTx/>
                <a:uFillTx/>
                <a:latin typeface="DM Sans 14pt"/>
                <a:cs typeface="DilleniaUPC" panose="020B0502040204020203" pitchFamily="18" charset="-34"/>
              </a:rPr>
              <a:t>SOUL TRANSFORMATIVE </a:t>
            </a:r>
            <a:r>
              <a:rPr kumimoji="0" lang="pt-BR" sz="1400" b="1" i="0" u="none" strike="noStrike" kern="1200" cap="none" spc="0" normalizeH="0" baseline="0" noProof="0">
                <a:ln>
                  <a:noFill/>
                </a:ln>
                <a:solidFill>
                  <a:srgbClr val="084337"/>
                </a:solidFill>
                <a:effectLst/>
                <a:uLnTx/>
                <a:uFillTx/>
                <a:latin typeface="DM Sans 14pt"/>
                <a:cs typeface="DilleniaUPC" panose="020B0502040204020203" pitchFamily="18" charset="-34"/>
              </a:rPr>
              <a:t>CLEANSER</a:t>
            </a:r>
          </a:p>
        </p:txBody>
      </p:sp>
      <p:graphicFrame>
        <p:nvGraphicFramePr>
          <p:cNvPr id="2" name="Table 8">
            <a:extLst>
              <a:ext uri="{FF2B5EF4-FFF2-40B4-BE49-F238E27FC236}">
                <a16:creationId xmlns:a16="http://schemas.microsoft.com/office/drawing/2014/main" id="{B6214A57-6F45-8A1E-51B7-A7281B691EE0}"/>
              </a:ext>
            </a:extLst>
          </p:cNvPr>
          <p:cNvGraphicFramePr>
            <a:graphicFrameLocks noGrp="1"/>
          </p:cNvGraphicFramePr>
          <p:nvPr>
            <p:extLst>
              <p:ext uri="{D42A27DB-BD31-4B8C-83A1-F6EECF244321}">
                <p14:modId xmlns:p14="http://schemas.microsoft.com/office/powerpoint/2010/main" val="2137429710"/>
              </p:ext>
            </p:extLst>
          </p:nvPr>
        </p:nvGraphicFramePr>
        <p:xfrm>
          <a:off x="2997169" y="535237"/>
          <a:ext cx="6522334" cy="3679413"/>
        </p:xfrm>
        <a:graphic>
          <a:graphicData uri="http://schemas.openxmlformats.org/drawingml/2006/table">
            <a:tbl>
              <a:tblPr firstRow="1" bandRow="1">
                <a:tableStyleId>{5C22544A-7EE6-4342-B048-85BDC9FD1C3A}</a:tableStyleId>
              </a:tblPr>
              <a:tblGrid>
                <a:gridCol w="565838">
                  <a:extLst>
                    <a:ext uri="{9D8B030D-6E8A-4147-A177-3AD203B41FA5}">
                      <a16:colId xmlns:a16="http://schemas.microsoft.com/office/drawing/2014/main" val="473253676"/>
                    </a:ext>
                  </a:extLst>
                </a:gridCol>
                <a:gridCol w="1991817">
                  <a:extLst>
                    <a:ext uri="{9D8B030D-6E8A-4147-A177-3AD203B41FA5}">
                      <a16:colId xmlns:a16="http://schemas.microsoft.com/office/drawing/2014/main" val="3992205035"/>
                    </a:ext>
                  </a:extLst>
                </a:gridCol>
                <a:gridCol w="3406239">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a:solidFill>
                            <a:schemeClr val="bg1"/>
                          </a:solidFill>
                          <a:latin typeface="DM Sans 14pt"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37975684"/>
                  </a:ext>
                </a:extLst>
              </a:tr>
              <a:tr h="286821">
                <a:tc>
                  <a:txBody>
                    <a:bodyPr/>
                    <a:lstStyle/>
                    <a:p>
                      <a:pPr algn="l">
                        <a:lnSpc>
                          <a:spcPts val="1440"/>
                        </a:lnSpc>
                        <a:tabLst>
                          <a:tab pos="623570" algn="l"/>
                        </a:tabLst>
                      </a:pP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9074149"/>
                  </a:ext>
                </a:extLst>
              </a:tr>
              <a:tr h="23016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Sucragel</a:t>
                      </a:r>
                      <a:r>
                        <a:rPr lang="en-GB" sz="800" kern="100">
                          <a:solidFill>
                            <a:srgbClr val="084337"/>
                          </a:solidFill>
                          <a:effectLst/>
                          <a:latin typeface="DM Sans 14pt" pitchFamily="2" charset="77"/>
                          <a:ea typeface="DM Sans" pitchFamily="2" charset="77"/>
                          <a:cs typeface="Times New Roman" panose="02020603050405020304" pitchFamily="18" charset="0"/>
                        </a:rPr>
                        <a:t>® AP V2</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GLYCERIN, AQUA, SUCROSE LAURATE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3016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SUCRABLEND SP V2</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SUCROSE STEARATE, SUCROSE PALMITATE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3016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CremerGLYC</a:t>
                      </a:r>
                      <a:r>
                        <a:rPr lang="en-GB" sz="800" kern="100">
                          <a:solidFill>
                            <a:srgbClr val="084337"/>
                          </a:solidFill>
                          <a:effectLst/>
                          <a:latin typeface="DM Sans 14pt" pitchFamily="2" charset="77"/>
                          <a:ea typeface="DM Sans" pitchFamily="2" charset="77"/>
                          <a:cs typeface="Times New Roman" panose="02020603050405020304" pitchFamily="18" charset="0"/>
                        </a:rPr>
                        <a:t> Refined Glycerine Organic</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GLYCERIN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8682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35449">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B</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ARGAN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ARGANIA SPINOSA KERNEL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35449">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Myritol</a:t>
                      </a:r>
                      <a:r>
                        <a:rPr lang="en-GB" sz="800" kern="100">
                          <a:solidFill>
                            <a:srgbClr val="084337"/>
                          </a:solidFill>
                          <a:effectLst/>
                          <a:latin typeface="DM Sans 14pt" pitchFamily="2" charset="77"/>
                          <a:ea typeface="DM Sans" pitchFamily="2" charset="77"/>
                          <a:cs typeface="Times New Roman" panose="02020603050405020304" pitchFamily="18" charset="0"/>
                        </a:rPr>
                        <a:t>® 318</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CAPRYLIC/CAPRIC TRIGLYCERIDE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30,70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r h="235449">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Eutanol</a:t>
                      </a:r>
                      <a:r>
                        <a:rPr lang="en-GB" sz="800" kern="100">
                          <a:solidFill>
                            <a:srgbClr val="084337"/>
                          </a:solidFill>
                          <a:effectLst/>
                          <a:latin typeface="DM Sans 14pt" pitchFamily="2" charset="77"/>
                          <a:ea typeface="DM Sans" pitchFamily="2" charset="77"/>
                          <a:cs typeface="Times New Roman" panose="02020603050405020304" pitchFamily="18" charset="0"/>
                        </a:rPr>
                        <a:t>® G</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OCTYLDODECANOL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3855761"/>
                  </a:ext>
                </a:extLst>
              </a:tr>
              <a:tr h="235449">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Cetiol</a:t>
                      </a:r>
                      <a:r>
                        <a:rPr lang="en-GB" sz="800" kern="100">
                          <a:solidFill>
                            <a:srgbClr val="084337"/>
                          </a:solidFill>
                          <a:effectLst/>
                          <a:latin typeface="DM Sans 14pt" pitchFamily="2" charset="77"/>
                          <a:ea typeface="DM Sans" pitchFamily="2" charset="77"/>
                          <a:cs typeface="Times New Roman" panose="02020603050405020304" pitchFamily="18" charset="0"/>
                        </a:rPr>
                        <a:t>® C5</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COCO-CAPRYLATE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5,00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629145"/>
                  </a:ext>
                </a:extLst>
              </a:tr>
              <a:tr h="202843">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4813554"/>
                  </a:ext>
                </a:extLst>
              </a:tr>
              <a:tr h="330372">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C</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ALPAFLOR® NECTAPURE PF</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THYMUS VULGARIS (THYME) FLOWER/LEAF EXTRACT, BUDDLEJA DAVIDII LEAF EXTRACT, GLYCERIN, AQUA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8224674"/>
                  </a:ext>
                </a:extLst>
              </a:tr>
              <a:tr h="228600">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PENTAVITIN®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SACCHARIDE ISOMERATE, AQUA, CITRIC ACID, SODIUM CITRATE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7668956"/>
                  </a:ext>
                </a:extLst>
              </a:tr>
              <a:tr h="245154">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pt-BR" sz="800" b="1" kern="100">
                          <a:solidFill>
                            <a:srgbClr val="084337"/>
                          </a:solidFill>
                          <a:effectLst/>
                          <a:latin typeface="DM Sans 14pt" pitchFamily="2" charset="77"/>
                          <a:ea typeface="DM Sans" pitchFamily="2" charset="77"/>
                          <a:cs typeface="Times New Roman" panose="02020603050405020304" pitchFamily="18" charset="0"/>
                        </a:rPr>
                        <a:t>AROMACTIVE LAGOON P01A748</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PARFUM, LIMONENE, LINALOOL, CITRUS AURANTIUM PEEL OIL, JUNIPERUS VIRGINIANA OIL, CITRUS AURANTIUM BERGAMIA PEEL OIL, LINALYL ACETATE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0,30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659618"/>
                  </a:ext>
                </a:extLst>
              </a:tr>
            </a:tbl>
          </a:graphicData>
        </a:graphic>
      </p:graphicFrame>
      <p:sp>
        <p:nvSpPr>
          <p:cNvPr id="10" name="CaixaDeTexto 9">
            <a:extLst>
              <a:ext uri="{FF2B5EF4-FFF2-40B4-BE49-F238E27FC236}">
                <a16:creationId xmlns:a16="http://schemas.microsoft.com/office/drawing/2014/main" id="{055405F8-6E02-4CA0-A275-207653BEB4E6}"/>
              </a:ext>
            </a:extLst>
          </p:cNvPr>
          <p:cNvSpPr txBox="1"/>
          <p:nvPr/>
        </p:nvSpPr>
        <p:spPr>
          <a:xfrm>
            <a:off x="10040034" y="1010224"/>
            <a:ext cx="1786816" cy="1456809"/>
          </a:xfrm>
          <a:prstGeom prst="rect">
            <a:avLst/>
          </a:prstGeom>
          <a:noFill/>
        </p:spPr>
        <p:txBody>
          <a:bodyPr wrap="square">
            <a:spAutoFit/>
          </a:bodyPr>
          <a:lstStyle/>
          <a:p>
            <a:pPr>
              <a:lnSpc>
                <a:spcPct val="100000"/>
              </a:lnSpc>
              <a:spcBef>
                <a:spcPts val="0"/>
              </a:spcBef>
              <a:spcAft>
                <a:spcPts val="500"/>
              </a:spcAft>
              <a:buClr>
                <a:schemeClr val="bg1"/>
              </a:buClr>
            </a:pPr>
            <a:endParaRPr lang="en-US" sz="800" b="1">
              <a:solidFill>
                <a:srgbClr val="084337"/>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Heat Phase A to 75-80°C to solubilize </a:t>
            </a:r>
            <a:r>
              <a:rPr lang="en-US" sz="800" err="1">
                <a:solidFill>
                  <a:srgbClr val="084337"/>
                </a:solidFill>
              </a:rPr>
              <a:t>Sucrablend</a:t>
            </a:r>
            <a:r>
              <a:rPr lang="en-US" sz="800">
                <a:solidFill>
                  <a:srgbClr val="084337"/>
                </a:solidFill>
              </a:rPr>
              <a:t>.</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very slowly Phase B under strong stirring.</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Cool down to Room Temperature.</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Phase C to Phase A+B slowly under high stirring.</a:t>
            </a:r>
          </a:p>
        </p:txBody>
      </p:sp>
      <p:sp>
        <p:nvSpPr>
          <p:cNvPr id="12" name="CaixaDeTexto 11">
            <a:extLst>
              <a:ext uri="{FF2B5EF4-FFF2-40B4-BE49-F238E27FC236}">
                <a16:creationId xmlns:a16="http://schemas.microsoft.com/office/drawing/2014/main" id="{79DB6B8C-8A55-348F-56CC-6318CDA6DFAE}"/>
              </a:ext>
            </a:extLst>
          </p:cNvPr>
          <p:cNvSpPr txBox="1"/>
          <p:nvPr/>
        </p:nvSpPr>
        <p:spPr>
          <a:xfrm>
            <a:off x="9903883" y="4076562"/>
            <a:ext cx="1767118" cy="230832"/>
          </a:xfrm>
          <a:prstGeom prst="rect">
            <a:avLst/>
          </a:prstGeom>
          <a:noFill/>
        </p:spPr>
        <p:txBody>
          <a:bodyPr wrap="square">
            <a:spAutoFit/>
          </a:bodyPr>
          <a:lstStyle/>
          <a:p>
            <a:pPr>
              <a:spcAft>
                <a:spcPts val="500"/>
              </a:spcAft>
              <a:buClr>
                <a:schemeClr val="bg1"/>
              </a:buClr>
            </a:pPr>
            <a:r>
              <a:rPr lang="en-US" sz="900" b="1" spc="0">
                <a:solidFill>
                  <a:srgbClr val="084337"/>
                </a:solidFill>
                <a:latin typeface=""/>
              </a:rPr>
              <a:t>TECHNICAL DATA</a:t>
            </a:r>
          </a:p>
        </p:txBody>
      </p:sp>
      <p:sp>
        <p:nvSpPr>
          <p:cNvPr id="29" name="Retângulo 28">
            <a:extLst>
              <a:ext uri="{FF2B5EF4-FFF2-40B4-BE49-F238E27FC236}">
                <a16:creationId xmlns:a16="http://schemas.microsoft.com/office/drawing/2014/main" id="{9E9769B1-0335-0BE7-765B-0E529E9388CD}"/>
              </a:ext>
            </a:extLst>
          </p:cNvPr>
          <p:cNvSpPr/>
          <p:nvPr/>
        </p:nvSpPr>
        <p:spPr>
          <a:xfrm>
            <a:off x="9980540" y="4426086"/>
            <a:ext cx="671248"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7" name="Retângulo 36">
            <a:extLst>
              <a:ext uri="{FF2B5EF4-FFF2-40B4-BE49-F238E27FC236}">
                <a16:creationId xmlns:a16="http://schemas.microsoft.com/office/drawing/2014/main" id="{DEEDB675-2C4C-3CC6-17FE-776FD7F8E761}"/>
              </a:ext>
            </a:extLst>
          </p:cNvPr>
          <p:cNvSpPr/>
          <p:nvPr/>
        </p:nvSpPr>
        <p:spPr>
          <a:xfrm>
            <a:off x="10751254" y="4426085"/>
            <a:ext cx="1125081"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chemeClr val="bg1"/>
              </a:solidFill>
            </a:endParaRPr>
          </a:p>
        </p:txBody>
      </p:sp>
      <p:sp>
        <p:nvSpPr>
          <p:cNvPr id="4" name="Oval 3">
            <a:extLst>
              <a:ext uri="{FF2B5EF4-FFF2-40B4-BE49-F238E27FC236}">
                <a16:creationId xmlns:a16="http://schemas.microsoft.com/office/drawing/2014/main" id="{75A6434C-138E-C3CD-0B1F-498767EDA2E1}"/>
              </a:ext>
            </a:extLst>
          </p:cNvPr>
          <p:cNvSpPr/>
          <p:nvPr/>
        </p:nvSpPr>
        <p:spPr>
          <a:xfrm>
            <a:off x="276264" y="962061"/>
            <a:ext cx="497942" cy="497942"/>
          </a:xfrm>
          <a:prstGeom prst="ellipse">
            <a:avLst/>
          </a:prstGeom>
          <a:noFill/>
          <a:ln>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5" name="CaixaDeTexto 4">
            <a:extLst>
              <a:ext uri="{FF2B5EF4-FFF2-40B4-BE49-F238E27FC236}">
                <a16:creationId xmlns:a16="http://schemas.microsoft.com/office/drawing/2014/main" id="{6D7125B4-E958-0B66-FFC6-647A1EFC3A2D}"/>
              </a:ext>
            </a:extLst>
          </p:cNvPr>
          <p:cNvSpPr txBox="1"/>
          <p:nvPr/>
        </p:nvSpPr>
        <p:spPr>
          <a:xfrm>
            <a:off x="399403" y="972959"/>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600" b="1">
                <a:solidFill>
                  <a:srgbClr val="084337"/>
                </a:solidFill>
                <a:latin typeface="DM Sans" pitchFamily="2" charset="77"/>
              </a:rPr>
              <a:t>1</a:t>
            </a:r>
            <a:endParaRPr kumimoji="0" lang="pt-BR" sz="2600" b="1" i="0" u="none" strike="noStrike" kern="1200" cap="none" spc="0" normalizeH="0" baseline="0" noProof="0">
              <a:ln>
                <a:noFill/>
              </a:ln>
              <a:solidFill>
                <a:srgbClr val="084337"/>
              </a:solidFill>
              <a:effectLst/>
              <a:uLnTx/>
              <a:uFillTx/>
              <a:latin typeface="DM Sans" pitchFamily="2" charset="77"/>
            </a:endParaRPr>
          </a:p>
        </p:txBody>
      </p:sp>
      <p:sp>
        <p:nvSpPr>
          <p:cNvPr id="7" name="object 6">
            <a:extLst>
              <a:ext uri="{FF2B5EF4-FFF2-40B4-BE49-F238E27FC236}">
                <a16:creationId xmlns:a16="http://schemas.microsoft.com/office/drawing/2014/main" id="{F061BC03-EE94-E75D-0EBA-CAE022DD80AD}"/>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NA</a:t>
            </a:r>
          </a:p>
        </p:txBody>
      </p:sp>
      <p:sp>
        <p:nvSpPr>
          <p:cNvPr id="9" name="object 6">
            <a:extLst>
              <a:ext uri="{FF2B5EF4-FFF2-40B4-BE49-F238E27FC236}">
                <a16:creationId xmlns:a16="http://schemas.microsoft.com/office/drawing/2014/main" id="{BD5CF137-FF69-8F97-637B-273C58702E31}"/>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39 560 </a:t>
            </a:r>
            <a:r>
              <a:rPr lang="en-US" sz="800" b="0" spc="0" err="1">
                <a:solidFill>
                  <a:srgbClr val="084337"/>
                </a:solidFill>
                <a:latin typeface="DM Sans" pitchFamily="2" charset="77"/>
              </a:rPr>
              <a:t>mPa.s</a:t>
            </a:r>
            <a:r>
              <a:rPr lang="en-US" sz="800" b="0" spc="0">
                <a:solidFill>
                  <a:srgbClr val="084337"/>
                </a:solidFill>
                <a:latin typeface="DM Sans" pitchFamily="2" charset="77"/>
              </a:rPr>
              <a:t>.</a:t>
            </a:r>
          </a:p>
        </p:txBody>
      </p:sp>
      <p:sp>
        <p:nvSpPr>
          <p:cNvPr id="13" name="object 6">
            <a:extLst>
              <a:ext uri="{FF2B5EF4-FFF2-40B4-BE49-F238E27FC236}">
                <a16:creationId xmlns:a16="http://schemas.microsoft.com/office/drawing/2014/main" id="{A9BAAE40-CD43-652E-F16D-A3A378FC444C}"/>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pH</a:t>
            </a:r>
          </a:p>
        </p:txBody>
      </p:sp>
      <p:sp>
        <p:nvSpPr>
          <p:cNvPr id="15" name="object 6">
            <a:extLst>
              <a:ext uri="{FF2B5EF4-FFF2-40B4-BE49-F238E27FC236}">
                <a16:creationId xmlns:a16="http://schemas.microsoft.com/office/drawing/2014/main" id="{7D673E69-76F9-5200-BB17-30237627EDA5}"/>
              </a:ext>
            </a:extLst>
          </p:cNvPr>
          <p:cNvSpPr txBox="1">
            <a:spLocks/>
          </p:cNvSpPr>
          <p:nvPr/>
        </p:nvSpPr>
        <p:spPr>
          <a:xfrm>
            <a:off x="10751253" y="4570407"/>
            <a:ext cx="1135094" cy="418847"/>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Viscosity </a:t>
            </a:r>
          </a:p>
          <a:p>
            <a:pPr algn="ctr"/>
            <a:r>
              <a:rPr lang="en-US" sz="800" b="0" spc="0">
                <a:solidFill>
                  <a:schemeClr val="bg1"/>
                </a:solidFill>
                <a:latin typeface="DM Sans" pitchFamily="2" charset="77"/>
              </a:rPr>
              <a:t>(spindle </a:t>
            </a:r>
          </a:p>
          <a:p>
            <a:pPr algn="ctr"/>
            <a:r>
              <a:rPr lang="en-US" sz="800" b="0" spc="0">
                <a:solidFill>
                  <a:schemeClr val="bg1"/>
                </a:solidFill>
                <a:latin typeface="DM Sans" pitchFamily="2" charset="77"/>
              </a:rPr>
              <a:t>RV-5/10 rpm)</a:t>
            </a:r>
          </a:p>
        </p:txBody>
      </p:sp>
      <p:graphicFrame>
        <p:nvGraphicFramePr>
          <p:cNvPr id="18" name="Tabela 17">
            <a:extLst>
              <a:ext uri="{FF2B5EF4-FFF2-40B4-BE49-F238E27FC236}">
                <a16:creationId xmlns:a16="http://schemas.microsoft.com/office/drawing/2014/main" id="{C30B46B7-6C31-FD76-A84D-FF7917BD325C}"/>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chemeClr val="bg1"/>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19665647"/>
                  </a:ext>
                </a:extLst>
              </a:tr>
            </a:tbl>
          </a:graphicData>
        </a:graphic>
      </p:graphicFrame>
      <p:pic>
        <p:nvPicPr>
          <p:cNvPr id="14" name="Imagem 13">
            <a:extLst>
              <a:ext uri="{FF2B5EF4-FFF2-40B4-BE49-F238E27FC236}">
                <a16:creationId xmlns:a16="http://schemas.microsoft.com/office/drawing/2014/main" id="{34B18E8D-CE5A-AA71-2EA7-3D677F5411E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2399" y="444381"/>
            <a:ext cx="2308127" cy="364140"/>
          </a:xfrm>
          <a:prstGeom prst="rect">
            <a:avLst/>
          </a:prstGeom>
        </p:spPr>
      </p:pic>
      <p:cxnSp>
        <p:nvCxnSpPr>
          <p:cNvPr id="16" name="Conector Reto 15">
            <a:extLst>
              <a:ext uri="{FF2B5EF4-FFF2-40B4-BE49-F238E27FC236}">
                <a16:creationId xmlns:a16="http://schemas.microsoft.com/office/drawing/2014/main" id="{80C718E5-D5A4-B07B-7D81-EB7F75419545}"/>
              </a:ext>
            </a:extLst>
          </p:cNvPr>
          <p:cNvCxnSpPr/>
          <p:nvPr/>
        </p:nvCxnSpPr>
        <p:spPr>
          <a:xfrm>
            <a:off x="2997169" y="2018926"/>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tângulo 7">
            <a:extLst>
              <a:ext uri="{FF2B5EF4-FFF2-40B4-BE49-F238E27FC236}">
                <a16:creationId xmlns:a16="http://schemas.microsoft.com/office/drawing/2014/main" id="{83ACDDE9-9D81-6566-B2FF-F7B7A207D06E}"/>
              </a:ext>
            </a:extLst>
          </p:cNvPr>
          <p:cNvSpPr/>
          <p:nvPr/>
        </p:nvSpPr>
        <p:spPr>
          <a:xfrm>
            <a:off x="0" y="6588278"/>
            <a:ext cx="6522334" cy="215444"/>
          </a:xfrm>
          <a:prstGeom prst="rect">
            <a:avLst/>
          </a:prstGeom>
        </p:spPr>
        <p:txBody>
          <a:bodyPr wrap="square">
            <a:spAutoFit/>
          </a:bodyPr>
          <a:lstStyle/>
          <a:p>
            <a:r>
              <a:rPr lang="en-US" sz="800">
                <a:solidFill>
                  <a:srgbClr val="084337"/>
                </a:solidFill>
                <a:latin typeface="DM Sans" pitchFamily="2" charset="77"/>
                <a:ea typeface="Fira Sans" panose="020B0503050000020004" pitchFamily="34" charset="0"/>
                <a:cs typeface="Fira Sans" charset="0"/>
              </a:rPr>
              <a:t>The formulation fulfils the 6 weeks stability at 50°C and the 3 months stability at 4°C, 40°C, room temperature and daylight.</a:t>
            </a:r>
          </a:p>
        </p:txBody>
      </p:sp>
      <p:cxnSp>
        <p:nvCxnSpPr>
          <p:cNvPr id="17" name="Conector Reto 15">
            <a:extLst>
              <a:ext uri="{FF2B5EF4-FFF2-40B4-BE49-F238E27FC236}">
                <a16:creationId xmlns:a16="http://schemas.microsoft.com/office/drawing/2014/main" id="{0D2D74AF-B141-CEC9-EC60-3C4C39CBF5D9}"/>
              </a:ext>
            </a:extLst>
          </p:cNvPr>
          <p:cNvCxnSpPr/>
          <p:nvPr/>
        </p:nvCxnSpPr>
        <p:spPr>
          <a:xfrm>
            <a:off x="3010466" y="3196727"/>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itle 1">
            <a:extLst>
              <a:ext uri="{FF2B5EF4-FFF2-40B4-BE49-F238E27FC236}">
                <a16:creationId xmlns:a16="http://schemas.microsoft.com/office/drawing/2014/main" id="{541373CB-26BF-BD53-B331-545FC6067412}"/>
              </a:ext>
            </a:extLst>
          </p:cNvPr>
          <p:cNvSpPr txBox="1">
            <a:spLocks/>
          </p:cNvSpPr>
          <p:nvPr/>
        </p:nvSpPr>
        <p:spPr>
          <a:xfrm>
            <a:off x="9355376" y="18345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FORMULA ID CARD</a:t>
            </a:r>
          </a:p>
        </p:txBody>
      </p:sp>
    </p:spTree>
    <p:extLst>
      <p:ext uri="{BB962C8B-B14F-4D97-AF65-F5344CB8AC3E}">
        <p14:creationId xmlns:p14="http://schemas.microsoft.com/office/powerpoint/2010/main" val="185973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795E417-33BF-1D5A-27BE-591167BA0468}"/>
            </a:ext>
          </a:extLst>
        </p:cNvPr>
        <p:cNvGrpSpPr/>
        <p:nvPr/>
      </p:nvGrpSpPr>
      <p:grpSpPr>
        <a:xfrm>
          <a:off x="0" y="0"/>
          <a:ext cx="0" cy="0"/>
          <a:chOff x="0" y="0"/>
          <a:chExt cx="0" cy="0"/>
        </a:xfrm>
      </p:grpSpPr>
      <p:grpSp>
        <p:nvGrpSpPr>
          <p:cNvPr id="25" name="Agrupar 24">
            <a:extLst>
              <a:ext uri="{FF2B5EF4-FFF2-40B4-BE49-F238E27FC236}">
                <a16:creationId xmlns:a16="http://schemas.microsoft.com/office/drawing/2014/main" id="{10514955-307B-034E-984C-EF5A4A33C277}"/>
              </a:ext>
            </a:extLst>
          </p:cNvPr>
          <p:cNvGrpSpPr/>
          <p:nvPr/>
        </p:nvGrpSpPr>
        <p:grpSpPr>
          <a:xfrm>
            <a:off x="-1748" y="-14162"/>
            <a:ext cx="12268153" cy="6909951"/>
            <a:chOff x="-1748" y="-14162"/>
            <a:chExt cx="12268153" cy="6909951"/>
          </a:xfrm>
        </p:grpSpPr>
        <p:pic>
          <p:nvPicPr>
            <p:cNvPr id="26" name="Imagem 4">
              <a:extLst>
                <a:ext uri="{FF2B5EF4-FFF2-40B4-BE49-F238E27FC236}">
                  <a16:creationId xmlns:a16="http://schemas.microsoft.com/office/drawing/2014/main" id="{45A8C6D1-3182-8E40-896D-AB4B371EA7A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27" name="Retângulo 26">
              <a:extLst>
                <a:ext uri="{FF2B5EF4-FFF2-40B4-BE49-F238E27FC236}">
                  <a16:creationId xmlns:a16="http://schemas.microsoft.com/office/drawing/2014/main" id="{91CE9428-950E-944E-9078-F1DCBFE09C82}"/>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11">
            <a:extLst>
              <a:ext uri="{FF2B5EF4-FFF2-40B4-BE49-F238E27FC236}">
                <a16:creationId xmlns:a16="http://schemas.microsoft.com/office/drawing/2014/main" id="{8B08CAB4-3C70-28B4-41AB-6FBBC5D8F2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0" name="Retângulo 19">
            <a:extLst>
              <a:ext uri="{FF2B5EF4-FFF2-40B4-BE49-F238E27FC236}">
                <a16:creationId xmlns:a16="http://schemas.microsoft.com/office/drawing/2014/main" id="{84E4A3F2-2067-21C2-9031-A5FC465F4947}"/>
              </a:ext>
            </a:extLst>
          </p:cNvPr>
          <p:cNvSpPr/>
          <p:nvPr/>
        </p:nvSpPr>
        <p:spPr>
          <a:xfrm>
            <a:off x="9980540" y="896866"/>
            <a:ext cx="1905806" cy="269671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0" name="Retângulo 29">
            <a:extLst>
              <a:ext uri="{FF2B5EF4-FFF2-40B4-BE49-F238E27FC236}">
                <a16:creationId xmlns:a16="http://schemas.microsoft.com/office/drawing/2014/main" id="{84798AF6-919E-4BA8-FEA2-739C40E2F2F4}"/>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8" name="Retângulo 37">
            <a:extLst>
              <a:ext uri="{FF2B5EF4-FFF2-40B4-BE49-F238E27FC236}">
                <a16:creationId xmlns:a16="http://schemas.microsoft.com/office/drawing/2014/main" id="{165823E9-3E20-F7F0-57F7-4E34FE566A9C}"/>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8" name="Retângulo 7">
            <a:extLst>
              <a:ext uri="{FF2B5EF4-FFF2-40B4-BE49-F238E27FC236}">
                <a16:creationId xmlns:a16="http://schemas.microsoft.com/office/drawing/2014/main" id="{725DDBB8-A87B-DD72-034E-25997C1146B0}"/>
              </a:ext>
            </a:extLst>
          </p:cNvPr>
          <p:cNvSpPr/>
          <p:nvPr/>
        </p:nvSpPr>
        <p:spPr>
          <a:xfrm>
            <a:off x="778983" y="6053078"/>
            <a:ext cx="1366379" cy="215444"/>
          </a:xfrm>
          <a:prstGeom prst="rect">
            <a:avLst/>
          </a:prstGeom>
        </p:spPr>
        <p:txBody>
          <a:bodyPr wrap="square">
            <a:spAutoFit/>
          </a:bodyPr>
          <a:lstStyle/>
          <a:p>
            <a:pPr algn="ctr"/>
            <a:r>
              <a:rPr lang="en-US" sz="800">
                <a:solidFill>
                  <a:srgbClr val="084337"/>
                </a:solidFill>
                <a:latin typeface="DM Sans" pitchFamily="2" charset="77"/>
                <a:ea typeface="Fira Sans" panose="020B0503050000020004" pitchFamily="34" charset="0"/>
                <a:cs typeface="Fira Sans" charset="0"/>
              </a:rPr>
              <a:t>SK-E-102554-3</a:t>
            </a:r>
          </a:p>
        </p:txBody>
      </p:sp>
      <p:graphicFrame>
        <p:nvGraphicFramePr>
          <p:cNvPr id="2" name="Table 8">
            <a:extLst>
              <a:ext uri="{FF2B5EF4-FFF2-40B4-BE49-F238E27FC236}">
                <a16:creationId xmlns:a16="http://schemas.microsoft.com/office/drawing/2014/main" id="{8813990F-3022-6684-6227-480859B86AAE}"/>
              </a:ext>
            </a:extLst>
          </p:cNvPr>
          <p:cNvGraphicFramePr>
            <a:graphicFrameLocks noGrp="1"/>
          </p:cNvGraphicFramePr>
          <p:nvPr>
            <p:extLst>
              <p:ext uri="{D42A27DB-BD31-4B8C-83A1-F6EECF244321}">
                <p14:modId xmlns:p14="http://schemas.microsoft.com/office/powerpoint/2010/main" val="3322293067"/>
              </p:ext>
            </p:extLst>
          </p:nvPr>
        </p:nvGraphicFramePr>
        <p:xfrm>
          <a:off x="2997169" y="535237"/>
          <a:ext cx="6522334" cy="5339567"/>
        </p:xfrm>
        <a:graphic>
          <a:graphicData uri="http://schemas.openxmlformats.org/drawingml/2006/table">
            <a:tbl>
              <a:tblPr firstRow="1" bandRow="1">
                <a:tableStyleId>{5C22544A-7EE6-4342-B048-85BDC9FD1C3A}</a:tableStyleId>
              </a:tblPr>
              <a:tblGrid>
                <a:gridCol w="586859">
                  <a:extLst>
                    <a:ext uri="{9D8B030D-6E8A-4147-A177-3AD203B41FA5}">
                      <a16:colId xmlns:a16="http://schemas.microsoft.com/office/drawing/2014/main" val="473253676"/>
                    </a:ext>
                  </a:extLst>
                </a:gridCol>
                <a:gridCol w="1822473">
                  <a:extLst>
                    <a:ext uri="{9D8B030D-6E8A-4147-A177-3AD203B41FA5}">
                      <a16:colId xmlns:a16="http://schemas.microsoft.com/office/drawing/2014/main" val="3992205035"/>
                    </a:ext>
                  </a:extLst>
                </a:gridCol>
                <a:gridCol w="3554562">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dirty="0">
                          <a:solidFill>
                            <a:schemeClr val="bg1"/>
                          </a:solidFill>
                          <a:latin typeface="DM Sans 14pt"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37975684"/>
                  </a:ext>
                </a:extLst>
              </a:tr>
              <a:tr h="286821">
                <a:tc>
                  <a:txBody>
                    <a:bodyPr/>
                    <a:lstStyle/>
                    <a:p>
                      <a:pPr algn="l">
                        <a:lnSpc>
                          <a:spcPts val="1440"/>
                        </a:lnSpc>
                        <a:tabLst>
                          <a:tab pos="623570" algn="l"/>
                        </a:tabLst>
                      </a:pP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542841"/>
                  </a:ext>
                </a:extLst>
              </a:tr>
              <a:tr h="244855">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Water Dem</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AQUA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61,85</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44855">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0" kern="100" dirty="0">
                          <a:solidFill>
                            <a:srgbClr val="084337"/>
                          </a:solidFill>
                          <a:effectLst/>
                          <a:latin typeface="DM Sans 14pt" pitchFamily="2" charset="77"/>
                          <a:ea typeface="DM Sans" pitchFamily="2" charset="77"/>
                          <a:cs typeface="Times New Roman" panose="02020603050405020304" pitchFamily="18" charset="0"/>
                        </a:rPr>
                        <a:t>Propanediol</a:t>
                      </a:r>
                      <a:endParaRPr lang="pt-BR" sz="1200" b="0" kern="100" dirty="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PROPANEDIOL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28600">
                <a:tc>
                  <a:txBody>
                    <a:bodyPr/>
                    <a:lstStyle/>
                    <a:p>
                      <a:pPr algn="l">
                        <a:lnSpc>
                          <a:spcPts val="1440"/>
                        </a:lnSpc>
                        <a:tabLst>
                          <a:tab pos="623570" algn="l"/>
                        </a:tabLst>
                      </a:pPr>
                      <a:r>
                        <a:rPr lang="en-GB" sz="800" b="1" kern="100">
                          <a:solidFill>
                            <a:srgbClr val="000000"/>
                          </a:solidFill>
                          <a:effectLst/>
                          <a:latin typeface="DM Sans 14pt" pitchFamily="2" charset="77"/>
                          <a:ea typeface="DM Sans" pitchFamily="2" charset="77"/>
                          <a:cs typeface="Times New Roman" panose="02020603050405020304" pitchFamily="18" charset="0"/>
                        </a:rPr>
                        <a:t> </a:t>
                      </a:r>
                      <a:endParaRPr lang="pt-BR" sz="1200" b="1" kern="100">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00000"/>
                          </a:solidFill>
                          <a:effectLst/>
                          <a:latin typeface="DM Sans 14pt" pitchFamily="2" charset="77"/>
                          <a:ea typeface="DM Sans" pitchFamily="2" charset="77"/>
                          <a:cs typeface="Times New Roman" panose="02020603050405020304" pitchFamily="18" charset="0"/>
                        </a:rPr>
                        <a:t> </a:t>
                      </a:r>
                      <a:endParaRPr lang="pt-BR" sz="1200" kern="100">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00000"/>
                          </a:solidFill>
                          <a:effectLst/>
                          <a:latin typeface="DM Sans 14pt" pitchFamily="2" charset="77"/>
                          <a:ea typeface="DM Sans" pitchFamily="2" charset="77"/>
                          <a:cs typeface="Times New Roman" panose="02020603050405020304" pitchFamily="18" charset="0"/>
                        </a:rPr>
                        <a:t> </a:t>
                      </a:r>
                      <a:endParaRPr lang="pt-BR" sz="1200" kern="100">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00000"/>
                          </a:solidFill>
                          <a:effectLst/>
                          <a:latin typeface="DM Sans 14pt" pitchFamily="2" charset="77"/>
                          <a:ea typeface="DM Sans" pitchFamily="2" charset="77"/>
                          <a:cs typeface="Times New Roman" panose="02020603050405020304" pitchFamily="18" charset="0"/>
                        </a:rPr>
                        <a:t> </a:t>
                      </a:r>
                      <a:endParaRPr lang="pt-BR" sz="1200" kern="100">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2544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B</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Beauté</a:t>
                      </a:r>
                      <a:r>
                        <a:rPr lang="en-GB" sz="800" kern="100">
                          <a:solidFill>
                            <a:srgbClr val="084337"/>
                          </a:solidFill>
                          <a:effectLst/>
                          <a:latin typeface="DM Sans 14pt" pitchFamily="2" charset="77"/>
                          <a:ea typeface="DM Sans" pitchFamily="2" charset="77"/>
                          <a:cs typeface="Times New Roman" panose="02020603050405020304" pitchFamily="18" charset="0"/>
                        </a:rPr>
                        <a:t> by Roquette® DS 112</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STARCH ACETATE, HYDROXYETHYLCELLULOSE, XANTHAN GUM</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44393"/>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077160"/>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C</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Emulfree</a:t>
                      </a:r>
                      <a:r>
                        <a:rPr lang="en-GB" sz="800" kern="100">
                          <a:solidFill>
                            <a:srgbClr val="084337"/>
                          </a:solidFill>
                          <a:effectLst/>
                          <a:latin typeface="DM Sans 14pt" pitchFamily="2" charset="77"/>
                          <a:ea typeface="DM Sans" pitchFamily="2" charset="77"/>
                          <a:cs typeface="Times New Roman" panose="02020603050405020304" pitchFamily="18" charset="0"/>
                        </a:rPr>
                        <a:t> CBG MB</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ISOSTEARYL ALCOHOL, BUTYLENE GLYCOL COCOATE, ETHYLCELLULOSE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4,00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256400"/>
                  </a:ext>
                </a:extLst>
              </a:tr>
              <a:tr h="28682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Emulium</a:t>
                      </a:r>
                      <a:r>
                        <a:rPr lang="en-GB" sz="800" kern="100">
                          <a:solidFill>
                            <a:srgbClr val="084337"/>
                          </a:solidFill>
                          <a:effectLst/>
                          <a:latin typeface="DM Sans 14pt" pitchFamily="2" charset="77"/>
                          <a:ea typeface="DM Sans" pitchFamily="2" charset="77"/>
                          <a:cs typeface="Times New Roman" panose="02020603050405020304" pitchFamily="18" charset="0"/>
                        </a:rPr>
                        <a:t>® </a:t>
                      </a:r>
                      <a:r>
                        <a:rPr lang="en-GB" sz="800" kern="100" err="1">
                          <a:solidFill>
                            <a:srgbClr val="084337"/>
                          </a:solidFill>
                          <a:effectLst/>
                          <a:latin typeface="DM Sans 14pt" pitchFamily="2" charset="77"/>
                          <a:ea typeface="DM Sans" pitchFamily="2" charset="77"/>
                          <a:cs typeface="Times New Roman" panose="02020603050405020304" pitchFamily="18" charset="0"/>
                        </a:rPr>
                        <a:t>Dermolea</a:t>
                      </a:r>
                      <a:r>
                        <a:rPr lang="en-GB" sz="800" kern="100">
                          <a:solidFill>
                            <a:srgbClr val="084337"/>
                          </a:solidFill>
                          <a:effectLst/>
                          <a:latin typeface="DM Sans 14pt" pitchFamily="2" charset="77"/>
                          <a:ea typeface="DM Sans" pitchFamily="2" charset="77"/>
                          <a:cs typeface="Times New Roman" panose="02020603050405020304" pitchFamily="18" charset="0"/>
                        </a:rPr>
                        <a:t> MB</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POLYGLYCERYL-6 DISTEARATE, CANDELILLA/JOJOBA/RICE BRAN POLYGLYCERYL-3 ESTERS</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4,00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2798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Dermol 99</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ISONONYL ISONONANOATE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6,25</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2798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Lanette</a:t>
                      </a:r>
                      <a:r>
                        <a:rPr lang="en-GB" sz="800" kern="100">
                          <a:solidFill>
                            <a:srgbClr val="084337"/>
                          </a:solidFill>
                          <a:effectLst/>
                          <a:latin typeface="DM Sans 14pt" pitchFamily="2" charset="77"/>
                          <a:ea typeface="DM Sans" pitchFamily="2" charset="77"/>
                          <a:cs typeface="Times New Roman" panose="02020603050405020304" pitchFamily="18" charset="0"/>
                        </a:rPr>
                        <a:t>® O</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CETEARYL ALCOHOL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r h="22798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Compritol 888 CG MB Pellets</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GLYCERYL BEHENATE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3855761"/>
                  </a:ext>
                </a:extLst>
              </a:tr>
              <a:tr h="22798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rgbClr val="084337"/>
                          </a:solidFill>
                          <a:effectLst/>
                          <a:latin typeface="DM Sans 14pt" pitchFamily="2" charset="77"/>
                          <a:ea typeface="DM Sans" pitchFamily="2" charset="77"/>
                          <a:cs typeface="Times New Roman" panose="02020603050405020304" pitchFamily="18" charset="0"/>
                        </a:rPr>
                        <a:t>Cosphaderm</a:t>
                      </a:r>
                      <a:r>
                        <a:rPr lang="en-GB" sz="800" kern="100">
                          <a:solidFill>
                            <a:srgbClr val="084337"/>
                          </a:solidFill>
                          <a:effectLst/>
                          <a:latin typeface="DM Sans 14pt" pitchFamily="2" charset="77"/>
                          <a:ea typeface="DM Sans" pitchFamily="2" charset="77"/>
                          <a:cs typeface="Times New Roman" panose="02020603050405020304" pitchFamily="18" charset="0"/>
                        </a:rPr>
                        <a:t>® Feel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TRIHEPTANOIN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5,00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629145"/>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4813554"/>
                  </a:ext>
                </a:extLst>
              </a:tr>
              <a:tr h="225654">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D</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VALVANCE® </a:t>
                      </a:r>
                      <a:r>
                        <a:rPr lang="en-GB" sz="800" b="1" i="1" kern="100">
                          <a:solidFill>
                            <a:srgbClr val="084337"/>
                          </a:solidFill>
                          <a:effectLst/>
                          <a:latin typeface="DM Sans 14pt" pitchFamily="2" charset="77"/>
                          <a:ea typeface="DM Sans" pitchFamily="2" charset="77"/>
                          <a:cs typeface="Times New Roman" panose="02020603050405020304" pitchFamily="18" charset="0"/>
                        </a:rPr>
                        <a:t>Touch </a:t>
                      </a:r>
                      <a:r>
                        <a:rPr lang="en-GB" sz="800" b="1" kern="100">
                          <a:solidFill>
                            <a:srgbClr val="084337"/>
                          </a:solidFill>
                          <a:effectLst/>
                          <a:latin typeface="DM Sans 14pt" pitchFamily="2" charset="77"/>
                          <a:ea typeface="DM Sans" pitchFamily="2" charset="77"/>
                          <a:cs typeface="Times New Roman" panose="02020603050405020304" pitchFamily="18" charset="0"/>
                        </a:rPr>
                        <a:t>210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SILICA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8224674"/>
                  </a:ext>
                </a:extLst>
              </a:tr>
              <a:tr h="225654">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Mixed Tocopherols 95</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TOCOPHEROL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0,20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7668956"/>
                  </a:ext>
                </a:extLst>
              </a:tr>
              <a:tr h="225654">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E-Leen GC 8</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CAPRYLYL GLYCOL, GLYCERYL CAPRYLATE/CAPRATE, GLYCERIN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659618"/>
                  </a:ext>
                </a:extLst>
              </a:tr>
              <a:tr h="225654">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PENTAVITIN®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SACCHARIDE ISOMERATE, AQUA, CITRIC ACID, SODIUM CITRATE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970593"/>
                  </a:ext>
                </a:extLst>
              </a:tr>
              <a:tr h="245154">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ALPAFLOR® NECTAPURE PF</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THYMUS VULGARIS (THYME) FLOWER/LEAF EXTRACT, BUDDLEJA DAVIDII LEAF EXTRACT, GLYCERIN, AQUA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5042713"/>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PEPHA®-CTIVE CB</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fr-FR" sz="800" kern="100">
                          <a:solidFill>
                            <a:srgbClr val="084337"/>
                          </a:solidFill>
                          <a:effectLst/>
                          <a:latin typeface="DM Sans 14pt" pitchFamily="2" charset="77"/>
                          <a:ea typeface="DM Sans" pitchFamily="2" charset="77"/>
                          <a:cs typeface="Times New Roman" panose="02020603050405020304" pitchFamily="18" charset="0"/>
                        </a:rPr>
                        <a:t>DUNALIELLA SALINA EXTRACT, AQUA, PENTYLENE GLYCOL, CITRIC ACID</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3773870"/>
                  </a:ext>
                </a:extLst>
              </a:tr>
              <a:tr h="245154">
                <a:tc>
                  <a:txBody>
                    <a:bodyPr/>
                    <a:lstStyle/>
                    <a:p>
                      <a:pPr algn="l">
                        <a:lnSpc>
                          <a:spcPts val="1440"/>
                        </a:lnSpc>
                        <a:tabLst>
                          <a:tab pos="623570" algn="l"/>
                        </a:tabLst>
                      </a:pP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tabLst>
                          <a:tab pos="623570" algn="l"/>
                        </a:tabLst>
                      </a:pPr>
                      <a:r>
                        <a:rPr lang="en-GB" sz="800" b="1" kern="100">
                          <a:solidFill>
                            <a:srgbClr val="084337"/>
                          </a:solidFill>
                          <a:effectLst/>
                          <a:latin typeface="DM Sans 14pt" pitchFamily="2" charset="77"/>
                          <a:ea typeface="DM Sans" pitchFamily="2" charset="77"/>
                          <a:cs typeface="Sabon Next LT" panose="02000500000000000000" pitchFamily="2" charset="0"/>
                        </a:rPr>
                        <a:t>AROMACTIVE AURORA P01A741</a:t>
                      </a:r>
                      <a:endParaRPr lang="pt-BR" sz="1200" kern="100">
                        <a:solidFill>
                          <a:srgbClr val="084337"/>
                        </a:solidFill>
                        <a:effectLst/>
                        <a:latin typeface="DM Sans 14pt" pitchFamily="2" charset="77"/>
                        <a:ea typeface="DM Sans" pitchFamily="2" charset="77"/>
                        <a:cs typeface="Sabon Next LT" panose="02000500000000000000" pitchFamily="2"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tabLst>
                          <a:tab pos="623570" algn="l"/>
                        </a:tabLst>
                      </a:pPr>
                      <a:r>
                        <a:rPr lang="en-GB" sz="800" kern="100">
                          <a:solidFill>
                            <a:srgbClr val="084337"/>
                          </a:solidFill>
                          <a:effectLst/>
                          <a:latin typeface="DM Sans 14pt" pitchFamily="2" charset="77"/>
                          <a:ea typeface="DM Sans" pitchFamily="2" charset="77"/>
                          <a:cs typeface="Sabon Next LT" panose="02000500000000000000" pitchFamily="2" charset="0"/>
                        </a:rPr>
                        <a:t>PARFUM, LAVANDULA OIL/ EXTRACT, JUNIPERUS VIRGINIANA OIL, LINALYL ACETATE, VANILLIN, LINALOOL, BETA-CARYOPHYLLENE</a:t>
                      </a:r>
                      <a:endParaRPr lang="pt-BR" sz="1200" kern="100">
                        <a:solidFill>
                          <a:srgbClr val="084337"/>
                        </a:solidFill>
                        <a:effectLst/>
                        <a:latin typeface="DM Sans 14pt" pitchFamily="2" charset="77"/>
                        <a:ea typeface="DM Sans" pitchFamily="2" charset="77"/>
                        <a:cs typeface="Sabon Next LT" panose="02000500000000000000" pitchFamily="2"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Sabon Next LT" panose="02000500000000000000" pitchFamily="2" charset="0"/>
                        </a:rPr>
                        <a:t>0,20</a:t>
                      </a:r>
                      <a:endParaRPr lang="pt-BR" sz="1200" kern="100">
                        <a:solidFill>
                          <a:srgbClr val="084337"/>
                        </a:solidFill>
                        <a:effectLst/>
                        <a:latin typeface="DM Sans 14pt" pitchFamily="2" charset="77"/>
                        <a:ea typeface="DM Sans" pitchFamily="2" charset="77"/>
                        <a:cs typeface="Sabon Next LT" panose="02000500000000000000" pitchFamily="2"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507718"/>
                  </a:ext>
                </a:extLst>
              </a:tr>
            </a:tbl>
          </a:graphicData>
        </a:graphic>
      </p:graphicFrame>
      <p:sp>
        <p:nvSpPr>
          <p:cNvPr id="10" name="CaixaDeTexto 9">
            <a:extLst>
              <a:ext uri="{FF2B5EF4-FFF2-40B4-BE49-F238E27FC236}">
                <a16:creationId xmlns:a16="http://schemas.microsoft.com/office/drawing/2014/main" id="{5A92A339-EA46-7001-8732-FE14923F65B0}"/>
              </a:ext>
            </a:extLst>
          </p:cNvPr>
          <p:cNvSpPr txBox="1"/>
          <p:nvPr/>
        </p:nvSpPr>
        <p:spPr>
          <a:xfrm>
            <a:off x="10040034" y="1010224"/>
            <a:ext cx="1786816" cy="2136482"/>
          </a:xfrm>
          <a:prstGeom prst="rect">
            <a:avLst/>
          </a:prstGeom>
          <a:noFill/>
        </p:spPr>
        <p:txBody>
          <a:bodyPr wrap="square">
            <a:spAutoFit/>
          </a:bodyPr>
          <a:lstStyle/>
          <a:p>
            <a:pPr>
              <a:lnSpc>
                <a:spcPct val="100000"/>
              </a:lnSpc>
              <a:spcBef>
                <a:spcPts val="0"/>
              </a:spcBef>
              <a:spcAft>
                <a:spcPts val="500"/>
              </a:spcAft>
              <a:buClr>
                <a:schemeClr val="bg1"/>
              </a:buClr>
            </a:pPr>
            <a:endParaRPr lang="en-US" sz="800" b="1">
              <a:solidFill>
                <a:srgbClr val="084337"/>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Prepare Phase A and heat up to 80°C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Phase B into Phase A at the end of the heating process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Prepare Phase C and heat up to 80°C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Phase C into Phase A+B under stirring and homogenize.</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ingredients of Phase D one by one into the formulation under stirring.</a:t>
            </a:r>
          </a:p>
        </p:txBody>
      </p:sp>
      <p:sp>
        <p:nvSpPr>
          <p:cNvPr id="12" name="CaixaDeTexto 11">
            <a:extLst>
              <a:ext uri="{FF2B5EF4-FFF2-40B4-BE49-F238E27FC236}">
                <a16:creationId xmlns:a16="http://schemas.microsoft.com/office/drawing/2014/main" id="{7CC0486D-6067-7F32-002D-611F0C2CEE90}"/>
              </a:ext>
            </a:extLst>
          </p:cNvPr>
          <p:cNvSpPr txBox="1"/>
          <p:nvPr/>
        </p:nvSpPr>
        <p:spPr>
          <a:xfrm>
            <a:off x="9903883" y="4076562"/>
            <a:ext cx="1767118" cy="230832"/>
          </a:xfrm>
          <a:prstGeom prst="rect">
            <a:avLst/>
          </a:prstGeom>
          <a:noFill/>
        </p:spPr>
        <p:txBody>
          <a:bodyPr wrap="square">
            <a:spAutoFit/>
          </a:bodyPr>
          <a:lstStyle/>
          <a:p>
            <a:pPr>
              <a:spcAft>
                <a:spcPts val="500"/>
              </a:spcAft>
              <a:buClr>
                <a:schemeClr val="bg1"/>
              </a:buClr>
            </a:pPr>
            <a:r>
              <a:rPr lang="en-US" sz="900" b="1" spc="0">
                <a:solidFill>
                  <a:srgbClr val="084337"/>
                </a:solidFill>
                <a:latin typeface=""/>
              </a:rPr>
              <a:t>TECHNICAL DATA</a:t>
            </a:r>
          </a:p>
        </p:txBody>
      </p:sp>
      <p:sp>
        <p:nvSpPr>
          <p:cNvPr id="29" name="Retângulo 28">
            <a:extLst>
              <a:ext uri="{FF2B5EF4-FFF2-40B4-BE49-F238E27FC236}">
                <a16:creationId xmlns:a16="http://schemas.microsoft.com/office/drawing/2014/main" id="{528CBA03-7C56-BF68-6DEB-9EB92C3AFC82}"/>
              </a:ext>
            </a:extLst>
          </p:cNvPr>
          <p:cNvSpPr/>
          <p:nvPr/>
        </p:nvSpPr>
        <p:spPr>
          <a:xfrm>
            <a:off x="9980540" y="4426086"/>
            <a:ext cx="671248"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7" name="Retângulo 36">
            <a:extLst>
              <a:ext uri="{FF2B5EF4-FFF2-40B4-BE49-F238E27FC236}">
                <a16:creationId xmlns:a16="http://schemas.microsoft.com/office/drawing/2014/main" id="{D82AFBCE-94B6-8926-FC98-136366D412DE}"/>
              </a:ext>
            </a:extLst>
          </p:cNvPr>
          <p:cNvSpPr/>
          <p:nvPr/>
        </p:nvSpPr>
        <p:spPr>
          <a:xfrm>
            <a:off x="10751254" y="4426085"/>
            <a:ext cx="1125081"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chemeClr val="bg1"/>
              </a:solidFill>
            </a:endParaRPr>
          </a:p>
        </p:txBody>
      </p:sp>
      <p:pic>
        <p:nvPicPr>
          <p:cNvPr id="5" name="Imagem 29">
            <a:extLst>
              <a:ext uri="{FF2B5EF4-FFF2-40B4-BE49-F238E27FC236}">
                <a16:creationId xmlns:a16="http://schemas.microsoft.com/office/drawing/2014/main" id="{0277F265-202D-81E1-BFBA-EA78A7F4392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82768" y="2114789"/>
            <a:ext cx="2548377" cy="3396986"/>
          </a:xfrm>
          <a:prstGeom prst="rect">
            <a:avLst/>
          </a:prstGeom>
        </p:spPr>
      </p:pic>
      <p:sp>
        <p:nvSpPr>
          <p:cNvPr id="17" name="object 6">
            <a:extLst>
              <a:ext uri="{FF2B5EF4-FFF2-40B4-BE49-F238E27FC236}">
                <a16:creationId xmlns:a16="http://schemas.microsoft.com/office/drawing/2014/main" id="{4202466B-91AD-FC3D-8ED2-804800E80D85}"/>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5.9</a:t>
            </a:r>
          </a:p>
        </p:txBody>
      </p:sp>
      <p:sp>
        <p:nvSpPr>
          <p:cNvPr id="18" name="object 6">
            <a:extLst>
              <a:ext uri="{FF2B5EF4-FFF2-40B4-BE49-F238E27FC236}">
                <a16:creationId xmlns:a16="http://schemas.microsoft.com/office/drawing/2014/main" id="{8AF1CC1C-6EF0-488B-C858-75BC2891FFDB}"/>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13 000 </a:t>
            </a:r>
            <a:r>
              <a:rPr lang="en-US" sz="800" b="0" spc="0" err="1">
                <a:solidFill>
                  <a:srgbClr val="084337"/>
                </a:solidFill>
                <a:latin typeface="DM Sans" pitchFamily="2" charset="77"/>
              </a:rPr>
              <a:t>mPa.s</a:t>
            </a:r>
            <a:r>
              <a:rPr lang="en-US" sz="800" b="0" spc="0">
                <a:solidFill>
                  <a:srgbClr val="084337"/>
                </a:solidFill>
                <a:latin typeface="DM Sans" pitchFamily="2" charset="77"/>
              </a:rPr>
              <a:t>.</a:t>
            </a:r>
          </a:p>
        </p:txBody>
      </p:sp>
      <p:sp>
        <p:nvSpPr>
          <p:cNvPr id="21" name="object 6">
            <a:extLst>
              <a:ext uri="{FF2B5EF4-FFF2-40B4-BE49-F238E27FC236}">
                <a16:creationId xmlns:a16="http://schemas.microsoft.com/office/drawing/2014/main" id="{4AA5F2FB-3F01-8585-25E2-E28AC97AACD3}"/>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pH</a:t>
            </a:r>
          </a:p>
        </p:txBody>
      </p:sp>
      <p:sp>
        <p:nvSpPr>
          <p:cNvPr id="22" name="object 6">
            <a:extLst>
              <a:ext uri="{FF2B5EF4-FFF2-40B4-BE49-F238E27FC236}">
                <a16:creationId xmlns:a16="http://schemas.microsoft.com/office/drawing/2014/main" id="{048DD2F5-4068-C1BC-EC3F-F34F8F100FC9}"/>
              </a:ext>
            </a:extLst>
          </p:cNvPr>
          <p:cNvSpPr txBox="1">
            <a:spLocks/>
          </p:cNvSpPr>
          <p:nvPr/>
        </p:nvSpPr>
        <p:spPr>
          <a:xfrm>
            <a:off x="10751253" y="4570407"/>
            <a:ext cx="1135094" cy="418847"/>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Viscosity </a:t>
            </a:r>
          </a:p>
          <a:p>
            <a:pPr algn="ctr"/>
            <a:r>
              <a:rPr lang="en-US" sz="800" b="0" spc="0">
                <a:solidFill>
                  <a:schemeClr val="bg1"/>
                </a:solidFill>
                <a:latin typeface="DM Sans" pitchFamily="2" charset="77"/>
              </a:rPr>
              <a:t>(spindle </a:t>
            </a:r>
          </a:p>
          <a:p>
            <a:pPr algn="ctr"/>
            <a:r>
              <a:rPr lang="en-US" sz="800" b="0" spc="0">
                <a:solidFill>
                  <a:schemeClr val="bg1"/>
                </a:solidFill>
                <a:latin typeface="DM Sans" pitchFamily="2" charset="77"/>
              </a:rPr>
              <a:t>RV-6/10 rpm)</a:t>
            </a:r>
          </a:p>
        </p:txBody>
      </p:sp>
      <p:graphicFrame>
        <p:nvGraphicFramePr>
          <p:cNvPr id="24" name="Tabela 23">
            <a:extLst>
              <a:ext uri="{FF2B5EF4-FFF2-40B4-BE49-F238E27FC236}">
                <a16:creationId xmlns:a16="http://schemas.microsoft.com/office/drawing/2014/main" id="{BE02B07F-310E-AD8D-1029-6E352A661C0E}"/>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chemeClr val="bg1"/>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19665647"/>
                  </a:ext>
                </a:extLst>
              </a:tr>
            </a:tbl>
          </a:graphicData>
        </a:graphic>
      </p:graphicFrame>
      <p:pic>
        <p:nvPicPr>
          <p:cNvPr id="6" name="Imagem 5">
            <a:extLst>
              <a:ext uri="{FF2B5EF4-FFF2-40B4-BE49-F238E27FC236}">
                <a16:creationId xmlns:a16="http://schemas.microsoft.com/office/drawing/2014/main" id="{3B115A37-BD89-AE49-09ED-56FC6A7541B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2399" y="444381"/>
            <a:ext cx="2308127" cy="364140"/>
          </a:xfrm>
          <a:prstGeom prst="rect">
            <a:avLst/>
          </a:prstGeom>
        </p:spPr>
      </p:pic>
      <p:sp>
        <p:nvSpPr>
          <p:cNvPr id="7" name="CaixaDeTexto 6">
            <a:extLst>
              <a:ext uri="{FF2B5EF4-FFF2-40B4-BE49-F238E27FC236}">
                <a16:creationId xmlns:a16="http://schemas.microsoft.com/office/drawing/2014/main" id="{6B56F950-9221-3637-5DF2-40D5C4F0A1CC}"/>
              </a:ext>
            </a:extLst>
          </p:cNvPr>
          <p:cNvSpPr txBox="1"/>
          <p:nvPr/>
        </p:nvSpPr>
        <p:spPr>
          <a:xfrm>
            <a:off x="821251" y="969912"/>
            <a:ext cx="211642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rgbClr val="084337"/>
                </a:solidFill>
                <a:effectLst/>
                <a:uLnTx/>
                <a:uFillTx/>
                <a:latin typeface="DM Sans 14pt" pitchFamily="2" charset="77"/>
                <a:ea typeface="+mn-ea"/>
                <a:cs typeface="+mn-cs"/>
              </a:rPr>
              <a:t>WAKE-UP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rgbClr val="084337"/>
                </a:solidFill>
                <a:effectLst/>
                <a:uLnTx/>
                <a:uFillTx/>
                <a:latin typeface="DM Sans 14pt" pitchFamily="2" charset="77"/>
                <a:ea typeface="+mn-ea"/>
                <a:cs typeface="+mn-cs"/>
              </a:rPr>
              <a:t>CALL </a:t>
            </a:r>
            <a:r>
              <a:rPr kumimoji="0" lang="pt-BR" sz="1400" b="1" i="0" u="none" strike="noStrike" kern="1200" cap="none" spc="0" normalizeH="0" baseline="0" noProof="0">
                <a:ln>
                  <a:noFill/>
                </a:ln>
                <a:solidFill>
                  <a:srgbClr val="084337"/>
                </a:solidFill>
                <a:effectLst/>
                <a:uLnTx/>
                <a:uFillTx/>
                <a:latin typeface="DM Sans 14pt" pitchFamily="2" charset="77"/>
                <a:ea typeface="+mn-ea"/>
                <a:cs typeface="+mn-cs"/>
              </a:rPr>
              <a:t>CREAM</a:t>
            </a:r>
          </a:p>
        </p:txBody>
      </p:sp>
      <p:grpSp>
        <p:nvGrpSpPr>
          <p:cNvPr id="9" name="Agrupar 8">
            <a:extLst>
              <a:ext uri="{FF2B5EF4-FFF2-40B4-BE49-F238E27FC236}">
                <a16:creationId xmlns:a16="http://schemas.microsoft.com/office/drawing/2014/main" id="{3AA114C6-95E5-194C-D306-5BFFB6CC67F4}"/>
              </a:ext>
            </a:extLst>
          </p:cNvPr>
          <p:cNvGrpSpPr/>
          <p:nvPr/>
        </p:nvGrpSpPr>
        <p:grpSpPr>
          <a:xfrm>
            <a:off x="276264" y="972311"/>
            <a:ext cx="497942" cy="503341"/>
            <a:chOff x="404619" y="588115"/>
            <a:chExt cx="497942" cy="503341"/>
          </a:xfrm>
        </p:grpSpPr>
        <p:sp>
          <p:nvSpPr>
            <p:cNvPr id="13" name="Oval 12">
              <a:extLst>
                <a:ext uri="{FF2B5EF4-FFF2-40B4-BE49-F238E27FC236}">
                  <a16:creationId xmlns:a16="http://schemas.microsoft.com/office/drawing/2014/main" id="{8743BD67-FC65-55EB-D6CB-9785131878F2}"/>
                </a:ext>
              </a:extLst>
            </p:cNvPr>
            <p:cNvSpPr/>
            <p:nvPr/>
          </p:nvSpPr>
          <p:spPr>
            <a:xfrm>
              <a:off x="404619" y="588115"/>
              <a:ext cx="497942" cy="497942"/>
            </a:xfrm>
            <a:prstGeom prst="ellipse">
              <a:avLst/>
            </a:prstGeom>
            <a:noFill/>
            <a:ln>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15" name="CaixaDeTexto 14">
              <a:extLst>
                <a:ext uri="{FF2B5EF4-FFF2-40B4-BE49-F238E27FC236}">
                  <a16:creationId xmlns:a16="http://schemas.microsoft.com/office/drawing/2014/main" id="{E08B6381-1000-838A-B775-1EF2F3188F57}"/>
                </a:ext>
              </a:extLst>
            </p:cNvPr>
            <p:cNvSpPr txBox="1"/>
            <p:nvPr/>
          </p:nvSpPr>
          <p:spPr>
            <a:xfrm>
              <a:off x="527758" y="599013"/>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600" b="1" i="0" u="none" strike="noStrike" kern="1200" cap="none" spc="0" normalizeH="0" baseline="0" noProof="0">
                  <a:ln>
                    <a:noFill/>
                  </a:ln>
                  <a:solidFill>
                    <a:srgbClr val="084337"/>
                  </a:solidFill>
                  <a:effectLst/>
                  <a:uLnTx/>
                  <a:uFillTx/>
                  <a:latin typeface="DM Sans" pitchFamily="2" charset="77"/>
                </a:rPr>
                <a:t>2</a:t>
              </a:r>
            </a:p>
          </p:txBody>
        </p:sp>
      </p:grpSp>
      <p:cxnSp>
        <p:nvCxnSpPr>
          <p:cNvPr id="3" name="Conector Reto 2">
            <a:extLst>
              <a:ext uri="{FF2B5EF4-FFF2-40B4-BE49-F238E27FC236}">
                <a16:creationId xmlns:a16="http://schemas.microsoft.com/office/drawing/2014/main" id="{B579C30B-71E8-74DA-42C3-C81275A0768A}"/>
              </a:ext>
            </a:extLst>
          </p:cNvPr>
          <p:cNvCxnSpPr/>
          <p:nvPr/>
        </p:nvCxnSpPr>
        <p:spPr>
          <a:xfrm>
            <a:off x="2997169" y="1769719"/>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Conector Reto 3">
            <a:extLst>
              <a:ext uri="{FF2B5EF4-FFF2-40B4-BE49-F238E27FC236}">
                <a16:creationId xmlns:a16="http://schemas.microsoft.com/office/drawing/2014/main" id="{22DC3EC4-E2F7-A100-3BB2-C5F6F3112C8A}"/>
              </a:ext>
            </a:extLst>
          </p:cNvPr>
          <p:cNvCxnSpPr/>
          <p:nvPr/>
        </p:nvCxnSpPr>
        <p:spPr>
          <a:xfrm>
            <a:off x="2997169" y="2245929"/>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B3B877E1-EE1E-1239-0D75-2F67D3CD653E}"/>
              </a:ext>
            </a:extLst>
          </p:cNvPr>
          <p:cNvCxnSpPr/>
          <p:nvPr/>
        </p:nvCxnSpPr>
        <p:spPr>
          <a:xfrm>
            <a:off x="2997169" y="3949948"/>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tângulo 7">
            <a:extLst>
              <a:ext uri="{FF2B5EF4-FFF2-40B4-BE49-F238E27FC236}">
                <a16:creationId xmlns:a16="http://schemas.microsoft.com/office/drawing/2014/main" id="{467C64AD-8754-D6EE-0893-F3F0ADC6BA35}"/>
              </a:ext>
            </a:extLst>
          </p:cNvPr>
          <p:cNvSpPr/>
          <p:nvPr/>
        </p:nvSpPr>
        <p:spPr>
          <a:xfrm>
            <a:off x="0" y="6588278"/>
            <a:ext cx="6522334" cy="215444"/>
          </a:xfrm>
          <a:prstGeom prst="rect">
            <a:avLst/>
          </a:prstGeom>
        </p:spPr>
        <p:txBody>
          <a:bodyPr wrap="square">
            <a:spAutoFit/>
          </a:bodyPr>
          <a:lstStyle/>
          <a:p>
            <a:r>
              <a:rPr lang="en-US" sz="800">
                <a:solidFill>
                  <a:srgbClr val="084337"/>
                </a:solidFill>
                <a:latin typeface="DM Sans" pitchFamily="2" charset="77"/>
                <a:ea typeface="Fira Sans" panose="020B0503050000020004" pitchFamily="34" charset="0"/>
                <a:cs typeface="Fira Sans" charset="0"/>
              </a:rPr>
              <a:t>The formulation fulfils the 3 months stability at 4°C, 40°C, 50°C, room temperature and daylight.</a:t>
            </a:r>
          </a:p>
        </p:txBody>
      </p:sp>
      <p:sp>
        <p:nvSpPr>
          <p:cNvPr id="16" name="Title 1">
            <a:extLst>
              <a:ext uri="{FF2B5EF4-FFF2-40B4-BE49-F238E27FC236}">
                <a16:creationId xmlns:a16="http://schemas.microsoft.com/office/drawing/2014/main" id="{A635740E-2E02-F6D9-6E47-B007B7311850}"/>
              </a:ext>
            </a:extLst>
          </p:cNvPr>
          <p:cNvSpPr txBox="1">
            <a:spLocks/>
          </p:cNvSpPr>
          <p:nvPr/>
        </p:nvSpPr>
        <p:spPr>
          <a:xfrm>
            <a:off x="9532800" y="166592"/>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FORMULA ID CARD</a:t>
            </a:r>
          </a:p>
        </p:txBody>
      </p:sp>
    </p:spTree>
    <p:extLst>
      <p:ext uri="{BB962C8B-B14F-4D97-AF65-F5344CB8AC3E}">
        <p14:creationId xmlns:p14="http://schemas.microsoft.com/office/powerpoint/2010/main" val="2418242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372FEC-C485-B3E1-C32A-69551636C0FC}"/>
            </a:ext>
          </a:extLst>
        </p:cNvPr>
        <p:cNvGrpSpPr/>
        <p:nvPr/>
      </p:nvGrpSpPr>
      <p:grpSpPr>
        <a:xfrm>
          <a:off x="0" y="0"/>
          <a:ext cx="0" cy="0"/>
          <a:chOff x="0" y="0"/>
          <a:chExt cx="0" cy="0"/>
        </a:xfrm>
      </p:grpSpPr>
      <p:grpSp>
        <p:nvGrpSpPr>
          <p:cNvPr id="25" name="Agrupar 24">
            <a:extLst>
              <a:ext uri="{FF2B5EF4-FFF2-40B4-BE49-F238E27FC236}">
                <a16:creationId xmlns:a16="http://schemas.microsoft.com/office/drawing/2014/main" id="{3FA7942E-A46E-B844-9D2F-F8D66976F5FD}"/>
              </a:ext>
            </a:extLst>
          </p:cNvPr>
          <p:cNvGrpSpPr/>
          <p:nvPr/>
        </p:nvGrpSpPr>
        <p:grpSpPr>
          <a:xfrm>
            <a:off x="0" y="0"/>
            <a:ext cx="12268153" cy="6909951"/>
            <a:chOff x="-1748" y="-14162"/>
            <a:chExt cx="12268153" cy="6909951"/>
          </a:xfrm>
        </p:grpSpPr>
        <p:pic>
          <p:nvPicPr>
            <p:cNvPr id="26" name="Imagem 4">
              <a:extLst>
                <a:ext uri="{FF2B5EF4-FFF2-40B4-BE49-F238E27FC236}">
                  <a16:creationId xmlns:a16="http://schemas.microsoft.com/office/drawing/2014/main" id="{AE0B7A72-39DC-194D-AEDC-D5B330CF43B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31" name="Retângulo 30">
              <a:extLst>
                <a:ext uri="{FF2B5EF4-FFF2-40B4-BE49-F238E27FC236}">
                  <a16:creationId xmlns:a16="http://schemas.microsoft.com/office/drawing/2014/main" id="{49A625F3-B4CF-A046-B9CC-96CF4E3DAD85}"/>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11">
            <a:extLst>
              <a:ext uri="{FF2B5EF4-FFF2-40B4-BE49-F238E27FC236}">
                <a16:creationId xmlns:a16="http://schemas.microsoft.com/office/drawing/2014/main" id="{F160E35F-E309-FDDE-9383-BCDA29E760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0" name="Retângulo 19">
            <a:extLst>
              <a:ext uri="{FF2B5EF4-FFF2-40B4-BE49-F238E27FC236}">
                <a16:creationId xmlns:a16="http://schemas.microsoft.com/office/drawing/2014/main" id="{9F183CA6-270B-7ADF-5EC5-ED8CD4A45110}"/>
              </a:ext>
            </a:extLst>
          </p:cNvPr>
          <p:cNvSpPr/>
          <p:nvPr/>
        </p:nvSpPr>
        <p:spPr>
          <a:xfrm>
            <a:off x="9980540" y="896866"/>
            <a:ext cx="1905806" cy="269671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0" name="Retângulo 29">
            <a:extLst>
              <a:ext uri="{FF2B5EF4-FFF2-40B4-BE49-F238E27FC236}">
                <a16:creationId xmlns:a16="http://schemas.microsoft.com/office/drawing/2014/main" id="{A1F11F2B-0FC8-9FC7-BE2C-58A590C3685E}"/>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8" name="Retângulo 37">
            <a:extLst>
              <a:ext uri="{FF2B5EF4-FFF2-40B4-BE49-F238E27FC236}">
                <a16:creationId xmlns:a16="http://schemas.microsoft.com/office/drawing/2014/main" id="{F065AD73-A21C-0474-1F27-12271AEBCA8F}"/>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8" name="Retângulo 7">
            <a:extLst>
              <a:ext uri="{FF2B5EF4-FFF2-40B4-BE49-F238E27FC236}">
                <a16:creationId xmlns:a16="http://schemas.microsoft.com/office/drawing/2014/main" id="{66A53B71-B839-690E-AF92-B3942B5A9E96}"/>
              </a:ext>
            </a:extLst>
          </p:cNvPr>
          <p:cNvSpPr/>
          <p:nvPr/>
        </p:nvSpPr>
        <p:spPr>
          <a:xfrm>
            <a:off x="778983" y="6053078"/>
            <a:ext cx="1366379" cy="215444"/>
          </a:xfrm>
          <a:prstGeom prst="rect">
            <a:avLst/>
          </a:prstGeom>
        </p:spPr>
        <p:txBody>
          <a:bodyPr wrap="square">
            <a:spAutoFit/>
          </a:bodyPr>
          <a:lstStyle/>
          <a:p>
            <a:pPr algn="ctr"/>
            <a:r>
              <a:rPr lang="en-US" sz="800">
                <a:solidFill>
                  <a:srgbClr val="084337"/>
                </a:solidFill>
                <a:latin typeface="DM Sans" pitchFamily="2" charset="77"/>
                <a:ea typeface="Fira Sans" panose="020B0503050000020004" pitchFamily="34" charset="0"/>
                <a:cs typeface="Fira Sans" charset="0"/>
              </a:rPr>
              <a:t>SK-E-102553-12</a:t>
            </a:r>
          </a:p>
        </p:txBody>
      </p:sp>
      <p:graphicFrame>
        <p:nvGraphicFramePr>
          <p:cNvPr id="2" name="Table 8">
            <a:extLst>
              <a:ext uri="{FF2B5EF4-FFF2-40B4-BE49-F238E27FC236}">
                <a16:creationId xmlns:a16="http://schemas.microsoft.com/office/drawing/2014/main" id="{7E14AE26-42F3-77F3-98BF-8BB8AF135D5D}"/>
              </a:ext>
            </a:extLst>
          </p:cNvPr>
          <p:cNvGraphicFramePr>
            <a:graphicFrameLocks noGrp="1"/>
          </p:cNvGraphicFramePr>
          <p:nvPr>
            <p:extLst>
              <p:ext uri="{D42A27DB-BD31-4B8C-83A1-F6EECF244321}">
                <p14:modId xmlns:p14="http://schemas.microsoft.com/office/powerpoint/2010/main" val="3306899163"/>
              </p:ext>
            </p:extLst>
          </p:nvPr>
        </p:nvGraphicFramePr>
        <p:xfrm>
          <a:off x="2997169" y="535237"/>
          <a:ext cx="6522334" cy="3743460"/>
        </p:xfrm>
        <a:graphic>
          <a:graphicData uri="http://schemas.openxmlformats.org/drawingml/2006/table">
            <a:tbl>
              <a:tblPr firstRow="1" bandRow="1">
                <a:tableStyleId>{5C22544A-7EE6-4342-B048-85BDC9FD1C3A}</a:tableStyleId>
              </a:tblPr>
              <a:tblGrid>
                <a:gridCol w="576348">
                  <a:extLst>
                    <a:ext uri="{9D8B030D-6E8A-4147-A177-3AD203B41FA5}">
                      <a16:colId xmlns:a16="http://schemas.microsoft.com/office/drawing/2014/main" val="473253676"/>
                    </a:ext>
                  </a:extLst>
                </a:gridCol>
                <a:gridCol w="2312276">
                  <a:extLst>
                    <a:ext uri="{9D8B030D-6E8A-4147-A177-3AD203B41FA5}">
                      <a16:colId xmlns:a16="http://schemas.microsoft.com/office/drawing/2014/main" val="3992205035"/>
                    </a:ext>
                  </a:extLst>
                </a:gridCol>
                <a:gridCol w="3075270">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a:solidFill>
                            <a:schemeClr val="bg1"/>
                          </a:solidFill>
                          <a:latin typeface="DM Sans 14pt"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37975684"/>
                  </a:ext>
                </a:extLst>
              </a:tr>
              <a:tr h="149770">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5957733"/>
                  </a:ext>
                </a:extLst>
              </a:tr>
              <a:tr h="267914">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Cetiol® LC</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COCO-CAPRYLATE/CAPRATE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14,00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67914">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Cetiol® OE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DICAPRYLYL ETHER</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13,50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67914">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Myritol® 318</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CAPRYLIC/CAPRIC TRIGLYCERIDE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12,50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67914">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Eutanol® G</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OCTYLDODECANOL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44393"/>
                  </a:ext>
                </a:extLst>
              </a:tr>
              <a:tr h="174125">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077160"/>
                  </a:ext>
                </a:extLst>
              </a:tr>
              <a:tr h="220006">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B</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pt-BR" sz="800" kern="100" err="1">
                          <a:solidFill>
                            <a:srgbClr val="084337"/>
                          </a:solidFill>
                          <a:effectLst/>
                          <a:latin typeface="DM Sans 14pt" pitchFamily="2" charset="77"/>
                          <a:ea typeface="DM Sans" pitchFamily="2" charset="77"/>
                          <a:cs typeface="Times New Roman" panose="02020603050405020304" pitchFamily="18" charset="0"/>
                        </a:rPr>
                        <a:t>Macadamianussöl</a:t>
                      </a:r>
                      <a:r>
                        <a:rPr lang="pt-BR" sz="800" kern="100">
                          <a:solidFill>
                            <a:srgbClr val="084337"/>
                          </a:solidFill>
                          <a:effectLst/>
                          <a:latin typeface="DM Sans 14pt" pitchFamily="2" charset="77"/>
                          <a:ea typeface="DM Sans" pitchFamily="2" charset="77"/>
                          <a:cs typeface="Times New Roman" panose="02020603050405020304" pitchFamily="18" charset="0"/>
                        </a:rPr>
                        <a:t> </a:t>
                      </a:r>
                      <a:r>
                        <a:rPr lang="pt-BR" sz="800" kern="100" err="1">
                          <a:solidFill>
                            <a:srgbClr val="084337"/>
                          </a:solidFill>
                          <a:effectLst/>
                          <a:latin typeface="DM Sans 14pt" pitchFamily="2" charset="77"/>
                          <a:ea typeface="DM Sans" pitchFamily="2" charset="77"/>
                          <a:cs typeface="Times New Roman" panose="02020603050405020304" pitchFamily="18" charset="0"/>
                        </a:rPr>
                        <a:t>raff</a:t>
                      </a:r>
                      <a:r>
                        <a:rPr lang="pt-BR" sz="800" kern="100">
                          <a:solidFill>
                            <a:srgbClr val="084337"/>
                          </a:solidFill>
                          <a:effectLst/>
                          <a:latin typeface="DM Sans 14pt" pitchFamily="2" charset="77"/>
                          <a:ea typeface="DM Sans" pitchFamily="2" charset="77"/>
                          <a:cs typeface="Times New Roman" panose="02020603050405020304" pitchFamily="18" charset="0"/>
                        </a:rPr>
                        <a:t> </a:t>
                      </a:r>
                      <a:r>
                        <a:rPr lang="pt-BR" sz="800" kern="100" err="1">
                          <a:solidFill>
                            <a:srgbClr val="084337"/>
                          </a:solidFill>
                          <a:effectLst/>
                          <a:latin typeface="DM Sans 14pt" pitchFamily="2" charset="77"/>
                          <a:ea typeface="DM Sans" pitchFamily="2" charset="77"/>
                          <a:cs typeface="Times New Roman" panose="02020603050405020304" pitchFamily="18" charset="0"/>
                        </a:rPr>
                        <a:t>kbA</a:t>
                      </a:r>
                      <a:r>
                        <a:rPr lang="pt-BR" sz="800" kern="100">
                          <a:solidFill>
                            <a:srgbClr val="084337"/>
                          </a:solidFill>
                          <a:effectLst/>
                          <a:latin typeface="DM Sans 14pt" pitchFamily="2" charset="77"/>
                          <a:ea typeface="DM Sans" pitchFamily="2" charset="77"/>
                          <a:cs typeface="Times New Roman" panose="02020603050405020304" pitchFamily="18" charset="0"/>
                        </a:rPr>
                        <a:t> DE-ÖKO-001</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MACADAMIA INTEGRIFOLIA/TETRAPHYLLA SEED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24,50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256400"/>
                  </a:ext>
                </a:extLst>
              </a:tr>
              <a:tr h="220006">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ARGAN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ARGANIA SPINOSA KERNEL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20006">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Mixed Tocopherols 95</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TOCOPHEROL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0,20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20006">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RETINOL CB 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RETINOL, UNDECANE, TRIDECANE, TOCOPHEROL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0,10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r h="220006">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Sanddornfruchtfleischoel kbA DE-OEKO-001</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HIPPOPHAE RHAMNOIDES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0,10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5083180"/>
                  </a:ext>
                </a:extLst>
              </a:tr>
              <a:tr h="202843">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i="1" kern="100" err="1">
                          <a:solidFill>
                            <a:srgbClr val="084337"/>
                          </a:solidFill>
                          <a:effectLst/>
                          <a:latin typeface="DM Sans 14pt" pitchFamily="2" charset="77"/>
                          <a:ea typeface="DM Sans" pitchFamily="2" charset="77"/>
                          <a:cs typeface="Times New Roman" panose="02020603050405020304" pitchFamily="18" charset="0"/>
                        </a:rPr>
                        <a:t>life's</a:t>
                      </a:r>
                      <a:r>
                        <a:rPr lang="en-GB" sz="800" b="1" kern="100" err="1">
                          <a:solidFill>
                            <a:srgbClr val="084337"/>
                          </a:solidFill>
                          <a:effectLst/>
                          <a:latin typeface="DM Sans 14pt" pitchFamily="2" charset="77"/>
                          <a:ea typeface="DM Sans" pitchFamily="2" charset="77"/>
                          <a:cs typeface="Times New Roman" panose="02020603050405020304" pitchFamily="18" charset="0"/>
                        </a:rPr>
                        <a:t>GLA</a:t>
                      </a:r>
                      <a:r>
                        <a:rPr lang="en-GB" sz="800" b="1" kern="100">
                          <a:solidFill>
                            <a:srgbClr val="084337"/>
                          </a:solidFill>
                          <a:effectLst/>
                          <a:latin typeface="DM Sans 14pt" pitchFamily="2" charset="77"/>
                          <a:ea typeface="DM Sans" pitchFamily="2" charset="77"/>
                          <a:cs typeface="Times New Roman" panose="02020603050405020304" pitchFamily="18" charset="0"/>
                        </a:rPr>
                        <a:t>™ '10' n-6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OENOTHERA BIENNIS SEED EXTRACT, ASCORBYL PALMITATE, TOCOPHEROL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9282230"/>
                  </a:ext>
                </a:extLst>
              </a:tr>
              <a:tr h="202843">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AROMACTIVE COCOON P01A742</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PARFUM, LIMONENE, CITRUS AURANTIUM PEEL OIL, CITRUS LIMON PEEL OIL, LINALOOL, PINENE, GERANYL ACETATE, VANILLIN, CITRONELLOL, JUNIPERUS VIRGINIANA OIL, CITRAL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0,50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4949322"/>
                  </a:ext>
                </a:extLst>
              </a:tr>
            </a:tbl>
          </a:graphicData>
        </a:graphic>
      </p:graphicFrame>
      <p:sp>
        <p:nvSpPr>
          <p:cNvPr id="10" name="CaixaDeTexto 9">
            <a:extLst>
              <a:ext uri="{FF2B5EF4-FFF2-40B4-BE49-F238E27FC236}">
                <a16:creationId xmlns:a16="http://schemas.microsoft.com/office/drawing/2014/main" id="{C500870E-0CAE-FF4C-5D51-A336DD4B9753}"/>
              </a:ext>
            </a:extLst>
          </p:cNvPr>
          <p:cNvSpPr txBox="1"/>
          <p:nvPr/>
        </p:nvSpPr>
        <p:spPr>
          <a:xfrm>
            <a:off x="10040034" y="1010224"/>
            <a:ext cx="1786816" cy="1895391"/>
          </a:xfrm>
          <a:prstGeom prst="rect">
            <a:avLst/>
          </a:prstGeom>
          <a:noFill/>
        </p:spPr>
        <p:txBody>
          <a:bodyPr wrap="square">
            <a:spAutoFit/>
          </a:bodyPr>
          <a:lstStyle/>
          <a:p>
            <a:pPr>
              <a:lnSpc>
                <a:spcPct val="100000"/>
              </a:lnSpc>
              <a:spcBef>
                <a:spcPts val="0"/>
              </a:spcBef>
              <a:spcAft>
                <a:spcPts val="500"/>
              </a:spcAft>
              <a:buClr>
                <a:schemeClr val="bg1"/>
              </a:buClr>
            </a:pPr>
            <a:endParaRPr lang="en-US" sz="800" b="1">
              <a:solidFill>
                <a:srgbClr val="084337"/>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Prepare Phase A and stir it with a magnetic stirrer.</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Prepare Phase B and stir it with a magnetic stirrer.</a:t>
            </a:r>
          </a:p>
          <a:p>
            <a:pPr marL="228600" indent="-228600" fontAlgn="base">
              <a:lnSpc>
                <a:spcPct val="100000"/>
              </a:lnSpc>
              <a:spcBef>
                <a:spcPts val="0"/>
              </a:spcBef>
              <a:spcAft>
                <a:spcPts val="500"/>
              </a:spcAft>
              <a:buClr>
                <a:schemeClr val="bg1"/>
              </a:buClr>
              <a:buFont typeface="+mj-lt"/>
              <a:buAutoNum type="arabicPeriod"/>
            </a:pPr>
            <a:r>
              <a:rPr lang="en-US" sz="800">
                <a:solidFill>
                  <a:srgbClr val="084337"/>
                </a:solidFill>
              </a:rPr>
              <a:t>Add Phase B to Phase A under stirring.</a:t>
            </a:r>
          </a:p>
          <a:p>
            <a:pPr marL="228600" indent="-228600" fontAlgn="base">
              <a:lnSpc>
                <a:spcPct val="100000"/>
              </a:lnSpc>
              <a:spcBef>
                <a:spcPts val="0"/>
              </a:spcBef>
              <a:spcAft>
                <a:spcPts val="500"/>
              </a:spcAft>
              <a:buClr>
                <a:schemeClr val="bg1"/>
              </a:buClr>
              <a:buFont typeface="+mj-lt"/>
              <a:buAutoNum type="arabicPeriod"/>
            </a:pPr>
            <a:endParaRPr lang="en-US" sz="800">
              <a:solidFill>
                <a:srgbClr val="084337"/>
              </a:solidFill>
            </a:endParaRPr>
          </a:p>
          <a:p>
            <a:pPr marL="228600" indent="-228600" fontAlgn="base">
              <a:lnSpc>
                <a:spcPct val="100000"/>
              </a:lnSpc>
              <a:spcBef>
                <a:spcPts val="0"/>
              </a:spcBef>
              <a:spcAft>
                <a:spcPts val="500"/>
              </a:spcAft>
              <a:buClr>
                <a:schemeClr val="bg1"/>
              </a:buClr>
              <a:buFont typeface="+mj-lt"/>
              <a:buAutoNum type="arabicPeriod"/>
            </a:pPr>
            <a:endParaRPr lang="en-US" sz="800">
              <a:solidFill>
                <a:srgbClr val="084337"/>
              </a:solidFill>
            </a:endParaRPr>
          </a:p>
          <a:p>
            <a:pPr marL="228600" indent="-228600" fontAlgn="base">
              <a:lnSpc>
                <a:spcPct val="100000"/>
              </a:lnSpc>
              <a:spcBef>
                <a:spcPts val="0"/>
              </a:spcBef>
              <a:spcAft>
                <a:spcPts val="500"/>
              </a:spcAft>
              <a:buClr>
                <a:schemeClr val="bg1"/>
              </a:buClr>
              <a:buFont typeface="+mj-lt"/>
              <a:buAutoNum type="arabicPeriod"/>
            </a:pPr>
            <a:endParaRPr lang="en-US" sz="800">
              <a:solidFill>
                <a:srgbClr val="084337"/>
              </a:solidFill>
            </a:endParaRPr>
          </a:p>
          <a:p>
            <a:pPr marL="228600" indent="-228600" fontAlgn="base">
              <a:lnSpc>
                <a:spcPct val="100000"/>
              </a:lnSpc>
              <a:spcBef>
                <a:spcPts val="0"/>
              </a:spcBef>
              <a:spcAft>
                <a:spcPts val="500"/>
              </a:spcAft>
              <a:buClr>
                <a:schemeClr val="bg1"/>
              </a:buClr>
              <a:buFont typeface="+mj-lt"/>
              <a:buAutoNum type="arabicPeriod"/>
            </a:pPr>
            <a:endParaRPr lang="en-US" sz="800">
              <a:solidFill>
                <a:srgbClr val="084337"/>
              </a:solidFill>
            </a:endParaRPr>
          </a:p>
        </p:txBody>
      </p:sp>
      <p:sp>
        <p:nvSpPr>
          <p:cNvPr id="12" name="CaixaDeTexto 11">
            <a:extLst>
              <a:ext uri="{FF2B5EF4-FFF2-40B4-BE49-F238E27FC236}">
                <a16:creationId xmlns:a16="http://schemas.microsoft.com/office/drawing/2014/main" id="{B0558A82-3C97-31E2-8A73-3342C054765C}"/>
              </a:ext>
            </a:extLst>
          </p:cNvPr>
          <p:cNvSpPr txBox="1"/>
          <p:nvPr/>
        </p:nvSpPr>
        <p:spPr>
          <a:xfrm>
            <a:off x="9903883" y="4076562"/>
            <a:ext cx="1767118" cy="230832"/>
          </a:xfrm>
          <a:prstGeom prst="rect">
            <a:avLst/>
          </a:prstGeom>
          <a:noFill/>
        </p:spPr>
        <p:txBody>
          <a:bodyPr wrap="square">
            <a:spAutoFit/>
          </a:bodyPr>
          <a:lstStyle/>
          <a:p>
            <a:pPr>
              <a:spcAft>
                <a:spcPts val="500"/>
              </a:spcAft>
              <a:buClr>
                <a:schemeClr val="bg1"/>
              </a:buClr>
            </a:pPr>
            <a:r>
              <a:rPr lang="en-US" sz="900" b="1" spc="0">
                <a:solidFill>
                  <a:srgbClr val="084337"/>
                </a:solidFill>
                <a:latin typeface=""/>
              </a:rPr>
              <a:t>TECHNICAL DATA</a:t>
            </a:r>
          </a:p>
        </p:txBody>
      </p:sp>
      <p:sp>
        <p:nvSpPr>
          <p:cNvPr id="29" name="Retângulo 28">
            <a:extLst>
              <a:ext uri="{FF2B5EF4-FFF2-40B4-BE49-F238E27FC236}">
                <a16:creationId xmlns:a16="http://schemas.microsoft.com/office/drawing/2014/main" id="{6BFA8323-5557-7022-B355-4CDA5C5BF71D}"/>
              </a:ext>
            </a:extLst>
          </p:cNvPr>
          <p:cNvSpPr/>
          <p:nvPr/>
        </p:nvSpPr>
        <p:spPr>
          <a:xfrm>
            <a:off x="9980540" y="4426086"/>
            <a:ext cx="671248"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7" name="Retângulo 36">
            <a:extLst>
              <a:ext uri="{FF2B5EF4-FFF2-40B4-BE49-F238E27FC236}">
                <a16:creationId xmlns:a16="http://schemas.microsoft.com/office/drawing/2014/main" id="{6F400B49-6514-3C9E-0430-92314A9E354D}"/>
              </a:ext>
            </a:extLst>
          </p:cNvPr>
          <p:cNvSpPr/>
          <p:nvPr/>
        </p:nvSpPr>
        <p:spPr>
          <a:xfrm>
            <a:off x="10751254" y="4426085"/>
            <a:ext cx="1125081"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chemeClr val="bg1"/>
              </a:solidFill>
            </a:endParaRPr>
          </a:p>
        </p:txBody>
      </p:sp>
      <p:pic>
        <p:nvPicPr>
          <p:cNvPr id="7" name="Imagem 39">
            <a:extLst>
              <a:ext uri="{FF2B5EF4-FFF2-40B4-BE49-F238E27FC236}">
                <a16:creationId xmlns:a16="http://schemas.microsoft.com/office/drawing/2014/main" id="{A44D3D75-6F92-02C1-B64C-0C38E9133EC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7543" y="1969833"/>
            <a:ext cx="2860159" cy="3812593"/>
          </a:xfrm>
          <a:prstGeom prst="rect">
            <a:avLst/>
          </a:prstGeom>
        </p:spPr>
      </p:pic>
      <p:sp>
        <p:nvSpPr>
          <p:cNvPr id="9" name="object 6">
            <a:extLst>
              <a:ext uri="{FF2B5EF4-FFF2-40B4-BE49-F238E27FC236}">
                <a16:creationId xmlns:a16="http://schemas.microsoft.com/office/drawing/2014/main" id="{B40026CC-89CA-4628-764D-0AFCBFDBC1BF}"/>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NA</a:t>
            </a:r>
          </a:p>
        </p:txBody>
      </p:sp>
      <p:sp>
        <p:nvSpPr>
          <p:cNvPr id="13" name="object 6">
            <a:extLst>
              <a:ext uri="{FF2B5EF4-FFF2-40B4-BE49-F238E27FC236}">
                <a16:creationId xmlns:a16="http://schemas.microsoft.com/office/drawing/2014/main" id="{D61EC2FC-99CE-FD00-2B3F-D8C6ECFAB6FC}"/>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Liquid</a:t>
            </a:r>
          </a:p>
        </p:txBody>
      </p:sp>
      <p:sp>
        <p:nvSpPr>
          <p:cNvPr id="15" name="object 6">
            <a:extLst>
              <a:ext uri="{FF2B5EF4-FFF2-40B4-BE49-F238E27FC236}">
                <a16:creationId xmlns:a16="http://schemas.microsoft.com/office/drawing/2014/main" id="{24656094-BE11-1692-7208-3906CF801FDA}"/>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pH</a:t>
            </a:r>
          </a:p>
        </p:txBody>
      </p:sp>
      <p:sp>
        <p:nvSpPr>
          <p:cNvPr id="17" name="object 6">
            <a:extLst>
              <a:ext uri="{FF2B5EF4-FFF2-40B4-BE49-F238E27FC236}">
                <a16:creationId xmlns:a16="http://schemas.microsoft.com/office/drawing/2014/main" id="{7253FD6F-F5B2-0A71-4DC3-A02BF9056A21}"/>
              </a:ext>
            </a:extLst>
          </p:cNvPr>
          <p:cNvSpPr txBox="1">
            <a:spLocks/>
          </p:cNvSpPr>
          <p:nvPr/>
        </p:nvSpPr>
        <p:spPr>
          <a:xfrm>
            <a:off x="10741241" y="4739272"/>
            <a:ext cx="113509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Viscosity:</a:t>
            </a:r>
          </a:p>
        </p:txBody>
      </p:sp>
      <p:graphicFrame>
        <p:nvGraphicFramePr>
          <p:cNvPr id="21" name="Tabela 20">
            <a:extLst>
              <a:ext uri="{FF2B5EF4-FFF2-40B4-BE49-F238E27FC236}">
                <a16:creationId xmlns:a16="http://schemas.microsoft.com/office/drawing/2014/main" id="{61220FEB-86BD-44B6-F4B7-63556C82E726}"/>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chemeClr val="bg1"/>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19665647"/>
                  </a:ext>
                </a:extLst>
              </a:tr>
            </a:tbl>
          </a:graphicData>
        </a:graphic>
      </p:graphicFrame>
      <p:sp>
        <p:nvSpPr>
          <p:cNvPr id="5" name="CaixaDeTexto 4">
            <a:extLst>
              <a:ext uri="{FF2B5EF4-FFF2-40B4-BE49-F238E27FC236}">
                <a16:creationId xmlns:a16="http://schemas.microsoft.com/office/drawing/2014/main" id="{3A1C3C5D-0F05-8826-C4AB-EEA943B6072D}"/>
              </a:ext>
            </a:extLst>
          </p:cNvPr>
          <p:cNvSpPr txBox="1"/>
          <p:nvPr/>
        </p:nvSpPr>
        <p:spPr>
          <a:xfrm>
            <a:off x="873673" y="956074"/>
            <a:ext cx="211642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rgbClr val="084337"/>
                </a:solidFill>
                <a:effectLst/>
                <a:uLnTx/>
                <a:uFillTx/>
                <a:latin typeface="DM Sans 14pt" pitchFamily="2" charset="77"/>
                <a:ea typeface="+mn-ea"/>
                <a:cs typeface="+mn-cs"/>
              </a:rPr>
              <a:t>COCOON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a:ln>
                  <a:noFill/>
                </a:ln>
                <a:solidFill>
                  <a:srgbClr val="084337"/>
                </a:solidFill>
                <a:effectLst/>
                <a:uLnTx/>
                <a:uFillTx/>
                <a:latin typeface="DM Sans 14pt" pitchFamily="2" charset="77"/>
                <a:ea typeface="+mn-ea"/>
                <a:cs typeface="+mn-cs"/>
              </a:rPr>
              <a:t>FACE &amp; BODY OIL</a:t>
            </a:r>
          </a:p>
        </p:txBody>
      </p:sp>
      <p:grpSp>
        <p:nvGrpSpPr>
          <p:cNvPr id="6" name="Agrupar 5">
            <a:extLst>
              <a:ext uri="{FF2B5EF4-FFF2-40B4-BE49-F238E27FC236}">
                <a16:creationId xmlns:a16="http://schemas.microsoft.com/office/drawing/2014/main" id="{8651F5DC-F9E7-F629-7732-A46A93614664}"/>
              </a:ext>
            </a:extLst>
          </p:cNvPr>
          <p:cNvGrpSpPr/>
          <p:nvPr/>
        </p:nvGrpSpPr>
        <p:grpSpPr>
          <a:xfrm>
            <a:off x="276264" y="981352"/>
            <a:ext cx="497942" cy="503341"/>
            <a:chOff x="404619" y="588115"/>
            <a:chExt cx="497942" cy="503341"/>
          </a:xfrm>
        </p:grpSpPr>
        <p:sp>
          <p:nvSpPr>
            <p:cNvPr id="19" name="Oval 18">
              <a:extLst>
                <a:ext uri="{FF2B5EF4-FFF2-40B4-BE49-F238E27FC236}">
                  <a16:creationId xmlns:a16="http://schemas.microsoft.com/office/drawing/2014/main" id="{F69FC3FC-C35F-D043-5DA4-D01B200ED856}"/>
                </a:ext>
              </a:extLst>
            </p:cNvPr>
            <p:cNvSpPr/>
            <p:nvPr/>
          </p:nvSpPr>
          <p:spPr>
            <a:xfrm>
              <a:off x="404619" y="588115"/>
              <a:ext cx="497942" cy="497942"/>
            </a:xfrm>
            <a:prstGeom prst="ellipse">
              <a:avLst/>
            </a:prstGeom>
            <a:noFill/>
            <a:ln>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22" name="CaixaDeTexto 21">
              <a:extLst>
                <a:ext uri="{FF2B5EF4-FFF2-40B4-BE49-F238E27FC236}">
                  <a16:creationId xmlns:a16="http://schemas.microsoft.com/office/drawing/2014/main" id="{1FDF33F1-1D73-0F1A-8605-A255C01F2D5E}"/>
                </a:ext>
              </a:extLst>
            </p:cNvPr>
            <p:cNvSpPr txBox="1"/>
            <p:nvPr/>
          </p:nvSpPr>
          <p:spPr>
            <a:xfrm>
              <a:off x="527758" y="599013"/>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600" b="1">
                  <a:solidFill>
                    <a:srgbClr val="084337"/>
                  </a:solidFill>
                  <a:latin typeface="DM Sans" pitchFamily="2" charset="77"/>
                </a:rPr>
                <a:t>3</a:t>
              </a:r>
              <a:endParaRPr kumimoji="0" lang="pt-BR" sz="2600" b="1" i="0" u="none" strike="noStrike" kern="1200" cap="none" spc="0" normalizeH="0" baseline="0" noProof="0">
                <a:ln>
                  <a:noFill/>
                </a:ln>
                <a:solidFill>
                  <a:srgbClr val="084337"/>
                </a:solidFill>
                <a:effectLst/>
                <a:uLnTx/>
                <a:uFillTx/>
                <a:latin typeface="DM Sans" pitchFamily="2" charset="77"/>
              </a:endParaRPr>
            </a:p>
          </p:txBody>
        </p:sp>
      </p:grpSp>
      <p:pic>
        <p:nvPicPr>
          <p:cNvPr id="27" name="Imagem 26">
            <a:extLst>
              <a:ext uri="{FF2B5EF4-FFF2-40B4-BE49-F238E27FC236}">
                <a16:creationId xmlns:a16="http://schemas.microsoft.com/office/drawing/2014/main" id="{1B45A5AD-DCAF-A6DC-09F8-7F45DF093A2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2399" y="444381"/>
            <a:ext cx="2308127" cy="364140"/>
          </a:xfrm>
          <a:prstGeom prst="rect">
            <a:avLst/>
          </a:prstGeom>
        </p:spPr>
      </p:pic>
      <p:cxnSp>
        <p:nvCxnSpPr>
          <p:cNvPr id="4" name="Conector Reto 3">
            <a:extLst>
              <a:ext uri="{FF2B5EF4-FFF2-40B4-BE49-F238E27FC236}">
                <a16:creationId xmlns:a16="http://schemas.microsoft.com/office/drawing/2014/main" id="{E85ABF91-61D4-5F45-166A-6BDD62FCF539}"/>
              </a:ext>
            </a:extLst>
          </p:cNvPr>
          <p:cNvCxnSpPr/>
          <p:nvPr/>
        </p:nvCxnSpPr>
        <p:spPr>
          <a:xfrm>
            <a:off x="2997169" y="2152295"/>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2FBACE8A-9BF7-516A-2974-3A99976F3AC1}"/>
              </a:ext>
            </a:extLst>
          </p:cNvPr>
          <p:cNvSpPr txBox="1">
            <a:spLocks/>
          </p:cNvSpPr>
          <p:nvPr/>
        </p:nvSpPr>
        <p:spPr>
          <a:xfrm>
            <a:off x="9532938" y="197025"/>
            <a:ext cx="2696427" cy="27710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solidFill>
                  <a:srgbClr val="084337"/>
                </a:solidFill>
                <a:latin typeface="DM Sans Bold" pitchFamily="2" charset="0"/>
              </a:rPr>
              <a:t>FORMULA ID CARD</a:t>
            </a:r>
          </a:p>
        </p:txBody>
      </p:sp>
      <p:sp>
        <p:nvSpPr>
          <p:cNvPr id="11" name="Retângulo 7">
            <a:extLst>
              <a:ext uri="{FF2B5EF4-FFF2-40B4-BE49-F238E27FC236}">
                <a16:creationId xmlns:a16="http://schemas.microsoft.com/office/drawing/2014/main" id="{AE59DE60-662B-0761-64E9-EB2ED0DF4EB4}"/>
              </a:ext>
            </a:extLst>
          </p:cNvPr>
          <p:cNvSpPr/>
          <p:nvPr/>
        </p:nvSpPr>
        <p:spPr>
          <a:xfrm>
            <a:off x="0" y="6588278"/>
            <a:ext cx="6522334" cy="215444"/>
          </a:xfrm>
          <a:prstGeom prst="rect">
            <a:avLst/>
          </a:prstGeom>
        </p:spPr>
        <p:txBody>
          <a:bodyPr wrap="square">
            <a:spAutoFit/>
          </a:bodyPr>
          <a:lstStyle/>
          <a:p>
            <a:r>
              <a:rPr lang="en-US" sz="800">
                <a:solidFill>
                  <a:srgbClr val="084337"/>
                </a:solidFill>
                <a:latin typeface="DM Sans" pitchFamily="2" charset="77"/>
                <a:ea typeface="Fira Sans" panose="020B0503050000020004" pitchFamily="34" charset="0"/>
                <a:cs typeface="Fira Sans" charset="0"/>
              </a:rPr>
              <a:t>The formulation fulfils the 3 months stability at 4°C, 40°C, 50°C, room temperature and daylight.</a:t>
            </a:r>
          </a:p>
        </p:txBody>
      </p:sp>
    </p:spTree>
    <p:extLst>
      <p:ext uri="{BB962C8B-B14F-4D97-AF65-F5344CB8AC3E}">
        <p14:creationId xmlns:p14="http://schemas.microsoft.com/office/powerpoint/2010/main" val="4036741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88E08-16E0-8885-3977-74883ABC8145}"/>
            </a:ext>
          </a:extLst>
        </p:cNvPr>
        <p:cNvGrpSpPr/>
        <p:nvPr/>
      </p:nvGrpSpPr>
      <p:grpSpPr>
        <a:xfrm>
          <a:off x="0" y="0"/>
          <a:ext cx="0" cy="0"/>
          <a:chOff x="0" y="0"/>
          <a:chExt cx="0" cy="0"/>
        </a:xfrm>
      </p:grpSpPr>
      <p:grpSp>
        <p:nvGrpSpPr>
          <p:cNvPr id="25" name="Agrupar 24">
            <a:extLst>
              <a:ext uri="{FF2B5EF4-FFF2-40B4-BE49-F238E27FC236}">
                <a16:creationId xmlns:a16="http://schemas.microsoft.com/office/drawing/2014/main" id="{44F4D5AB-D570-854D-8BA1-8DFFA8C804DC}"/>
              </a:ext>
            </a:extLst>
          </p:cNvPr>
          <p:cNvGrpSpPr/>
          <p:nvPr/>
        </p:nvGrpSpPr>
        <p:grpSpPr>
          <a:xfrm>
            <a:off x="0" y="8729"/>
            <a:ext cx="12268153" cy="6909951"/>
            <a:chOff x="-1748" y="-14162"/>
            <a:chExt cx="12268153" cy="6909951"/>
          </a:xfrm>
        </p:grpSpPr>
        <p:pic>
          <p:nvPicPr>
            <p:cNvPr id="26" name="Imagem 4">
              <a:extLst>
                <a:ext uri="{FF2B5EF4-FFF2-40B4-BE49-F238E27FC236}">
                  <a16:creationId xmlns:a16="http://schemas.microsoft.com/office/drawing/2014/main" id="{4741A692-A0F9-D24F-AFFD-2BB24F55A6D2}"/>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27" name="Retângulo 26">
              <a:extLst>
                <a:ext uri="{FF2B5EF4-FFF2-40B4-BE49-F238E27FC236}">
                  <a16:creationId xmlns:a16="http://schemas.microsoft.com/office/drawing/2014/main" id="{BCDC5FBB-6DF3-2C46-BF5D-991BC7D8A376}"/>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11">
            <a:extLst>
              <a:ext uri="{FF2B5EF4-FFF2-40B4-BE49-F238E27FC236}">
                <a16:creationId xmlns:a16="http://schemas.microsoft.com/office/drawing/2014/main" id="{6FBEC944-40BB-B7CB-EBBC-CFD2F44FE3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Imagem 5">
            <a:extLst>
              <a:ext uri="{FF2B5EF4-FFF2-40B4-BE49-F238E27FC236}">
                <a16:creationId xmlns:a16="http://schemas.microsoft.com/office/drawing/2014/main" id="{DC8986B6-3B87-DD0B-70F0-85EF2C1802F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45175" y="1088341"/>
            <a:ext cx="3687518" cy="4915462"/>
          </a:xfrm>
          <a:prstGeom prst="rect">
            <a:avLst/>
          </a:prstGeom>
        </p:spPr>
      </p:pic>
      <p:sp>
        <p:nvSpPr>
          <p:cNvPr id="5" name="CaixaDeTexto 4">
            <a:extLst>
              <a:ext uri="{FF2B5EF4-FFF2-40B4-BE49-F238E27FC236}">
                <a16:creationId xmlns:a16="http://schemas.microsoft.com/office/drawing/2014/main" id="{2A26CD01-1049-2191-CD8B-858897F63FA6}"/>
              </a:ext>
            </a:extLst>
          </p:cNvPr>
          <p:cNvSpPr txBox="1"/>
          <p:nvPr/>
        </p:nvSpPr>
        <p:spPr>
          <a:xfrm>
            <a:off x="821251" y="978953"/>
            <a:ext cx="211642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rgbClr val="084337"/>
                </a:solidFill>
                <a:effectLst/>
                <a:uLnTx/>
                <a:uFillTx/>
                <a:latin typeface="DM Sans 14pt" pitchFamily="2" charset="77"/>
                <a:ea typeface="+mn-ea"/>
                <a:cs typeface="+mn-cs"/>
              </a:rPr>
              <a:t>SELF FOCUS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a:ln>
                  <a:noFill/>
                </a:ln>
                <a:solidFill>
                  <a:srgbClr val="084337"/>
                </a:solidFill>
                <a:effectLst/>
                <a:uLnTx/>
                <a:uFillTx/>
                <a:latin typeface="DM Sans 14pt" pitchFamily="2" charset="77"/>
                <a:ea typeface="+mn-ea"/>
                <a:cs typeface="+mn-cs"/>
              </a:rPr>
              <a:t>FACE &amp; BODY MIST</a:t>
            </a:r>
          </a:p>
        </p:txBody>
      </p:sp>
      <p:grpSp>
        <p:nvGrpSpPr>
          <p:cNvPr id="7" name="Agrupar 6">
            <a:extLst>
              <a:ext uri="{FF2B5EF4-FFF2-40B4-BE49-F238E27FC236}">
                <a16:creationId xmlns:a16="http://schemas.microsoft.com/office/drawing/2014/main" id="{ED1BC1AB-0C23-2438-86DB-EA8F05ECA95A}"/>
              </a:ext>
            </a:extLst>
          </p:cNvPr>
          <p:cNvGrpSpPr/>
          <p:nvPr/>
        </p:nvGrpSpPr>
        <p:grpSpPr>
          <a:xfrm>
            <a:off x="276264" y="981352"/>
            <a:ext cx="497942" cy="503341"/>
            <a:chOff x="404619" y="588115"/>
            <a:chExt cx="497942" cy="503341"/>
          </a:xfrm>
        </p:grpSpPr>
        <p:sp>
          <p:nvSpPr>
            <p:cNvPr id="19" name="Oval 18">
              <a:extLst>
                <a:ext uri="{FF2B5EF4-FFF2-40B4-BE49-F238E27FC236}">
                  <a16:creationId xmlns:a16="http://schemas.microsoft.com/office/drawing/2014/main" id="{C88131D9-7CF8-B3C0-41B8-68ED6E1557A9}"/>
                </a:ext>
              </a:extLst>
            </p:cNvPr>
            <p:cNvSpPr/>
            <p:nvPr/>
          </p:nvSpPr>
          <p:spPr>
            <a:xfrm>
              <a:off x="404619" y="588115"/>
              <a:ext cx="497942" cy="497942"/>
            </a:xfrm>
            <a:prstGeom prst="ellipse">
              <a:avLst/>
            </a:prstGeom>
            <a:noFill/>
            <a:ln>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22" name="CaixaDeTexto 21">
              <a:extLst>
                <a:ext uri="{FF2B5EF4-FFF2-40B4-BE49-F238E27FC236}">
                  <a16:creationId xmlns:a16="http://schemas.microsoft.com/office/drawing/2014/main" id="{0C3AF20A-2AE3-FF54-8671-E0E037467FA0}"/>
                </a:ext>
              </a:extLst>
            </p:cNvPr>
            <p:cNvSpPr txBox="1"/>
            <p:nvPr/>
          </p:nvSpPr>
          <p:spPr>
            <a:xfrm>
              <a:off x="527758" y="599013"/>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600" b="1" i="0" u="none" strike="noStrike" kern="1200" cap="none" spc="0" normalizeH="0" baseline="0" noProof="0">
                  <a:ln>
                    <a:noFill/>
                  </a:ln>
                  <a:solidFill>
                    <a:srgbClr val="084337"/>
                  </a:solidFill>
                  <a:effectLst/>
                  <a:uLnTx/>
                  <a:uFillTx/>
                  <a:latin typeface="DM Sans" pitchFamily="2" charset="77"/>
                </a:rPr>
                <a:t>4</a:t>
              </a:r>
            </a:p>
          </p:txBody>
        </p:sp>
      </p:grpSp>
      <p:pic>
        <p:nvPicPr>
          <p:cNvPr id="23" name="Imagem 22">
            <a:extLst>
              <a:ext uri="{FF2B5EF4-FFF2-40B4-BE49-F238E27FC236}">
                <a16:creationId xmlns:a16="http://schemas.microsoft.com/office/drawing/2014/main" id="{3F4B3DC6-976E-0F6C-7B1C-E1A7F4D13A8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2399" y="444381"/>
            <a:ext cx="2308127" cy="364140"/>
          </a:xfrm>
          <a:prstGeom prst="rect">
            <a:avLst/>
          </a:prstGeom>
        </p:spPr>
      </p:pic>
      <p:sp>
        <p:nvSpPr>
          <p:cNvPr id="3" name="Retângulo 2">
            <a:extLst>
              <a:ext uri="{FF2B5EF4-FFF2-40B4-BE49-F238E27FC236}">
                <a16:creationId xmlns:a16="http://schemas.microsoft.com/office/drawing/2014/main" id="{BA08EDA9-ED09-3845-08BB-067ACE8494B3}"/>
              </a:ext>
            </a:extLst>
          </p:cNvPr>
          <p:cNvSpPr/>
          <p:nvPr/>
        </p:nvSpPr>
        <p:spPr>
          <a:xfrm>
            <a:off x="9980540" y="896866"/>
            <a:ext cx="1905806" cy="269671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11" name="Retângulo 10">
            <a:extLst>
              <a:ext uri="{FF2B5EF4-FFF2-40B4-BE49-F238E27FC236}">
                <a16:creationId xmlns:a16="http://schemas.microsoft.com/office/drawing/2014/main" id="{B5782F08-4704-E99B-2878-13663A17F939}"/>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14" name="Retângulo 13">
            <a:extLst>
              <a:ext uri="{FF2B5EF4-FFF2-40B4-BE49-F238E27FC236}">
                <a16:creationId xmlns:a16="http://schemas.microsoft.com/office/drawing/2014/main" id="{1735CB05-B4EF-4AD8-9540-DC29FEB4F760}"/>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16" name="Retângulo 15">
            <a:extLst>
              <a:ext uri="{FF2B5EF4-FFF2-40B4-BE49-F238E27FC236}">
                <a16:creationId xmlns:a16="http://schemas.microsoft.com/office/drawing/2014/main" id="{0CF8A579-711A-2003-3BCC-C6AE8AB89D6F}"/>
              </a:ext>
            </a:extLst>
          </p:cNvPr>
          <p:cNvSpPr/>
          <p:nvPr/>
        </p:nvSpPr>
        <p:spPr>
          <a:xfrm>
            <a:off x="778983" y="6053078"/>
            <a:ext cx="1366379" cy="215444"/>
          </a:xfrm>
          <a:prstGeom prst="rect">
            <a:avLst/>
          </a:prstGeom>
        </p:spPr>
        <p:txBody>
          <a:bodyPr wrap="square">
            <a:spAutoFit/>
          </a:bodyPr>
          <a:lstStyle/>
          <a:p>
            <a:pPr algn="ctr"/>
            <a:r>
              <a:rPr lang="en-US" sz="800">
                <a:solidFill>
                  <a:srgbClr val="084337"/>
                </a:solidFill>
                <a:latin typeface="DM Sans" pitchFamily="2" charset="77"/>
                <a:ea typeface="Fira Sans" panose="020B0503050000020004" pitchFamily="34" charset="0"/>
                <a:cs typeface="Fira Sans" charset="0"/>
              </a:rPr>
              <a:t>SK-E-102626-1</a:t>
            </a:r>
          </a:p>
        </p:txBody>
      </p:sp>
      <p:graphicFrame>
        <p:nvGraphicFramePr>
          <p:cNvPr id="18" name="Table 8">
            <a:extLst>
              <a:ext uri="{FF2B5EF4-FFF2-40B4-BE49-F238E27FC236}">
                <a16:creationId xmlns:a16="http://schemas.microsoft.com/office/drawing/2014/main" id="{029E427B-AB00-FAD5-3A8A-14B27C013F1D}"/>
              </a:ext>
            </a:extLst>
          </p:cNvPr>
          <p:cNvGraphicFramePr>
            <a:graphicFrameLocks noGrp="1"/>
          </p:cNvGraphicFramePr>
          <p:nvPr>
            <p:extLst>
              <p:ext uri="{D42A27DB-BD31-4B8C-83A1-F6EECF244321}">
                <p14:modId xmlns:p14="http://schemas.microsoft.com/office/powerpoint/2010/main" val="905691367"/>
              </p:ext>
            </p:extLst>
          </p:nvPr>
        </p:nvGraphicFramePr>
        <p:xfrm>
          <a:off x="2997169" y="534467"/>
          <a:ext cx="6522334" cy="3198624"/>
        </p:xfrm>
        <a:graphic>
          <a:graphicData uri="http://schemas.openxmlformats.org/drawingml/2006/table">
            <a:tbl>
              <a:tblPr firstRow="1" bandRow="1">
                <a:tableStyleId>{5C22544A-7EE6-4342-B048-85BDC9FD1C3A}</a:tableStyleId>
              </a:tblPr>
              <a:tblGrid>
                <a:gridCol w="576348">
                  <a:extLst>
                    <a:ext uri="{9D8B030D-6E8A-4147-A177-3AD203B41FA5}">
                      <a16:colId xmlns:a16="http://schemas.microsoft.com/office/drawing/2014/main" val="473253676"/>
                    </a:ext>
                  </a:extLst>
                </a:gridCol>
                <a:gridCol w="2196662">
                  <a:extLst>
                    <a:ext uri="{9D8B030D-6E8A-4147-A177-3AD203B41FA5}">
                      <a16:colId xmlns:a16="http://schemas.microsoft.com/office/drawing/2014/main" val="3992205035"/>
                    </a:ext>
                  </a:extLst>
                </a:gridCol>
                <a:gridCol w="3190884">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dirty="0">
                          <a:solidFill>
                            <a:schemeClr val="bg1"/>
                          </a:solidFill>
                          <a:latin typeface="DM Sans 14pt"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tc>
                  <a:txBody>
                    <a:bodyPr/>
                    <a:lstStyle/>
                    <a:p>
                      <a:pPr algn="l"/>
                      <a:r>
                        <a:rPr lang="en-US" sz="800" b="1">
                          <a:solidFill>
                            <a:schemeClr val="bg1"/>
                          </a:solidFill>
                          <a:latin typeface="DM Sans 14pt"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37975684"/>
                  </a:ext>
                </a:extLst>
              </a:tr>
              <a:tr h="149770">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5957733"/>
                  </a:ext>
                </a:extLst>
              </a:tr>
              <a:tr h="286821">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AROMACTIVE RETREAT P01B373</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PARFUM, CITRONELLOL, GERANIOL, HYDROXYCITRONELLAL, LIMONENE, LINALOOL, BETA-CARYOPHYLLENE, CITRUS AURANTIUM BERGAMIA PEEL OIL, JUNIPERUS VIRGINIANA OIL, LINALYL ACETATE, PINENE, POGOSTEMON CABLIN OIL, ROSE FLOWER OIL/EXTRACT, VANILLIN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4,00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02888">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PARSOL® GUARD</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OCTOCRYLENE, HOMOSALATE, BUTYL METHOXYDIBENZOYLMETHANE, TOCOPHEROL, HELIANTHUS ANNUUS (SUNFLOWER) SEED OIL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0,30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51575">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B</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Ethanol </a:t>
                      </a:r>
                      <a:r>
                        <a:rPr lang="en-GB" sz="800" kern="100" err="1">
                          <a:solidFill>
                            <a:srgbClr val="084337"/>
                          </a:solidFill>
                          <a:effectLst/>
                          <a:latin typeface="DM Sans 14pt" pitchFamily="2" charset="77"/>
                          <a:ea typeface="DM Sans" pitchFamily="2" charset="77"/>
                          <a:cs typeface="Times New Roman" panose="02020603050405020304" pitchFamily="18" charset="0"/>
                        </a:rPr>
                        <a:t>Surfin</a:t>
                      </a:r>
                      <a:r>
                        <a:rPr lang="en-GB" sz="800" kern="100">
                          <a:solidFill>
                            <a:srgbClr val="084337"/>
                          </a:solidFill>
                          <a:effectLst/>
                          <a:latin typeface="DM Sans 14pt" pitchFamily="2" charset="77"/>
                          <a:ea typeface="DM Sans" pitchFamily="2" charset="77"/>
                          <a:cs typeface="Times New Roman" panose="02020603050405020304" pitchFamily="18" charset="0"/>
                        </a:rPr>
                        <a:t> Denature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ALCOHOL, AQUA, T-BUTYL ALCOHOL, DENATONIUM BENZOATE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62,70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44393"/>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077160"/>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C</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Water Dem</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AQUA</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30,00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256400"/>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 </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 </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28600">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D</a:t>
                      </a:r>
                      <a:endParaRPr lang="pt-BR" sz="1200" b="1"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rgbClr val="084337"/>
                          </a:solidFill>
                          <a:effectLst/>
                          <a:latin typeface="DM Sans 14pt" pitchFamily="2" charset="77"/>
                          <a:ea typeface="DM Sans" pitchFamily="2" charset="77"/>
                          <a:cs typeface="Times New Roman" panose="02020603050405020304" pitchFamily="18" charset="0"/>
                        </a:rPr>
                        <a:t>PENTAVITIN®</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SACCHARIDE ISOMERATE, AQUA, CITRIC ACID, SODIUM CITRATE</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1,00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28600">
                <a:tc>
                  <a:txBody>
                    <a:bodyPr/>
                    <a:lstStyle/>
                    <a:p>
                      <a:pPr algn="l">
                        <a:lnSpc>
                          <a:spcPts val="1440"/>
                        </a:lnSpc>
                        <a:tabLst>
                          <a:tab pos="623570" algn="l"/>
                        </a:tabLst>
                      </a:pPr>
                      <a:r>
                        <a:rPr lang="en-GB" sz="800" b="0" kern="100">
                          <a:solidFill>
                            <a:srgbClr val="000000"/>
                          </a:solidFill>
                          <a:effectLst/>
                          <a:latin typeface="DM Sans 14pt" pitchFamily="2" charset="77"/>
                          <a:ea typeface="DM Sans" pitchFamily="2" charset="77"/>
                          <a:cs typeface="Times New Roman" panose="02020603050405020304" pitchFamily="18" charset="0"/>
                        </a:rPr>
                        <a:t> </a:t>
                      </a:r>
                      <a:endParaRPr lang="pt-BR" sz="1200" b="0" kern="100">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0" kern="100" dirty="0">
                          <a:solidFill>
                            <a:srgbClr val="084337"/>
                          </a:solidFill>
                          <a:effectLst/>
                          <a:latin typeface="DM Sans 14pt" pitchFamily="2" charset="77"/>
                          <a:ea typeface="DM Sans" pitchFamily="2" charset="77"/>
                          <a:cs typeface="Times New Roman" panose="02020603050405020304" pitchFamily="18" charset="0"/>
                        </a:rPr>
                        <a:t>Propanediol</a:t>
                      </a:r>
                      <a:endParaRPr lang="pt-BR" sz="1200" b="0" kern="100" dirty="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PROPANEDIOL</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rgbClr val="084337"/>
                          </a:solidFill>
                          <a:effectLst/>
                          <a:latin typeface="DM Sans 14pt" pitchFamily="2" charset="77"/>
                          <a:ea typeface="DM Sans" pitchFamily="2" charset="77"/>
                          <a:cs typeface="Times New Roman" panose="02020603050405020304" pitchFamily="18" charset="0"/>
                        </a:rPr>
                        <a:t>2,00</a:t>
                      </a:r>
                      <a:endParaRPr lang="pt-BR" sz="1200" kern="100">
                        <a:solidFill>
                          <a:srgbClr val="084337"/>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bl>
          </a:graphicData>
        </a:graphic>
      </p:graphicFrame>
      <p:sp>
        <p:nvSpPr>
          <p:cNvPr id="24" name="CaixaDeTexto 23">
            <a:extLst>
              <a:ext uri="{FF2B5EF4-FFF2-40B4-BE49-F238E27FC236}">
                <a16:creationId xmlns:a16="http://schemas.microsoft.com/office/drawing/2014/main" id="{835360C7-AE85-CF60-67C4-A87494525003}"/>
              </a:ext>
            </a:extLst>
          </p:cNvPr>
          <p:cNvSpPr txBox="1"/>
          <p:nvPr/>
        </p:nvSpPr>
        <p:spPr>
          <a:xfrm>
            <a:off x="10040034" y="1010224"/>
            <a:ext cx="1786816" cy="2205732"/>
          </a:xfrm>
          <a:prstGeom prst="rect">
            <a:avLst/>
          </a:prstGeom>
          <a:noFill/>
        </p:spPr>
        <p:txBody>
          <a:bodyPr wrap="square">
            <a:spAutoFit/>
          </a:bodyPr>
          <a:lstStyle/>
          <a:p>
            <a:pPr>
              <a:lnSpc>
                <a:spcPct val="100000"/>
              </a:lnSpc>
              <a:spcBef>
                <a:spcPts val="0"/>
              </a:spcBef>
              <a:spcAft>
                <a:spcPts val="500"/>
              </a:spcAft>
              <a:buClr>
                <a:schemeClr val="bg1"/>
              </a:buClr>
            </a:pPr>
            <a:endParaRPr lang="en-US" sz="800" b="1" dirty="0">
              <a:solidFill>
                <a:srgbClr val="084337"/>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800" dirty="0">
                <a:solidFill>
                  <a:srgbClr val="084337"/>
                </a:solidFill>
              </a:rPr>
              <a:t>Premix Perfume and PARSOL® Guard with a spatula.</a:t>
            </a:r>
          </a:p>
          <a:p>
            <a:pPr marL="228600" indent="-228600" fontAlgn="base">
              <a:lnSpc>
                <a:spcPct val="100000"/>
              </a:lnSpc>
              <a:spcBef>
                <a:spcPts val="0"/>
              </a:spcBef>
              <a:spcAft>
                <a:spcPts val="500"/>
              </a:spcAft>
              <a:buClr>
                <a:schemeClr val="bg1"/>
              </a:buClr>
              <a:buFont typeface="+mj-lt"/>
              <a:buAutoNum type="arabicPeriod"/>
            </a:pPr>
            <a:r>
              <a:rPr lang="en-US" sz="800" dirty="0">
                <a:solidFill>
                  <a:srgbClr val="084337"/>
                </a:solidFill>
              </a:rPr>
              <a:t>Add Phase B and mix until complete dissolution.</a:t>
            </a:r>
          </a:p>
          <a:p>
            <a:pPr marL="228600" indent="-228600" fontAlgn="base">
              <a:lnSpc>
                <a:spcPct val="100000"/>
              </a:lnSpc>
              <a:spcBef>
                <a:spcPts val="0"/>
              </a:spcBef>
              <a:spcAft>
                <a:spcPts val="500"/>
              </a:spcAft>
              <a:buClr>
                <a:schemeClr val="bg1"/>
              </a:buClr>
              <a:buFont typeface="+mj-lt"/>
              <a:buAutoNum type="arabicPeriod"/>
            </a:pPr>
            <a:r>
              <a:rPr lang="en-US" sz="800" dirty="0">
                <a:solidFill>
                  <a:srgbClr val="084337"/>
                </a:solidFill>
              </a:rPr>
              <a:t>Add Phase C under stirring.</a:t>
            </a:r>
          </a:p>
          <a:p>
            <a:pPr marL="228600" indent="-228600" fontAlgn="base">
              <a:lnSpc>
                <a:spcPct val="100000"/>
              </a:lnSpc>
              <a:spcBef>
                <a:spcPts val="0"/>
              </a:spcBef>
              <a:spcAft>
                <a:spcPts val="500"/>
              </a:spcAft>
              <a:buClr>
                <a:schemeClr val="bg1"/>
              </a:buClr>
              <a:buFont typeface="+mj-lt"/>
              <a:buAutoNum type="arabicPeriod"/>
            </a:pPr>
            <a:r>
              <a:rPr lang="en-US" sz="800" dirty="0">
                <a:solidFill>
                  <a:srgbClr val="084337"/>
                </a:solidFill>
              </a:rPr>
              <a:t>Freeze and filter the mix.</a:t>
            </a:r>
          </a:p>
          <a:p>
            <a:pPr marL="228600" indent="-228600" fontAlgn="base">
              <a:lnSpc>
                <a:spcPct val="100000"/>
              </a:lnSpc>
              <a:spcBef>
                <a:spcPts val="0"/>
              </a:spcBef>
              <a:spcAft>
                <a:spcPts val="500"/>
              </a:spcAft>
              <a:buClr>
                <a:schemeClr val="bg1"/>
              </a:buClr>
              <a:buFont typeface="+mj-lt"/>
              <a:buAutoNum type="arabicPeriod"/>
            </a:pPr>
            <a:r>
              <a:rPr lang="en-US" sz="800" dirty="0">
                <a:solidFill>
                  <a:srgbClr val="084337"/>
                </a:solidFill>
              </a:rPr>
              <a:t>Add PENTAVITIN® and propanediol under stirring.</a:t>
            </a:r>
          </a:p>
          <a:p>
            <a:pPr marL="228600" indent="-228600" fontAlgn="base">
              <a:lnSpc>
                <a:spcPct val="100000"/>
              </a:lnSpc>
              <a:spcBef>
                <a:spcPts val="0"/>
              </a:spcBef>
              <a:spcAft>
                <a:spcPts val="500"/>
              </a:spcAft>
              <a:buClr>
                <a:schemeClr val="bg1"/>
              </a:buClr>
              <a:buFont typeface="+mj-lt"/>
              <a:buAutoNum type="arabicPeriod"/>
            </a:pPr>
            <a:endParaRPr lang="en-US" sz="800" dirty="0">
              <a:solidFill>
                <a:srgbClr val="084337"/>
              </a:solidFill>
            </a:endParaRPr>
          </a:p>
          <a:p>
            <a:pPr marL="228600" indent="-228600" fontAlgn="base">
              <a:lnSpc>
                <a:spcPct val="100000"/>
              </a:lnSpc>
              <a:spcBef>
                <a:spcPts val="0"/>
              </a:spcBef>
              <a:spcAft>
                <a:spcPts val="500"/>
              </a:spcAft>
              <a:buClr>
                <a:schemeClr val="bg1"/>
              </a:buClr>
              <a:buFont typeface="+mj-lt"/>
              <a:buAutoNum type="arabicPeriod"/>
            </a:pPr>
            <a:endParaRPr lang="en-US" sz="800" dirty="0">
              <a:solidFill>
                <a:srgbClr val="084337"/>
              </a:solidFill>
            </a:endParaRPr>
          </a:p>
          <a:p>
            <a:pPr marL="228600" indent="-228600" fontAlgn="base">
              <a:lnSpc>
                <a:spcPct val="100000"/>
              </a:lnSpc>
              <a:spcBef>
                <a:spcPts val="0"/>
              </a:spcBef>
              <a:spcAft>
                <a:spcPts val="500"/>
              </a:spcAft>
              <a:buClr>
                <a:schemeClr val="bg1"/>
              </a:buClr>
              <a:buFont typeface="+mj-lt"/>
              <a:buAutoNum type="arabicPeriod"/>
            </a:pPr>
            <a:endParaRPr lang="en-US" sz="800" dirty="0">
              <a:solidFill>
                <a:srgbClr val="084337"/>
              </a:solidFill>
            </a:endParaRPr>
          </a:p>
        </p:txBody>
      </p:sp>
      <p:sp>
        <p:nvSpPr>
          <p:cNvPr id="31" name="CaixaDeTexto 30">
            <a:extLst>
              <a:ext uri="{FF2B5EF4-FFF2-40B4-BE49-F238E27FC236}">
                <a16:creationId xmlns:a16="http://schemas.microsoft.com/office/drawing/2014/main" id="{55E9A892-C12E-3A7B-DB6A-7324CD720C64}"/>
              </a:ext>
            </a:extLst>
          </p:cNvPr>
          <p:cNvSpPr txBox="1"/>
          <p:nvPr/>
        </p:nvSpPr>
        <p:spPr>
          <a:xfrm>
            <a:off x="9903883" y="4076562"/>
            <a:ext cx="1767118" cy="230832"/>
          </a:xfrm>
          <a:prstGeom prst="rect">
            <a:avLst/>
          </a:prstGeom>
          <a:noFill/>
        </p:spPr>
        <p:txBody>
          <a:bodyPr wrap="square">
            <a:spAutoFit/>
          </a:bodyPr>
          <a:lstStyle/>
          <a:p>
            <a:pPr>
              <a:spcAft>
                <a:spcPts val="500"/>
              </a:spcAft>
              <a:buClr>
                <a:schemeClr val="bg1"/>
              </a:buClr>
            </a:pPr>
            <a:r>
              <a:rPr lang="en-US" sz="900" b="1" spc="0">
                <a:solidFill>
                  <a:srgbClr val="084337"/>
                </a:solidFill>
                <a:latin typeface=""/>
              </a:rPr>
              <a:t>TECHNICAL DATA</a:t>
            </a:r>
          </a:p>
        </p:txBody>
      </p:sp>
      <p:sp>
        <p:nvSpPr>
          <p:cNvPr id="32" name="Retângulo 31">
            <a:extLst>
              <a:ext uri="{FF2B5EF4-FFF2-40B4-BE49-F238E27FC236}">
                <a16:creationId xmlns:a16="http://schemas.microsoft.com/office/drawing/2014/main" id="{A26B9661-4620-A5A2-F3CD-758EEC8EBF7A}"/>
              </a:ext>
            </a:extLst>
          </p:cNvPr>
          <p:cNvSpPr/>
          <p:nvPr/>
        </p:nvSpPr>
        <p:spPr>
          <a:xfrm>
            <a:off x="9980540" y="4426086"/>
            <a:ext cx="671248"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3" name="Retângulo 32">
            <a:extLst>
              <a:ext uri="{FF2B5EF4-FFF2-40B4-BE49-F238E27FC236}">
                <a16:creationId xmlns:a16="http://schemas.microsoft.com/office/drawing/2014/main" id="{74525D1A-6894-DD1F-C633-AA1218AF5FB4}"/>
              </a:ext>
            </a:extLst>
          </p:cNvPr>
          <p:cNvSpPr/>
          <p:nvPr/>
        </p:nvSpPr>
        <p:spPr>
          <a:xfrm>
            <a:off x="10751254" y="4426085"/>
            <a:ext cx="1125081" cy="761337"/>
          </a:xfrm>
          <a:prstGeom prst="rect">
            <a:avLst/>
          </a:prstGeom>
          <a:solidFill>
            <a:srgbClr val="084337"/>
          </a:solidFill>
          <a:ln w="9525">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chemeClr val="bg1"/>
              </a:solidFill>
            </a:endParaRPr>
          </a:p>
        </p:txBody>
      </p:sp>
      <p:sp>
        <p:nvSpPr>
          <p:cNvPr id="34" name="object 6">
            <a:extLst>
              <a:ext uri="{FF2B5EF4-FFF2-40B4-BE49-F238E27FC236}">
                <a16:creationId xmlns:a16="http://schemas.microsoft.com/office/drawing/2014/main" id="{7B715CEF-422A-ADC3-0ECB-6A76855FC99A}"/>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NA</a:t>
            </a:r>
          </a:p>
        </p:txBody>
      </p:sp>
      <p:sp>
        <p:nvSpPr>
          <p:cNvPr id="35" name="object 6">
            <a:extLst>
              <a:ext uri="{FF2B5EF4-FFF2-40B4-BE49-F238E27FC236}">
                <a16:creationId xmlns:a16="http://schemas.microsoft.com/office/drawing/2014/main" id="{0048F105-C4A4-93DD-BB96-188DA49478B8}"/>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Liquid</a:t>
            </a:r>
          </a:p>
        </p:txBody>
      </p:sp>
      <p:sp>
        <p:nvSpPr>
          <p:cNvPr id="36" name="object 6">
            <a:extLst>
              <a:ext uri="{FF2B5EF4-FFF2-40B4-BE49-F238E27FC236}">
                <a16:creationId xmlns:a16="http://schemas.microsoft.com/office/drawing/2014/main" id="{C0AED175-8EE6-FEBF-29E9-0AFE4BA9FC75}"/>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pH</a:t>
            </a:r>
          </a:p>
        </p:txBody>
      </p:sp>
      <p:sp>
        <p:nvSpPr>
          <p:cNvPr id="39" name="object 6">
            <a:extLst>
              <a:ext uri="{FF2B5EF4-FFF2-40B4-BE49-F238E27FC236}">
                <a16:creationId xmlns:a16="http://schemas.microsoft.com/office/drawing/2014/main" id="{4D028265-0F67-1CC0-85BA-B5EF34561948}"/>
              </a:ext>
            </a:extLst>
          </p:cNvPr>
          <p:cNvSpPr txBox="1">
            <a:spLocks/>
          </p:cNvSpPr>
          <p:nvPr/>
        </p:nvSpPr>
        <p:spPr>
          <a:xfrm>
            <a:off x="10751252" y="4739272"/>
            <a:ext cx="113509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Viscosity </a:t>
            </a:r>
          </a:p>
        </p:txBody>
      </p:sp>
      <p:graphicFrame>
        <p:nvGraphicFramePr>
          <p:cNvPr id="40" name="Tabela 39">
            <a:extLst>
              <a:ext uri="{FF2B5EF4-FFF2-40B4-BE49-F238E27FC236}">
                <a16:creationId xmlns:a16="http://schemas.microsoft.com/office/drawing/2014/main" id="{3518B028-147E-042C-DD98-50069A0C11B8}"/>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chemeClr val="bg1"/>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084337"/>
                    </a:solidFill>
                  </a:tcPr>
                </a:tc>
                <a:extLst>
                  <a:ext uri="{0D108BD9-81ED-4DB2-BD59-A6C34878D82A}">
                    <a16:rowId xmlns:a16="http://schemas.microsoft.com/office/drawing/2014/main" val="319665647"/>
                  </a:ext>
                </a:extLst>
              </a:tr>
            </a:tbl>
          </a:graphicData>
        </a:graphic>
      </p:graphicFrame>
      <p:cxnSp>
        <p:nvCxnSpPr>
          <p:cNvPr id="41" name="Conector Reto 40">
            <a:extLst>
              <a:ext uri="{FF2B5EF4-FFF2-40B4-BE49-F238E27FC236}">
                <a16:creationId xmlns:a16="http://schemas.microsoft.com/office/drawing/2014/main" id="{A2BB2995-5076-A4AE-0994-18A40E491228}"/>
              </a:ext>
            </a:extLst>
          </p:cNvPr>
          <p:cNvCxnSpPr/>
          <p:nvPr/>
        </p:nvCxnSpPr>
        <p:spPr>
          <a:xfrm>
            <a:off x="2997169" y="2581117"/>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to 41">
            <a:extLst>
              <a:ext uri="{FF2B5EF4-FFF2-40B4-BE49-F238E27FC236}">
                <a16:creationId xmlns:a16="http://schemas.microsoft.com/office/drawing/2014/main" id="{F3EFF265-A68A-2718-9EE1-F85D261A351D}"/>
              </a:ext>
            </a:extLst>
          </p:cNvPr>
          <p:cNvCxnSpPr/>
          <p:nvPr/>
        </p:nvCxnSpPr>
        <p:spPr>
          <a:xfrm>
            <a:off x="3010466" y="3062492"/>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to 42">
            <a:extLst>
              <a:ext uri="{FF2B5EF4-FFF2-40B4-BE49-F238E27FC236}">
                <a16:creationId xmlns:a16="http://schemas.microsoft.com/office/drawing/2014/main" id="{E10628FA-6BE7-44E4-47FD-50F858178A98}"/>
              </a:ext>
            </a:extLst>
          </p:cNvPr>
          <p:cNvCxnSpPr/>
          <p:nvPr/>
        </p:nvCxnSpPr>
        <p:spPr>
          <a:xfrm>
            <a:off x="3010466" y="3518640"/>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073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91FD7E-4827-44BB-5075-F1EC013EA4B6}"/>
            </a:ext>
          </a:extLst>
        </p:cNvPr>
        <p:cNvGrpSpPr/>
        <p:nvPr/>
      </p:nvGrpSpPr>
      <p:grpSpPr>
        <a:xfrm>
          <a:off x="0" y="0"/>
          <a:ext cx="0" cy="0"/>
          <a:chOff x="0" y="0"/>
          <a:chExt cx="0" cy="0"/>
        </a:xfrm>
      </p:grpSpPr>
      <p:grpSp>
        <p:nvGrpSpPr>
          <p:cNvPr id="25" name="Agrupar 24">
            <a:extLst>
              <a:ext uri="{FF2B5EF4-FFF2-40B4-BE49-F238E27FC236}">
                <a16:creationId xmlns:a16="http://schemas.microsoft.com/office/drawing/2014/main" id="{5A722FE8-0AF8-FE47-9B19-10482AB6C35F}"/>
              </a:ext>
            </a:extLst>
          </p:cNvPr>
          <p:cNvGrpSpPr/>
          <p:nvPr/>
        </p:nvGrpSpPr>
        <p:grpSpPr>
          <a:xfrm>
            <a:off x="-1748" y="-11837"/>
            <a:ext cx="12268153" cy="6907626"/>
            <a:chOff x="-1748" y="-11837"/>
            <a:chExt cx="12268153" cy="6907626"/>
          </a:xfrm>
        </p:grpSpPr>
        <p:pic>
          <p:nvPicPr>
            <p:cNvPr id="27" name="Imagem 8">
              <a:extLst>
                <a:ext uri="{FF2B5EF4-FFF2-40B4-BE49-F238E27FC236}">
                  <a16:creationId xmlns:a16="http://schemas.microsoft.com/office/drawing/2014/main" id="{3F7F4FEA-25A5-B649-A2EF-CFA2A96FFE9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28" name="Retângulo 27">
              <a:extLst>
                <a:ext uri="{FF2B5EF4-FFF2-40B4-BE49-F238E27FC236}">
                  <a16:creationId xmlns:a16="http://schemas.microsoft.com/office/drawing/2014/main" id="{F836EA76-B32F-9846-9009-C367756069F7}"/>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 name="Picture 11">
            <a:extLst>
              <a:ext uri="{FF2B5EF4-FFF2-40B4-BE49-F238E27FC236}">
                <a16:creationId xmlns:a16="http://schemas.microsoft.com/office/drawing/2014/main" id="{3CABE203-EC68-DBF1-D0F4-A90AED09F4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0" name="Retângulo 19">
            <a:extLst>
              <a:ext uri="{FF2B5EF4-FFF2-40B4-BE49-F238E27FC236}">
                <a16:creationId xmlns:a16="http://schemas.microsoft.com/office/drawing/2014/main" id="{DEF0480C-B3FB-F29C-3FDE-653C47F63117}"/>
              </a:ext>
            </a:extLst>
          </p:cNvPr>
          <p:cNvSpPr/>
          <p:nvPr/>
        </p:nvSpPr>
        <p:spPr>
          <a:xfrm>
            <a:off x="9980540" y="896866"/>
            <a:ext cx="1905806" cy="297990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0" name="Retângulo 29">
            <a:extLst>
              <a:ext uri="{FF2B5EF4-FFF2-40B4-BE49-F238E27FC236}">
                <a16:creationId xmlns:a16="http://schemas.microsoft.com/office/drawing/2014/main" id="{FA520F1F-D423-22F6-5786-78BD2735A195}"/>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2" name="object 6">
            <a:extLst>
              <a:ext uri="{FF2B5EF4-FFF2-40B4-BE49-F238E27FC236}">
                <a16:creationId xmlns:a16="http://schemas.microsoft.com/office/drawing/2014/main" id="{07A026FB-7BAA-AA5F-8ECA-D8F4AC28D940}"/>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5.5</a:t>
            </a:r>
          </a:p>
        </p:txBody>
      </p:sp>
      <p:sp>
        <p:nvSpPr>
          <p:cNvPr id="38" name="Retângulo 37">
            <a:extLst>
              <a:ext uri="{FF2B5EF4-FFF2-40B4-BE49-F238E27FC236}">
                <a16:creationId xmlns:a16="http://schemas.microsoft.com/office/drawing/2014/main" id="{8C8C0174-D6AA-C1AF-9C49-B4785166328A}"/>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40" name="object 6">
            <a:extLst>
              <a:ext uri="{FF2B5EF4-FFF2-40B4-BE49-F238E27FC236}">
                <a16:creationId xmlns:a16="http://schemas.microsoft.com/office/drawing/2014/main" id="{29122F99-9CBE-12FE-2397-46AA926C7540}"/>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31880 </a:t>
            </a:r>
            <a:r>
              <a:rPr lang="en-US" sz="800" b="0" spc="0" err="1">
                <a:solidFill>
                  <a:schemeClr val="bg1"/>
                </a:solidFill>
                <a:latin typeface="DM Sans" pitchFamily="2" charset="77"/>
              </a:rPr>
              <a:t>mPa.s</a:t>
            </a:r>
            <a:r>
              <a:rPr lang="en-US" sz="800" b="0" spc="0">
                <a:solidFill>
                  <a:schemeClr val="bg1"/>
                </a:solidFill>
                <a:latin typeface="DM Sans" pitchFamily="2" charset="77"/>
              </a:rPr>
              <a:t>.</a:t>
            </a:r>
          </a:p>
        </p:txBody>
      </p:sp>
      <p:sp>
        <p:nvSpPr>
          <p:cNvPr id="8" name="Retângulo 7">
            <a:extLst>
              <a:ext uri="{FF2B5EF4-FFF2-40B4-BE49-F238E27FC236}">
                <a16:creationId xmlns:a16="http://schemas.microsoft.com/office/drawing/2014/main" id="{4A9E4BED-65A4-A204-4E0C-A58A725FA0A1}"/>
              </a:ext>
            </a:extLst>
          </p:cNvPr>
          <p:cNvSpPr/>
          <p:nvPr/>
        </p:nvSpPr>
        <p:spPr>
          <a:xfrm>
            <a:off x="778983" y="6053078"/>
            <a:ext cx="1366379" cy="215444"/>
          </a:xfrm>
          <a:prstGeom prst="rect">
            <a:avLst/>
          </a:prstGeom>
        </p:spPr>
        <p:txBody>
          <a:bodyPr wrap="square">
            <a:spAutoFit/>
          </a:bodyPr>
          <a:lstStyle/>
          <a:p>
            <a:pPr algn="ctr"/>
            <a:r>
              <a:rPr lang="en-US" sz="800">
                <a:solidFill>
                  <a:schemeClr val="bg1"/>
                </a:solidFill>
                <a:latin typeface="DM Sans" pitchFamily="2" charset="77"/>
                <a:ea typeface="Fira Sans" panose="020B0503050000020004" pitchFamily="34" charset="0"/>
                <a:cs typeface="Fira Sans" charset="0"/>
              </a:rPr>
              <a:t>SK-E-102555-4</a:t>
            </a:r>
          </a:p>
        </p:txBody>
      </p:sp>
      <p:graphicFrame>
        <p:nvGraphicFramePr>
          <p:cNvPr id="2" name="Table 8">
            <a:extLst>
              <a:ext uri="{FF2B5EF4-FFF2-40B4-BE49-F238E27FC236}">
                <a16:creationId xmlns:a16="http://schemas.microsoft.com/office/drawing/2014/main" id="{1A6C567C-F3DA-7322-EC8E-20622B4EF203}"/>
              </a:ext>
            </a:extLst>
          </p:cNvPr>
          <p:cNvGraphicFramePr>
            <a:graphicFrameLocks noGrp="1"/>
          </p:cNvGraphicFramePr>
          <p:nvPr>
            <p:extLst>
              <p:ext uri="{D42A27DB-BD31-4B8C-83A1-F6EECF244321}">
                <p14:modId xmlns:p14="http://schemas.microsoft.com/office/powerpoint/2010/main" val="862431768"/>
              </p:ext>
            </p:extLst>
          </p:nvPr>
        </p:nvGraphicFramePr>
        <p:xfrm>
          <a:off x="2997169" y="535237"/>
          <a:ext cx="6522334" cy="4764369"/>
        </p:xfrm>
        <a:graphic>
          <a:graphicData uri="http://schemas.openxmlformats.org/drawingml/2006/table">
            <a:tbl>
              <a:tblPr firstRow="1" bandRow="1">
                <a:tableStyleId>{5C22544A-7EE6-4342-B048-85BDC9FD1C3A}</a:tableStyleId>
              </a:tblPr>
              <a:tblGrid>
                <a:gridCol w="565838">
                  <a:extLst>
                    <a:ext uri="{9D8B030D-6E8A-4147-A177-3AD203B41FA5}">
                      <a16:colId xmlns:a16="http://schemas.microsoft.com/office/drawing/2014/main" val="473253676"/>
                    </a:ext>
                  </a:extLst>
                </a:gridCol>
                <a:gridCol w="1910693">
                  <a:extLst>
                    <a:ext uri="{9D8B030D-6E8A-4147-A177-3AD203B41FA5}">
                      <a16:colId xmlns:a16="http://schemas.microsoft.com/office/drawing/2014/main" val="3992205035"/>
                    </a:ext>
                  </a:extLst>
                </a:gridCol>
                <a:gridCol w="3487363">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dirty="0">
                          <a:solidFill>
                            <a:srgbClr val="084337"/>
                          </a:solidFill>
                          <a:latin typeface="DM Sans"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extLst>
                  <a:ext uri="{0D108BD9-81ED-4DB2-BD59-A6C34878D82A}">
                    <a16:rowId xmlns:a16="http://schemas.microsoft.com/office/drawing/2014/main" val="337975684"/>
                  </a:ext>
                </a:extLst>
              </a:tr>
              <a:tr h="121740">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6054531"/>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A</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Water Dem</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AQUA</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67,30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A-Leen 8</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CAPRYLYL GLYCOL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0,50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AGENAJEL 20.313</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HYDROXYPROPYL STARCH PHOSPHATE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3,00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44393"/>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B</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0" kern="100" dirty="0">
                          <a:solidFill>
                            <a:schemeClr val="bg1"/>
                          </a:solidFill>
                          <a:effectLst/>
                          <a:latin typeface="DM Sans 14pt" pitchFamily="2" charset="77"/>
                          <a:ea typeface="DM Sans" pitchFamily="2" charset="77"/>
                          <a:cs typeface="Times New Roman" panose="02020603050405020304" pitchFamily="18" charset="0"/>
                        </a:rPr>
                        <a:t>Propanediol</a:t>
                      </a:r>
                      <a:endParaRPr lang="pt-BR" sz="1200" b="0" kern="100" dirty="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PROPANEDIOL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5,00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077160"/>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Keltrol® CG-T</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XANTHAN GUM</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0,30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256400"/>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C</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Olivem® 1000 MB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CETEARYL OLIVATE, SORBITAN OLIVATE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5,00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Cetiol® LC</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COCO-CAPRYLATE/CAPRATE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5,00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Cosphaderm® Feel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TRIHEPTANOIN</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5,00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3855761"/>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Cutina® FS 45</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STEARIC ACID, PALMITIC ACID</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0,75</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629145"/>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Dermosoft® GMCY MB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GLYCERYL CAPRYLATE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0,25</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4813554"/>
                  </a:ext>
                </a:extLst>
              </a:tr>
              <a:tr h="20860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Mixed Tocopherols 95</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TOCOPHEROL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0,10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8224674"/>
                  </a:ext>
                </a:extLst>
              </a:tr>
              <a:tr h="14536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7668956"/>
                  </a:ext>
                </a:extLst>
              </a:tr>
              <a:tr h="24515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D</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ETERWELL™ YOUTH</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EPILOBIUM FLEISCHERI LEAF/STEM EXTRACT, GLYCERIN, AQUA, CITRIC ACID</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3,00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659618"/>
                  </a:ext>
                </a:extLst>
              </a:tr>
              <a:tr h="24515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REVITALIN® CB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GLYCOPROTEINS, GLUTAMIC ACID, VALINE, THREONINE, AQUA, 1,2-HEXANEDIOL, CAPRYLYL GLYCOL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2,00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970593"/>
                  </a:ext>
                </a:extLst>
              </a:tr>
              <a:tr h="24515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SYN®-COLL CB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PALMITOYL TRIPEPTIDE-5, GLYCERIN, AQUA</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2,50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5042713"/>
                  </a:ext>
                </a:extLst>
              </a:tr>
              <a:tr h="182110">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3773870"/>
                  </a:ext>
                </a:extLst>
              </a:tr>
              <a:tr h="0">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E</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pt-BR" sz="800" b="1" kern="100">
                          <a:solidFill>
                            <a:schemeClr val="bg1"/>
                          </a:solidFill>
                          <a:effectLst/>
                          <a:latin typeface="DM Sans 14pt" pitchFamily="2" charset="77"/>
                          <a:ea typeface="DM Sans" pitchFamily="2" charset="77"/>
                          <a:cs typeface="Times New Roman" panose="02020603050405020304" pitchFamily="18" charset="0"/>
                        </a:rPr>
                        <a:t>AROMACTIVE MOONSHINE P01A746</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PARFUM, LAVANDULA OIL/ EXTRACT, JUNIPERUS VIRGINIANA OIL, LINALYL ACETATE, VANILLIN, LINALOOL, BETA-CARYOPHYLLENE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0,30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2926819"/>
                  </a:ext>
                </a:extLst>
              </a:tr>
            </a:tbl>
          </a:graphicData>
        </a:graphic>
      </p:graphicFrame>
      <p:sp>
        <p:nvSpPr>
          <p:cNvPr id="10" name="CaixaDeTexto 9">
            <a:extLst>
              <a:ext uri="{FF2B5EF4-FFF2-40B4-BE49-F238E27FC236}">
                <a16:creationId xmlns:a16="http://schemas.microsoft.com/office/drawing/2014/main" id="{6DA32780-77A9-66A2-D39F-976CAC9BE05C}"/>
              </a:ext>
            </a:extLst>
          </p:cNvPr>
          <p:cNvSpPr txBox="1"/>
          <p:nvPr/>
        </p:nvSpPr>
        <p:spPr>
          <a:xfrm>
            <a:off x="10040033" y="936627"/>
            <a:ext cx="1836301" cy="3059812"/>
          </a:xfrm>
          <a:prstGeom prst="rect">
            <a:avLst/>
          </a:prstGeom>
          <a:noFill/>
        </p:spPr>
        <p:txBody>
          <a:bodyPr wrap="square">
            <a:spAutoFit/>
          </a:bodyPr>
          <a:lstStyle/>
          <a:p>
            <a:pPr>
              <a:lnSpc>
                <a:spcPct val="100000"/>
              </a:lnSpc>
              <a:spcBef>
                <a:spcPts val="0"/>
              </a:spcBef>
              <a:spcAft>
                <a:spcPts val="500"/>
              </a:spcAft>
              <a:buClr>
                <a:schemeClr val="bg1"/>
              </a:buClr>
            </a:pPr>
            <a:endParaRPr lang="en-US" sz="700" b="1">
              <a:solidFill>
                <a:schemeClr val="bg1"/>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Prepare Phase A and add Hydroxypropyl Starch Phosphate under stirring.</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Heat-up Phase A to 75-80°C.</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When Phase A achieve 60°C, add Phase B into Phase A under stirring.</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Prepare Phase C and heat-up to 75-80°C.</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Add Phase C to Phase A+B and homogenize with Ultra-</a:t>
            </a:r>
            <a:r>
              <a:rPr lang="en-US" sz="700" err="1">
                <a:solidFill>
                  <a:schemeClr val="bg1"/>
                </a:solidFill>
              </a:rPr>
              <a:t>Turrax</a:t>
            </a:r>
            <a:r>
              <a:rPr lang="en-US" sz="700">
                <a:solidFill>
                  <a:schemeClr val="bg1"/>
                </a:solidFill>
              </a:rPr>
              <a:t>.</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Cool down to room temperature under stirring.</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Add Phase D under stirring.</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Adjust the pH to 5-5.5 with Phase E.</a:t>
            </a:r>
          </a:p>
          <a:p>
            <a:pPr marL="228600" indent="-228600" fontAlgn="base">
              <a:lnSpc>
                <a:spcPct val="100000"/>
              </a:lnSpc>
              <a:spcBef>
                <a:spcPts val="0"/>
              </a:spcBef>
              <a:spcAft>
                <a:spcPts val="500"/>
              </a:spcAft>
              <a:buClr>
                <a:schemeClr val="bg1"/>
              </a:buClr>
              <a:buFont typeface="+mj-lt"/>
              <a:buAutoNum type="arabicPeriod"/>
            </a:pPr>
            <a:r>
              <a:rPr lang="en-US" sz="700">
                <a:solidFill>
                  <a:schemeClr val="bg1"/>
                </a:solidFill>
              </a:rPr>
              <a:t>Add Phase F and homogenize with Ultra-</a:t>
            </a:r>
            <a:r>
              <a:rPr lang="en-US" sz="700" err="1">
                <a:solidFill>
                  <a:schemeClr val="bg1"/>
                </a:solidFill>
              </a:rPr>
              <a:t>Turrax</a:t>
            </a:r>
            <a:r>
              <a:rPr lang="en-US" sz="700">
                <a:solidFill>
                  <a:schemeClr val="bg1"/>
                </a:solidFill>
              </a:rPr>
              <a:t>.</a:t>
            </a:r>
          </a:p>
          <a:p>
            <a:pPr marL="228600" indent="-228600" fontAlgn="base">
              <a:lnSpc>
                <a:spcPct val="100000"/>
              </a:lnSpc>
              <a:spcBef>
                <a:spcPts val="0"/>
              </a:spcBef>
              <a:spcAft>
                <a:spcPts val="500"/>
              </a:spcAft>
              <a:buClr>
                <a:schemeClr val="bg1"/>
              </a:buClr>
              <a:buFont typeface="+mj-lt"/>
              <a:buAutoNum type="arabicPeriod"/>
            </a:pPr>
            <a:endParaRPr lang="en-US" sz="700">
              <a:solidFill>
                <a:schemeClr val="bg1"/>
              </a:solidFill>
            </a:endParaRPr>
          </a:p>
          <a:p>
            <a:pPr marL="228600" indent="-228600" fontAlgn="base">
              <a:lnSpc>
                <a:spcPct val="100000"/>
              </a:lnSpc>
              <a:spcBef>
                <a:spcPts val="0"/>
              </a:spcBef>
              <a:spcAft>
                <a:spcPts val="500"/>
              </a:spcAft>
              <a:buClr>
                <a:schemeClr val="bg1"/>
              </a:buClr>
              <a:buFont typeface="+mj-lt"/>
              <a:buAutoNum type="arabicPeriod"/>
            </a:pPr>
            <a:endParaRPr lang="en-US" sz="700">
              <a:solidFill>
                <a:schemeClr val="bg1"/>
              </a:solidFill>
            </a:endParaRPr>
          </a:p>
        </p:txBody>
      </p:sp>
      <p:sp>
        <p:nvSpPr>
          <p:cNvPr id="12" name="CaixaDeTexto 11">
            <a:extLst>
              <a:ext uri="{FF2B5EF4-FFF2-40B4-BE49-F238E27FC236}">
                <a16:creationId xmlns:a16="http://schemas.microsoft.com/office/drawing/2014/main" id="{F058654E-31C3-4000-D89C-1BC7B3074FB9}"/>
              </a:ext>
            </a:extLst>
          </p:cNvPr>
          <p:cNvSpPr txBox="1"/>
          <p:nvPr/>
        </p:nvSpPr>
        <p:spPr>
          <a:xfrm>
            <a:off x="9903883" y="4076562"/>
            <a:ext cx="1767118" cy="215444"/>
          </a:xfrm>
          <a:prstGeom prst="rect">
            <a:avLst/>
          </a:prstGeom>
          <a:noFill/>
        </p:spPr>
        <p:txBody>
          <a:bodyPr wrap="square">
            <a:spAutoFit/>
          </a:bodyPr>
          <a:lstStyle/>
          <a:p>
            <a:pPr>
              <a:spcAft>
                <a:spcPts val="500"/>
              </a:spcAft>
              <a:buClr>
                <a:schemeClr val="bg1"/>
              </a:buClr>
            </a:pPr>
            <a:r>
              <a:rPr lang="en-US" sz="800" b="1" spc="0">
                <a:solidFill>
                  <a:schemeClr val="bg1"/>
                </a:solidFill>
                <a:latin typeface=""/>
              </a:rPr>
              <a:t>TECHNICAL DATA</a:t>
            </a:r>
          </a:p>
        </p:txBody>
      </p:sp>
      <p:sp>
        <p:nvSpPr>
          <p:cNvPr id="29" name="Retângulo 28">
            <a:extLst>
              <a:ext uri="{FF2B5EF4-FFF2-40B4-BE49-F238E27FC236}">
                <a16:creationId xmlns:a16="http://schemas.microsoft.com/office/drawing/2014/main" id="{AF052838-3FD5-FB58-A64A-07E0E4549EED}"/>
              </a:ext>
            </a:extLst>
          </p:cNvPr>
          <p:cNvSpPr/>
          <p:nvPr/>
        </p:nvSpPr>
        <p:spPr>
          <a:xfrm>
            <a:off x="9980540" y="4426086"/>
            <a:ext cx="671248" cy="761337"/>
          </a:xfrm>
          <a:prstGeom prst="rect">
            <a:avLst/>
          </a:prstGeom>
          <a:solidFill>
            <a:srgbClr val="A5BA9D"/>
          </a:solidFill>
          <a:ln w="9525">
            <a:solidFill>
              <a:srgbClr val="A5BA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rgbClr val="084337"/>
              </a:solidFill>
            </a:endParaRPr>
          </a:p>
        </p:txBody>
      </p:sp>
      <p:sp>
        <p:nvSpPr>
          <p:cNvPr id="31" name="object 6">
            <a:extLst>
              <a:ext uri="{FF2B5EF4-FFF2-40B4-BE49-F238E27FC236}">
                <a16:creationId xmlns:a16="http://schemas.microsoft.com/office/drawing/2014/main" id="{A1813146-370C-ABC5-3A3C-360DE12A7982}"/>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pH</a:t>
            </a:r>
          </a:p>
        </p:txBody>
      </p:sp>
      <p:sp>
        <p:nvSpPr>
          <p:cNvPr id="37" name="Retângulo 36">
            <a:extLst>
              <a:ext uri="{FF2B5EF4-FFF2-40B4-BE49-F238E27FC236}">
                <a16:creationId xmlns:a16="http://schemas.microsoft.com/office/drawing/2014/main" id="{5AC6F16C-4B4A-A36F-8140-456A81DEE16C}"/>
              </a:ext>
            </a:extLst>
          </p:cNvPr>
          <p:cNvSpPr/>
          <p:nvPr/>
        </p:nvSpPr>
        <p:spPr>
          <a:xfrm>
            <a:off x="10751254" y="4426085"/>
            <a:ext cx="1125081" cy="761337"/>
          </a:xfrm>
          <a:prstGeom prst="rect">
            <a:avLst/>
          </a:prstGeom>
          <a:solidFill>
            <a:srgbClr val="A5BA9D"/>
          </a:solidFill>
          <a:ln w="9525">
            <a:solidFill>
              <a:srgbClr val="A5BA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rgbClr val="084337"/>
              </a:solidFill>
            </a:endParaRPr>
          </a:p>
        </p:txBody>
      </p:sp>
      <p:sp>
        <p:nvSpPr>
          <p:cNvPr id="39" name="object 6">
            <a:extLst>
              <a:ext uri="{FF2B5EF4-FFF2-40B4-BE49-F238E27FC236}">
                <a16:creationId xmlns:a16="http://schemas.microsoft.com/office/drawing/2014/main" id="{C7D39F7F-FCFD-AA15-EABA-71A40EB3643F}"/>
              </a:ext>
            </a:extLst>
          </p:cNvPr>
          <p:cNvSpPr txBox="1">
            <a:spLocks/>
          </p:cNvSpPr>
          <p:nvPr/>
        </p:nvSpPr>
        <p:spPr>
          <a:xfrm>
            <a:off x="10751253" y="4570407"/>
            <a:ext cx="1135094" cy="418847"/>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Viscosity </a:t>
            </a:r>
          </a:p>
          <a:p>
            <a:pPr algn="ctr"/>
            <a:r>
              <a:rPr lang="en-US" sz="800" b="0" spc="0">
                <a:solidFill>
                  <a:srgbClr val="084337"/>
                </a:solidFill>
                <a:latin typeface="DM Sans" pitchFamily="2" charset="77"/>
              </a:rPr>
              <a:t>(spindle </a:t>
            </a:r>
          </a:p>
          <a:p>
            <a:pPr algn="ctr"/>
            <a:r>
              <a:rPr lang="en-US" sz="800" b="0" spc="0">
                <a:solidFill>
                  <a:srgbClr val="084337"/>
                </a:solidFill>
                <a:latin typeface="DM Sans" pitchFamily="2" charset="77"/>
              </a:rPr>
              <a:t>RV-5/10 rpm)</a:t>
            </a:r>
          </a:p>
        </p:txBody>
      </p:sp>
      <p:graphicFrame>
        <p:nvGraphicFramePr>
          <p:cNvPr id="13" name="Tabela 12">
            <a:extLst>
              <a:ext uri="{FF2B5EF4-FFF2-40B4-BE49-F238E27FC236}">
                <a16:creationId xmlns:a16="http://schemas.microsoft.com/office/drawing/2014/main" id="{EBA077A7-B7DD-7958-2DD9-18A2313052DE}"/>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rgbClr val="084337"/>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A5BA9D"/>
                    </a:solidFill>
                  </a:tcPr>
                </a:tc>
                <a:extLst>
                  <a:ext uri="{0D108BD9-81ED-4DB2-BD59-A6C34878D82A}">
                    <a16:rowId xmlns:a16="http://schemas.microsoft.com/office/drawing/2014/main" val="319665647"/>
                  </a:ext>
                </a:extLst>
              </a:tr>
            </a:tbl>
          </a:graphicData>
        </a:graphic>
      </p:graphicFrame>
      <p:pic>
        <p:nvPicPr>
          <p:cNvPr id="7" name="Imagem 28" descr="Desenho com traços pretos em fundo branco&#10;&#10;Descrição gerada automaticamente">
            <a:extLst>
              <a:ext uri="{FF2B5EF4-FFF2-40B4-BE49-F238E27FC236}">
                <a16:creationId xmlns:a16="http://schemas.microsoft.com/office/drawing/2014/main" id="{CCFBD670-E9E9-47C1-0BD4-FA1DE02015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99" y="444381"/>
            <a:ext cx="2308127" cy="364141"/>
          </a:xfrm>
          <a:prstGeom prst="rect">
            <a:avLst/>
          </a:prstGeom>
        </p:spPr>
      </p:pic>
      <p:sp>
        <p:nvSpPr>
          <p:cNvPr id="15" name="CaixaDeTexto 14">
            <a:extLst>
              <a:ext uri="{FF2B5EF4-FFF2-40B4-BE49-F238E27FC236}">
                <a16:creationId xmlns:a16="http://schemas.microsoft.com/office/drawing/2014/main" id="{75B035DE-3080-2E96-3522-9F1F8C5C183B}"/>
              </a:ext>
            </a:extLst>
          </p:cNvPr>
          <p:cNvSpPr txBox="1"/>
          <p:nvPr/>
        </p:nvSpPr>
        <p:spPr>
          <a:xfrm>
            <a:off x="821251" y="978953"/>
            <a:ext cx="211642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i="0" u="none" strike="noStrike" kern="1200" cap="none" spc="0" normalizeH="0" baseline="0" noProof="0">
                <a:ln>
                  <a:noFill/>
                </a:ln>
                <a:solidFill>
                  <a:schemeClr val="bg1"/>
                </a:solidFill>
                <a:effectLst/>
                <a:uLnTx/>
                <a:uFillTx/>
                <a:latin typeface="DM Sans 14pt" pitchFamily="2" charset="77"/>
                <a:ea typeface="+mn-ea"/>
                <a:cs typeface="+mn-cs"/>
              </a:rPr>
              <a:t>SLEEP EASY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a:ln>
                  <a:noFill/>
                </a:ln>
                <a:solidFill>
                  <a:schemeClr val="bg1"/>
                </a:solidFill>
                <a:effectLst/>
                <a:uLnTx/>
                <a:uFillTx/>
                <a:latin typeface="DM Sans 14pt" pitchFamily="2" charset="77"/>
                <a:ea typeface="+mn-ea"/>
                <a:cs typeface="+mn-cs"/>
              </a:rPr>
              <a:t>NIGHT CREAM</a:t>
            </a:r>
          </a:p>
        </p:txBody>
      </p:sp>
      <p:grpSp>
        <p:nvGrpSpPr>
          <p:cNvPr id="17" name="Agrupar 16">
            <a:extLst>
              <a:ext uri="{FF2B5EF4-FFF2-40B4-BE49-F238E27FC236}">
                <a16:creationId xmlns:a16="http://schemas.microsoft.com/office/drawing/2014/main" id="{FEAC513F-CFE1-455E-1518-507A49B29785}"/>
              </a:ext>
            </a:extLst>
          </p:cNvPr>
          <p:cNvGrpSpPr/>
          <p:nvPr/>
        </p:nvGrpSpPr>
        <p:grpSpPr>
          <a:xfrm>
            <a:off x="276264" y="981352"/>
            <a:ext cx="497942" cy="503341"/>
            <a:chOff x="404619" y="588115"/>
            <a:chExt cx="497942" cy="503341"/>
          </a:xfrm>
        </p:grpSpPr>
        <p:sp>
          <p:nvSpPr>
            <p:cNvPr id="18" name="Oval 17">
              <a:extLst>
                <a:ext uri="{FF2B5EF4-FFF2-40B4-BE49-F238E27FC236}">
                  <a16:creationId xmlns:a16="http://schemas.microsoft.com/office/drawing/2014/main" id="{A334904F-3C24-558D-6398-A9218AE20452}"/>
                </a:ext>
              </a:extLst>
            </p:cNvPr>
            <p:cNvSpPr/>
            <p:nvPr/>
          </p:nvSpPr>
          <p:spPr>
            <a:xfrm>
              <a:off x="404619" y="588115"/>
              <a:ext cx="497942" cy="49794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19" name="CaixaDeTexto 18">
              <a:extLst>
                <a:ext uri="{FF2B5EF4-FFF2-40B4-BE49-F238E27FC236}">
                  <a16:creationId xmlns:a16="http://schemas.microsoft.com/office/drawing/2014/main" id="{4CBFCEBF-C9C0-08E6-3B8C-C59CF17F336E}"/>
                </a:ext>
              </a:extLst>
            </p:cNvPr>
            <p:cNvSpPr txBox="1"/>
            <p:nvPr/>
          </p:nvSpPr>
          <p:spPr>
            <a:xfrm>
              <a:off x="527758" y="599013"/>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600" b="1">
                  <a:solidFill>
                    <a:schemeClr val="bg1"/>
                  </a:solidFill>
                  <a:latin typeface="DM Sans" pitchFamily="2" charset="77"/>
                </a:rPr>
                <a:t>5</a:t>
              </a:r>
              <a:endParaRPr kumimoji="0" lang="pt-BR" sz="2600" b="1" i="0" u="none" strike="noStrike" kern="1200" cap="none" spc="0" normalizeH="0" baseline="0" noProof="0">
                <a:ln>
                  <a:noFill/>
                </a:ln>
                <a:solidFill>
                  <a:schemeClr val="bg1"/>
                </a:solidFill>
                <a:effectLst/>
                <a:uLnTx/>
                <a:uFillTx/>
                <a:latin typeface="DM Sans" pitchFamily="2" charset="77"/>
              </a:endParaRPr>
            </a:p>
          </p:txBody>
        </p:sp>
      </p:grpSp>
      <p:cxnSp>
        <p:nvCxnSpPr>
          <p:cNvPr id="4" name="Conector Reto 3">
            <a:extLst>
              <a:ext uri="{FF2B5EF4-FFF2-40B4-BE49-F238E27FC236}">
                <a16:creationId xmlns:a16="http://schemas.microsoft.com/office/drawing/2014/main" id="{08D5FD3B-8BDD-BD8F-35B8-6BC76AE41C3F}"/>
              </a:ext>
            </a:extLst>
          </p:cNvPr>
          <p:cNvCxnSpPr/>
          <p:nvPr/>
        </p:nvCxnSpPr>
        <p:spPr>
          <a:xfrm>
            <a:off x="2997169" y="1811367"/>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ector Reto 5">
            <a:extLst>
              <a:ext uri="{FF2B5EF4-FFF2-40B4-BE49-F238E27FC236}">
                <a16:creationId xmlns:a16="http://schemas.microsoft.com/office/drawing/2014/main" id="{7CE35A3F-F2BC-06A2-3F6E-8C82386FFBAB}"/>
              </a:ext>
            </a:extLst>
          </p:cNvPr>
          <p:cNvCxnSpPr/>
          <p:nvPr/>
        </p:nvCxnSpPr>
        <p:spPr>
          <a:xfrm>
            <a:off x="2997169" y="2439360"/>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96459FD-A8BD-93DF-D05F-5844046701F6}"/>
              </a:ext>
            </a:extLst>
          </p:cNvPr>
          <p:cNvCxnSpPr/>
          <p:nvPr/>
        </p:nvCxnSpPr>
        <p:spPr>
          <a:xfrm>
            <a:off x="2997169" y="3876771"/>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12325D7B-7D36-68BC-624E-9F90273B3DE5}"/>
              </a:ext>
            </a:extLst>
          </p:cNvPr>
          <p:cNvCxnSpPr/>
          <p:nvPr/>
        </p:nvCxnSpPr>
        <p:spPr>
          <a:xfrm>
            <a:off x="2997169" y="4983992"/>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Imagem 27">
            <a:extLst>
              <a:ext uri="{FF2B5EF4-FFF2-40B4-BE49-F238E27FC236}">
                <a16:creationId xmlns:a16="http://schemas.microsoft.com/office/drawing/2014/main" id="{725CD56B-FD04-CBC4-564B-3897EAEC8EA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6406" y="2014234"/>
            <a:ext cx="3680900" cy="4233035"/>
          </a:xfrm>
          <a:prstGeom prst="rect">
            <a:avLst/>
          </a:prstGeom>
        </p:spPr>
      </p:pic>
      <p:sp>
        <p:nvSpPr>
          <p:cNvPr id="3" name="Retângulo 7">
            <a:extLst>
              <a:ext uri="{FF2B5EF4-FFF2-40B4-BE49-F238E27FC236}">
                <a16:creationId xmlns:a16="http://schemas.microsoft.com/office/drawing/2014/main" id="{4DE5FEB0-B1F5-673A-C873-3DE846D28EC4}"/>
              </a:ext>
            </a:extLst>
          </p:cNvPr>
          <p:cNvSpPr/>
          <p:nvPr/>
        </p:nvSpPr>
        <p:spPr>
          <a:xfrm>
            <a:off x="0" y="6588278"/>
            <a:ext cx="6522334" cy="215444"/>
          </a:xfrm>
          <a:prstGeom prst="rect">
            <a:avLst/>
          </a:prstGeom>
        </p:spPr>
        <p:txBody>
          <a:bodyPr wrap="square">
            <a:spAutoFit/>
          </a:bodyPr>
          <a:lstStyle/>
          <a:p>
            <a:r>
              <a:rPr lang="en-US" sz="800">
                <a:solidFill>
                  <a:schemeClr val="bg1"/>
                </a:solidFill>
                <a:latin typeface="DM Sans" pitchFamily="2" charset="77"/>
                <a:ea typeface="Fira Sans" panose="020B0503050000020004" pitchFamily="34" charset="0"/>
                <a:cs typeface="Fira Sans" charset="0"/>
              </a:rPr>
              <a:t>The formulation fulfils the 3 months stability at 4°C, 40°C, 50°C, room temperature and daylight.</a:t>
            </a:r>
          </a:p>
        </p:txBody>
      </p:sp>
    </p:spTree>
    <p:extLst>
      <p:ext uri="{BB962C8B-B14F-4D97-AF65-F5344CB8AC3E}">
        <p14:creationId xmlns:p14="http://schemas.microsoft.com/office/powerpoint/2010/main" val="2221272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B20BF0-C4FD-379A-4FFE-FCCE9EB9FFB4}"/>
            </a:ext>
          </a:extLst>
        </p:cNvPr>
        <p:cNvGrpSpPr/>
        <p:nvPr/>
      </p:nvGrpSpPr>
      <p:grpSpPr>
        <a:xfrm>
          <a:off x="0" y="0"/>
          <a:ext cx="0" cy="0"/>
          <a:chOff x="0" y="0"/>
          <a:chExt cx="0" cy="0"/>
        </a:xfrm>
      </p:grpSpPr>
      <p:grpSp>
        <p:nvGrpSpPr>
          <p:cNvPr id="25" name="Agrupar 24">
            <a:extLst>
              <a:ext uri="{FF2B5EF4-FFF2-40B4-BE49-F238E27FC236}">
                <a16:creationId xmlns:a16="http://schemas.microsoft.com/office/drawing/2014/main" id="{5242625F-148F-A04E-8B8A-06C22945B94E}"/>
              </a:ext>
            </a:extLst>
          </p:cNvPr>
          <p:cNvGrpSpPr/>
          <p:nvPr/>
        </p:nvGrpSpPr>
        <p:grpSpPr>
          <a:xfrm>
            <a:off x="-1748" y="-11837"/>
            <a:ext cx="12268153" cy="6907626"/>
            <a:chOff x="-1748" y="-11837"/>
            <a:chExt cx="12268153" cy="6907626"/>
          </a:xfrm>
        </p:grpSpPr>
        <p:pic>
          <p:nvPicPr>
            <p:cNvPr id="26" name="Imagem 8">
              <a:extLst>
                <a:ext uri="{FF2B5EF4-FFF2-40B4-BE49-F238E27FC236}">
                  <a16:creationId xmlns:a16="http://schemas.microsoft.com/office/drawing/2014/main" id="{9B88E577-0DB1-084A-99BC-E017BA1D730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27" name="Retângulo 26">
              <a:extLst>
                <a:ext uri="{FF2B5EF4-FFF2-40B4-BE49-F238E27FC236}">
                  <a16:creationId xmlns:a16="http://schemas.microsoft.com/office/drawing/2014/main" id="{C8A33DE6-6280-2441-8C5C-3ECEE4909CF0}"/>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11">
            <a:extLst>
              <a:ext uri="{FF2B5EF4-FFF2-40B4-BE49-F238E27FC236}">
                <a16:creationId xmlns:a16="http://schemas.microsoft.com/office/drawing/2014/main" id="{C2BD5633-2190-C1EA-D3DC-5FC335E2D2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0" name="Retângulo 19">
            <a:extLst>
              <a:ext uri="{FF2B5EF4-FFF2-40B4-BE49-F238E27FC236}">
                <a16:creationId xmlns:a16="http://schemas.microsoft.com/office/drawing/2014/main" id="{40593363-CB79-28CF-B778-5B928C4CF66D}"/>
              </a:ext>
            </a:extLst>
          </p:cNvPr>
          <p:cNvSpPr/>
          <p:nvPr/>
        </p:nvSpPr>
        <p:spPr>
          <a:xfrm>
            <a:off x="9980540" y="896866"/>
            <a:ext cx="1905806" cy="297990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0" name="Retângulo 29">
            <a:extLst>
              <a:ext uri="{FF2B5EF4-FFF2-40B4-BE49-F238E27FC236}">
                <a16:creationId xmlns:a16="http://schemas.microsoft.com/office/drawing/2014/main" id="{ECDE5D98-8289-FBB3-57DA-BAD5AA9B46B3}"/>
              </a:ext>
            </a:extLst>
          </p:cNvPr>
          <p:cNvSpPr/>
          <p:nvPr/>
        </p:nvSpPr>
        <p:spPr>
          <a:xfrm>
            <a:off x="9980540" y="5182944"/>
            <a:ext cx="671248" cy="487457"/>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32" name="object 6">
            <a:extLst>
              <a:ext uri="{FF2B5EF4-FFF2-40B4-BE49-F238E27FC236}">
                <a16:creationId xmlns:a16="http://schemas.microsoft.com/office/drawing/2014/main" id="{B842A28B-647D-77E6-2967-FA0F918C854B}"/>
              </a:ext>
            </a:extLst>
          </p:cNvPr>
          <p:cNvSpPr txBox="1">
            <a:spLocks/>
          </p:cNvSpPr>
          <p:nvPr/>
        </p:nvSpPr>
        <p:spPr>
          <a:xfrm>
            <a:off x="9997784" y="5342960"/>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6.9</a:t>
            </a:r>
          </a:p>
        </p:txBody>
      </p:sp>
      <p:sp>
        <p:nvSpPr>
          <p:cNvPr id="38" name="Retângulo 37">
            <a:extLst>
              <a:ext uri="{FF2B5EF4-FFF2-40B4-BE49-F238E27FC236}">
                <a16:creationId xmlns:a16="http://schemas.microsoft.com/office/drawing/2014/main" id="{BAE251D9-1F89-4AD0-C529-A9C0F944C841}"/>
              </a:ext>
            </a:extLst>
          </p:cNvPr>
          <p:cNvSpPr/>
          <p:nvPr/>
        </p:nvSpPr>
        <p:spPr>
          <a:xfrm>
            <a:off x="10748530" y="5170801"/>
            <a:ext cx="1127805" cy="497161"/>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p>
        </p:txBody>
      </p:sp>
      <p:sp>
        <p:nvSpPr>
          <p:cNvPr id="40" name="object 6">
            <a:extLst>
              <a:ext uri="{FF2B5EF4-FFF2-40B4-BE49-F238E27FC236}">
                <a16:creationId xmlns:a16="http://schemas.microsoft.com/office/drawing/2014/main" id="{596E5899-0025-DF4B-C61F-F702FBE6F03C}"/>
              </a:ext>
            </a:extLst>
          </p:cNvPr>
          <p:cNvSpPr txBox="1">
            <a:spLocks/>
          </p:cNvSpPr>
          <p:nvPr/>
        </p:nvSpPr>
        <p:spPr>
          <a:xfrm>
            <a:off x="10751252" y="5351654"/>
            <a:ext cx="1127805"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chemeClr val="bg1"/>
                </a:solidFill>
                <a:latin typeface="DM Sans" pitchFamily="2" charset="77"/>
              </a:rPr>
              <a:t>8420 </a:t>
            </a:r>
            <a:r>
              <a:rPr lang="en-US" sz="800" b="0" spc="0" err="1">
                <a:solidFill>
                  <a:schemeClr val="bg1"/>
                </a:solidFill>
                <a:latin typeface="DM Sans" pitchFamily="2" charset="77"/>
              </a:rPr>
              <a:t>mPa.s</a:t>
            </a:r>
            <a:r>
              <a:rPr lang="en-US" sz="800" b="0" spc="0">
                <a:solidFill>
                  <a:schemeClr val="bg1"/>
                </a:solidFill>
                <a:latin typeface="DM Sans" pitchFamily="2" charset="77"/>
              </a:rPr>
              <a:t>.</a:t>
            </a:r>
          </a:p>
        </p:txBody>
      </p:sp>
      <p:sp>
        <p:nvSpPr>
          <p:cNvPr id="8" name="Retângulo 7">
            <a:extLst>
              <a:ext uri="{FF2B5EF4-FFF2-40B4-BE49-F238E27FC236}">
                <a16:creationId xmlns:a16="http://schemas.microsoft.com/office/drawing/2014/main" id="{744025BC-39CC-C06A-DAD7-AC7B395E03BE}"/>
              </a:ext>
            </a:extLst>
          </p:cNvPr>
          <p:cNvSpPr/>
          <p:nvPr/>
        </p:nvSpPr>
        <p:spPr>
          <a:xfrm>
            <a:off x="778983" y="6053078"/>
            <a:ext cx="1366379" cy="215444"/>
          </a:xfrm>
          <a:prstGeom prst="rect">
            <a:avLst/>
          </a:prstGeom>
        </p:spPr>
        <p:txBody>
          <a:bodyPr wrap="square">
            <a:spAutoFit/>
          </a:bodyPr>
          <a:lstStyle/>
          <a:p>
            <a:pPr algn="ctr"/>
            <a:r>
              <a:rPr lang="en-US" sz="800">
                <a:solidFill>
                  <a:schemeClr val="bg1"/>
                </a:solidFill>
                <a:latin typeface="DM Sans" pitchFamily="2" charset="77"/>
                <a:ea typeface="Fira Sans" panose="020B0503050000020004" pitchFamily="34" charset="0"/>
                <a:cs typeface="Fira Sans" charset="0"/>
              </a:rPr>
              <a:t>SK-E-102552-2</a:t>
            </a:r>
          </a:p>
        </p:txBody>
      </p:sp>
      <p:graphicFrame>
        <p:nvGraphicFramePr>
          <p:cNvPr id="2" name="Table 8">
            <a:extLst>
              <a:ext uri="{FF2B5EF4-FFF2-40B4-BE49-F238E27FC236}">
                <a16:creationId xmlns:a16="http://schemas.microsoft.com/office/drawing/2014/main" id="{6358E34B-CD7A-ADB2-03AE-2FF731E26167}"/>
              </a:ext>
            </a:extLst>
          </p:cNvPr>
          <p:cNvGraphicFramePr>
            <a:graphicFrameLocks noGrp="1"/>
          </p:cNvGraphicFramePr>
          <p:nvPr>
            <p:extLst>
              <p:ext uri="{D42A27DB-BD31-4B8C-83A1-F6EECF244321}">
                <p14:modId xmlns:p14="http://schemas.microsoft.com/office/powerpoint/2010/main" val="3870137013"/>
              </p:ext>
            </p:extLst>
          </p:nvPr>
        </p:nvGraphicFramePr>
        <p:xfrm>
          <a:off x="2997169" y="535237"/>
          <a:ext cx="6522334" cy="5059613"/>
        </p:xfrm>
        <a:graphic>
          <a:graphicData uri="http://schemas.openxmlformats.org/drawingml/2006/table">
            <a:tbl>
              <a:tblPr firstRow="1" bandRow="1">
                <a:tableStyleId>{5C22544A-7EE6-4342-B048-85BDC9FD1C3A}</a:tableStyleId>
              </a:tblPr>
              <a:tblGrid>
                <a:gridCol w="586859">
                  <a:extLst>
                    <a:ext uri="{9D8B030D-6E8A-4147-A177-3AD203B41FA5}">
                      <a16:colId xmlns:a16="http://schemas.microsoft.com/office/drawing/2014/main" val="473253676"/>
                    </a:ext>
                  </a:extLst>
                </a:gridCol>
                <a:gridCol w="2195335">
                  <a:extLst>
                    <a:ext uri="{9D8B030D-6E8A-4147-A177-3AD203B41FA5}">
                      <a16:colId xmlns:a16="http://schemas.microsoft.com/office/drawing/2014/main" val="3992205035"/>
                    </a:ext>
                  </a:extLst>
                </a:gridCol>
                <a:gridCol w="3181700">
                  <a:extLst>
                    <a:ext uri="{9D8B030D-6E8A-4147-A177-3AD203B41FA5}">
                      <a16:colId xmlns:a16="http://schemas.microsoft.com/office/drawing/2014/main" val="2094947353"/>
                    </a:ext>
                  </a:extLst>
                </a:gridCol>
                <a:gridCol w="558440">
                  <a:extLst>
                    <a:ext uri="{9D8B030D-6E8A-4147-A177-3AD203B41FA5}">
                      <a16:colId xmlns:a16="http://schemas.microsoft.com/office/drawing/2014/main" val="3778289218"/>
                    </a:ext>
                  </a:extLst>
                </a:gridCol>
              </a:tblGrid>
              <a:tr h="366027">
                <a:tc>
                  <a:txBody>
                    <a:bodyPr/>
                    <a:lstStyle/>
                    <a:p>
                      <a:pPr algn="l"/>
                      <a:r>
                        <a:rPr lang="en-US" sz="800" b="1" dirty="0">
                          <a:solidFill>
                            <a:srgbClr val="084337"/>
                          </a:solidFill>
                          <a:latin typeface="DM Sans 14pt" pitchFamily="2" charset="77"/>
                        </a:rPr>
                        <a:t>PHASE</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14pt" pitchFamily="2" charset="77"/>
                        </a:rPr>
                        <a:t>INGREDIENTS</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14pt" pitchFamily="2" charset="77"/>
                        </a:rPr>
                        <a:t>FUNCTION</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tc>
                  <a:txBody>
                    <a:bodyPr/>
                    <a:lstStyle/>
                    <a:p>
                      <a:pPr algn="l"/>
                      <a:r>
                        <a:rPr lang="en-US" sz="800" b="1">
                          <a:solidFill>
                            <a:srgbClr val="084337"/>
                          </a:solidFill>
                          <a:latin typeface="DM Sans 14pt" pitchFamily="2" charset="77"/>
                        </a:rPr>
                        <a:t>% W/W</a:t>
                      </a: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5BA9D"/>
                    </a:solidFill>
                  </a:tcPr>
                </a:tc>
                <a:extLst>
                  <a:ext uri="{0D108BD9-81ED-4DB2-BD59-A6C34878D82A}">
                    <a16:rowId xmlns:a16="http://schemas.microsoft.com/office/drawing/2014/main" val="337975684"/>
                  </a:ext>
                </a:extLst>
              </a:tr>
              <a:tr h="139260">
                <a:tc>
                  <a:txBody>
                    <a:bodyPr/>
                    <a:lstStyle/>
                    <a:p>
                      <a:pPr algn="l">
                        <a:lnSpc>
                          <a:spcPts val="1440"/>
                        </a:lnSpc>
                        <a:tabLst>
                          <a:tab pos="623570" algn="l"/>
                        </a:tabLst>
                      </a:pP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1864524"/>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A</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Water Dem</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AQUA</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80,61</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2871320"/>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Ecogel™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LYSOLECITHIN, SCLEROTIUM GUM, PULLULAN, XANTHAN GUM</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2,50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0632286"/>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0" kern="100" dirty="0">
                          <a:solidFill>
                            <a:schemeClr val="bg1"/>
                          </a:solidFill>
                          <a:effectLst/>
                          <a:latin typeface="DM Sans 14pt" pitchFamily="2" charset="77"/>
                          <a:ea typeface="DM Sans" pitchFamily="2" charset="77"/>
                          <a:cs typeface="Times New Roman" panose="02020603050405020304" pitchFamily="18" charset="0"/>
                        </a:rPr>
                        <a:t>Propanediol</a:t>
                      </a:r>
                      <a:endParaRPr lang="pt-BR" sz="1200" b="0" kern="100" dirty="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PROPANEDIOL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3,00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3653007"/>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E-Leen GC 8</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CAPRYLYL GLYCOL, GLYCERYL CAPRYLATE/CAPRATE, GLYCERIN</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0,20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44393"/>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Cosphaderm® Pentiol natural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PENTYLENE GLYCOL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3,00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077160"/>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256400"/>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B</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err="1">
                          <a:solidFill>
                            <a:schemeClr val="bg1"/>
                          </a:solidFill>
                          <a:effectLst/>
                          <a:latin typeface="DM Sans 14pt" pitchFamily="2" charset="77"/>
                          <a:ea typeface="DM Sans" pitchFamily="2" charset="77"/>
                          <a:cs typeface="Times New Roman" panose="02020603050405020304" pitchFamily="18" charset="0"/>
                        </a:rPr>
                        <a:t>Myritol</a:t>
                      </a:r>
                      <a:r>
                        <a:rPr lang="en-GB" sz="800" kern="100">
                          <a:solidFill>
                            <a:schemeClr val="bg1"/>
                          </a:solidFill>
                          <a:effectLst/>
                          <a:latin typeface="DM Sans 14pt" pitchFamily="2" charset="77"/>
                          <a:ea typeface="DM Sans" pitchFamily="2" charset="77"/>
                          <a:cs typeface="Times New Roman" panose="02020603050405020304" pitchFamily="18" charset="0"/>
                        </a:rPr>
                        <a:t>® 318</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CAPRYLIC/CAPRIC TRIGLYCERIDE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5,00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2810432"/>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351559"/>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C</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VALVANCE® </a:t>
                      </a:r>
                      <a:r>
                        <a:rPr lang="en-GB" sz="800" b="1" i="1" kern="100">
                          <a:solidFill>
                            <a:schemeClr val="bg1"/>
                          </a:solidFill>
                          <a:effectLst/>
                          <a:latin typeface="DM Sans 14pt" pitchFamily="2" charset="77"/>
                          <a:ea typeface="DM Sans" pitchFamily="2" charset="77"/>
                          <a:cs typeface="Times New Roman" panose="02020603050405020304" pitchFamily="18" charset="0"/>
                        </a:rPr>
                        <a:t>Touch </a:t>
                      </a:r>
                      <a:r>
                        <a:rPr lang="en-GB" sz="800" b="1" kern="100">
                          <a:solidFill>
                            <a:schemeClr val="bg1"/>
                          </a:solidFill>
                          <a:effectLst/>
                          <a:latin typeface="DM Sans 14pt" pitchFamily="2" charset="77"/>
                          <a:ea typeface="DM Sans" pitchFamily="2" charset="77"/>
                          <a:cs typeface="Times New Roman" panose="02020603050405020304" pitchFamily="18" charset="0"/>
                        </a:rPr>
                        <a:t>210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SILICA</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1,00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705438"/>
                  </a:ext>
                </a:extLst>
              </a:tr>
              <a:tr h="20083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3855761"/>
                  </a:ext>
                </a:extLst>
              </a:tr>
              <a:tr h="286821">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D</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REGU®-AGE CB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GLYCINE SOJA (SOYBEAN) PROTEIN, HYDROLYZED RICE PROTEIN, SUPEROXIDE DISMUTASE, GLYCERIN, AQUA, PENTYLENE GLYCOL, 1,2-HEXANEDIOL, CAPRYLYL GLYCOL, SODIUM BENZOATE, SODIUM DEXTRAN SULFATE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2,00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629145"/>
                  </a:ext>
                </a:extLst>
              </a:tr>
              <a:tr h="202843">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ALPAFLOR® SAMBUCUS AO</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SAMBUCUS NIGRA FLOWER EXTRACT, GLYCERIN, AQUA, CITRIC ACID, SODIUM BENZOATE, POTASSIUM SORBATE</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1,00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4813554"/>
                  </a:ext>
                </a:extLst>
              </a:tr>
              <a:tr h="330372">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ALPAFLOR® SCUTELLARIA CB</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GLYCERIN, AQUA, CITRIC ACID, SCUTELLARIA ALPINA FLOWER/LEAF/STEM EXTRACT</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1,00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8224674"/>
                  </a:ext>
                </a:extLst>
              </a:tr>
              <a:tr h="202843">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AromActive Harmony P01A744</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PARFUM, LIMONENE, CITRUS AURANTIUM PEEL OIL, LINALOOL, CITRUS LIMON PEEL OIL, PINENE, MENTHOL, MENTHA PIPERITA OIL, CITRAL, POGOSTEMON CABLIN OIL, MENTHA VIRIDIS LEAF OIL, CARVONE,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0,50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7668956"/>
                  </a:ext>
                </a:extLst>
              </a:tr>
              <a:tr h="21663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Menthol Nat 957789</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MENTHOL</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0,10</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659618"/>
                  </a:ext>
                </a:extLst>
              </a:tr>
              <a:tr h="142387">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 </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 </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970593"/>
                  </a:ext>
                </a:extLst>
              </a:tr>
              <a:tr h="245154">
                <a:tc>
                  <a:txBody>
                    <a:bodyPr/>
                    <a:lstStyle/>
                    <a:p>
                      <a:pPr algn="l">
                        <a:lnSpc>
                          <a:spcPts val="1440"/>
                        </a:lnSpc>
                        <a:tabLst>
                          <a:tab pos="623570" algn="l"/>
                        </a:tabLst>
                      </a:pPr>
                      <a:r>
                        <a:rPr lang="en-GB" sz="800" b="1" kern="100">
                          <a:solidFill>
                            <a:schemeClr val="bg1"/>
                          </a:solidFill>
                          <a:effectLst/>
                          <a:latin typeface="DM Sans 14pt" pitchFamily="2" charset="77"/>
                          <a:ea typeface="DM Sans" pitchFamily="2" charset="77"/>
                          <a:cs typeface="Times New Roman" panose="02020603050405020304" pitchFamily="18" charset="0"/>
                        </a:rPr>
                        <a:t>E</a:t>
                      </a:r>
                      <a:endParaRPr lang="pt-BR" sz="1200" b="1"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RonaCare® Sodium Hydroxide 10% Solution</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SODIUM HYDROXIDE, AQUA</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440"/>
                        </a:lnSpc>
                        <a:tabLst>
                          <a:tab pos="623570" algn="l"/>
                        </a:tabLst>
                      </a:pPr>
                      <a:r>
                        <a:rPr lang="en-GB" sz="800" kern="100">
                          <a:solidFill>
                            <a:schemeClr val="bg1"/>
                          </a:solidFill>
                          <a:effectLst/>
                          <a:latin typeface="DM Sans 14pt" pitchFamily="2" charset="77"/>
                          <a:ea typeface="DM Sans" pitchFamily="2" charset="77"/>
                          <a:cs typeface="Times New Roman" panose="02020603050405020304" pitchFamily="18" charset="0"/>
                        </a:rPr>
                        <a:t>0,09</a:t>
                      </a:r>
                      <a:endParaRPr lang="pt-BR" sz="1200" kern="100">
                        <a:solidFill>
                          <a:schemeClr val="bg1"/>
                        </a:solidFill>
                        <a:effectLst/>
                        <a:latin typeface="DM Sans 14pt" pitchFamily="2" charset="77"/>
                        <a:ea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5042713"/>
                  </a:ext>
                </a:extLst>
              </a:tr>
            </a:tbl>
          </a:graphicData>
        </a:graphic>
      </p:graphicFrame>
      <p:sp>
        <p:nvSpPr>
          <p:cNvPr id="10" name="CaixaDeTexto 9">
            <a:extLst>
              <a:ext uri="{FF2B5EF4-FFF2-40B4-BE49-F238E27FC236}">
                <a16:creationId xmlns:a16="http://schemas.microsoft.com/office/drawing/2014/main" id="{4B9D5DAB-413A-B776-483C-04754BB55E19}"/>
              </a:ext>
            </a:extLst>
          </p:cNvPr>
          <p:cNvSpPr txBox="1"/>
          <p:nvPr/>
        </p:nvSpPr>
        <p:spPr>
          <a:xfrm>
            <a:off x="10040034" y="1010224"/>
            <a:ext cx="1786816" cy="2821285"/>
          </a:xfrm>
          <a:prstGeom prst="rect">
            <a:avLst/>
          </a:prstGeom>
          <a:noFill/>
        </p:spPr>
        <p:txBody>
          <a:bodyPr wrap="square">
            <a:spAutoFit/>
          </a:bodyPr>
          <a:lstStyle/>
          <a:p>
            <a:pPr>
              <a:lnSpc>
                <a:spcPct val="100000"/>
              </a:lnSpc>
              <a:spcBef>
                <a:spcPts val="0"/>
              </a:spcBef>
              <a:spcAft>
                <a:spcPts val="500"/>
              </a:spcAft>
              <a:buClr>
                <a:schemeClr val="bg1"/>
              </a:buClr>
            </a:pPr>
            <a:endParaRPr lang="en-US" sz="800" b="1">
              <a:solidFill>
                <a:schemeClr val="bg1"/>
              </a:solidFill>
              <a:latin typeface="DM Sans" pitchFamily="2" charset="77"/>
            </a:endParaRP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Prepare Phase A and heat-up to 75°C-80°C under stirring for 30 min.</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Prepare Phase B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Add Phase B into Phase A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Add Phase C into Phase A+B and homogenize at 18000 rpm for 2 min.</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Cool down to 35°C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Add ingredients of Phase D one by one into the emulsion under stirring.</a:t>
            </a:r>
          </a:p>
          <a:p>
            <a:pPr marL="228600" indent="-228600" fontAlgn="base">
              <a:lnSpc>
                <a:spcPct val="100000"/>
              </a:lnSpc>
              <a:spcBef>
                <a:spcPts val="0"/>
              </a:spcBef>
              <a:spcAft>
                <a:spcPts val="500"/>
              </a:spcAft>
              <a:buClr>
                <a:schemeClr val="bg1"/>
              </a:buClr>
              <a:buFont typeface="+mj-lt"/>
              <a:buAutoNum type="arabicPeriod"/>
            </a:pPr>
            <a:r>
              <a:rPr lang="en-US" sz="800">
                <a:solidFill>
                  <a:schemeClr val="bg1"/>
                </a:solidFill>
              </a:rPr>
              <a:t>Adjust pH to 7 with Phase E.</a:t>
            </a:r>
          </a:p>
          <a:p>
            <a:pPr marL="228600" indent="-228600" fontAlgn="base">
              <a:lnSpc>
                <a:spcPct val="100000"/>
              </a:lnSpc>
              <a:spcBef>
                <a:spcPts val="0"/>
              </a:spcBef>
              <a:spcAft>
                <a:spcPts val="500"/>
              </a:spcAft>
              <a:buClr>
                <a:schemeClr val="bg1"/>
              </a:buClr>
              <a:buFont typeface="+mj-lt"/>
              <a:buAutoNum type="arabicPeriod"/>
            </a:pPr>
            <a:endParaRPr lang="en-US" sz="800">
              <a:solidFill>
                <a:schemeClr val="bg1"/>
              </a:solidFill>
            </a:endParaRPr>
          </a:p>
        </p:txBody>
      </p:sp>
      <p:sp>
        <p:nvSpPr>
          <p:cNvPr id="12" name="CaixaDeTexto 11">
            <a:extLst>
              <a:ext uri="{FF2B5EF4-FFF2-40B4-BE49-F238E27FC236}">
                <a16:creationId xmlns:a16="http://schemas.microsoft.com/office/drawing/2014/main" id="{D1F22503-0777-A711-A9D0-0B9A13BE5B92}"/>
              </a:ext>
            </a:extLst>
          </p:cNvPr>
          <p:cNvSpPr txBox="1"/>
          <p:nvPr/>
        </p:nvSpPr>
        <p:spPr>
          <a:xfrm>
            <a:off x="9903883" y="4076562"/>
            <a:ext cx="1767118" cy="215444"/>
          </a:xfrm>
          <a:prstGeom prst="rect">
            <a:avLst/>
          </a:prstGeom>
          <a:noFill/>
        </p:spPr>
        <p:txBody>
          <a:bodyPr wrap="square">
            <a:spAutoFit/>
          </a:bodyPr>
          <a:lstStyle/>
          <a:p>
            <a:pPr>
              <a:spcAft>
                <a:spcPts val="500"/>
              </a:spcAft>
              <a:buClr>
                <a:schemeClr val="bg1"/>
              </a:buClr>
            </a:pPr>
            <a:r>
              <a:rPr lang="en-US" sz="800" b="1" spc="0">
                <a:solidFill>
                  <a:schemeClr val="bg1"/>
                </a:solidFill>
                <a:latin typeface=""/>
              </a:rPr>
              <a:t>TECHNICAL DATA</a:t>
            </a:r>
          </a:p>
        </p:txBody>
      </p:sp>
      <p:graphicFrame>
        <p:nvGraphicFramePr>
          <p:cNvPr id="19" name="Tabela 18">
            <a:extLst>
              <a:ext uri="{FF2B5EF4-FFF2-40B4-BE49-F238E27FC236}">
                <a16:creationId xmlns:a16="http://schemas.microsoft.com/office/drawing/2014/main" id="{EC92B1EA-4BE9-1C1A-4048-FF690DB379A4}"/>
              </a:ext>
            </a:extLst>
          </p:cNvPr>
          <p:cNvGraphicFramePr>
            <a:graphicFrameLocks noGrp="1"/>
          </p:cNvGraphicFramePr>
          <p:nvPr/>
        </p:nvGraphicFramePr>
        <p:xfrm>
          <a:off x="9980540" y="534467"/>
          <a:ext cx="1905806" cy="380370"/>
        </p:xfrm>
        <a:graphic>
          <a:graphicData uri="http://schemas.openxmlformats.org/drawingml/2006/table">
            <a:tbl>
              <a:tblPr firstRow="1" bandRow="1">
                <a:tableStyleId>{5C22544A-7EE6-4342-B048-85BDC9FD1C3A}</a:tableStyleId>
              </a:tblPr>
              <a:tblGrid>
                <a:gridCol w="1905806">
                  <a:extLst>
                    <a:ext uri="{9D8B030D-6E8A-4147-A177-3AD203B41FA5}">
                      <a16:colId xmlns:a16="http://schemas.microsoft.com/office/drawing/2014/main" val="3988877568"/>
                    </a:ext>
                  </a:extLst>
                </a:gridCol>
              </a:tblGrid>
              <a:tr h="380370">
                <a:tc>
                  <a:txBody>
                    <a:bodyPr/>
                    <a:lstStyle/>
                    <a:p>
                      <a:pPr algn="ctr"/>
                      <a:r>
                        <a:rPr lang="en-US" sz="800" b="1">
                          <a:solidFill>
                            <a:srgbClr val="084337"/>
                          </a:solidFill>
                          <a:latin typeface="+mj-lt"/>
                        </a:rPr>
                        <a:t>PROCEDURE</a:t>
                      </a:r>
                    </a:p>
                  </a:txBody>
                  <a:tcPr marL="54000" marR="54000" marT="36000" marB="36000" anchor="ctr">
                    <a:lnL w="12700" cap="flat" cmpd="sng" algn="ctr">
                      <a:solidFill>
                        <a:srgbClr val="A5BA9D"/>
                      </a:solidFill>
                      <a:prstDash val="solid"/>
                      <a:round/>
                      <a:headEnd type="none" w="med" len="med"/>
                      <a:tailEnd type="none" w="med" len="med"/>
                    </a:lnL>
                    <a:lnR w="12700" cap="flat" cmpd="sng" algn="ctr">
                      <a:solidFill>
                        <a:srgbClr val="A5BA9D"/>
                      </a:solidFill>
                      <a:prstDash val="solid"/>
                      <a:round/>
                      <a:headEnd type="none" w="med" len="med"/>
                      <a:tailEnd type="none" w="med" len="med"/>
                    </a:lnR>
                    <a:lnT w="12700" cap="flat" cmpd="sng" algn="ctr">
                      <a:solidFill>
                        <a:srgbClr val="A5BA9D"/>
                      </a:solidFill>
                      <a:prstDash val="solid"/>
                      <a:round/>
                      <a:headEnd type="none" w="med" len="med"/>
                      <a:tailEnd type="none" w="med" len="med"/>
                    </a:lnT>
                    <a:lnB w="12700" cap="flat" cmpd="sng" algn="ctr">
                      <a:solidFill>
                        <a:srgbClr val="A5BA9D"/>
                      </a:solidFill>
                      <a:prstDash val="solid"/>
                      <a:round/>
                      <a:headEnd type="none" w="med" len="med"/>
                      <a:tailEnd type="none" w="med" len="med"/>
                    </a:lnB>
                    <a:lnTlToBr w="12700" cmpd="sng">
                      <a:noFill/>
                      <a:prstDash val="solid"/>
                    </a:lnTlToBr>
                    <a:lnBlToTr w="12700" cmpd="sng">
                      <a:noFill/>
                      <a:prstDash val="solid"/>
                    </a:lnBlToTr>
                    <a:solidFill>
                      <a:srgbClr val="A5BA9D"/>
                    </a:solidFill>
                  </a:tcPr>
                </a:tc>
                <a:extLst>
                  <a:ext uri="{0D108BD9-81ED-4DB2-BD59-A6C34878D82A}">
                    <a16:rowId xmlns:a16="http://schemas.microsoft.com/office/drawing/2014/main" val="319665647"/>
                  </a:ext>
                </a:extLst>
              </a:tr>
            </a:tbl>
          </a:graphicData>
        </a:graphic>
      </p:graphicFrame>
      <p:sp>
        <p:nvSpPr>
          <p:cNvPr id="29" name="Retângulo 28">
            <a:extLst>
              <a:ext uri="{FF2B5EF4-FFF2-40B4-BE49-F238E27FC236}">
                <a16:creationId xmlns:a16="http://schemas.microsoft.com/office/drawing/2014/main" id="{44208B1F-0D06-36A3-370C-C7845C015645}"/>
              </a:ext>
            </a:extLst>
          </p:cNvPr>
          <p:cNvSpPr/>
          <p:nvPr/>
        </p:nvSpPr>
        <p:spPr>
          <a:xfrm>
            <a:off x="9980540" y="4426086"/>
            <a:ext cx="671248" cy="761337"/>
          </a:xfrm>
          <a:prstGeom prst="rect">
            <a:avLst/>
          </a:prstGeom>
          <a:solidFill>
            <a:srgbClr val="A5BA9D"/>
          </a:solidFill>
          <a:ln w="9525">
            <a:solidFill>
              <a:srgbClr val="A5BA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rgbClr val="084337"/>
              </a:solidFill>
            </a:endParaRPr>
          </a:p>
        </p:txBody>
      </p:sp>
      <p:sp>
        <p:nvSpPr>
          <p:cNvPr id="31" name="object 6">
            <a:extLst>
              <a:ext uri="{FF2B5EF4-FFF2-40B4-BE49-F238E27FC236}">
                <a16:creationId xmlns:a16="http://schemas.microsoft.com/office/drawing/2014/main" id="{4E656234-CC90-848D-9CB5-C8F03220BC86}"/>
              </a:ext>
            </a:extLst>
          </p:cNvPr>
          <p:cNvSpPr txBox="1">
            <a:spLocks/>
          </p:cNvSpPr>
          <p:nvPr/>
        </p:nvSpPr>
        <p:spPr>
          <a:xfrm>
            <a:off x="9997784" y="4739272"/>
            <a:ext cx="654004" cy="144541"/>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pH</a:t>
            </a:r>
          </a:p>
        </p:txBody>
      </p:sp>
      <p:sp>
        <p:nvSpPr>
          <p:cNvPr id="37" name="Retângulo 36">
            <a:extLst>
              <a:ext uri="{FF2B5EF4-FFF2-40B4-BE49-F238E27FC236}">
                <a16:creationId xmlns:a16="http://schemas.microsoft.com/office/drawing/2014/main" id="{FEF78AB1-EF93-16D5-F734-C61C84A1E1DF}"/>
              </a:ext>
            </a:extLst>
          </p:cNvPr>
          <p:cNvSpPr/>
          <p:nvPr/>
        </p:nvSpPr>
        <p:spPr>
          <a:xfrm>
            <a:off x="10751254" y="4426085"/>
            <a:ext cx="1125081" cy="761337"/>
          </a:xfrm>
          <a:prstGeom prst="rect">
            <a:avLst/>
          </a:prstGeom>
          <a:solidFill>
            <a:srgbClr val="A5BA9D"/>
          </a:solidFill>
          <a:ln w="9525">
            <a:solidFill>
              <a:srgbClr val="A5BA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900">
              <a:solidFill>
                <a:srgbClr val="084337"/>
              </a:solidFill>
            </a:endParaRPr>
          </a:p>
        </p:txBody>
      </p:sp>
      <p:sp>
        <p:nvSpPr>
          <p:cNvPr id="39" name="object 6">
            <a:extLst>
              <a:ext uri="{FF2B5EF4-FFF2-40B4-BE49-F238E27FC236}">
                <a16:creationId xmlns:a16="http://schemas.microsoft.com/office/drawing/2014/main" id="{74D93FC2-2D82-F7F6-AAE2-6F8F6ABEEE03}"/>
              </a:ext>
            </a:extLst>
          </p:cNvPr>
          <p:cNvSpPr txBox="1">
            <a:spLocks/>
          </p:cNvSpPr>
          <p:nvPr/>
        </p:nvSpPr>
        <p:spPr>
          <a:xfrm>
            <a:off x="10751253" y="4570407"/>
            <a:ext cx="1135094" cy="418847"/>
          </a:xfrm>
          <a:prstGeom prst="rect">
            <a:avLst/>
          </a:prstGeom>
        </p:spPr>
        <p:txBody>
          <a:bodyPr spcFirstLastPara="1" vert="horz" wrap="square" lIns="0" tIns="7316" rIns="0" bIns="0" rtlCol="0" anchor="t" anchorCtr="0">
            <a:spAutoFit/>
          </a:bodyPr>
          <a:lstStyle>
            <a:defPPr>
              <a:defRPr kern="0"/>
            </a:defPPr>
            <a:lvl1pPr marL="33020" marR="5080" lvl="0" algn="l" rtl="0">
              <a:lnSpc>
                <a:spcPct val="100800"/>
              </a:lnSpc>
              <a:spcBef>
                <a:spcPts val="95"/>
              </a:spcBef>
              <a:spcAft>
                <a:spcPts val="0"/>
              </a:spcAft>
              <a:buClr>
                <a:srgbClr val="FFD000"/>
              </a:buClr>
              <a:buSzPts val="4000"/>
              <a:buFont typeface="Titillium Web"/>
              <a:buNone/>
              <a:defRPr sz="4150" b="1" i="0" spc="-20">
                <a:solidFill>
                  <a:srgbClr val="521B64"/>
                </a:solidFill>
                <a:latin typeface="Fira Sans" panose="020B0503050000020004" pitchFamily="34" charset="0"/>
                <a:ea typeface="Fira Sans" panose="020B0503050000020004" pitchFamily="34" charset="0"/>
                <a:cs typeface="Titillium Web"/>
              </a:defRPr>
            </a:lvl1pPr>
            <a:lvl2pPr lvl="1" rtl="0">
              <a:spcBef>
                <a:spcPts val="0"/>
              </a:spcBef>
              <a:spcAft>
                <a:spcPts val="0"/>
              </a:spcAft>
              <a:buSzPts val="2000"/>
              <a:buNone/>
              <a:defRPr sz="4397"/>
            </a:lvl2pPr>
            <a:lvl3pPr lvl="2" rtl="0">
              <a:spcBef>
                <a:spcPts val="0"/>
              </a:spcBef>
              <a:spcAft>
                <a:spcPts val="0"/>
              </a:spcAft>
              <a:buSzPts val="2000"/>
              <a:buNone/>
              <a:defRPr sz="4397"/>
            </a:lvl3pPr>
            <a:lvl4pPr lvl="3" rtl="0">
              <a:spcBef>
                <a:spcPts val="0"/>
              </a:spcBef>
              <a:spcAft>
                <a:spcPts val="0"/>
              </a:spcAft>
              <a:buSzPts val="2000"/>
              <a:buNone/>
              <a:defRPr sz="4397"/>
            </a:lvl4pPr>
            <a:lvl5pPr lvl="4" rtl="0">
              <a:spcBef>
                <a:spcPts val="0"/>
              </a:spcBef>
              <a:spcAft>
                <a:spcPts val="0"/>
              </a:spcAft>
              <a:buSzPts val="2000"/>
              <a:buNone/>
              <a:defRPr sz="4397"/>
            </a:lvl5pPr>
            <a:lvl6pPr lvl="5" rtl="0">
              <a:spcBef>
                <a:spcPts val="0"/>
              </a:spcBef>
              <a:spcAft>
                <a:spcPts val="0"/>
              </a:spcAft>
              <a:buSzPts val="2000"/>
              <a:buNone/>
              <a:defRPr sz="4397"/>
            </a:lvl6pPr>
            <a:lvl7pPr lvl="6" rtl="0">
              <a:spcBef>
                <a:spcPts val="0"/>
              </a:spcBef>
              <a:spcAft>
                <a:spcPts val="0"/>
              </a:spcAft>
              <a:buSzPts val="2000"/>
              <a:buNone/>
              <a:defRPr sz="4397"/>
            </a:lvl7pPr>
            <a:lvl8pPr lvl="7" rtl="0">
              <a:spcBef>
                <a:spcPts val="0"/>
              </a:spcBef>
              <a:spcAft>
                <a:spcPts val="0"/>
              </a:spcAft>
              <a:buSzPts val="2000"/>
              <a:buNone/>
              <a:defRPr sz="4397"/>
            </a:lvl8pPr>
            <a:lvl9pPr lvl="8" rtl="0">
              <a:spcBef>
                <a:spcPts val="0"/>
              </a:spcBef>
              <a:spcAft>
                <a:spcPts val="0"/>
              </a:spcAft>
              <a:buSzPts val="2000"/>
              <a:buNone/>
              <a:defRPr sz="4397"/>
            </a:lvl9pPr>
          </a:lstStyle>
          <a:p>
            <a:pPr algn="ctr"/>
            <a:r>
              <a:rPr lang="en-US" sz="800" b="0" spc="0">
                <a:solidFill>
                  <a:srgbClr val="084337"/>
                </a:solidFill>
                <a:latin typeface="DM Sans" pitchFamily="2" charset="77"/>
              </a:rPr>
              <a:t>Viscosity </a:t>
            </a:r>
          </a:p>
          <a:p>
            <a:pPr algn="ctr"/>
            <a:r>
              <a:rPr lang="en-US" sz="800" b="0" spc="0">
                <a:solidFill>
                  <a:srgbClr val="084337"/>
                </a:solidFill>
                <a:latin typeface="DM Sans" pitchFamily="2" charset="77"/>
              </a:rPr>
              <a:t>(spindle </a:t>
            </a:r>
          </a:p>
          <a:p>
            <a:pPr algn="ctr"/>
            <a:r>
              <a:rPr lang="en-US" sz="800" b="0" spc="0">
                <a:solidFill>
                  <a:srgbClr val="084337"/>
                </a:solidFill>
                <a:latin typeface="DM Sans" pitchFamily="2" charset="77"/>
              </a:rPr>
              <a:t>RV-4/10 rpm)</a:t>
            </a:r>
          </a:p>
        </p:txBody>
      </p:sp>
      <p:sp>
        <p:nvSpPr>
          <p:cNvPr id="17" name="CaixaDeTexto 16">
            <a:extLst>
              <a:ext uri="{FF2B5EF4-FFF2-40B4-BE49-F238E27FC236}">
                <a16:creationId xmlns:a16="http://schemas.microsoft.com/office/drawing/2014/main" id="{8B3000DE-9FE3-C7A2-6835-DA8A3D586826}"/>
              </a:ext>
            </a:extLst>
          </p:cNvPr>
          <p:cNvSpPr txBox="1"/>
          <p:nvPr/>
        </p:nvSpPr>
        <p:spPr>
          <a:xfrm>
            <a:off x="821251" y="992827"/>
            <a:ext cx="2116422" cy="523220"/>
          </a:xfrm>
          <a:prstGeom prst="rect">
            <a:avLst/>
          </a:prstGeom>
          <a:noFill/>
        </p:spPr>
        <p:txBody>
          <a:bodyPr wrap="square">
            <a:spAutoFit/>
          </a:bodyPr>
          <a:lstStyle/>
          <a:p>
            <a:pPr>
              <a:defRPr/>
            </a:pPr>
            <a:r>
              <a:rPr kumimoji="0" lang="pt-BR" sz="1400" i="0" u="none" strike="noStrike" kern="1200" cap="none" spc="0" normalizeH="0" baseline="0" noProof="0">
                <a:ln>
                  <a:noFill/>
                </a:ln>
                <a:solidFill>
                  <a:schemeClr val="bg1"/>
                </a:solidFill>
                <a:effectLst/>
                <a:uLnTx/>
                <a:uFillTx/>
                <a:latin typeface="DM Sans 14pt"/>
                <a:cs typeface="DilleniaUPC"/>
              </a:rPr>
              <a:t>POST-WORKOUT </a:t>
            </a:r>
            <a:r>
              <a:rPr lang="pt-BR" sz="1400" b="1">
                <a:solidFill>
                  <a:schemeClr val="bg1"/>
                </a:solidFill>
                <a:latin typeface="DM Sans 14pt"/>
                <a:cs typeface="DilleniaUPC"/>
              </a:rPr>
              <a:t>BODY CREAM GEL</a:t>
            </a:r>
            <a:endParaRPr kumimoji="0" lang="pt-BR" sz="1400" b="1" i="0" u="none" strike="noStrike" kern="1200" cap="none" spc="0" normalizeH="0" baseline="0" noProof="0">
              <a:ln>
                <a:noFill/>
              </a:ln>
              <a:solidFill>
                <a:schemeClr val="bg1"/>
              </a:solidFill>
              <a:effectLst/>
              <a:uLnTx/>
              <a:uFillTx/>
              <a:latin typeface="DM Sans 14pt"/>
              <a:cs typeface="DilleniaUPC" panose="020B0502040204020203" pitchFamily="18" charset="-34"/>
            </a:endParaRPr>
          </a:p>
        </p:txBody>
      </p:sp>
      <p:grpSp>
        <p:nvGrpSpPr>
          <p:cNvPr id="18" name="Agrupar 17">
            <a:extLst>
              <a:ext uri="{FF2B5EF4-FFF2-40B4-BE49-F238E27FC236}">
                <a16:creationId xmlns:a16="http://schemas.microsoft.com/office/drawing/2014/main" id="{1B17045A-3B27-3DC6-2177-D8432E5CDAA4}"/>
              </a:ext>
            </a:extLst>
          </p:cNvPr>
          <p:cNvGrpSpPr/>
          <p:nvPr/>
        </p:nvGrpSpPr>
        <p:grpSpPr>
          <a:xfrm>
            <a:off x="276264" y="995226"/>
            <a:ext cx="497942" cy="503341"/>
            <a:chOff x="404619" y="588115"/>
            <a:chExt cx="497942" cy="503341"/>
          </a:xfrm>
        </p:grpSpPr>
        <p:sp>
          <p:nvSpPr>
            <p:cNvPr id="21" name="Oval 20">
              <a:extLst>
                <a:ext uri="{FF2B5EF4-FFF2-40B4-BE49-F238E27FC236}">
                  <a16:creationId xmlns:a16="http://schemas.microsoft.com/office/drawing/2014/main" id="{FFC7D710-1B5A-769F-7513-D9D769B880EA}"/>
                </a:ext>
              </a:extLst>
            </p:cNvPr>
            <p:cNvSpPr/>
            <p:nvPr/>
          </p:nvSpPr>
          <p:spPr>
            <a:xfrm>
              <a:off x="404619" y="588115"/>
              <a:ext cx="497942" cy="49794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3000" b="1">
                <a:latin typeface="DM Sans" pitchFamily="2" charset="77"/>
              </a:endParaRPr>
            </a:p>
          </p:txBody>
        </p:sp>
        <p:sp>
          <p:nvSpPr>
            <p:cNvPr id="22" name="CaixaDeTexto 21">
              <a:extLst>
                <a:ext uri="{FF2B5EF4-FFF2-40B4-BE49-F238E27FC236}">
                  <a16:creationId xmlns:a16="http://schemas.microsoft.com/office/drawing/2014/main" id="{486CBFC6-DACE-D211-A03D-DAD81987DADB}"/>
                </a:ext>
              </a:extLst>
            </p:cNvPr>
            <p:cNvSpPr txBox="1"/>
            <p:nvPr/>
          </p:nvSpPr>
          <p:spPr>
            <a:xfrm>
              <a:off x="527758" y="599013"/>
              <a:ext cx="251663" cy="492443"/>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600" b="1" i="0" u="none" strike="noStrike" kern="1200" cap="none" spc="0" normalizeH="0" baseline="0" noProof="0">
                  <a:ln>
                    <a:noFill/>
                  </a:ln>
                  <a:solidFill>
                    <a:schemeClr val="bg1"/>
                  </a:solidFill>
                  <a:effectLst/>
                  <a:uLnTx/>
                  <a:uFillTx/>
                  <a:latin typeface="DM Sans" pitchFamily="2" charset="77"/>
                </a:rPr>
                <a:t>6</a:t>
              </a:r>
            </a:p>
          </p:txBody>
        </p:sp>
      </p:grpSp>
      <p:pic>
        <p:nvPicPr>
          <p:cNvPr id="23" name="Imagem 28" descr="Desenho com traços pretos em fundo branco&#10;&#10;Descrição gerada automaticamente">
            <a:extLst>
              <a:ext uri="{FF2B5EF4-FFF2-40B4-BE49-F238E27FC236}">
                <a16:creationId xmlns:a16="http://schemas.microsoft.com/office/drawing/2014/main" id="{F8F24CEB-744C-E65F-ED8C-86D2CF8A4C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399" y="444381"/>
            <a:ext cx="2308127" cy="364141"/>
          </a:xfrm>
          <a:prstGeom prst="rect">
            <a:avLst/>
          </a:prstGeom>
        </p:spPr>
      </p:pic>
      <p:cxnSp>
        <p:nvCxnSpPr>
          <p:cNvPr id="3" name="Conector Reto 2">
            <a:extLst>
              <a:ext uri="{FF2B5EF4-FFF2-40B4-BE49-F238E27FC236}">
                <a16:creationId xmlns:a16="http://schemas.microsoft.com/office/drawing/2014/main" id="{FB6B1A66-1F30-0272-DD02-90FA5A1375FC}"/>
              </a:ext>
            </a:extLst>
          </p:cNvPr>
          <p:cNvCxnSpPr/>
          <p:nvPr/>
        </p:nvCxnSpPr>
        <p:spPr>
          <a:xfrm>
            <a:off x="2997169" y="2176990"/>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Conector Reto 3">
            <a:extLst>
              <a:ext uri="{FF2B5EF4-FFF2-40B4-BE49-F238E27FC236}">
                <a16:creationId xmlns:a16="http://schemas.microsoft.com/office/drawing/2014/main" id="{E3929D74-2BFE-A157-82EE-A985DCC72220}"/>
              </a:ext>
            </a:extLst>
          </p:cNvPr>
          <p:cNvCxnSpPr/>
          <p:nvPr/>
        </p:nvCxnSpPr>
        <p:spPr>
          <a:xfrm>
            <a:off x="2997169" y="2558883"/>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Conector Reto 4">
            <a:extLst>
              <a:ext uri="{FF2B5EF4-FFF2-40B4-BE49-F238E27FC236}">
                <a16:creationId xmlns:a16="http://schemas.microsoft.com/office/drawing/2014/main" id="{D87BB5B5-6283-5EC2-BA4C-A6E1E7EE2358}"/>
              </a:ext>
            </a:extLst>
          </p:cNvPr>
          <p:cNvCxnSpPr/>
          <p:nvPr/>
        </p:nvCxnSpPr>
        <p:spPr>
          <a:xfrm>
            <a:off x="2997169" y="2977655"/>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ector Reto 5">
            <a:extLst>
              <a:ext uri="{FF2B5EF4-FFF2-40B4-BE49-F238E27FC236}">
                <a16:creationId xmlns:a16="http://schemas.microsoft.com/office/drawing/2014/main" id="{0396C277-365F-20B3-5DAC-130D363C80BA}"/>
              </a:ext>
            </a:extLst>
          </p:cNvPr>
          <p:cNvCxnSpPr/>
          <p:nvPr/>
        </p:nvCxnSpPr>
        <p:spPr>
          <a:xfrm>
            <a:off x="2997169" y="5474975"/>
            <a:ext cx="65223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Imagem 30">
            <a:extLst>
              <a:ext uri="{FF2B5EF4-FFF2-40B4-BE49-F238E27FC236}">
                <a16:creationId xmlns:a16="http://schemas.microsoft.com/office/drawing/2014/main" id="{CB5737D0-2694-9591-8BD8-7127046CC1E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83060" y="1015635"/>
            <a:ext cx="4079043" cy="5437365"/>
          </a:xfrm>
          <a:prstGeom prst="rect">
            <a:avLst/>
          </a:prstGeom>
        </p:spPr>
      </p:pic>
      <p:sp>
        <p:nvSpPr>
          <p:cNvPr id="9" name="Retângulo 7">
            <a:extLst>
              <a:ext uri="{FF2B5EF4-FFF2-40B4-BE49-F238E27FC236}">
                <a16:creationId xmlns:a16="http://schemas.microsoft.com/office/drawing/2014/main" id="{4C94B259-CDE6-B3E3-1BE1-85E99EA6AF47}"/>
              </a:ext>
            </a:extLst>
          </p:cNvPr>
          <p:cNvSpPr/>
          <p:nvPr/>
        </p:nvSpPr>
        <p:spPr>
          <a:xfrm>
            <a:off x="0" y="6588278"/>
            <a:ext cx="6522334" cy="215444"/>
          </a:xfrm>
          <a:prstGeom prst="rect">
            <a:avLst/>
          </a:prstGeom>
        </p:spPr>
        <p:txBody>
          <a:bodyPr wrap="square">
            <a:spAutoFit/>
          </a:bodyPr>
          <a:lstStyle/>
          <a:p>
            <a:r>
              <a:rPr lang="en-US" sz="800">
                <a:solidFill>
                  <a:schemeClr val="bg1"/>
                </a:solidFill>
                <a:latin typeface="DM Sans" pitchFamily="2" charset="77"/>
                <a:ea typeface="Fira Sans" panose="020B0503050000020004" pitchFamily="34" charset="0"/>
                <a:cs typeface="Fira Sans" charset="0"/>
              </a:rPr>
              <a:t>The formulation fulfils the 3 months stability at 4°C, 40°C, 50°C, room temperature and daylight.</a:t>
            </a:r>
          </a:p>
        </p:txBody>
      </p:sp>
    </p:spTree>
    <p:extLst>
      <p:ext uri="{BB962C8B-B14F-4D97-AF65-F5344CB8AC3E}">
        <p14:creationId xmlns:p14="http://schemas.microsoft.com/office/powerpoint/2010/main" val="3489217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1C4EBB-C3C1-3203-86AB-E5AB358E150E}"/>
            </a:ext>
          </a:extLst>
        </p:cNvPr>
        <p:cNvGrpSpPr/>
        <p:nvPr/>
      </p:nvGrpSpPr>
      <p:grpSpPr>
        <a:xfrm>
          <a:off x="0" y="0"/>
          <a:ext cx="0" cy="0"/>
          <a:chOff x="0" y="0"/>
          <a:chExt cx="0" cy="0"/>
        </a:xfrm>
      </p:grpSpPr>
      <p:grpSp>
        <p:nvGrpSpPr>
          <p:cNvPr id="50" name="Agrupar 49">
            <a:extLst>
              <a:ext uri="{FF2B5EF4-FFF2-40B4-BE49-F238E27FC236}">
                <a16:creationId xmlns:a16="http://schemas.microsoft.com/office/drawing/2014/main" id="{01BD068F-510F-9A47-ACE2-B93A905DE018}"/>
              </a:ext>
            </a:extLst>
          </p:cNvPr>
          <p:cNvGrpSpPr/>
          <p:nvPr/>
        </p:nvGrpSpPr>
        <p:grpSpPr>
          <a:xfrm>
            <a:off x="20420" y="-14162"/>
            <a:ext cx="12268153" cy="6909951"/>
            <a:chOff x="-1748" y="-14162"/>
            <a:chExt cx="12268153" cy="6909951"/>
          </a:xfrm>
        </p:grpSpPr>
        <p:pic>
          <p:nvPicPr>
            <p:cNvPr id="53" name="Imagem 4">
              <a:extLst>
                <a:ext uri="{FF2B5EF4-FFF2-40B4-BE49-F238E27FC236}">
                  <a16:creationId xmlns:a16="http://schemas.microsoft.com/office/drawing/2014/main" id="{EC882FB7-73F7-6F4A-ADFB-9329450C025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59" name="Retângulo 58">
              <a:extLst>
                <a:ext uri="{FF2B5EF4-FFF2-40B4-BE49-F238E27FC236}">
                  <a16:creationId xmlns:a16="http://schemas.microsoft.com/office/drawing/2014/main" id="{70F10D30-0163-704A-8C9C-359EC044BD32}"/>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Retângulo 60">
            <a:extLst>
              <a:ext uri="{FF2B5EF4-FFF2-40B4-BE49-F238E27FC236}">
                <a16:creationId xmlns:a16="http://schemas.microsoft.com/office/drawing/2014/main" id="{420B5CF9-257B-3844-9C70-A3F239FD0B7D}"/>
              </a:ext>
            </a:extLst>
          </p:cNvPr>
          <p:cNvSpPr/>
          <p:nvPr/>
        </p:nvSpPr>
        <p:spPr>
          <a:xfrm>
            <a:off x="1625118" y="5115783"/>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341E587F-78A9-4610-A763-F920926DFC71}"/>
              </a:ext>
            </a:extLst>
          </p:cNvPr>
          <p:cNvSpPr/>
          <p:nvPr/>
        </p:nvSpPr>
        <p:spPr>
          <a:xfrm>
            <a:off x="357991" y="1496791"/>
            <a:ext cx="1342992" cy="444155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D3F52992-1C06-CC7C-3D52-D8815924CE8F}"/>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chemeClr val="bg1"/>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73A14B4F-758D-B0A6-A1DA-1FFFA0BD0F96}"/>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E4B4EA27-E499-0C45-9C50-342CA01614E1}"/>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FFC5B39E-D4B9-FDEB-8E5B-A4844EDEE6EE}"/>
              </a:ext>
            </a:extLst>
          </p:cNvPr>
          <p:cNvSpPr>
            <a:spLocks noGrp="1"/>
          </p:cNvSpPr>
          <p:nvPr>
            <p:ph type="body" idx="11"/>
          </p:nvPr>
        </p:nvSpPr>
        <p:spPr>
          <a:xfrm>
            <a:off x="11162660" y="779487"/>
            <a:ext cx="740796" cy="288767"/>
          </a:xfrm>
        </p:spPr>
        <p:txBody>
          <a:bodyPr/>
          <a:lstStyle/>
          <a:p>
            <a:pPr algn="r"/>
            <a:r>
              <a:rPr lang="en-US" sz="1200" b="1">
                <a:solidFill>
                  <a:srgbClr val="084337"/>
                </a:solidFill>
              </a:rPr>
              <a:t>ID CARD</a:t>
            </a:r>
          </a:p>
        </p:txBody>
      </p:sp>
      <p:sp>
        <p:nvSpPr>
          <p:cNvPr id="28" name="Title 27">
            <a:extLst>
              <a:ext uri="{FF2B5EF4-FFF2-40B4-BE49-F238E27FC236}">
                <a16:creationId xmlns:a16="http://schemas.microsoft.com/office/drawing/2014/main" id="{3B5141C6-13C5-2E2B-5DA4-9B834B201E00}"/>
              </a:ext>
            </a:extLst>
          </p:cNvPr>
          <p:cNvSpPr>
            <a:spLocks noGrp="1"/>
          </p:cNvSpPr>
          <p:nvPr>
            <p:ph type="title"/>
          </p:nvPr>
        </p:nvSpPr>
        <p:spPr>
          <a:xfrm>
            <a:off x="357990" y="312925"/>
            <a:ext cx="2334640" cy="629205"/>
          </a:xfrm>
        </p:spPr>
        <p:txBody>
          <a:bodyPr>
            <a:noAutofit/>
          </a:bodyPr>
          <a:lstStyle/>
          <a:p>
            <a:pPr>
              <a:lnSpc>
                <a:spcPct val="150000"/>
              </a:lnSpc>
            </a:pPr>
            <a:r>
              <a:rPr lang="en-US" sz="2600">
                <a:solidFill>
                  <a:srgbClr val="084337"/>
                </a:solidFill>
                <a:latin typeface="DM Sans" pitchFamily="2" charset="77"/>
              </a:rPr>
              <a:t>PENTAVITIN®</a:t>
            </a:r>
            <a:endParaRPr lang="en-US" sz="1400" b="0" i="1">
              <a:solidFill>
                <a:srgbClr val="084337"/>
              </a:solidFill>
              <a:latin typeface="DM Sans" pitchFamily="2" charset="77"/>
              <a:ea typeface="+mn-ea"/>
              <a:cs typeface="+mn-cs"/>
            </a:endParaRPr>
          </a:p>
        </p:txBody>
      </p:sp>
      <p:sp>
        <p:nvSpPr>
          <p:cNvPr id="17" name="Rectangle 16">
            <a:extLst>
              <a:ext uri="{FF2B5EF4-FFF2-40B4-BE49-F238E27FC236}">
                <a16:creationId xmlns:a16="http://schemas.microsoft.com/office/drawing/2014/main" id="{744DBA05-C725-6D1E-119F-D0CD4F2CC737}"/>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graphicFrame>
        <p:nvGraphicFramePr>
          <p:cNvPr id="33" name="Tabela 32">
            <a:extLst>
              <a:ext uri="{FF2B5EF4-FFF2-40B4-BE49-F238E27FC236}">
                <a16:creationId xmlns:a16="http://schemas.microsoft.com/office/drawing/2014/main" id="{56701C30-596E-884D-980A-CD222A026071}"/>
              </a:ext>
            </a:extLst>
          </p:cNvPr>
          <p:cNvGraphicFramePr>
            <a:graphicFrameLocks noGrp="1"/>
          </p:cNvGraphicFramePr>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chemeClr val="bg1"/>
                          </a:solidFill>
                          <a:effectLst/>
                          <a:uLnTx/>
                          <a:uFillTx/>
                          <a:latin typeface="DM Sans Bold" pitchFamily="2" charset="0"/>
                        </a:rPr>
                        <a:t>TECHNICAL</a:t>
                      </a:r>
                      <a:endParaRPr lang="pt-BR" sz="10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rgbClr val="084337"/>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mn-lt"/>
                          <a:ea typeface="+mn-ea"/>
                          <a:cs typeface="+mn-cs"/>
                        </a:rPr>
                        <a:t>BIODEGRADABLE</a:t>
                      </a:r>
                      <a:endParaRPr kumimoji="0" lang="en-US" sz="10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8" name="Tabela 37">
            <a:extLst>
              <a:ext uri="{FF2B5EF4-FFF2-40B4-BE49-F238E27FC236}">
                <a16:creationId xmlns:a16="http://schemas.microsoft.com/office/drawing/2014/main" id="{5212BDA5-089E-460C-D305-602DFA1AC72C}"/>
              </a:ext>
            </a:extLst>
          </p:cNvPr>
          <p:cNvGraphicFramePr>
            <a:graphicFrameLocks noGrp="1"/>
          </p:cNvGraphicFramePr>
          <p:nvPr/>
        </p:nvGraphicFramePr>
        <p:xfrm>
          <a:off x="357990" y="3069475"/>
          <a:ext cx="9602439" cy="1568514"/>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rgbClr val="084337"/>
                        </a:buClr>
                        <a:buSzTx/>
                        <a:buFontTx/>
                        <a:buNone/>
                        <a:tabLst/>
                        <a:defRPr/>
                      </a:pPr>
                      <a:r>
                        <a:rPr lang="en-GB" sz="1000" kern="0" spc="100">
                          <a:solidFill>
                            <a:schemeClr val="bg1"/>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Binds to keratin as magnet power and gives back vitality to your skin*</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Helps to repair sun-damaged skin barrier*</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Instant hydration boost to excessively dry skin areas**</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Restores &amp; calms stressed skin that lasts for up to 24 hours**</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72 hours long-lasting deep hydration**</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Reverses the 5 signs of dehydrated skin: roughness, dullness, flakiness, tightness, redness**</a:t>
                      </a:r>
                      <a:endParaRPr kumimoji="0" lang="en-US" sz="1000" b="0" i="0" u="none" strike="noStrike" kern="1200" cap="none" spc="0" normalizeH="0" baseline="0" noProof="0">
                        <a:ln>
                          <a:noFill/>
                        </a:ln>
                        <a:solidFill>
                          <a:srgbClr val="084337"/>
                        </a:solidFill>
                        <a:effectLst/>
                        <a:uLnTx/>
                        <a:uFillTx/>
                        <a:latin typeface="Fira Sans"/>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45" name="CaixaDeTexto 44">
            <a:extLst>
              <a:ext uri="{FF2B5EF4-FFF2-40B4-BE49-F238E27FC236}">
                <a16:creationId xmlns:a16="http://schemas.microsoft.com/office/drawing/2014/main" id="{D7D46903-C484-453B-F55A-AAA61549AFB8}"/>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Skin identical sugar complex extracted from edible maize kernel, results from a smart isomerization reaction</a:t>
            </a:r>
            <a:r>
              <a:rPr kumimoji="0" lang="en-US" sz="1000" b="0" i="0" u="none" strike="noStrike" kern="1200" cap="none" spc="0" normalizeH="0" baseline="0" noProof="0">
                <a:ln>
                  <a:noFill/>
                </a:ln>
                <a:solidFill>
                  <a:srgbClr val="084337"/>
                </a:solidFill>
                <a:effectLst/>
                <a:uLnTx/>
                <a:uFillTx/>
                <a:latin typeface="Fira Sans" panose="020B0503050000020004" pitchFamily="34" charset="0"/>
                <a:ea typeface="+mn-ea"/>
                <a:cs typeface="+mn-cs"/>
              </a:rPr>
              <a:t> </a:t>
            </a:r>
          </a:p>
        </p:txBody>
      </p:sp>
      <p:sp>
        <p:nvSpPr>
          <p:cNvPr id="46" name="Title 27">
            <a:extLst>
              <a:ext uri="{FF2B5EF4-FFF2-40B4-BE49-F238E27FC236}">
                <a16:creationId xmlns:a16="http://schemas.microsoft.com/office/drawing/2014/main" id="{E2F1BFC5-79D9-1928-5786-E7634C5BD8C8}"/>
              </a:ext>
            </a:extLst>
          </p:cNvPr>
          <p:cNvSpPr txBox="1">
            <a:spLocks/>
          </p:cNvSpPr>
          <p:nvPr/>
        </p:nvSpPr>
        <p:spPr>
          <a:xfrm>
            <a:off x="369356" y="813515"/>
            <a:ext cx="5235031"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rgbClr val="084337"/>
                </a:solidFill>
                <a:latin typeface="DM Sans" pitchFamily="2" charset="77"/>
              </a:rPr>
              <a:t>INCI NAME: Saccharide </a:t>
            </a:r>
            <a:r>
              <a:rPr lang="en-US" sz="1200" b="0" err="1">
                <a:solidFill>
                  <a:srgbClr val="084337"/>
                </a:solidFill>
                <a:latin typeface="DM Sans" pitchFamily="2" charset="77"/>
              </a:rPr>
              <a:t>Isomerate</a:t>
            </a:r>
            <a:r>
              <a:rPr lang="en-US" sz="1200" b="0">
                <a:solidFill>
                  <a:srgbClr val="084337"/>
                </a:solidFill>
                <a:latin typeface="DM Sans" pitchFamily="2" charset="77"/>
              </a:rPr>
              <a:t>, Aqua, Citric acid, Sodium citrate</a:t>
            </a:r>
          </a:p>
        </p:txBody>
      </p:sp>
      <p:pic>
        <p:nvPicPr>
          <p:cNvPr id="60" name="Imagem 59">
            <a:extLst>
              <a:ext uri="{FF2B5EF4-FFF2-40B4-BE49-F238E27FC236}">
                <a16:creationId xmlns:a16="http://schemas.microsoft.com/office/drawing/2014/main" id="{0220B151-EC3F-B0FB-C586-C693C2FE42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93825" y="2472591"/>
            <a:ext cx="252000" cy="252000"/>
          </a:xfrm>
          <a:prstGeom prst="rect">
            <a:avLst/>
          </a:prstGeom>
        </p:spPr>
      </p:pic>
      <p:sp>
        <p:nvSpPr>
          <p:cNvPr id="62" name="CaixaDeTexto 61">
            <a:extLst>
              <a:ext uri="{FF2B5EF4-FFF2-40B4-BE49-F238E27FC236}">
                <a16:creationId xmlns:a16="http://schemas.microsoft.com/office/drawing/2014/main" id="{D00334E1-2C99-FCB9-B394-FBF37A7FF3B9}"/>
              </a:ext>
            </a:extLst>
          </p:cNvPr>
          <p:cNvSpPr txBox="1"/>
          <p:nvPr/>
        </p:nvSpPr>
        <p:spPr>
          <a:xfrm>
            <a:off x="1087983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Yes  </a:t>
            </a:r>
          </a:p>
        </p:txBody>
      </p:sp>
      <p:sp>
        <p:nvSpPr>
          <p:cNvPr id="64" name="CaixaDeTexto 63">
            <a:extLst>
              <a:ext uri="{FF2B5EF4-FFF2-40B4-BE49-F238E27FC236}">
                <a16:creationId xmlns:a16="http://schemas.microsoft.com/office/drawing/2014/main" id="{CFEE7A58-3883-2131-17FF-DB0E3F780190}"/>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Water  </a:t>
            </a:r>
          </a:p>
        </p:txBody>
      </p:sp>
      <p:pic>
        <p:nvPicPr>
          <p:cNvPr id="69" name="Imagem 68">
            <a:extLst>
              <a:ext uri="{FF2B5EF4-FFF2-40B4-BE49-F238E27FC236}">
                <a16:creationId xmlns:a16="http://schemas.microsoft.com/office/drawing/2014/main" id="{15B4BB85-EF80-3B26-A2CA-31E2F7775E3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70" name="Imagem 69">
            <a:extLst>
              <a:ext uri="{FF2B5EF4-FFF2-40B4-BE49-F238E27FC236}">
                <a16:creationId xmlns:a16="http://schemas.microsoft.com/office/drawing/2014/main" id="{B04A161A-713A-DBFD-2C0D-0673DF170A5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7796" y="2484869"/>
            <a:ext cx="264923" cy="252000"/>
          </a:xfrm>
          <a:prstGeom prst="rect">
            <a:avLst/>
          </a:prstGeom>
        </p:spPr>
      </p:pic>
      <p:sp>
        <p:nvSpPr>
          <p:cNvPr id="71" name="CaixaDeTexto 70">
            <a:extLst>
              <a:ext uri="{FF2B5EF4-FFF2-40B4-BE49-F238E27FC236}">
                <a16:creationId xmlns:a16="http://schemas.microsoft.com/office/drawing/2014/main" id="{6F7D96FF-7571-898A-9206-2C8F44CF12FA}"/>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Free  </a:t>
            </a:r>
          </a:p>
        </p:txBody>
      </p:sp>
      <p:sp>
        <p:nvSpPr>
          <p:cNvPr id="72" name="CaixaDeTexto 71">
            <a:extLst>
              <a:ext uri="{FF2B5EF4-FFF2-40B4-BE49-F238E27FC236}">
                <a16:creationId xmlns:a16="http://schemas.microsoft.com/office/drawing/2014/main" id="{A86975AF-A56C-EE44-DB07-A2D29D1DF7FE}"/>
              </a:ext>
            </a:extLst>
          </p:cNvPr>
          <p:cNvSpPr txBox="1"/>
          <p:nvPr/>
        </p:nvSpPr>
        <p:spPr>
          <a:xfrm>
            <a:off x="5713575"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0.2-5%</a:t>
            </a:r>
          </a:p>
        </p:txBody>
      </p:sp>
      <p:pic>
        <p:nvPicPr>
          <p:cNvPr id="73" name="Imagem 72">
            <a:extLst>
              <a:ext uri="{FF2B5EF4-FFF2-40B4-BE49-F238E27FC236}">
                <a16:creationId xmlns:a16="http://schemas.microsoft.com/office/drawing/2014/main" id="{CC0EC772-F64A-B424-56D1-29A1013C3EE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74" name="CaixaDeTexto 73">
            <a:extLst>
              <a:ext uri="{FF2B5EF4-FFF2-40B4-BE49-F238E27FC236}">
                <a16:creationId xmlns:a16="http://schemas.microsoft.com/office/drawing/2014/main" id="{5E95A683-92D0-3DFC-FE80-E304462A7711}"/>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Liquid</a:t>
            </a:r>
          </a:p>
        </p:txBody>
      </p:sp>
      <p:sp>
        <p:nvSpPr>
          <p:cNvPr id="75" name="CaixaDeTexto 74">
            <a:extLst>
              <a:ext uri="{FF2B5EF4-FFF2-40B4-BE49-F238E27FC236}">
                <a16:creationId xmlns:a16="http://schemas.microsoft.com/office/drawing/2014/main" id="{8B0F97BA-FFCF-28D7-E11B-0B3F3DEE2318}"/>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3.0-10.0</a:t>
            </a:r>
          </a:p>
        </p:txBody>
      </p:sp>
      <p:sp>
        <p:nvSpPr>
          <p:cNvPr id="82" name="Title 27">
            <a:extLst>
              <a:ext uri="{FF2B5EF4-FFF2-40B4-BE49-F238E27FC236}">
                <a16:creationId xmlns:a16="http://schemas.microsoft.com/office/drawing/2014/main" id="{C329BFC1-6F21-8C7A-972A-3517534042A8}"/>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rgbClr val="084337"/>
                </a:solidFill>
                <a:latin typeface="DM Sans" pitchFamily="2" charset="77"/>
              </a:rPr>
              <a:t>* In vitro ** in vivo</a:t>
            </a:r>
          </a:p>
        </p:txBody>
      </p:sp>
      <p:grpSp>
        <p:nvGrpSpPr>
          <p:cNvPr id="13" name="Agrupar 12">
            <a:extLst>
              <a:ext uri="{FF2B5EF4-FFF2-40B4-BE49-F238E27FC236}">
                <a16:creationId xmlns:a16="http://schemas.microsoft.com/office/drawing/2014/main" id="{07F40627-A960-8611-18BF-1F850FEC3269}"/>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43C28F62-A859-BA0B-AC51-CE2DF316C399}"/>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E63E439F-9487-0384-6691-9F3362D703E3}"/>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rgbClr val="084337"/>
                  </a:solidFill>
                  <a:latin typeface="DM Sans" pitchFamily="2" charset="0"/>
                </a:rPr>
                <a:t>VIEW IMPACT CARD</a:t>
              </a:r>
              <a:endParaRPr kumimoji="0" lang="en-US" sz="900" b="1" i="0" u="none" strike="noStrike" kern="1200" cap="none" spc="0" normalizeH="0" baseline="0" noProof="0">
                <a:ln>
                  <a:noFill/>
                </a:ln>
                <a:solidFill>
                  <a:srgbClr val="084337"/>
                </a:solidFill>
                <a:effectLst/>
                <a:uLnTx/>
                <a:uFillTx/>
                <a:latin typeface="DM Sans" pitchFamily="2" charset="0"/>
              </a:endParaRPr>
            </a:p>
          </p:txBody>
        </p:sp>
        <p:pic>
          <p:nvPicPr>
            <p:cNvPr id="87" name="Imagem 86">
              <a:extLst>
                <a:ext uri="{FF2B5EF4-FFF2-40B4-BE49-F238E27FC236}">
                  <a16:creationId xmlns:a16="http://schemas.microsoft.com/office/drawing/2014/main" id="{8B1C36FF-7F73-167B-02B3-CF92043694A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F5CD60A8-57A3-43C9-6D67-2D5DE2DC045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2" name="Imagem 11">
            <a:extLst>
              <a:ext uri="{FF2B5EF4-FFF2-40B4-BE49-F238E27FC236}">
                <a16:creationId xmlns:a16="http://schemas.microsoft.com/office/drawing/2014/main" id="{13A95D4F-E758-71AA-B92A-0F588E724662}"/>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9595578" y="444381"/>
            <a:ext cx="2308127" cy="364140"/>
          </a:xfrm>
          <a:prstGeom prst="rect">
            <a:avLst/>
          </a:prstGeom>
        </p:spPr>
      </p:pic>
      <p:graphicFrame>
        <p:nvGraphicFramePr>
          <p:cNvPr id="14" name="Tabela 13">
            <a:extLst>
              <a:ext uri="{FF2B5EF4-FFF2-40B4-BE49-F238E27FC236}">
                <a16:creationId xmlns:a16="http://schemas.microsoft.com/office/drawing/2014/main" id="{B5DC8D95-F603-C189-AB7F-FB8D4A845500}"/>
              </a:ext>
            </a:extLst>
          </p:cNvPr>
          <p:cNvGraphicFramePr>
            <a:graphicFrameLocks noGrp="1"/>
          </p:cNvGraphicFramePr>
          <p:nvPr>
            <p:extLst>
              <p:ext uri="{D42A27DB-BD31-4B8C-83A1-F6EECF244321}">
                <p14:modId xmlns:p14="http://schemas.microsoft.com/office/powerpoint/2010/main" val="3938224206"/>
              </p:ext>
            </p:extLst>
          </p:nvPr>
        </p:nvGraphicFramePr>
        <p:xfrm>
          <a:off x="364739" y="5100172"/>
          <a:ext cx="11545714" cy="847435"/>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847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chemeClr val="bg1"/>
                          </a:solidFill>
                          <a:latin typeface="DM Sans Bold" pitchFamily="2" charset="0"/>
                        </a:rPr>
                        <a:t>REGISTRATION</a:t>
                      </a:r>
                      <a:br>
                        <a:rPr lang="en-GB" sz="1000" kern="0" spc="100">
                          <a:solidFill>
                            <a:schemeClr val="bg1"/>
                          </a:solidFill>
                          <a:latin typeface="DM Sans Bold" pitchFamily="2" charset="0"/>
                        </a:rPr>
                      </a:br>
                      <a:r>
                        <a:rPr lang="en-GB" sz="1000" kern="0" spc="100">
                          <a:solidFill>
                            <a:schemeClr val="bg1"/>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15" name="AutoShape 2">
            <a:extLst>
              <a:ext uri="{FF2B5EF4-FFF2-40B4-BE49-F238E27FC236}">
                <a16:creationId xmlns:a16="http://schemas.microsoft.com/office/drawing/2014/main" id="{E684DA9D-7135-7122-E68A-59A28A58BA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4">
            <a:extLst>
              <a:ext uri="{FF2B5EF4-FFF2-40B4-BE49-F238E27FC236}">
                <a16:creationId xmlns:a16="http://schemas.microsoft.com/office/drawing/2014/main" id="{FFF1F23E-78A3-DC78-DE5E-E492118EE8D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7" name="Picture 7" descr="Logo&#10;&#10;Description automatically generated">
            <a:extLst>
              <a:ext uri="{FF2B5EF4-FFF2-40B4-BE49-F238E27FC236}">
                <a16:creationId xmlns:a16="http://schemas.microsoft.com/office/drawing/2014/main" id="{8BBBDBC4-E286-8184-BF52-E52D6A67E3E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87125" y="5290593"/>
            <a:ext cx="655085" cy="487152"/>
          </a:xfrm>
          <a:prstGeom prst="rect">
            <a:avLst/>
          </a:prstGeom>
        </p:spPr>
      </p:pic>
      <p:pic>
        <p:nvPicPr>
          <p:cNvPr id="48" name="Picture 8">
            <a:extLst>
              <a:ext uri="{FF2B5EF4-FFF2-40B4-BE49-F238E27FC236}">
                <a16:creationId xmlns:a16="http://schemas.microsoft.com/office/drawing/2014/main" id="{12D3D989-0691-4031-44CE-A43A536870A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477016" y="5295001"/>
            <a:ext cx="577669" cy="433973"/>
          </a:xfrm>
          <a:prstGeom prst="rect">
            <a:avLst/>
          </a:prstGeom>
          <a:ln>
            <a:noFill/>
          </a:ln>
          <a:effectLst/>
        </p:spPr>
      </p:pic>
      <p:pic>
        <p:nvPicPr>
          <p:cNvPr id="49" name="Picture 9" descr="Logo&#10;&#10;Description automatically generated">
            <a:extLst>
              <a:ext uri="{FF2B5EF4-FFF2-40B4-BE49-F238E27FC236}">
                <a16:creationId xmlns:a16="http://schemas.microsoft.com/office/drawing/2014/main" id="{DC33B02F-1A71-904E-DD88-DA3FB49CA13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489491" y="5278251"/>
            <a:ext cx="480772" cy="480772"/>
          </a:xfrm>
          <a:prstGeom prst="rect">
            <a:avLst/>
          </a:prstGeom>
        </p:spPr>
      </p:pic>
      <p:grpSp>
        <p:nvGrpSpPr>
          <p:cNvPr id="6" name="Agrupar 5">
            <a:extLst>
              <a:ext uri="{FF2B5EF4-FFF2-40B4-BE49-F238E27FC236}">
                <a16:creationId xmlns:a16="http://schemas.microsoft.com/office/drawing/2014/main" id="{83EC7444-6398-B651-E75F-D508E723B278}"/>
              </a:ext>
            </a:extLst>
          </p:cNvPr>
          <p:cNvGrpSpPr/>
          <p:nvPr/>
        </p:nvGrpSpPr>
        <p:grpSpPr>
          <a:xfrm>
            <a:off x="2830059" y="5267879"/>
            <a:ext cx="1744546" cy="461097"/>
            <a:chOff x="3453691" y="5042655"/>
            <a:chExt cx="1744546" cy="461097"/>
          </a:xfrm>
        </p:grpSpPr>
        <p:pic>
          <p:nvPicPr>
            <p:cNvPr id="51" name="Picture 28" descr="Logo, company name&#10;&#10;Description automatically generated">
              <a:extLst>
                <a:ext uri="{FF2B5EF4-FFF2-40B4-BE49-F238E27FC236}">
                  <a16:creationId xmlns:a16="http://schemas.microsoft.com/office/drawing/2014/main" id="{749BD6CC-1ABD-798F-EA62-043FBA96736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453691" y="5042655"/>
              <a:ext cx="593701" cy="461097"/>
            </a:xfrm>
            <a:prstGeom prst="rect">
              <a:avLst/>
            </a:prstGeom>
          </p:spPr>
        </p:pic>
        <p:sp>
          <p:nvSpPr>
            <p:cNvPr id="52" name="Rectangle 29">
              <a:extLst>
                <a:ext uri="{FF2B5EF4-FFF2-40B4-BE49-F238E27FC236}">
                  <a16:creationId xmlns:a16="http://schemas.microsoft.com/office/drawing/2014/main" id="{42D0BEAD-BCAF-816E-3E19-4BF001078EDD}"/>
                </a:ext>
              </a:extLst>
            </p:cNvPr>
            <p:cNvSpPr/>
            <p:nvPr/>
          </p:nvSpPr>
          <p:spPr>
            <a:xfrm>
              <a:off x="4121085" y="5087860"/>
              <a:ext cx="1077152" cy="400110"/>
            </a:xfrm>
            <a:prstGeom prst="rect">
              <a:avLst/>
            </a:prstGeom>
          </p:spPr>
          <p:txBody>
            <a:bodyPr wrap="square" lIns="108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prstClr val="black"/>
                  </a:solidFill>
                  <a:effectLst/>
                  <a:uLnTx/>
                  <a:uFillTx/>
                  <a:latin typeface="DM Sans" pitchFamily="2" charset="0"/>
                  <a:ea typeface="+mn-ea"/>
                  <a:cs typeface="+mn-cs"/>
                </a:rPr>
                <a:t>Raw material verified by ECOCERT GREENLIFE, conform to the COSMOS Standard</a:t>
              </a:r>
            </a:p>
          </p:txBody>
        </p:sp>
      </p:grpSp>
      <p:grpSp>
        <p:nvGrpSpPr>
          <p:cNvPr id="5" name="Agrupar 4">
            <a:extLst>
              <a:ext uri="{FF2B5EF4-FFF2-40B4-BE49-F238E27FC236}">
                <a16:creationId xmlns:a16="http://schemas.microsoft.com/office/drawing/2014/main" id="{6810840F-5DF1-80E2-0CFB-1B37C1C54B60}"/>
              </a:ext>
            </a:extLst>
          </p:cNvPr>
          <p:cNvGrpSpPr/>
          <p:nvPr/>
        </p:nvGrpSpPr>
        <p:grpSpPr>
          <a:xfrm>
            <a:off x="4967076" y="5276755"/>
            <a:ext cx="985243" cy="488220"/>
            <a:chOff x="5482548" y="5051531"/>
            <a:chExt cx="985243" cy="488220"/>
          </a:xfrm>
        </p:grpSpPr>
        <p:sp>
          <p:nvSpPr>
            <p:cNvPr id="54" name="TextBox 34">
              <a:extLst>
                <a:ext uri="{FF2B5EF4-FFF2-40B4-BE49-F238E27FC236}">
                  <a16:creationId xmlns:a16="http://schemas.microsoft.com/office/drawing/2014/main" id="{F01DF5DD-BE87-A894-C5EA-644F753802C4}"/>
                </a:ext>
              </a:extLst>
            </p:cNvPr>
            <p:cNvSpPr txBox="1"/>
            <p:nvPr/>
          </p:nvSpPr>
          <p:spPr>
            <a:xfrm>
              <a:off x="5927443" y="5198851"/>
              <a:ext cx="540348" cy="200055"/>
            </a:xfrm>
            <a:prstGeom prst="rect">
              <a:avLst/>
            </a:prstGeom>
            <a:noFill/>
          </p:spPr>
          <p:txBody>
            <a:bodyPr wrap="square" lIns="108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Approved</a:t>
              </a:r>
            </a:p>
          </p:txBody>
        </p:sp>
        <p:pic>
          <p:nvPicPr>
            <p:cNvPr id="55" name="Picture 38">
              <a:extLst>
                <a:ext uri="{FF2B5EF4-FFF2-40B4-BE49-F238E27FC236}">
                  <a16:creationId xmlns:a16="http://schemas.microsoft.com/office/drawing/2014/main" id="{0DB30EFE-311C-6802-0482-A3EF294807C0}"/>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5482548" y="5051531"/>
              <a:ext cx="488220" cy="488220"/>
            </a:xfrm>
            <a:prstGeom prst="rect">
              <a:avLst/>
            </a:prstGeom>
          </p:spPr>
        </p:pic>
      </p:grpSp>
      <p:pic>
        <p:nvPicPr>
          <p:cNvPr id="56" name="Picture 4">
            <a:extLst>
              <a:ext uri="{FF2B5EF4-FFF2-40B4-BE49-F238E27FC236}">
                <a16:creationId xmlns:a16="http://schemas.microsoft.com/office/drawing/2014/main" id="{44F4FB36-3C57-4127-3D5E-ECDBA51CD7A4}"/>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10328093" y="5198120"/>
            <a:ext cx="356052" cy="637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24" descr="A green circle with white text&#10;&#10;Description automatically generated">
            <a:extLst>
              <a:ext uri="{FF2B5EF4-FFF2-40B4-BE49-F238E27FC236}">
                <a16:creationId xmlns:a16="http://schemas.microsoft.com/office/drawing/2014/main" id="{9B98A626-67B1-CC28-57CE-356FB2CCBAF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405069" y="5290943"/>
            <a:ext cx="488220" cy="488220"/>
          </a:xfrm>
          <a:prstGeom prst="rect">
            <a:avLst/>
          </a:prstGeom>
        </p:spPr>
      </p:pic>
      <p:pic>
        <p:nvPicPr>
          <p:cNvPr id="58" name="Graphic 25">
            <a:extLst>
              <a:ext uri="{FF2B5EF4-FFF2-40B4-BE49-F238E27FC236}">
                <a16:creationId xmlns:a16="http://schemas.microsoft.com/office/drawing/2014/main" id="{29A98D6E-FF57-3998-87E7-D873865E942B}"/>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962243" y="5252005"/>
            <a:ext cx="648477" cy="492843"/>
          </a:xfrm>
          <a:prstGeom prst="rect">
            <a:avLst/>
          </a:prstGeom>
        </p:spPr>
      </p:pic>
      <p:pic>
        <p:nvPicPr>
          <p:cNvPr id="20" name="Picture 19">
            <a:extLst>
              <a:ext uri="{FF2B5EF4-FFF2-40B4-BE49-F238E27FC236}">
                <a16:creationId xmlns:a16="http://schemas.microsoft.com/office/drawing/2014/main" id="{C5AA0A41-B109-37BC-6409-B00B4F89A054}"/>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1007274" y="5115783"/>
            <a:ext cx="616142" cy="751606"/>
          </a:xfrm>
          <a:prstGeom prst="rect">
            <a:avLst/>
          </a:prstGeom>
        </p:spPr>
      </p:pic>
    </p:spTree>
    <p:extLst>
      <p:ext uri="{BB962C8B-B14F-4D97-AF65-F5344CB8AC3E}">
        <p14:creationId xmlns:p14="http://schemas.microsoft.com/office/powerpoint/2010/main" val="214436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ED386BC-8C94-515E-2742-5758B5FCD1D5}"/>
            </a:ext>
          </a:extLst>
        </p:cNvPr>
        <p:cNvGrpSpPr/>
        <p:nvPr/>
      </p:nvGrpSpPr>
      <p:grpSpPr>
        <a:xfrm>
          <a:off x="0" y="0"/>
          <a:ext cx="0" cy="0"/>
          <a:chOff x="0" y="0"/>
          <a:chExt cx="0" cy="0"/>
        </a:xfrm>
      </p:grpSpPr>
      <p:grpSp>
        <p:nvGrpSpPr>
          <p:cNvPr id="45" name="Agrupar 44">
            <a:extLst>
              <a:ext uri="{FF2B5EF4-FFF2-40B4-BE49-F238E27FC236}">
                <a16:creationId xmlns:a16="http://schemas.microsoft.com/office/drawing/2014/main" id="{AC103D72-BC69-F94E-8002-AAA282A7B315}"/>
              </a:ext>
            </a:extLst>
          </p:cNvPr>
          <p:cNvGrpSpPr/>
          <p:nvPr/>
        </p:nvGrpSpPr>
        <p:grpSpPr>
          <a:xfrm>
            <a:off x="-1748" y="-11837"/>
            <a:ext cx="12268153" cy="6907626"/>
            <a:chOff x="-1748" y="-11837"/>
            <a:chExt cx="12268153" cy="6907626"/>
          </a:xfrm>
        </p:grpSpPr>
        <p:pic>
          <p:nvPicPr>
            <p:cNvPr id="46" name="Imagem 8">
              <a:extLst>
                <a:ext uri="{FF2B5EF4-FFF2-40B4-BE49-F238E27FC236}">
                  <a16:creationId xmlns:a16="http://schemas.microsoft.com/office/drawing/2014/main" id="{D8E25C61-4A8E-4C48-8820-FC91F5283F8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56" name="Retângulo 55">
              <a:extLst>
                <a:ext uri="{FF2B5EF4-FFF2-40B4-BE49-F238E27FC236}">
                  <a16:creationId xmlns:a16="http://schemas.microsoft.com/office/drawing/2014/main" id="{5D6EE072-E4B8-824A-9DE2-777BA4567106}"/>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tângulo 18">
            <a:extLst>
              <a:ext uri="{FF2B5EF4-FFF2-40B4-BE49-F238E27FC236}">
                <a16:creationId xmlns:a16="http://schemas.microsoft.com/office/drawing/2014/main" id="{024D4B1B-4BF0-1A15-7D5E-BDF4DB343964}"/>
              </a:ext>
            </a:extLst>
          </p:cNvPr>
          <p:cNvSpPr/>
          <p:nvPr/>
        </p:nvSpPr>
        <p:spPr>
          <a:xfrm>
            <a:off x="1625118" y="5111705"/>
            <a:ext cx="10278338" cy="8177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DAEAACBC-7DCF-3393-B426-815F26B82D6F}"/>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780D2E1C-BB10-0A74-6444-2CD6BAC67F78}"/>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7624E42C-250A-2A31-14D8-400409726A21}"/>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8ACD0177-3CA5-3EE1-57DA-118E80DFDB62}"/>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DC79DD46-167A-D917-A1AF-8D846E350ED8}"/>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17" name="Rectangle 16">
            <a:extLst>
              <a:ext uri="{FF2B5EF4-FFF2-40B4-BE49-F238E27FC236}">
                <a16:creationId xmlns:a16="http://schemas.microsoft.com/office/drawing/2014/main" id="{53E2B05A-C39E-5829-4C02-1FA8A8FD0449}"/>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69" name="Imagem 68">
            <a:extLst>
              <a:ext uri="{FF2B5EF4-FFF2-40B4-BE49-F238E27FC236}">
                <a16:creationId xmlns:a16="http://schemas.microsoft.com/office/drawing/2014/main" id="{7C94243F-1960-54DE-BE42-767CFEA0EB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73" name="Imagem 72">
            <a:extLst>
              <a:ext uri="{FF2B5EF4-FFF2-40B4-BE49-F238E27FC236}">
                <a16:creationId xmlns:a16="http://schemas.microsoft.com/office/drawing/2014/main" id="{FD615570-A2CA-CD98-A359-26AEF021B9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82" name="Title 27">
            <a:extLst>
              <a:ext uri="{FF2B5EF4-FFF2-40B4-BE49-F238E27FC236}">
                <a16:creationId xmlns:a16="http://schemas.microsoft.com/office/drawing/2014/main" id="{8FD4F514-2ED2-B324-DD8F-50F14FDA75AE}"/>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grpSp>
        <p:nvGrpSpPr>
          <p:cNvPr id="13" name="Agrupar 12">
            <a:extLst>
              <a:ext uri="{FF2B5EF4-FFF2-40B4-BE49-F238E27FC236}">
                <a16:creationId xmlns:a16="http://schemas.microsoft.com/office/drawing/2014/main" id="{D1F89A07-080C-086C-CDB0-0BB136EC26A6}"/>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960D7305-3DEC-9CA4-9CD3-A46618565744}"/>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80247E0D-45F1-FC44-2B9F-269434A6E8C6}"/>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277A3AB6-DE6E-4C97-27A8-AFAACA2EFDBD}"/>
                </a:ext>
              </a:extLst>
            </p:cNvPr>
            <p:cNvPicPr>
              <a:picLocks noChangeAspect="1"/>
            </p:cNvPicPr>
            <p:nvPr/>
          </p:nvPicPr>
          <p:blipFill>
            <a:blip r:embed="rId7"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8237C60C-A5D3-F0B1-5DE5-1CDCF9BABFB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8" name="Imagem 28" descr="Desenho com traços pretos em fundo branco&#10;&#10;Descrição gerada automaticamente">
            <a:extLst>
              <a:ext uri="{FF2B5EF4-FFF2-40B4-BE49-F238E27FC236}">
                <a16:creationId xmlns:a16="http://schemas.microsoft.com/office/drawing/2014/main" id="{3DBCCED5-715E-27FC-2C9E-865DBB34614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sp>
        <p:nvSpPr>
          <p:cNvPr id="31" name="Title 27">
            <a:extLst>
              <a:ext uri="{FF2B5EF4-FFF2-40B4-BE49-F238E27FC236}">
                <a16:creationId xmlns:a16="http://schemas.microsoft.com/office/drawing/2014/main" id="{DD9973E1-21AC-78AA-5ADF-3DBF4E7F65AD}"/>
              </a:ext>
            </a:extLst>
          </p:cNvPr>
          <p:cNvSpPr txBox="1">
            <a:spLocks/>
          </p:cNvSpPr>
          <p:nvPr/>
        </p:nvSpPr>
        <p:spPr>
          <a:xfrm>
            <a:off x="35798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600">
                <a:solidFill>
                  <a:schemeClr val="bg1"/>
                </a:solidFill>
                <a:latin typeface="DM Sans" pitchFamily="2" charset="77"/>
              </a:rPr>
              <a:t>ALPAFLOR® SCUTELLARIA CB</a:t>
            </a:r>
            <a:endParaRPr lang="en-US" sz="1400" b="0" i="1">
              <a:solidFill>
                <a:schemeClr val="bg1"/>
              </a:solidFill>
              <a:latin typeface="DM Sans" pitchFamily="2" charset="77"/>
              <a:ea typeface="+mn-ea"/>
              <a:cs typeface="+mn-cs"/>
            </a:endParaRPr>
          </a:p>
        </p:txBody>
      </p:sp>
      <p:graphicFrame>
        <p:nvGraphicFramePr>
          <p:cNvPr id="32" name="Tabela 31">
            <a:extLst>
              <a:ext uri="{FF2B5EF4-FFF2-40B4-BE49-F238E27FC236}">
                <a16:creationId xmlns:a16="http://schemas.microsoft.com/office/drawing/2014/main" id="{BB350837-6920-9E7F-E38A-225B7322C1AF}"/>
              </a:ext>
            </a:extLst>
          </p:cNvPr>
          <p:cNvGraphicFramePr>
            <a:graphicFrameLocks noGrp="1"/>
          </p:cNvGraphicFramePr>
          <p:nvPr>
            <p:extLst>
              <p:ext uri="{D42A27DB-BD31-4B8C-83A1-F6EECF244321}">
                <p14:modId xmlns:p14="http://schemas.microsoft.com/office/powerpoint/2010/main" val="519075707"/>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4" name="Tabela 33">
            <a:extLst>
              <a:ext uri="{FF2B5EF4-FFF2-40B4-BE49-F238E27FC236}">
                <a16:creationId xmlns:a16="http://schemas.microsoft.com/office/drawing/2014/main" id="{91CCF17B-5405-2223-C952-C26B2AF15F36}"/>
              </a:ext>
            </a:extLst>
          </p:cNvPr>
          <p:cNvGraphicFramePr>
            <a:graphicFrameLocks noGrp="1"/>
          </p:cNvGraphicFramePr>
          <p:nvPr>
            <p:extLst>
              <p:ext uri="{D42A27DB-BD31-4B8C-83A1-F6EECF244321}">
                <p14:modId xmlns:p14="http://schemas.microsoft.com/office/powerpoint/2010/main" val="3202983625"/>
              </p:ext>
            </p:extLst>
          </p:nvPr>
        </p:nvGraphicFramePr>
        <p:xfrm>
          <a:off x="357990" y="3069475"/>
          <a:ext cx="9602439" cy="1823149"/>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Activates key neuromediators such as GABAB receptors and  </a:t>
                      </a:r>
                      <a:r>
                        <a:rPr kumimoji="0" lang="el-GR" sz="1000" b="0" i="0" u="none" strike="noStrike" kern="1200" cap="none" spc="0" normalizeH="0" baseline="0" noProof="0">
                          <a:ln>
                            <a:noFill/>
                          </a:ln>
                          <a:solidFill>
                            <a:schemeClr val="bg1"/>
                          </a:solidFill>
                          <a:effectLst/>
                          <a:uLnTx/>
                          <a:uFillTx/>
                          <a:latin typeface="DM Sans" pitchFamily="2" charset="0"/>
                        </a:rPr>
                        <a:t>β-</a:t>
                      </a:r>
                      <a:r>
                        <a:rPr kumimoji="0" lang="en-US" sz="1000" b="0" i="0" u="none" strike="noStrike" kern="1200" cap="none" spc="0" normalizeH="0" baseline="0" noProof="0">
                          <a:ln>
                            <a:noFill/>
                          </a:ln>
                          <a:solidFill>
                            <a:schemeClr val="bg1"/>
                          </a:solidFill>
                          <a:effectLst/>
                          <a:uLnTx/>
                          <a:uFillTx/>
                          <a:latin typeface="DM Sans" pitchFamily="2" charset="0"/>
                        </a:rPr>
                        <a:t>endorphin*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Protects the skin’s barrier function*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Rare alpine plant species with unique composition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Relieves unpleasant sensations and hydrates the skin for incomparable comfort**</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Keeps healthy looking skin and improves skin appearance** </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Alleviates skin dull complexion**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Protects and calms irritated skin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35" name="CaixaDeTexto 34">
            <a:extLst>
              <a:ext uri="{FF2B5EF4-FFF2-40B4-BE49-F238E27FC236}">
                <a16:creationId xmlns:a16="http://schemas.microsoft.com/office/drawing/2014/main" id="{1485F79B-7433-DEFD-18DE-C3FA39A8F7C4}"/>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Sustainable gentle extraction of dried plant (with water/organic ethanol) following green chemistry principles </a:t>
            </a:r>
          </a:p>
        </p:txBody>
      </p:sp>
      <p:sp>
        <p:nvSpPr>
          <p:cNvPr id="36" name="Title 27">
            <a:extLst>
              <a:ext uri="{FF2B5EF4-FFF2-40B4-BE49-F238E27FC236}">
                <a16:creationId xmlns:a16="http://schemas.microsoft.com/office/drawing/2014/main" id="{5D6FD9EC-1619-B87D-D2AE-6B2E205BE68B}"/>
              </a:ext>
            </a:extLst>
          </p:cNvPr>
          <p:cNvSpPr txBox="1">
            <a:spLocks/>
          </p:cNvSpPr>
          <p:nvPr/>
        </p:nvSpPr>
        <p:spPr>
          <a:xfrm>
            <a:off x="369356" y="813515"/>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77"/>
              </a:rPr>
              <a:t>INCI NAME: </a:t>
            </a:r>
            <a:r>
              <a:rPr lang="en-US" sz="1200" b="0" err="1">
                <a:solidFill>
                  <a:schemeClr val="bg1"/>
                </a:solidFill>
                <a:latin typeface="DM Sans" pitchFamily="2" charset="77"/>
              </a:rPr>
              <a:t>Scutellaria</a:t>
            </a:r>
            <a:r>
              <a:rPr lang="en-US" sz="1200" b="0">
                <a:solidFill>
                  <a:schemeClr val="bg1"/>
                </a:solidFill>
                <a:latin typeface="DM Sans" pitchFamily="2" charset="77"/>
              </a:rPr>
              <a:t> Alpina Flower/Leaf/Stem Extract, Glycerin, Aqua, Citric Acid</a:t>
            </a:r>
          </a:p>
          <a:p>
            <a:pPr>
              <a:lnSpc>
                <a:spcPct val="150000"/>
              </a:lnSpc>
            </a:pPr>
            <a:endParaRPr lang="en-US" sz="1200" b="0">
              <a:solidFill>
                <a:schemeClr val="bg1"/>
              </a:solidFill>
              <a:latin typeface="DM Sans" pitchFamily="2" charset="77"/>
            </a:endParaRPr>
          </a:p>
        </p:txBody>
      </p:sp>
      <p:sp>
        <p:nvSpPr>
          <p:cNvPr id="37" name="CaixaDeTexto 36">
            <a:extLst>
              <a:ext uri="{FF2B5EF4-FFF2-40B4-BE49-F238E27FC236}">
                <a16:creationId xmlns:a16="http://schemas.microsoft.com/office/drawing/2014/main" id="{F6E36185-5B01-5D6E-260A-75A04EF60A3C}"/>
              </a:ext>
            </a:extLst>
          </p:cNvPr>
          <p:cNvSpPr txBox="1"/>
          <p:nvPr/>
        </p:nvSpPr>
        <p:spPr>
          <a:xfrm>
            <a:off x="10086986" y="2383543"/>
            <a:ext cx="164344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main components readily biodegradable</a:t>
            </a:r>
          </a:p>
        </p:txBody>
      </p:sp>
      <p:sp>
        <p:nvSpPr>
          <p:cNvPr id="39" name="CaixaDeTexto 38">
            <a:extLst>
              <a:ext uri="{FF2B5EF4-FFF2-40B4-BE49-F238E27FC236}">
                <a16:creationId xmlns:a16="http://schemas.microsoft.com/office/drawing/2014/main" id="{0BA4EA69-DF30-BCE4-D1A7-CBE16E1AAC42}"/>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sp>
        <p:nvSpPr>
          <p:cNvPr id="40" name="CaixaDeTexto 39">
            <a:extLst>
              <a:ext uri="{FF2B5EF4-FFF2-40B4-BE49-F238E27FC236}">
                <a16:creationId xmlns:a16="http://schemas.microsoft.com/office/drawing/2014/main" id="{5EDF2FD6-4B09-43A3-8646-7FF7BF056BE0}"/>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Free  </a:t>
            </a:r>
          </a:p>
        </p:txBody>
      </p:sp>
      <p:sp>
        <p:nvSpPr>
          <p:cNvPr id="41" name="CaixaDeTexto 40">
            <a:extLst>
              <a:ext uri="{FF2B5EF4-FFF2-40B4-BE49-F238E27FC236}">
                <a16:creationId xmlns:a16="http://schemas.microsoft.com/office/drawing/2014/main" id="{3C223C87-9027-8D08-1DE1-4723BA0E259A}"/>
              </a:ext>
            </a:extLst>
          </p:cNvPr>
          <p:cNvSpPr txBox="1"/>
          <p:nvPr/>
        </p:nvSpPr>
        <p:spPr>
          <a:xfrm>
            <a:off x="563194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1-3%</a:t>
            </a:r>
          </a:p>
        </p:txBody>
      </p:sp>
      <p:sp>
        <p:nvSpPr>
          <p:cNvPr id="42" name="CaixaDeTexto 41">
            <a:extLst>
              <a:ext uri="{FF2B5EF4-FFF2-40B4-BE49-F238E27FC236}">
                <a16:creationId xmlns:a16="http://schemas.microsoft.com/office/drawing/2014/main" id="{19AB80B8-0649-2F61-2169-C2C731DF6212}"/>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43" name="CaixaDeTexto 42">
            <a:extLst>
              <a:ext uri="{FF2B5EF4-FFF2-40B4-BE49-F238E27FC236}">
                <a16:creationId xmlns:a16="http://schemas.microsoft.com/office/drawing/2014/main" id="{55C10349-893C-D809-B5E3-BB2E7CCA87CA}"/>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3.5-6.5</a:t>
            </a:r>
          </a:p>
        </p:txBody>
      </p:sp>
      <p:graphicFrame>
        <p:nvGraphicFramePr>
          <p:cNvPr id="44" name="Tabela 43">
            <a:extLst>
              <a:ext uri="{FF2B5EF4-FFF2-40B4-BE49-F238E27FC236}">
                <a16:creationId xmlns:a16="http://schemas.microsoft.com/office/drawing/2014/main" id="{788F0CA1-AFAE-A120-BC98-495FF6EEFB99}"/>
              </a:ext>
            </a:extLst>
          </p:cNvPr>
          <p:cNvGraphicFramePr>
            <a:graphicFrameLocks noGrp="1"/>
          </p:cNvGraphicFramePr>
          <p:nvPr>
            <p:extLst>
              <p:ext uri="{D42A27DB-BD31-4B8C-83A1-F6EECF244321}">
                <p14:modId xmlns:p14="http://schemas.microsoft.com/office/powerpoint/2010/main" val="285122553"/>
              </p:ext>
            </p:extLst>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47" name="Group 28">
            <a:extLst>
              <a:ext uri="{FF2B5EF4-FFF2-40B4-BE49-F238E27FC236}">
                <a16:creationId xmlns:a16="http://schemas.microsoft.com/office/drawing/2014/main" id="{EEF16039-B0B1-764F-2CCC-2413422F276B}"/>
              </a:ext>
            </a:extLst>
          </p:cNvPr>
          <p:cNvGrpSpPr/>
          <p:nvPr/>
        </p:nvGrpSpPr>
        <p:grpSpPr>
          <a:xfrm>
            <a:off x="3377850" y="5239612"/>
            <a:ext cx="5306137" cy="579512"/>
            <a:chOff x="2894681" y="4779146"/>
            <a:chExt cx="6217074" cy="679002"/>
          </a:xfrm>
        </p:grpSpPr>
        <p:pic>
          <p:nvPicPr>
            <p:cNvPr id="48" name="Picture 7" descr="Logo&#10;&#10;Description automatically generated">
              <a:extLst>
                <a:ext uri="{FF2B5EF4-FFF2-40B4-BE49-F238E27FC236}">
                  <a16:creationId xmlns:a16="http://schemas.microsoft.com/office/drawing/2014/main" id="{D12929EB-7FB8-EC5B-B41B-6FD9A8CF9D0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49" name="Picture 8">
              <a:extLst>
                <a:ext uri="{FF2B5EF4-FFF2-40B4-BE49-F238E27FC236}">
                  <a16:creationId xmlns:a16="http://schemas.microsoft.com/office/drawing/2014/main" id="{BA9573A7-8701-376C-68D0-7BE26CC1F95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8345032" y="4810203"/>
              <a:ext cx="766723" cy="576001"/>
            </a:xfrm>
            <a:prstGeom prst="rect">
              <a:avLst/>
            </a:prstGeom>
            <a:ln>
              <a:noFill/>
            </a:ln>
            <a:effectLst/>
          </p:spPr>
        </p:pic>
        <p:pic>
          <p:nvPicPr>
            <p:cNvPr id="50" name="Picture 9" descr="Logo&#10;&#10;Description automatically generated">
              <a:extLst>
                <a:ext uri="{FF2B5EF4-FFF2-40B4-BE49-F238E27FC236}">
                  <a16:creationId xmlns:a16="http://schemas.microsoft.com/office/drawing/2014/main" id="{F94C07A7-F4CD-B4D4-D3D9-042A0AC731C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8412" y="4779146"/>
              <a:ext cx="638115" cy="638115"/>
            </a:xfrm>
            <a:prstGeom prst="rect">
              <a:avLst/>
            </a:prstGeom>
          </p:spPr>
        </p:pic>
        <p:pic>
          <p:nvPicPr>
            <p:cNvPr id="51" name="Picture 34" descr="A picture containing food&#10;&#10;Description automatically generated">
              <a:extLst>
                <a:ext uri="{FF2B5EF4-FFF2-40B4-BE49-F238E27FC236}">
                  <a16:creationId xmlns:a16="http://schemas.microsoft.com/office/drawing/2014/main" id="{51ABFA4D-5AD5-B9C3-8CBA-BC17DEDB932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52" name="Picture 35" descr="A picture containing drawing, food, people, parked&#10;&#10;Description automatically generated">
              <a:extLst>
                <a:ext uri="{FF2B5EF4-FFF2-40B4-BE49-F238E27FC236}">
                  <a16:creationId xmlns:a16="http://schemas.microsoft.com/office/drawing/2014/main" id="{22FA99A4-3B39-DD85-354C-3D4B65261E7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53" name="Picture 37" descr="A close up of a sign&#10;&#10;Description automatically generated">
              <a:extLst>
                <a:ext uri="{FF2B5EF4-FFF2-40B4-BE49-F238E27FC236}">
                  <a16:creationId xmlns:a16="http://schemas.microsoft.com/office/drawing/2014/main" id="{FF68EB82-43C9-1D94-6842-E000566D79A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grpSp>
      <p:pic>
        <p:nvPicPr>
          <p:cNvPr id="55" name="Graphic 30">
            <a:extLst>
              <a:ext uri="{FF2B5EF4-FFF2-40B4-BE49-F238E27FC236}">
                <a16:creationId xmlns:a16="http://schemas.microsoft.com/office/drawing/2014/main" id="{D7B317E6-6873-5DAB-DBC6-BB64C08FE99D}"/>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373924" y="5252887"/>
            <a:ext cx="727582" cy="552962"/>
          </a:xfrm>
          <a:prstGeom prst="rect">
            <a:avLst/>
          </a:prstGeom>
        </p:spPr>
      </p:pic>
      <p:pic>
        <p:nvPicPr>
          <p:cNvPr id="6" name="Imagem 5">
            <a:extLst>
              <a:ext uri="{FF2B5EF4-FFF2-40B4-BE49-F238E27FC236}">
                <a16:creationId xmlns:a16="http://schemas.microsoft.com/office/drawing/2014/main" id="{FF30822D-C389-FEB8-B1EB-369259D0DB03}"/>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277796" y="2484869"/>
            <a:ext cx="264923" cy="252000"/>
          </a:xfrm>
          <a:prstGeom prst="rect">
            <a:avLst/>
          </a:prstGeom>
        </p:spPr>
      </p:pic>
      <p:pic>
        <p:nvPicPr>
          <p:cNvPr id="5" name="Picture 4">
            <a:extLst>
              <a:ext uri="{FF2B5EF4-FFF2-40B4-BE49-F238E27FC236}">
                <a16:creationId xmlns:a16="http://schemas.microsoft.com/office/drawing/2014/main" id="{55F5CCE2-07E4-A082-8847-9DC1F3598DCB}"/>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491875" y="5111236"/>
            <a:ext cx="616142" cy="751606"/>
          </a:xfrm>
          <a:prstGeom prst="rect">
            <a:avLst/>
          </a:prstGeom>
        </p:spPr>
      </p:pic>
    </p:spTree>
    <p:extLst>
      <p:ext uri="{BB962C8B-B14F-4D97-AF65-F5344CB8AC3E}">
        <p14:creationId xmlns:p14="http://schemas.microsoft.com/office/powerpoint/2010/main" val="3937425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3C1023-7190-3CD2-1990-78F62E9D8256}"/>
            </a:ext>
          </a:extLst>
        </p:cNvPr>
        <p:cNvGrpSpPr/>
        <p:nvPr/>
      </p:nvGrpSpPr>
      <p:grpSpPr>
        <a:xfrm>
          <a:off x="0" y="0"/>
          <a:ext cx="0" cy="0"/>
          <a:chOff x="0" y="0"/>
          <a:chExt cx="0" cy="0"/>
        </a:xfrm>
      </p:grpSpPr>
      <p:grpSp>
        <p:nvGrpSpPr>
          <p:cNvPr id="40" name="Agrupar 39">
            <a:extLst>
              <a:ext uri="{FF2B5EF4-FFF2-40B4-BE49-F238E27FC236}">
                <a16:creationId xmlns:a16="http://schemas.microsoft.com/office/drawing/2014/main" id="{C7684B62-B993-E541-98D2-C00D56A66D83}"/>
              </a:ext>
            </a:extLst>
          </p:cNvPr>
          <p:cNvGrpSpPr/>
          <p:nvPr/>
        </p:nvGrpSpPr>
        <p:grpSpPr>
          <a:xfrm>
            <a:off x="-1748" y="-14162"/>
            <a:ext cx="12268153" cy="6909951"/>
            <a:chOff x="-1748" y="-14162"/>
            <a:chExt cx="12268153" cy="6909951"/>
          </a:xfrm>
        </p:grpSpPr>
        <p:pic>
          <p:nvPicPr>
            <p:cNvPr id="41" name="Imagem 4">
              <a:extLst>
                <a:ext uri="{FF2B5EF4-FFF2-40B4-BE49-F238E27FC236}">
                  <a16:creationId xmlns:a16="http://schemas.microsoft.com/office/drawing/2014/main" id="{DCBBD9AF-FFE9-C443-9264-809910C390A8}"/>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42" name="Retângulo 41">
              <a:extLst>
                <a:ext uri="{FF2B5EF4-FFF2-40B4-BE49-F238E27FC236}">
                  <a16:creationId xmlns:a16="http://schemas.microsoft.com/office/drawing/2014/main" id="{9E97B02F-44E6-E147-B2D0-54C54B232488}"/>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tângulo 42">
            <a:extLst>
              <a:ext uri="{FF2B5EF4-FFF2-40B4-BE49-F238E27FC236}">
                <a16:creationId xmlns:a16="http://schemas.microsoft.com/office/drawing/2014/main" id="{47F3E1E3-C4F1-9B4F-8D0B-FE72D39900B2}"/>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4723CFB9-2DA7-8C72-88C3-C26944097034}"/>
              </a:ext>
            </a:extLst>
          </p:cNvPr>
          <p:cNvSpPr/>
          <p:nvPr/>
        </p:nvSpPr>
        <p:spPr>
          <a:xfrm>
            <a:off x="357991" y="1496791"/>
            <a:ext cx="1342992" cy="444155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81" name="Tabela 80">
            <a:extLst>
              <a:ext uri="{FF2B5EF4-FFF2-40B4-BE49-F238E27FC236}">
                <a16:creationId xmlns:a16="http://schemas.microsoft.com/office/drawing/2014/main" id="{B7FA59BB-661F-EBB9-A370-D72FA92166AF}"/>
              </a:ext>
            </a:extLst>
          </p:cNvPr>
          <p:cNvGraphicFramePr>
            <a:graphicFrameLocks noGrp="1"/>
          </p:cNvGraphicFramePr>
          <p:nvPr/>
        </p:nvGraphicFramePr>
        <p:xfrm>
          <a:off x="357991" y="5107457"/>
          <a:ext cx="11545714" cy="830888"/>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8308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chemeClr val="bg1"/>
                          </a:solidFill>
                          <a:latin typeface="DM Sans Bold" pitchFamily="2" charset="0"/>
                        </a:rPr>
                        <a:t>REGISTRATION</a:t>
                      </a:r>
                      <a:br>
                        <a:rPr lang="en-GB" sz="1000" kern="0" spc="100">
                          <a:solidFill>
                            <a:schemeClr val="bg1"/>
                          </a:solidFill>
                          <a:latin typeface="DM Sans Bold" pitchFamily="2" charset="0"/>
                        </a:rPr>
                      </a:br>
                      <a:r>
                        <a:rPr lang="en-GB" sz="1000" kern="0" spc="100">
                          <a:solidFill>
                            <a:schemeClr val="bg1"/>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8" name="Tabela 67">
            <a:extLst>
              <a:ext uri="{FF2B5EF4-FFF2-40B4-BE49-F238E27FC236}">
                <a16:creationId xmlns:a16="http://schemas.microsoft.com/office/drawing/2014/main" id="{DE1171F3-BA90-EBAA-7D99-33E0FEF98272}"/>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chemeClr val="bg1"/>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79C8CFF0-0D20-DD5A-2117-3AD045E11A9B}"/>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A0E574E6-064F-2B43-E08C-0995B108E95B}"/>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5D99A52D-42DD-A30F-F9F0-436097146674}"/>
              </a:ext>
            </a:extLst>
          </p:cNvPr>
          <p:cNvSpPr>
            <a:spLocks noGrp="1"/>
          </p:cNvSpPr>
          <p:nvPr>
            <p:ph type="body" idx="11"/>
          </p:nvPr>
        </p:nvSpPr>
        <p:spPr>
          <a:xfrm>
            <a:off x="11162660" y="779487"/>
            <a:ext cx="740796" cy="288767"/>
          </a:xfrm>
        </p:spPr>
        <p:txBody>
          <a:bodyPr/>
          <a:lstStyle/>
          <a:p>
            <a:pPr algn="r"/>
            <a:r>
              <a:rPr lang="en-US" sz="1200" b="1">
                <a:solidFill>
                  <a:srgbClr val="084337"/>
                </a:solidFill>
              </a:rPr>
              <a:t>ID CARD</a:t>
            </a:r>
          </a:p>
        </p:txBody>
      </p:sp>
      <p:sp>
        <p:nvSpPr>
          <p:cNvPr id="28" name="Title 27">
            <a:extLst>
              <a:ext uri="{FF2B5EF4-FFF2-40B4-BE49-F238E27FC236}">
                <a16:creationId xmlns:a16="http://schemas.microsoft.com/office/drawing/2014/main" id="{931DD3D1-A623-69D2-1ADD-F0126BA3A579}"/>
              </a:ext>
            </a:extLst>
          </p:cNvPr>
          <p:cNvSpPr>
            <a:spLocks noGrp="1"/>
          </p:cNvSpPr>
          <p:nvPr>
            <p:ph type="title"/>
          </p:nvPr>
        </p:nvSpPr>
        <p:spPr>
          <a:xfrm>
            <a:off x="357989" y="312925"/>
            <a:ext cx="5117653" cy="629205"/>
          </a:xfrm>
        </p:spPr>
        <p:txBody>
          <a:bodyPr>
            <a:noAutofit/>
          </a:bodyPr>
          <a:lstStyle/>
          <a:p>
            <a:pPr>
              <a:lnSpc>
                <a:spcPct val="150000"/>
              </a:lnSpc>
            </a:pPr>
            <a:r>
              <a:rPr lang="en-GB" sz="2600">
                <a:solidFill>
                  <a:srgbClr val="084337"/>
                </a:solidFill>
                <a:latin typeface="DM Sans" pitchFamily="2" charset="77"/>
              </a:rPr>
              <a:t>ALPAFLOR</a:t>
            </a:r>
            <a:r>
              <a:rPr lang="en-GB" sz="2600" baseline="30000">
                <a:solidFill>
                  <a:srgbClr val="084337"/>
                </a:solidFill>
                <a:latin typeface="DM Sans" pitchFamily="2" charset="77"/>
              </a:rPr>
              <a:t>®</a:t>
            </a:r>
            <a:r>
              <a:rPr lang="en-GB" sz="2600">
                <a:solidFill>
                  <a:srgbClr val="084337"/>
                </a:solidFill>
                <a:latin typeface="DM Sans" pitchFamily="2" charset="77"/>
              </a:rPr>
              <a:t> NECTAPURE PF</a:t>
            </a:r>
            <a:endParaRPr lang="en-US" sz="2600" b="0" i="1">
              <a:solidFill>
                <a:srgbClr val="084337"/>
              </a:solidFill>
              <a:latin typeface="DM Sans" pitchFamily="2" charset="77"/>
              <a:ea typeface="+mn-ea"/>
              <a:cs typeface="+mn-cs"/>
            </a:endParaRPr>
          </a:p>
        </p:txBody>
      </p:sp>
      <p:sp>
        <p:nvSpPr>
          <p:cNvPr id="17" name="Rectangle 16">
            <a:extLst>
              <a:ext uri="{FF2B5EF4-FFF2-40B4-BE49-F238E27FC236}">
                <a16:creationId xmlns:a16="http://schemas.microsoft.com/office/drawing/2014/main" id="{C35ACEA6-5D7F-5501-AB9E-9E504CB798A8}"/>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graphicFrame>
        <p:nvGraphicFramePr>
          <p:cNvPr id="33" name="Tabela 32">
            <a:extLst>
              <a:ext uri="{FF2B5EF4-FFF2-40B4-BE49-F238E27FC236}">
                <a16:creationId xmlns:a16="http://schemas.microsoft.com/office/drawing/2014/main" id="{651E6C66-3DD5-1916-2FAB-D7D0375052FE}"/>
              </a:ext>
            </a:extLst>
          </p:cNvPr>
          <p:cNvGraphicFramePr>
            <a:graphicFrameLocks noGrp="1"/>
          </p:cNvGraphicFramePr>
          <p:nvPr>
            <p:extLst>
              <p:ext uri="{D42A27DB-BD31-4B8C-83A1-F6EECF244321}">
                <p14:modId xmlns:p14="http://schemas.microsoft.com/office/powerpoint/2010/main" val="2534227200"/>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chemeClr val="bg1"/>
                          </a:solidFill>
                          <a:effectLst/>
                          <a:uLnTx/>
                          <a:uFillTx/>
                          <a:latin typeface="DM Sans Bold" pitchFamily="2" charset="0"/>
                        </a:rPr>
                        <a:t>TECHNICAL</a:t>
                      </a:r>
                      <a:endParaRPr lang="pt-BR" sz="10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rgbClr val="084337"/>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mn-lt"/>
                          <a:ea typeface="+mn-ea"/>
                          <a:cs typeface="+mn-cs"/>
                        </a:rPr>
                        <a:t>BIODEGRADABLE</a:t>
                      </a:r>
                      <a:endParaRPr kumimoji="0" lang="en-US" sz="10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45" name="CaixaDeTexto 44">
            <a:extLst>
              <a:ext uri="{FF2B5EF4-FFF2-40B4-BE49-F238E27FC236}">
                <a16:creationId xmlns:a16="http://schemas.microsoft.com/office/drawing/2014/main" id="{7400FDA0-CCEB-2364-6A04-1C44C015D03A}"/>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Sustainable gentle extraction of dried plant (with water/organic ethanol) following green chemistry principles </a:t>
            </a:r>
          </a:p>
        </p:txBody>
      </p:sp>
      <p:sp>
        <p:nvSpPr>
          <p:cNvPr id="46" name="Title 27">
            <a:extLst>
              <a:ext uri="{FF2B5EF4-FFF2-40B4-BE49-F238E27FC236}">
                <a16:creationId xmlns:a16="http://schemas.microsoft.com/office/drawing/2014/main" id="{D22C4A94-464E-2CA5-05C6-5FA462177B5F}"/>
              </a:ext>
            </a:extLst>
          </p:cNvPr>
          <p:cNvSpPr txBox="1">
            <a:spLocks/>
          </p:cNvSpPr>
          <p:nvPr/>
        </p:nvSpPr>
        <p:spPr>
          <a:xfrm>
            <a:off x="369356" y="813515"/>
            <a:ext cx="893767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rgbClr val="084337"/>
                </a:solidFill>
                <a:latin typeface="DM Sans" pitchFamily="2" charset="77"/>
              </a:rPr>
              <a:t>INCI NAME (active): </a:t>
            </a:r>
            <a:r>
              <a:rPr lang="en-US" sz="1200" b="0" err="1">
                <a:solidFill>
                  <a:srgbClr val="084337"/>
                </a:solidFill>
                <a:latin typeface="DM Sans" pitchFamily="2" charset="77"/>
              </a:rPr>
              <a:t>Buddleja</a:t>
            </a:r>
            <a:r>
              <a:rPr lang="en-US" sz="1200" b="0">
                <a:solidFill>
                  <a:srgbClr val="084337"/>
                </a:solidFill>
                <a:latin typeface="DM Sans" pitchFamily="2" charset="77"/>
              </a:rPr>
              <a:t> </a:t>
            </a:r>
            <a:r>
              <a:rPr lang="en-US" sz="1200" b="0" err="1">
                <a:solidFill>
                  <a:srgbClr val="084337"/>
                </a:solidFill>
                <a:latin typeface="DM Sans" pitchFamily="2" charset="77"/>
              </a:rPr>
              <a:t>Davidii</a:t>
            </a:r>
            <a:r>
              <a:rPr lang="en-US" sz="1200" b="0">
                <a:solidFill>
                  <a:srgbClr val="084337"/>
                </a:solidFill>
                <a:latin typeface="DM Sans" pitchFamily="2" charset="77"/>
              </a:rPr>
              <a:t> Leaf Extract, Thymus Vulgaris (Thyme) Flower/leaf Extract, Glycerin, Aqua</a:t>
            </a:r>
          </a:p>
        </p:txBody>
      </p:sp>
      <p:sp>
        <p:nvSpPr>
          <p:cNvPr id="62" name="CaixaDeTexto 61">
            <a:extLst>
              <a:ext uri="{FF2B5EF4-FFF2-40B4-BE49-F238E27FC236}">
                <a16:creationId xmlns:a16="http://schemas.microsoft.com/office/drawing/2014/main" id="{F78E9D76-9C63-9AB4-45C4-447DA016DC55}"/>
              </a:ext>
            </a:extLst>
          </p:cNvPr>
          <p:cNvSpPr txBox="1"/>
          <p:nvPr/>
        </p:nvSpPr>
        <p:spPr>
          <a:xfrm>
            <a:off x="10086986" y="2383543"/>
            <a:ext cx="164344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main components readily biodegradable</a:t>
            </a:r>
          </a:p>
        </p:txBody>
      </p:sp>
      <p:sp>
        <p:nvSpPr>
          <p:cNvPr id="64" name="CaixaDeTexto 63">
            <a:extLst>
              <a:ext uri="{FF2B5EF4-FFF2-40B4-BE49-F238E27FC236}">
                <a16:creationId xmlns:a16="http://schemas.microsoft.com/office/drawing/2014/main" id="{0F489879-9B03-D3D8-42A5-667EA2C319B3}"/>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Water  </a:t>
            </a:r>
          </a:p>
        </p:txBody>
      </p:sp>
      <p:pic>
        <p:nvPicPr>
          <p:cNvPr id="69" name="Imagem 68">
            <a:extLst>
              <a:ext uri="{FF2B5EF4-FFF2-40B4-BE49-F238E27FC236}">
                <a16:creationId xmlns:a16="http://schemas.microsoft.com/office/drawing/2014/main" id="{5CF89FFA-2949-7172-15E3-F957D9579C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70" name="Imagem 69">
            <a:extLst>
              <a:ext uri="{FF2B5EF4-FFF2-40B4-BE49-F238E27FC236}">
                <a16:creationId xmlns:a16="http://schemas.microsoft.com/office/drawing/2014/main" id="{CD82E356-8AEF-BD78-537E-0869A4BC7D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7796" y="2484869"/>
            <a:ext cx="264923" cy="252000"/>
          </a:xfrm>
          <a:prstGeom prst="rect">
            <a:avLst/>
          </a:prstGeom>
        </p:spPr>
      </p:pic>
      <p:sp>
        <p:nvSpPr>
          <p:cNvPr id="71" name="CaixaDeTexto 70">
            <a:extLst>
              <a:ext uri="{FF2B5EF4-FFF2-40B4-BE49-F238E27FC236}">
                <a16:creationId xmlns:a16="http://schemas.microsoft.com/office/drawing/2014/main" id="{05FA58E5-0503-A12F-BC23-226506556732}"/>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Free  </a:t>
            </a:r>
          </a:p>
        </p:txBody>
      </p:sp>
      <p:sp>
        <p:nvSpPr>
          <p:cNvPr id="72" name="CaixaDeTexto 71">
            <a:extLst>
              <a:ext uri="{FF2B5EF4-FFF2-40B4-BE49-F238E27FC236}">
                <a16:creationId xmlns:a16="http://schemas.microsoft.com/office/drawing/2014/main" id="{1CF8544F-1D2C-8D26-6925-FDCAF0C0B95D}"/>
              </a:ext>
            </a:extLst>
          </p:cNvPr>
          <p:cNvSpPr txBox="1"/>
          <p:nvPr/>
        </p:nvSpPr>
        <p:spPr>
          <a:xfrm>
            <a:off x="563194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1-5%</a:t>
            </a:r>
          </a:p>
        </p:txBody>
      </p:sp>
      <p:pic>
        <p:nvPicPr>
          <p:cNvPr id="73" name="Imagem 72">
            <a:extLst>
              <a:ext uri="{FF2B5EF4-FFF2-40B4-BE49-F238E27FC236}">
                <a16:creationId xmlns:a16="http://schemas.microsoft.com/office/drawing/2014/main" id="{00E72A2D-A72C-F853-AB50-DE476F893F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74" name="CaixaDeTexto 73">
            <a:extLst>
              <a:ext uri="{FF2B5EF4-FFF2-40B4-BE49-F238E27FC236}">
                <a16:creationId xmlns:a16="http://schemas.microsoft.com/office/drawing/2014/main" id="{8247CBC0-030B-760E-BE15-7D7ECD1F24A9}"/>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Liquid</a:t>
            </a:r>
          </a:p>
        </p:txBody>
      </p:sp>
      <p:sp>
        <p:nvSpPr>
          <p:cNvPr id="75" name="CaixaDeTexto 74">
            <a:extLst>
              <a:ext uri="{FF2B5EF4-FFF2-40B4-BE49-F238E27FC236}">
                <a16:creationId xmlns:a16="http://schemas.microsoft.com/office/drawing/2014/main" id="{06E9F06F-A957-FBDE-2DEA-FD8D03389FC5}"/>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3.5-5.5</a:t>
            </a:r>
          </a:p>
        </p:txBody>
      </p:sp>
      <p:sp>
        <p:nvSpPr>
          <p:cNvPr id="82" name="Title 27">
            <a:extLst>
              <a:ext uri="{FF2B5EF4-FFF2-40B4-BE49-F238E27FC236}">
                <a16:creationId xmlns:a16="http://schemas.microsoft.com/office/drawing/2014/main" id="{545D8B83-435A-C48E-2E92-F0E918663CB0}"/>
              </a:ext>
            </a:extLst>
          </p:cNvPr>
          <p:cNvSpPr txBox="1">
            <a:spLocks/>
          </p:cNvSpPr>
          <p:nvPr/>
        </p:nvSpPr>
        <p:spPr>
          <a:xfrm>
            <a:off x="9552505" y="590321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rgbClr val="084337"/>
                </a:solidFill>
                <a:latin typeface="DM Sans" pitchFamily="2" charset="77"/>
              </a:rPr>
              <a:t>* In vitro ** in vivo</a:t>
            </a:r>
          </a:p>
        </p:txBody>
      </p:sp>
      <p:grpSp>
        <p:nvGrpSpPr>
          <p:cNvPr id="13" name="Agrupar 12">
            <a:extLst>
              <a:ext uri="{FF2B5EF4-FFF2-40B4-BE49-F238E27FC236}">
                <a16:creationId xmlns:a16="http://schemas.microsoft.com/office/drawing/2014/main" id="{784593FE-4439-7014-4DDB-AE8FB502A831}"/>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FFB268B3-A89C-A0CE-8D64-BA13E1A7B117}"/>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304F4CF7-02E3-F17B-A45E-5A9F7BF9A397}"/>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rgbClr val="084337"/>
                  </a:solidFill>
                  <a:latin typeface="DM Sans" pitchFamily="2" charset="0"/>
                </a:rPr>
                <a:t>VIEW IMPACT CARD</a:t>
              </a:r>
              <a:endParaRPr kumimoji="0" lang="en-US" sz="900" b="1" i="0" u="none" strike="noStrike" kern="1200" cap="none" spc="0" normalizeH="0" baseline="0" noProof="0">
                <a:ln>
                  <a:noFill/>
                </a:ln>
                <a:solidFill>
                  <a:srgbClr val="084337"/>
                </a:solidFill>
                <a:effectLst/>
                <a:uLnTx/>
                <a:uFillTx/>
                <a:latin typeface="DM Sans" pitchFamily="2" charset="0"/>
              </a:endParaRPr>
            </a:p>
          </p:txBody>
        </p:sp>
        <p:pic>
          <p:nvPicPr>
            <p:cNvPr id="87" name="Imagem 86">
              <a:extLst>
                <a:ext uri="{FF2B5EF4-FFF2-40B4-BE49-F238E27FC236}">
                  <a16:creationId xmlns:a16="http://schemas.microsoft.com/office/drawing/2014/main" id="{B9E0FE5D-E49B-505A-75E2-9ACE1DB602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5AC3A800-7F93-CE86-2246-B33DBA68FF3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2" name="Imagem 11">
            <a:extLst>
              <a:ext uri="{FF2B5EF4-FFF2-40B4-BE49-F238E27FC236}">
                <a16:creationId xmlns:a16="http://schemas.microsoft.com/office/drawing/2014/main" id="{39B35CFC-3E3B-345B-CCA1-1AF69AB3A29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595578" y="444381"/>
            <a:ext cx="2308127" cy="364140"/>
          </a:xfrm>
          <a:prstGeom prst="rect">
            <a:avLst/>
          </a:prstGeom>
        </p:spPr>
      </p:pic>
      <p:grpSp>
        <p:nvGrpSpPr>
          <p:cNvPr id="22" name="Group 28">
            <a:extLst>
              <a:ext uri="{FF2B5EF4-FFF2-40B4-BE49-F238E27FC236}">
                <a16:creationId xmlns:a16="http://schemas.microsoft.com/office/drawing/2014/main" id="{2208868D-44CC-4B21-BFAB-2C3F9C229703}"/>
              </a:ext>
            </a:extLst>
          </p:cNvPr>
          <p:cNvGrpSpPr/>
          <p:nvPr/>
        </p:nvGrpSpPr>
        <p:grpSpPr>
          <a:xfrm>
            <a:off x="3408173" y="5248249"/>
            <a:ext cx="5615131" cy="579521"/>
            <a:chOff x="2894681" y="4779137"/>
            <a:chExt cx="6579114" cy="679011"/>
          </a:xfrm>
        </p:grpSpPr>
        <p:pic>
          <p:nvPicPr>
            <p:cNvPr id="23" name="Picture 7" descr="Logo&#10;&#10;Description automatically generated">
              <a:extLst>
                <a:ext uri="{FF2B5EF4-FFF2-40B4-BE49-F238E27FC236}">
                  <a16:creationId xmlns:a16="http://schemas.microsoft.com/office/drawing/2014/main" id="{2150E3C9-F77A-F3CF-E825-00422D611D3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24" name="Picture 8">
              <a:extLst>
                <a:ext uri="{FF2B5EF4-FFF2-40B4-BE49-F238E27FC236}">
                  <a16:creationId xmlns:a16="http://schemas.microsoft.com/office/drawing/2014/main" id="{B7E344A0-DA4B-118A-274B-626235966E8B}"/>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25" name="Picture 9" descr="Logo&#10;&#10;Description automatically generated">
              <a:extLst>
                <a:ext uri="{FF2B5EF4-FFF2-40B4-BE49-F238E27FC236}">
                  <a16:creationId xmlns:a16="http://schemas.microsoft.com/office/drawing/2014/main" id="{5F39A629-BD71-CAB7-EBCC-918AABBB5DC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26" name="Picture 34" descr="A picture containing food&#10;&#10;Description automatically generated">
              <a:extLst>
                <a:ext uri="{FF2B5EF4-FFF2-40B4-BE49-F238E27FC236}">
                  <a16:creationId xmlns:a16="http://schemas.microsoft.com/office/drawing/2014/main" id="{CAD4BBC6-86CA-BAA7-FBEC-51B8656DF08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894681" y="4824801"/>
              <a:ext cx="541731" cy="617007"/>
            </a:xfrm>
            <a:prstGeom prst="rect">
              <a:avLst/>
            </a:prstGeom>
          </p:spPr>
        </p:pic>
        <p:pic>
          <p:nvPicPr>
            <p:cNvPr id="27" name="Picture 35" descr="A picture containing drawing, food, people, parked&#10;&#10;Description automatically generated">
              <a:extLst>
                <a:ext uri="{FF2B5EF4-FFF2-40B4-BE49-F238E27FC236}">
                  <a16:creationId xmlns:a16="http://schemas.microsoft.com/office/drawing/2014/main" id="{202F1BC8-C257-9580-32E0-0674C9EE2D1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29" name="Picture 37" descr="A close up of a sign&#10;&#10;Description automatically generated">
              <a:extLst>
                <a:ext uri="{FF2B5EF4-FFF2-40B4-BE49-F238E27FC236}">
                  <a16:creationId xmlns:a16="http://schemas.microsoft.com/office/drawing/2014/main" id="{282AEA37-5A7A-5408-446B-834F9BC273D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30" name="Picture 38" descr="A close up of a logo&#10;&#10;Description automatically generated">
              <a:extLst>
                <a:ext uri="{FF2B5EF4-FFF2-40B4-BE49-F238E27FC236}">
                  <a16:creationId xmlns:a16="http://schemas.microsoft.com/office/drawing/2014/main" id="{0BEB2233-A3BB-E7BD-736A-5EB7DCC059ED}"/>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graphicFrame>
        <p:nvGraphicFramePr>
          <p:cNvPr id="11" name="Tabela 10">
            <a:extLst>
              <a:ext uri="{FF2B5EF4-FFF2-40B4-BE49-F238E27FC236}">
                <a16:creationId xmlns:a16="http://schemas.microsoft.com/office/drawing/2014/main" id="{7ACC243C-28B8-1538-D6E8-2D7641E00A6B}"/>
              </a:ext>
            </a:extLst>
          </p:cNvPr>
          <p:cNvGraphicFramePr>
            <a:graphicFrameLocks noGrp="1"/>
          </p:cNvGraphicFramePr>
          <p:nvPr>
            <p:extLst>
              <p:ext uri="{D42A27DB-BD31-4B8C-83A1-F6EECF244321}">
                <p14:modId xmlns:p14="http://schemas.microsoft.com/office/powerpoint/2010/main" val="634017432"/>
              </p:ext>
            </p:extLst>
          </p:nvPr>
        </p:nvGraphicFramePr>
        <p:xfrm>
          <a:off x="357991" y="3069475"/>
          <a:ext cx="9779067"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802419">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rgbClr val="084337"/>
                        </a:buClr>
                        <a:buSzTx/>
                        <a:buFontTx/>
                        <a:buNone/>
                        <a:tabLst/>
                        <a:defRPr/>
                      </a:pPr>
                      <a:r>
                        <a:rPr lang="en-GB" sz="1000" kern="0" spc="100">
                          <a:solidFill>
                            <a:schemeClr val="bg1"/>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Decreases significantly and dose-dependently  pro-inflammatory cytokines after ozone exposure (-78% TNFα and -42% IL8)*</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Long lasting, in vivo, moisturization effect**</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Protects the skin against urban pollution*</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Relieves irritated skin</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Unique combination of 2 plants species attracting butterflies with specific chemical profile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pic>
        <p:nvPicPr>
          <p:cNvPr id="5" name="Picture 4">
            <a:extLst>
              <a:ext uri="{FF2B5EF4-FFF2-40B4-BE49-F238E27FC236}">
                <a16:creationId xmlns:a16="http://schemas.microsoft.com/office/drawing/2014/main" id="{621A722B-AB90-9A49-3328-1FAD727A320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175648" y="5107457"/>
            <a:ext cx="616142" cy="751606"/>
          </a:xfrm>
          <a:prstGeom prst="rect">
            <a:avLst/>
          </a:prstGeom>
        </p:spPr>
      </p:pic>
      <p:pic>
        <p:nvPicPr>
          <p:cNvPr id="7" name="Picture 6">
            <a:extLst>
              <a:ext uri="{FF2B5EF4-FFF2-40B4-BE49-F238E27FC236}">
                <a16:creationId xmlns:a16="http://schemas.microsoft.com/office/drawing/2014/main" id="{27AA2BE5-5821-A5FD-AA85-E2FE7A805076}"/>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463765" y="5248249"/>
            <a:ext cx="792064" cy="585866"/>
          </a:xfrm>
          <a:prstGeom prst="rect">
            <a:avLst/>
          </a:prstGeom>
        </p:spPr>
      </p:pic>
    </p:spTree>
    <p:extLst>
      <p:ext uri="{BB962C8B-B14F-4D97-AF65-F5344CB8AC3E}">
        <p14:creationId xmlns:p14="http://schemas.microsoft.com/office/powerpoint/2010/main" val="36913926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3C1023-7190-3CD2-1990-78F62E9D8256}"/>
            </a:ext>
          </a:extLst>
        </p:cNvPr>
        <p:cNvGrpSpPr/>
        <p:nvPr/>
      </p:nvGrpSpPr>
      <p:grpSpPr>
        <a:xfrm>
          <a:off x="0" y="0"/>
          <a:ext cx="0" cy="0"/>
          <a:chOff x="0" y="0"/>
          <a:chExt cx="0" cy="0"/>
        </a:xfrm>
      </p:grpSpPr>
      <p:grpSp>
        <p:nvGrpSpPr>
          <p:cNvPr id="39" name="Agrupar 38">
            <a:extLst>
              <a:ext uri="{FF2B5EF4-FFF2-40B4-BE49-F238E27FC236}">
                <a16:creationId xmlns:a16="http://schemas.microsoft.com/office/drawing/2014/main" id="{6C7BC3E9-336D-E24E-A90B-ADB6935920CB}"/>
              </a:ext>
            </a:extLst>
          </p:cNvPr>
          <p:cNvGrpSpPr/>
          <p:nvPr/>
        </p:nvGrpSpPr>
        <p:grpSpPr>
          <a:xfrm>
            <a:off x="-1748" y="-14162"/>
            <a:ext cx="12268153" cy="6909951"/>
            <a:chOff x="-1748" y="-14162"/>
            <a:chExt cx="12268153" cy="6909951"/>
          </a:xfrm>
        </p:grpSpPr>
        <p:pic>
          <p:nvPicPr>
            <p:cNvPr id="40" name="Imagem 4">
              <a:extLst>
                <a:ext uri="{FF2B5EF4-FFF2-40B4-BE49-F238E27FC236}">
                  <a16:creationId xmlns:a16="http://schemas.microsoft.com/office/drawing/2014/main" id="{AEFFE862-220F-EE47-8187-BF3C04930068}"/>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41" name="Retângulo 40">
              <a:extLst>
                <a:ext uri="{FF2B5EF4-FFF2-40B4-BE49-F238E27FC236}">
                  <a16:creationId xmlns:a16="http://schemas.microsoft.com/office/drawing/2014/main" id="{9B6E31CF-FB90-D240-8540-126A77321496}"/>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tângulo 41">
            <a:extLst>
              <a:ext uri="{FF2B5EF4-FFF2-40B4-BE49-F238E27FC236}">
                <a16:creationId xmlns:a16="http://schemas.microsoft.com/office/drawing/2014/main" id="{4CC671EF-1153-0D4E-9CE6-C608D84F3C1C}"/>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4723CFB9-2DA7-8C72-88C3-C26944097034}"/>
              </a:ext>
            </a:extLst>
          </p:cNvPr>
          <p:cNvSpPr/>
          <p:nvPr/>
        </p:nvSpPr>
        <p:spPr>
          <a:xfrm>
            <a:off x="357991" y="1496791"/>
            <a:ext cx="1342992" cy="444155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81" name="Tabela 80">
            <a:extLst>
              <a:ext uri="{FF2B5EF4-FFF2-40B4-BE49-F238E27FC236}">
                <a16:creationId xmlns:a16="http://schemas.microsoft.com/office/drawing/2014/main" id="{B7FA59BB-661F-EBB9-A370-D72FA92166AF}"/>
              </a:ext>
            </a:extLst>
          </p:cNvPr>
          <p:cNvGraphicFramePr>
            <a:graphicFrameLocks noGrp="1"/>
          </p:cNvGraphicFramePr>
          <p:nvPr/>
        </p:nvGraphicFramePr>
        <p:xfrm>
          <a:off x="357991" y="5107457"/>
          <a:ext cx="11545714" cy="830888"/>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8308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chemeClr val="bg1"/>
                          </a:solidFill>
                          <a:latin typeface="DM Sans Bold" pitchFamily="2" charset="0"/>
                        </a:rPr>
                        <a:t>REGISTRATION</a:t>
                      </a:r>
                      <a:br>
                        <a:rPr lang="en-GB" sz="1000" kern="0" spc="100">
                          <a:solidFill>
                            <a:schemeClr val="bg1"/>
                          </a:solidFill>
                          <a:latin typeface="DM Sans Bold" pitchFamily="2" charset="0"/>
                        </a:rPr>
                      </a:br>
                      <a:r>
                        <a:rPr lang="en-GB" sz="1000" kern="0" spc="100">
                          <a:solidFill>
                            <a:schemeClr val="bg1"/>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8" name="Tabela 67">
            <a:extLst>
              <a:ext uri="{FF2B5EF4-FFF2-40B4-BE49-F238E27FC236}">
                <a16:creationId xmlns:a16="http://schemas.microsoft.com/office/drawing/2014/main" id="{DE1171F3-BA90-EBAA-7D99-33E0FEF98272}"/>
              </a:ext>
            </a:extLst>
          </p:cNvPr>
          <p:cNvGraphicFramePr>
            <a:graphicFrameLocks noGrp="1"/>
          </p:cNvGraphicFramePr>
          <p:nvPr>
            <p:extLst>
              <p:ext uri="{D42A27DB-BD31-4B8C-83A1-F6EECF244321}">
                <p14:modId xmlns:p14="http://schemas.microsoft.com/office/powerpoint/2010/main" val="941213876"/>
              </p:ext>
            </p:extLst>
          </p:nvPr>
        </p:nvGraphicFramePr>
        <p:xfrm>
          <a:off x="357742" y="1496792"/>
          <a:ext cx="11545963" cy="824377"/>
        </p:xfrm>
        <a:graphic>
          <a:graphicData uri="http://schemas.openxmlformats.org/drawingml/2006/table">
            <a:tbl>
              <a:tblPr firstRow="1" bandRow="1">
                <a:tableStyleId>{5C22544A-7EE6-4342-B048-85BDC9FD1C3A}</a:tableStyleId>
              </a:tblPr>
              <a:tblGrid>
                <a:gridCol w="11545963">
                  <a:extLst>
                    <a:ext uri="{9D8B030D-6E8A-4147-A177-3AD203B41FA5}">
                      <a16:colId xmlns:a16="http://schemas.microsoft.com/office/drawing/2014/main" val="3104197843"/>
                    </a:ext>
                  </a:extLst>
                </a:gridCol>
              </a:tblGrid>
              <a:tr h="824377">
                <a:tc>
                  <a:txBody>
                    <a:bodyPr/>
                    <a:lstStyle/>
                    <a:p>
                      <a:pPr algn="l"/>
                      <a:r>
                        <a:rPr kumimoji="0" lang="en-GB" sz="1000" b="1" i="0" u="none" strike="noStrike" kern="0" cap="none" spc="100" normalizeH="0" baseline="0" noProof="0">
                          <a:ln>
                            <a:noFill/>
                          </a:ln>
                          <a:solidFill>
                            <a:schemeClr val="bg1"/>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79C8CFF0-0D20-DD5A-2117-3AD045E11A9B}"/>
              </a:ext>
            </a:extLst>
          </p:cNvPr>
          <p:cNvGraphicFramePr>
            <a:graphicFrameLocks noGrp="1"/>
          </p:cNvGraphicFramePr>
          <p:nvPr>
            <p:extLst>
              <p:ext uri="{D42A27DB-BD31-4B8C-83A1-F6EECF244321}">
                <p14:modId xmlns:p14="http://schemas.microsoft.com/office/powerpoint/2010/main" val="4078642051"/>
              </p:ext>
            </p:extLst>
          </p:nvPr>
        </p:nvGraphicFramePr>
        <p:xfrm>
          <a:off x="357742" y="2842889"/>
          <a:ext cx="11545715" cy="408339"/>
        </p:xfrm>
        <a:graphic>
          <a:graphicData uri="http://schemas.openxmlformats.org/drawingml/2006/table">
            <a:tbl>
              <a:tblPr firstRow="1" bandRow="1">
                <a:tableStyleId>{5C22544A-7EE6-4342-B048-85BDC9FD1C3A}</a:tableStyleId>
              </a:tblPr>
              <a:tblGrid>
                <a:gridCol w="1865768">
                  <a:extLst>
                    <a:ext uri="{9D8B030D-6E8A-4147-A177-3AD203B41FA5}">
                      <a16:colId xmlns:a16="http://schemas.microsoft.com/office/drawing/2014/main" val="3104197843"/>
                    </a:ext>
                  </a:extLst>
                </a:gridCol>
                <a:gridCol w="1342889">
                  <a:extLst>
                    <a:ext uri="{9D8B030D-6E8A-4147-A177-3AD203B41FA5}">
                      <a16:colId xmlns:a16="http://schemas.microsoft.com/office/drawing/2014/main" val="2851924490"/>
                    </a:ext>
                  </a:extLst>
                </a:gridCol>
                <a:gridCol w="1342889">
                  <a:extLst>
                    <a:ext uri="{9D8B030D-6E8A-4147-A177-3AD203B41FA5}">
                      <a16:colId xmlns:a16="http://schemas.microsoft.com/office/drawing/2014/main" val="85167332"/>
                    </a:ext>
                  </a:extLst>
                </a:gridCol>
                <a:gridCol w="1487166">
                  <a:extLst>
                    <a:ext uri="{9D8B030D-6E8A-4147-A177-3AD203B41FA5}">
                      <a16:colId xmlns:a16="http://schemas.microsoft.com/office/drawing/2014/main" val="914972842"/>
                    </a:ext>
                  </a:extLst>
                </a:gridCol>
                <a:gridCol w="1564854">
                  <a:extLst>
                    <a:ext uri="{9D8B030D-6E8A-4147-A177-3AD203B41FA5}">
                      <a16:colId xmlns:a16="http://schemas.microsoft.com/office/drawing/2014/main" val="576613915"/>
                    </a:ext>
                  </a:extLst>
                </a:gridCol>
                <a:gridCol w="1598149">
                  <a:extLst>
                    <a:ext uri="{9D8B030D-6E8A-4147-A177-3AD203B41FA5}">
                      <a16:colId xmlns:a16="http://schemas.microsoft.com/office/drawing/2014/main" val="3770061957"/>
                    </a:ext>
                  </a:extLst>
                </a:gridCol>
                <a:gridCol w="2344000">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A0E574E6-064F-2B43-E08C-0995B108E95B}"/>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5D99A52D-42DD-A30F-F9F0-436097146674}"/>
              </a:ext>
            </a:extLst>
          </p:cNvPr>
          <p:cNvSpPr>
            <a:spLocks noGrp="1"/>
          </p:cNvSpPr>
          <p:nvPr>
            <p:ph type="body" idx="11"/>
          </p:nvPr>
        </p:nvSpPr>
        <p:spPr>
          <a:xfrm>
            <a:off x="11162660" y="779487"/>
            <a:ext cx="740796" cy="288767"/>
          </a:xfrm>
        </p:spPr>
        <p:txBody>
          <a:bodyPr/>
          <a:lstStyle/>
          <a:p>
            <a:pPr algn="r"/>
            <a:r>
              <a:rPr lang="en-US" sz="1200" b="1">
                <a:solidFill>
                  <a:srgbClr val="084337"/>
                </a:solidFill>
              </a:rPr>
              <a:t>ID CARD</a:t>
            </a:r>
          </a:p>
        </p:txBody>
      </p:sp>
      <p:sp>
        <p:nvSpPr>
          <p:cNvPr id="28" name="Title 27">
            <a:extLst>
              <a:ext uri="{FF2B5EF4-FFF2-40B4-BE49-F238E27FC236}">
                <a16:creationId xmlns:a16="http://schemas.microsoft.com/office/drawing/2014/main" id="{931DD3D1-A623-69D2-1ADD-F0126BA3A579}"/>
              </a:ext>
            </a:extLst>
          </p:cNvPr>
          <p:cNvSpPr>
            <a:spLocks noGrp="1"/>
          </p:cNvSpPr>
          <p:nvPr>
            <p:ph type="title"/>
          </p:nvPr>
        </p:nvSpPr>
        <p:spPr>
          <a:xfrm>
            <a:off x="357989" y="312925"/>
            <a:ext cx="5117653" cy="629205"/>
          </a:xfrm>
        </p:spPr>
        <p:txBody>
          <a:bodyPr>
            <a:noAutofit/>
          </a:bodyPr>
          <a:lstStyle/>
          <a:p>
            <a:pPr>
              <a:lnSpc>
                <a:spcPct val="150000"/>
              </a:lnSpc>
            </a:pPr>
            <a:r>
              <a:rPr lang="en-GB" sz="2600">
                <a:solidFill>
                  <a:srgbClr val="084337"/>
                </a:solidFill>
                <a:latin typeface="DM Sans" pitchFamily="2" charset="77"/>
              </a:rPr>
              <a:t>PEPHA®-CTIVE CB</a:t>
            </a:r>
            <a:endParaRPr lang="en-US" sz="2600" b="0" i="1">
              <a:solidFill>
                <a:srgbClr val="084337"/>
              </a:solidFill>
              <a:latin typeface="DM Sans" pitchFamily="2" charset="77"/>
              <a:ea typeface="+mn-ea"/>
              <a:cs typeface="+mn-cs"/>
            </a:endParaRPr>
          </a:p>
        </p:txBody>
      </p:sp>
      <p:sp>
        <p:nvSpPr>
          <p:cNvPr id="17" name="Rectangle 16">
            <a:extLst>
              <a:ext uri="{FF2B5EF4-FFF2-40B4-BE49-F238E27FC236}">
                <a16:creationId xmlns:a16="http://schemas.microsoft.com/office/drawing/2014/main" id="{C35ACEA6-5D7F-5501-AB9E-9E504CB798A8}"/>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graphicFrame>
        <p:nvGraphicFramePr>
          <p:cNvPr id="33" name="Tabela 32">
            <a:extLst>
              <a:ext uri="{FF2B5EF4-FFF2-40B4-BE49-F238E27FC236}">
                <a16:creationId xmlns:a16="http://schemas.microsoft.com/office/drawing/2014/main" id="{651E6C66-3DD5-1916-2FAB-D7D0375052FE}"/>
              </a:ext>
            </a:extLst>
          </p:cNvPr>
          <p:cNvGraphicFramePr>
            <a:graphicFrameLocks noGrp="1"/>
          </p:cNvGraphicFramePr>
          <p:nvPr>
            <p:extLst>
              <p:ext uri="{D42A27DB-BD31-4B8C-83A1-F6EECF244321}">
                <p14:modId xmlns:p14="http://schemas.microsoft.com/office/powerpoint/2010/main" val="689004331"/>
              </p:ext>
            </p:extLst>
          </p:nvPr>
        </p:nvGraphicFramePr>
        <p:xfrm>
          <a:off x="371737" y="2456788"/>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chemeClr val="bg1"/>
                          </a:solidFill>
                          <a:effectLst/>
                          <a:uLnTx/>
                          <a:uFillTx/>
                          <a:latin typeface="DM Sans Bold" pitchFamily="2" charset="0"/>
                        </a:rPr>
                        <a:t>TECHNICAL</a:t>
                      </a:r>
                      <a:endParaRPr lang="pt-BR" sz="10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rgbClr val="084337"/>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mn-lt"/>
                          <a:ea typeface="+mn-ea"/>
                          <a:cs typeface="+mn-cs"/>
                        </a:rPr>
                        <a:t>BIODEGRADABLE</a:t>
                      </a:r>
                      <a:endParaRPr kumimoji="0" lang="en-US" sz="10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45" name="CaixaDeTexto 44">
            <a:extLst>
              <a:ext uri="{FF2B5EF4-FFF2-40B4-BE49-F238E27FC236}">
                <a16:creationId xmlns:a16="http://schemas.microsoft.com/office/drawing/2014/main" id="{7400FDA0-CCEB-2364-6A04-1C44C015D03A}"/>
              </a:ext>
            </a:extLst>
          </p:cNvPr>
          <p:cNvSpPr txBox="1"/>
          <p:nvPr/>
        </p:nvSpPr>
        <p:spPr>
          <a:xfrm>
            <a:off x="2378893" y="1629829"/>
            <a:ext cx="843916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Derived from </a:t>
            </a:r>
            <a:r>
              <a:rPr kumimoji="0" lang="en-US" sz="1000" b="0" i="0" u="none" strike="noStrike" kern="1200" cap="none" spc="0" normalizeH="0" baseline="0" noProof="0" err="1">
                <a:ln>
                  <a:noFill/>
                </a:ln>
                <a:solidFill>
                  <a:srgbClr val="084337"/>
                </a:solidFill>
                <a:effectLst/>
                <a:uLnTx/>
                <a:uFillTx/>
                <a:latin typeface="DM Sans" pitchFamily="2" charset="0"/>
              </a:rPr>
              <a:t>Dunaliella</a:t>
            </a:r>
            <a:r>
              <a:rPr kumimoji="0" lang="en-US" sz="1000" b="0" i="0" u="none" strike="noStrike" kern="1200" cap="none" spc="0" normalizeH="0" baseline="0" noProof="0">
                <a:ln>
                  <a:noFill/>
                </a:ln>
                <a:solidFill>
                  <a:srgbClr val="084337"/>
                </a:solidFill>
                <a:effectLst/>
                <a:uLnTx/>
                <a:uFillTx/>
                <a:latin typeface="DM Sans" pitchFamily="2" charset="0"/>
              </a:rPr>
              <a:t> salina microalgae sustainably farmed in photo-bioreactors, guaranteeing maximum quality (no risk of contamination, reproducibility of process, fully traceable). Cultivated in controlled conditions, optimally exposed to the right cellular stress: high salinity, high light intensity, nutrient deprivation, and extreme temperatures</a:t>
            </a:r>
          </a:p>
        </p:txBody>
      </p:sp>
      <p:sp>
        <p:nvSpPr>
          <p:cNvPr id="46" name="Title 27">
            <a:extLst>
              <a:ext uri="{FF2B5EF4-FFF2-40B4-BE49-F238E27FC236}">
                <a16:creationId xmlns:a16="http://schemas.microsoft.com/office/drawing/2014/main" id="{D22C4A94-464E-2CA5-05C6-5FA462177B5F}"/>
              </a:ext>
            </a:extLst>
          </p:cNvPr>
          <p:cNvSpPr txBox="1">
            <a:spLocks/>
          </p:cNvSpPr>
          <p:nvPr/>
        </p:nvSpPr>
        <p:spPr>
          <a:xfrm>
            <a:off x="369356" y="813515"/>
            <a:ext cx="893767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rgbClr val="084337"/>
                </a:solidFill>
                <a:latin typeface="DM Sans" pitchFamily="2" charset="77"/>
              </a:rPr>
              <a:t>INCI NAME: </a:t>
            </a:r>
            <a:r>
              <a:rPr lang="en-US" sz="1200" b="0" err="1">
                <a:solidFill>
                  <a:srgbClr val="084337"/>
                </a:solidFill>
                <a:latin typeface="DM Sans" pitchFamily="2" charset="77"/>
              </a:rPr>
              <a:t>Dunaliella</a:t>
            </a:r>
            <a:r>
              <a:rPr lang="en-US" sz="1200" b="0">
                <a:solidFill>
                  <a:srgbClr val="084337"/>
                </a:solidFill>
                <a:latin typeface="DM Sans" pitchFamily="2" charset="77"/>
              </a:rPr>
              <a:t> Salina Extract, </a:t>
            </a:r>
            <a:r>
              <a:rPr lang="en-US" sz="1200" b="0" err="1">
                <a:solidFill>
                  <a:srgbClr val="084337"/>
                </a:solidFill>
                <a:latin typeface="DM Sans" pitchFamily="2" charset="77"/>
              </a:rPr>
              <a:t>Pentylene</a:t>
            </a:r>
            <a:r>
              <a:rPr lang="en-US" sz="1200" b="0">
                <a:solidFill>
                  <a:srgbClr val="084337"/>
                </a:solidFill>
                <a:latin typeface="DM Sans" pitchFamily="2" charset="77"/>
              </a:rPr>
              <a:t> Glycol, Citric acid, Aqua</a:t>
            </a:r>
          </a:p>
          <a:p>
            <a:pPr>
              <a:lnSpc>
                <a:spcPct val="150000"/>
              </a:lnSpc>
            </a:pPr>
            <a:endParaRPr lang="en-US" sz="1200" b="0">
              <a:solidFill>
                <a:srgbClr val="084337"/>
              </a:solidFill>
              <a:latin typeface="DM Sans" pitchFamily="2" charset="77"/>
            </a:endParaRPr>
          </a:p>
          <a:p>
            <a:pPr>
              <a:lnSpc>
                <a:spcPct val="150000"/>
              </a:lnSpc>
            </a:pPr>
            <a:endParaRPr lang="en-US" sz="1200" b="0">
              <a:solidFill>
                <a:srgbClr val="084337"/>
              </a:solidFill>
              <a:latin typeface="DM Sans" pitchFamily="2" charset="77"/>
            </a:endParaRPr>
          </a:p>
        </p:txBody>
      </p:sp>
      <p:sp>
        <p:nvSpPr>
          <p:cNvPr id="64" name="CaixaDeTexto 63">
            <a:extLst>
              <a:ext uri="{FF2B5EF4-FFF2-40B4-BE49-F238E27FC236}">
                <a16:creationId xmlns:a16="http://schemas.microsoft.com/office/drawing/2014/main" id="{0F489879-9B03-D3D8-42A5-667EA2C319B3}"/>
              </a:ext>
            </a:extLst>
          </p:cNvPr>
          <p:cNvSpPr txBox="1"/>
          <p:nvPr/>
        </p:nvSpPr>
        <p:spPr>
          <a:xfrm>
            <a:off x="9246979" y="2843626"/>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Water  </a:t>
            </a:r>
          </a:p>
        </p:txBody>
      </p:sp>
      <p:pic>
        <p:nvPicPr>
          <p:cNvPr id="69" name="Imagem 68">
            <a:extLst>
              <a:ext uri="{FF2B5EF4-FFF2-40B4-BE49-F238E27FC236}">
                <a16:creationId xmlns:a16="http://schemas.microsoft.com/office/drawing/2014/main" id="{5CF89FFA-2949-7172-15E3-F957D9579C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8303" y="2869626"/>
            <a:ext cx="330000" cy="180000"/>
          </a:xfrm>
          <a:prstGeom prst="rect">
            <a:avLst/>
          </a:prstGeom>
        </p:spPr>
      </p:pic>
      <p:pic>
        <p:nvPicPr>
          <p:cNvPr id="70" name="Imagem 69">
            <a:extLst>
              <a:ext uri="{FF2B5EF4-FFF2-40B4-BE49-F238E27FC236}">
                <a16:creationId xmlns:a16="http://schemas.microsoft.com/office/drawing/2014/main" id="{CD82E356-8AEF-BD78-537E-0869A4BC7D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7796" y="2840736"/>
            <a:ext cx="264923" cy="252000"/>
          </a:xfrm>
          <a:prstGeom prst="rect">
            <a:avLst/>
          </a:prstGeom>
        </p:spPr>
      </p:pic>
      <p:sp>
        <p:nvSpPr>
          <p:cNvPr id="71" name="CaixaDeTexto 70">
            <a:extLst>
              <a:ext uri="{FF2B5EF4-FFF2-40B4-BE49-F238E27FC236}">
                <a16:creationId xmlns:a16="http://schemas.microsoft.com/office/drawing/2014/main" id="{05FA58E5-0503-A12F-BC23-226506556732}"/>
              </a:ext>
            </a:extLst>
          </p:cNvPr>
          <p:cNvSpPr txBox="1"/>
          <p:nvPr/>
        </p:nvSpPr>
        <p:spPr>
          <a:xfrm>
            <a:off x="7601131" y="2843626"/>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Free  </a:t>
            </a:r>
          </a:p>
        </p:txBody>
      </p:sp>
      <p:sp>
        <p:nvSpPr>
          <p:cNvPr id="72" name="CaixaDeTexto 71">
            <a:extLst>
              <a:ext uri="{FF2B5EF4-FFF2-40B4-BE49-F238E27FC236}">
                <a16:creationId xmlns:a16="http://schemas.microsoft.com/office/drawing/2014/main" id="{1CF8544F-1D2C-8D26-6925-FDCAF0C0B95D}"/>
              </a:ext>
            </a:extLst>
          </p:cNvPr>
          <p:cNvSpPr txBox="1"/>
          <p:nvPr/>
        </p:nvSpPr>
        <p:spPr>
          <a:xfrm>
            <a:off x="5631948" y="2843626"/>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1-3%</a:t>
            </a:r>
          </a:p>
        </p:txBody>
      </p:sp>
      <p:pic>
        <p:nvPicPr>
          <p:cNvPr id="73" name="Imagem 72">
            <a:extLst>
              <a:ext uri="{FF2B5EF4-FFF2-40B4-BE49-F238E27FC236}">
                <a16:creationId xmlns:a16="http://schemas.microsoft.com/office/drawing/2014/main" id="{00E72A2D-A72C-F853-AB50-DE476F893F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34088" y="2817791"/>
            <a:ext cx="161538" cy="252000"/>
          </a:xfrm>
          <a:prstGeom prst="rect">
            <a:avLst/>
          </a:prstGeom>
        </p:spPr>
      </p:pic>
      <p:sp>
        <p:nvSpPr>
          <p:cNvPr id="74" name="CaixaDeTexto 73">
            <a:extLst>
              <a:ext uri="{FF2B5EF4-FFF2-40B4-BE49-F238E27FC236}">
                <a16:creationId xmlns:a16="http://schemas.microsoft.com/office/drawing/2014/main" id="{8247CBC0-030B-760E-BE15-7D7ECD1F24A9}"/>
              </a:ext>
            </a:extLst>
          </p:cNvPr>
          <p:cNvSpPr txBox="1"/>
          <p:nvPr/>
        </p:nvSpPr>
        <p:spPr>
          <a:xfrm>
            <a:off x="4295283" y="2843626"/>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Liquid</a:t>
            </a:r>
          </a:p>
        </p:txBody>
      </p:sp>
      <p:sp>
        <p:nvSpPr>
          <p:cNvPr id="75" name="CaixaDeTexto 74">
            <a:extLst>
              <a:ext uri="{FF2B5EF4-FFF2-40B4-BE49-F238E27FC236}">
                <a16:creationId xmlns:a16="http://schemas.microsoft.com/office/drawing/2014/main" id="{06E9F06F-A957-FBDE-2DEA-FD8D03389FC5}"/>
              </a:ext>
            </a:extLst>
          </p:cNvPr>
          <p:cNvSpPr txBox="1"/>
          <p:nvPr/>
        </p:nvSpPr>
        <p:spPr>
          <a:xfrm>
            <a:off x="2399282" y="2843626"/>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3.0-6.0</a:t>
            </a:r>
          </a:p>
        </p:txBody>
      </p:sp>
      <p:sp>
        <p:nvSpPr>
          <p:cNvPr id="82" name="Title 27">
            <a:extLst>
              <a:ext uri="{FF2B5EF4-FFF2-40B4-BE49-F238E27FC236}">
                <a16:creationId xmlns:a16="http://schemas.microsoft.com/office/drawing/2014/main" id="{545D8B83-435A-C48E-2E92-F0E918663CB0}"/>
              </a:ext>
            </a:extLst>
          </p:cNvPr>
          <p:cNvSpPr txBox="1">
            <a:spLocks/>
          </p:cNvSpPr>
          <p:nvPr/>
        </p:nvSpPr>
        <p:spPr>
          <a:xfrm>
            <a:off x="9552505" y="590321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rgbClr val="084337"/>
                </a:solidFill>
                <a:latin typeface="DM Sans" pitchFamily="2" charset="77"/>
              </a:rPr>
              <a:t>* In vitro ** in vivo</a:t>
            </a:r>
          </a:p>
        </p:txBody>
      </p:sp>
      <p:grpSp>
        <p:nvGrpSpPr>
          <p:cNvPr id="13" name="Agrupar 12">
            <a:extLst>
              <a:ext uri="{FF2B5EF4-FFF2-40B4-BE49-F238E27FC236}">
                <a16:creationId xmlns:a16="http://schemas.microsoft.com/office/drawing/2014/main" id="{784593FE-4439-7014-4DDB-AE8FB502A831}"/>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FFB268B3-A89C-A0CE-8D64-BA13E1A7B117}"/>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304F4CF7-02E3-F17B-A45E-5A9F7BF9A397}"/>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rgbClr val="084337"/>
                  </a:solidFill>
                  <a:latin typeface="DM Sans" pitchFamily="2" charset="0"/>
                </a:rPr>
                <a:t>VIEW IMPACT CARD</a:t>
              </a:r>
              <a:endParaRPr kumimoji="0" lang="en-US" sz="900" b="1" i="0" u="none" strike="noStrike" kern="1200" cap="none" spc="0" normalizeH="0" baseline="0" noProof="0">
                <a:ln>
                  <a:noFill/>
                </a:ln>
                <a:solidFill>
                  <a:srgbClr val="084337"/>
                </a:solidFill>
                <a:effectLst/>
                <a:uLnTx/>
                <a:uFillTx/>
                <a:latin typeface="DM Sans" pitchFamily="2" charset="0"/>
              </a:endParaRPr>
            </a:p>
          </p:txBody>
        </p:sp>
        <p:pic>
          <p:nvPicPr>
            <p:cNvPr id="87" name="Imagem 86">
              <a:extLst>
                <a:ext uri="{FF2B5EF4-FFF2-40B4-BE49-F238E27FC236}">
                  <a16:creationId xmlns:a16="http://schemas.microsoft.com/office/drawing/2014/main" id="{B9E0FE5D-E49B-505A-75E2-9ACE1DB602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5AC3A800-7F93-CE86-2246-B33DBA68FF3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2" name="Imagem 11">
            <a:extLst>
              <a:ext uri="{FF2B5EF4-FFF2-40B4-BE49-F238E27FC236}">
                <a16:creationId xmlns:a16="http://schemas.microsoft.com/office/drawing/2014/main" id="{39B35CFC-3E3B-345B-CCA1-1AF69AB3A29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595578" y="444381"/>
            <a:ext cx="2308127" cy="364140"/>
          </a:xfrm>
          <a:prstGeom prst="rect">
            <a:avLst/>
          </a:prstGeom>
        </p:spPr>
      </p:pic>
      <p:graphicFrame>
        <p:nvGraphicFramePr>
          <p:cNvPr id="11" name="Tabela 10">
            <a:extLst>
              <a:ext uri="{FF2B5EF4-FFF2-40B4-BE49-F238E27FC236}">
                <a16:creationId xmlns:a16="http://schemas.microsoft.com/office/drawing/2014/main" id="{7ACC243C-28B8-1538-D6E8-2D7641E00A6B}"/>
              </a:ext>
            </a:extLst>
          </p:cNvPr>
          <p:cNvGraphicFramePr>
            <a:graphicFrameLocks noGrp="1"/>
          </p:cNvGraphicFramePr>
          <p:nvPr>
            <p:extLst>
              <p:ext uri="{D42A27DB-BD31-4B8C-83A1-F6EECF244321}">
                <p14:modId xmlns:p14="http://schemas.microsoft.com/office/powerpoint/2010/main" val="3809169102"/>
              </p:ext>
            </p:extLst>
          </p:nvPr>
        </p:nvGraphicFramePr>
        <p:xfrm>
          <a:off x="357991" y="3448511"/>
          <a:ext cx="9953627"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976979">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rgbClr val="084337"/>
                        </a:buClr>
                        <a:buSzTx/>
                        <a:buFontTx/>
                        <a:buNone/>
                        <a:tabLst/>
                        <a:defRPr/>
                      </a:pPr>
                      <a:r>
                        <a:rPr lang="en-GB" sz="1000" kern="0" spc="100">
                          <a:solidFill>
                            <a:schemeClr val="bg1"/>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Protects the mitochondria against oxidative stress caused by free radicals *</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Cellular energy activation and cellular proliferation significantly increased*</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Accelerates skin cell renewal for revived, glowing complexion **</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Visible improvement in skin brightness and luminosity**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pic>
        <p:nvPicPr>
          <p:cNvPr id="5" name="Imagem 4">
            <a:extLst>
              <a:ext uri="{FF2B5EF4-FFF2-40B4-BE49-F238E27FC236}">
                <a16:creationId xmlns:a16="http://schemas.microsoft.com/office/drawing/2014/main" id="{B65F5F35-81EB-9F59-B0D0-99DE33E5740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593825" y="2836027"/>
            <a:ext cx="252000" cy="252000"/>
          </a:xfrm>
          <a:prstGeom prst="rect">
            <a:avLst/>
          </a:prstGeom>
        </p:spPr>
      </p:pic>
      <p:sp>
        <p:nvSpPr>
          <p:cNvPr id="6" name="CaixaDeTexto 5">
            <a:extLst>
              <a:ext uri="{FF2B5EF4-FFF2-40B4-BE49-F238E27FC236}">
                <a16:creationId xmlns:a16="http://schemas.microsoft.com/office/drawing/2014/main" id="{FD65636A-0013-8ADD-FEA9-BA69EEEACE12}"/>
              </a:ext>
            </a:extLst>
          </p:cNvPr>
          <p:cNvSpPr txBox="1"/>
          <p:nvPr/>
        </p:nvSpPr>
        <p:spPr>
          <a:xfrm>
            <a:off x="10879833" y="2851195"/>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Yes  </a:t>
            </a:r>
          </a:p>
        </p:txBody>
      </p:sp>
      <p:pic>
        <p:nvPicPr>
          <p:cNvPr id="20" name="Picture 7" descr="Logo&#10;&#10;Description automatically generated">
            <a:extLst>
              <a:ext uri="{FF2B5EF4-FFF2-40B4-BE49-F238E27FC236}">
                <a16:creationId xmlns:a16="http://schemas.microsoft.com/office/drawing/2014/main" id="{896C2F93-5650-68FE-83BD-EE3B7F3BD34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635200" y="5236959"/>
            <a:ext cx="723997" cy="538398"/>
          </a:xfrm>
          <a:prstGeom prst="rect">
            <a:avLst/>
          </a:prstGeom>
        </p:spPr>
      </p:pic>
      <p:pic>
        <p:nvPicPr>
          <p:cNvPr id="21" name="Picture 8">
            <a:extLst>
              <a:ext uri="{FF2B5EF4-FFF2-40B4-BE49-F238E27FC236}">
                <a16:creationId xmlns:a16="http://schemas.microsoft.com/office/drawing/2014/main" id="{89901805-9026-F8EC-50D5-3345A513E0F4}"/>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6686282" y="5255980"/>
            <a:ext cx="638438" cy="479626"/>
          </a:xfrm>
          <a:prstGeom prst="rect">
            <a:avLst/>
          </a:prstGeom>
          <a:ln>
            <a:noFill/>
          </a:ln>
          <a:effectLst/>
        </p:spPr>
      </p:pic>
      <p:pic>
        <p:nvPicPr>
          <p:cNvPr id="32" name="Picture 9" descr="Logo&#10;&#10;Description automatically generated">
            <a:extLst>
              <a:ext uri="{FF2B5EF4-FFF2-40B4-BE49-F238E27FC236}">
                <a16:creationId xmlns:a16="http://schemas.microsoft.com/office/drawing/2014/main" id="{2F980BA4-4604-B36A-5510-43D112A52B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728757" y="5265223"/>
            <a:ext cx="531348" cy="531348"/>
          </a:xfrm>
          <a:prstGeom prst="rect">
            <a:avLst/>
          </a:prstGeom>
        </p:spPr>
      </p:pic>
      <p:grpSp>
        <p:nvGrpSpPr>
          <p:cNvPr id="34" name="Group 26">
            <a:extLst>
              <a:ext uri="{FF2B5EF4-FFF2-40B4-BE49-F238E27FC236}">
                <a16:creationId xmlns:a16="http://schemas.microsoft.com/office/drawing/2014/main" id="{4AF6D191-C964-1EF7-9861-BF39A2B4100C}"/>
              </a:ext>
            </a:extLst>
          </p:cNvPr>
          <p:cNvGrpSpPr/>
          <p:nvPr/>
        </p:nvGrpSpPr>
        <p:grpSpPr>
          <a:xfrm>
            <a:off x="3585116" y="5256921"/>
            <a:ext cx="1890527" cy="509602"/>
            <a:chOff x="470214" y="5342320"/>
            <a:chExt cx="2270404" cy="612000"/>
          </a:xfrm>
        </p:grpSpPr>
        <p:pic>
          <p:nvPicPr>
            <p:cNvPr id="35" name="Picture 28" descr="Logo, company name&#10;&#10;Description automatically generated">
              <a:extLst>
                <a:ext uri="{FF2B5EF4-FFF2-40B4-BE49-F238E27FC236}">
                  <a16:creationId xmlns:a16="http://schemas.microsoft.com/office/drawing/2014/main" id="{A17096BA-B380-6536-4312-693041D6B9E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70214" y="5342320"/>
              <a:ext cx="788001" cy="612000"/>
            </a:xfrm>
            <a:prstGeom prst="rect">
              <a:avLst/>
            </a:prstGeom>
          </p:spPr>
        </p:pic>
        <p:sp>
          <p:nvSpPr>
            <p:cNvPr id="36" name="Rectangle 29">
              <a:extLst>
                <a:ext uri="{FF2B5EF4-FFF2-40B4-BE49-F238E27FC236}">
                  <a16:creationId xmlns:a16="http://schemas.microsoft.com/office/drawing/2014/main" id="{D7EC9899-42C7-6241-B79A-B34438DF4E5D}"/>
                </a:ext>
              </a:extLst>
            </p:cNvPr>
            <p:cNvSpPr/>
            <p:nvPr/>
          </p:nvSpPr>
          <p:spPr>
            <a:xfrm>
              <a:off x="1356026" y="5402321"/>
              <a:ext cx="1384592" cy="480507"/>
            </a:xfrm>
            <a:prstGeom prst="rect">
              <a:avLst/>
            </a:prstGeom>
          </p:spPr>
          <p:txBody>
            <a:bodyPr wrap="square" lIns="108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Raw material verified by ECOCERT GREENLIFE, conform to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COSMOS Standard</a:t>
              </a:r>
            </a:p>
          </p:txBody>
        </p:sp>
      </p:grpSp>
      <p:pic>
        <p:nvPicPr>
          <p:cNvPr id="8" name="Picture 7">
            <a:extLst>
              <a:ext uri="{FF2B5EF4-FFF2-40B4-BE49-F238E27FC236}">
                <a16:creationId xmlns:a16="http://schemas.microsoft.com/office/drawing/2014/main" id="{231EB3FD-98B0-549D-A739-72DC3DCC098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680932" y="5226854"/>
            <a:ext cx="723998" cy="598407"/>
          </a:xfrm>
          <a:prstGeom prst="rect">
            <a:avLst/>
          </a:prstGeom>
        </p:spPr>
      </p:pic>
    </p:spTree>
    <p:extLst>
      <p:ext uri="{BB962C8B-B14F-4D97-AF65-F5344CB8AC3E}">
        <p14:creationId xmlns:p14="http://schemas.microsoft.com/office/powerpoint/2010/main" val="888519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1C4EBB-C3C1-3203-86AB-E5AB358E150E}"/>
            </a:ext>
          </a:extLst>
        </p:cNvPr>
        <p:cNvGrpSpPr/>
        <p:nvPr/>
      </p:nvGrpSpPr>
      <p:grpSpPr>
        <a:xfrm>
          <a:off x="0" y="0"/>
          <a:ext cx="0" cy="0"/>
          <a:chOff x="0" y="0"/>
          <a:chExt cx="0" cy="0"/>
        </a:xfrm>
      </p:grpSpPr>
      <p:grpSp>
        <p:nvGrpSpPr>
          <p:cNvPr id="39" name="Agrupar 38">
            <a:extLst>
              <a:ext uri="{FF2B5EF4-FFF2-40B4-BE49-F238E27FC236}">
                <a16:creationId xmlns:a16="http://schemas.microsoft.com/office/drawing/2014/main" id="{5159DC4F-940D-0B4C-B969-10E6BE88CC63}"/>
              </a:ext>
            </a:extLst>
          </p:cNvPr>
          <p:cNvGrpSpPr/>
          <p:nvPr/>
        </p:nvGrpSpPr>
        <p:grpSpPr>
          <a:xfrm>
            <a:off x="-1748" y="-14162"/>
            <a:ext cx="12268153" cy="6909951"/>
            <a:chOff x="-1748" y="-14162"/>
            <a:chExt cx="12268153" cy="6909951"/>
          </a:xfrm>
        </p:grpSpPr>
        <p:pic>
          <p:nvPicPr>
            <p:cNvPr id="40" name="Imagem 4">
              <a:extLst>
                <a:ext uri="{FF2B5EF4-FFF2-40B4-BE49-F238E27FC236}">
                  <a16:creationId xmlns:a16="http://schemas.microsoft.com/office/drawing/2014/main" id="{A0B3A61C-BF49-A34B-954D-0B30AD269E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1748" y="-14162"/>
              <a:ext cx="12263314" cy="6898114"/>
            </a:xfrm>
            <a:prstGeom prst="rect">
              <a:avLst/>
            </a:prstGeom>
          </p:spPr>
        </p:pic>
        <p:sp>
          <p:nvSpPr>
            <p:cNvPr id="41" name="Retângulo 40">
              <a:extLst>
                <a:ext uri="{FF2B5EF4-FFF2-40B4-BE49-F238E27FC236}">
                  <a16:creationId xmlns:a16="http://schemas.microsoft.com/office/drawing/2014/main" id="{DD4C1FD4-610A-5145-8042-BECE9DE0E76A}"/>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tângulo 41">
            <a:extLst>
              <a:ext uri="{FF2B5EF4-FFF2-40B4-BE49-F238E27FC236}">
                <a16:creationId xmlns:a16="http://schemas.microsoft.com/office/drawing/2014/main" id="{95F1C838-F20E-2448-A1BD-A1F7B4A47D61}"/>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341E587F-78A9-4610-A763-F920926DFC71}"/>
              </a:ext>
            </a:extLst>
          </p:cNvPr>
          <p:cNvSpPr/>
          <p:nvPr/>
        </p:nvSpPr>
        <p:spPr>
          <a:xfrm>
            <a:off x="357991" y="1496791"/>
            <a:ext cx="1342992" cy="444155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D3F52992-1C06-CC7C-3D52-D8815924CE8F}"/>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chemeClr val="bg1"/>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73A14B4F-758D-B0A6-A1DA-1FFFA0BD0F96}"/>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E4B4EA27-E499-0C45-9C50-342CA01614E1}"/>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FFC5B39E-D4B9-FDEB-8E5B-A4844EDEE6EE}"/>
              </a:ext>
            </a:extLst>
          </p:cNvPr>
          <p:cNvSpPr>
            <a:spLocks noGrp="1"/>
          </p:cNvSpPr>
          <p:nvPr>
            <p:ph type="body" idx="11"/>
          </p:nvPr>
        </p:nvSpPr>
        <p:spPr>
          <a:xfrm>
            <a:off x="11162660" y="779487"/>
            <a:ext cx="740796" cy="288767"/>
          </a:xfrm>
        </p:spPr>
        <p:txBody>
          <a:bodyPr/>
          <a:lstStyle/>
          <a:p>
            <a:pPr algn="r"/>
            <a:r>
              <a:rPr lang="en-US" sz="1200" b="1">
                <a:solidFill>
                  <a:srgbClr val="084337"/>
                </a:solidFill>
              </a:rPr>
              <a:t>ID CARD</a:t>
            </a:r>
          </a:p>
        </p:txBody>
      </p:sp>
      <p:sp>
        <p:nvSpPr>
          <p:cNvPr id="28" name="Title 27">
            <a:extLst>
              <a:ext uri="{FF2B5EF4-FFF2-40B4-BE49-F238E27FC236}">
                <a16:creationId xmlns:a16="http://schemas.microsoft.com/office/drawing/2014/main" id="{3B5141C6-13C5-2E2B-5DA4-9B834B201E00}"/>
              </a:ext>
            </a:extLst>
          </p:cNvPr>
          <p:cNvSpPr>
            <a:spLocks noGrp="1"/>
          </p:cNvSpPr>
          <p:nvPr>
            <p:ph type="title"/>
          </p:nvPr>
        </p:nvSpPr>
        <p:spPr>
          <a:xfrm>
            <a:off x="357990" y="312925"/>
            <a:ext cx="2980636" cy="629205"/>
          </a:xfrm>
        </p:spPr>
        <p:txBody>
          <a:bodyPr>
            <a:noAutofit/>
          </a:bodyPr>
          <a:lstStyle/>
          <a:p>
            <a:pPr>
              <a:lnSpc>
                <a:spcPct val="150000"/>
              </a:lnSpc>
            </a:pPr>
            <a:r>
              <a:rPr lang="en-US" sz="2600">
                <a:solidFill>
                  <a:srgbClr val="084337"/>
                </a:solidFill>
                <a:latin typeface="DM Sans" pitchFamily="2" charset="77"/>
              </a:rPr>
              <a:t>RETINOL CB 50</a:t>
            </a:r>
            <a:endParaRPr lang="en-US" sz="1400" b="0" i="1">
              <a:solidFill>
                <a:srgbClr val="084337"/>
              </a:solidFill>
              <a:latin typeface="DM Sans" pitchFamily="2" charset="77"/>
              <a:ea typeface="+mn-ea"/>
              <a:cs typeface="+mn-cs"/>
            </a:endParaRPr>
          </a:p>
        </p:txBody>
      </p:sp>
      <p:sp>
        <p:nvSpPr>
          <p:cNvPr id="17" name="Rectangle 16">
            <a:extLst>
              <a:ext uri="{FF2B5EF4-FFF2-40B4-BE49-F238E27FC236}">
                <a16:creationId xmlns:a16="http://schemas.microsoft.com/office/drawing/2014/main" id="{744DBA05-C725-6D1E-119F-D0CD4F2CC737}"/>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graphicFrame>
        <p:nvGraphicFramePr>
          <p:cNvPr id="33" name="Tabela 32">
            <a:extLst>
              <a:ext uri="{FF2B5EF4-FFF2-40B4-BE49-F238E27FC236}">
                <a16:creationId xmlns:a16="http://schemas.microsoft.com/office/drawing/2014/main" id="{56701C30-596E-884D-980A-CD222A026071}"/>
              </a:ext>
            </a:extLst>
          </p:cNvPr>
          <p:cNvGraphicFramePr>
            <a:graphicFrameLocks noGrp="1"/>
          </p:cNvGraphicFramePr>
          <p:nvPr>
            <p:extLst>
              <p:ext uri="{D42A27DB-BD31-4B8C-83A1-F6EECF244321}">
                <p14:modId xmlns:p14="http://schemas.microsoft.com/office/powerpoint/2010/main" val="2712811336"/>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chemeClr val="bg1"/>
                          </a:solidFill>
                          <a:effectLst/>
                          <a:uLnTx/>
                          <a:uFillTx/>
                          <a:latin typeface="DM Sans Bold" pitchFamily="2" charset="0"/>
                        </a:rPr>
                        <a:t>TECHNICAL</a:t>
                      </a:r>
                      <a:endParaRPr lang="pt-BR" sz="100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rgbClr val="084337"/>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rgbClr val="084337"/>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rgbClr val="084337"/>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mn-lt"/>
                          <a:ea typeface="+mn-ea"/>
                          <a:cs typeface="+mn-cs"/>
                        </a:rPr>
                        <a:t>BIODEGRADABLE</a:t>
                      </a:r>
                      <a:endParaRPr kumimoji="0" lang="en-US" sz="10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8" name="Tabela 37">
            <a:extLst>
              <a:ext uri="{FF2B5EF4-FFF2-40B4-BE49-F238E27FC236}">
                <a16:creationId xmlns:a16="http://schemas.microsoft.com/office/drawing/2014/main" id="{5212BDA5-089E-460C-D305-602DFA1AC72C}"/>
              </a:ext>
            </a:extLst>
          </p:cNvPr>
          <p:cNvGraphicFramePr>
            <a:graphicFrameLocks noGrp="1"/>
          </p:cNvGraphicFramePr>
          <p:nvPr>
            <p:extLst>
              <p:ext uri="{D42A27DB-BD31-4B8C-83A1-F6EECF244321}">
                <p14:modId xmlns:p14="http://schemas.microsoft.com/office/powerpoint/2010/main" val="1909713981"/>
              </p:ext>
            </p:extLst>
          </p:nvPr>
        </p:nvGraphicFramePr>
        <p:xfrm>
          <a:off x="357990" y="3069475"/>
          <a:ext cx="9602439"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rgbClr val="084337"/>
                        </a:buClr>
                        <a:buSzTx/>
                        <a:buFontTx/>
                        <a:buNone/>
                        <a:tabLst/>
                        <a:defRPr/>
                      </a:pPr>
                      <a:r>
                        <a:rPr lang="en-GB" sz="1000" kern="0" spc="100">
                          <a:solidFill>
                            <a:schemeClr val="bg1"/>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Increases synthesis of Collagen &amp; Elastin, inhibits MMPs*</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Reduces skin photodamage**</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Improves the appearance of fine lines &amp; wrinkles**</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Improves skin firmness, smoothness &amp; elasticity**</a:t>
                      </a:r>
                    </a:p>
                    <a:p>
                      <a:pPr marL="171450" marR="0" lvl="0" indent="-171450" algn="l" defTabSz="914400" rtl="0" eaLnBrk="1" fontAlgn="auto" latinLnBrk="0" hangingPunct="1">
                        <a:lnSpc>
                          <a:spcPct val="150000"/>
                        </a:lnSpc>
                        <a:spcBef>
                          <a:spcPts val="0"/>
                        </a:spcBef>
                        <a:spcAft>
                          <a:spcPts val="200"/>
                        </a:spcAft>
                        <a:buClr>
                          <a:srgbClr val="084337"/>
                        </a:buClr>
                        <a:buSzPct val="150000"/>
                        <a:buFont typeface="Arial" panose="020B0604020202020204" pitchFamily="34" charset="0"/>
                        <a:buChar char="•"/>
                        <a:tabLst/>
                        <a:defRPr/>
                      </a:pPr>
                      <a:r>
                        <a:rPr kumimoji="0" lang="en-US" sz="1000" b="0" i="0" u="none" strike="noStrike" kern="1200" cap="none" spc="0" normalizeH="0" baseline="0" noProof="0">
                          <a:ln>
                            <a:noFill/>
                          </a:ln>
                          <a:solidFill>
                            <a:srgbClr val="084337"/>
                          </a:solidFill>
                          <a:effectLst/>
                          <a:uLnTx/>
                          <a:uFillTx/>
                          <a:latin typeface="DM Sans" pitchFamily="2" charset="0"/>
                        </a:rPr>
                        <a:t>Rebalances uneven skin tone. Reduces skin discoloration and mottled pigmentation**</a:t>
                      </a:r>
                      <a:endParaRPr kumimoji="0" lang="en-US" sz="1000" b="0" i="0" u="none" strike="noStrike" kern="1200" cap="none" spc="0" normalizeH="0" baseline="0" noProof="0">
                        <a:ln>
                          <a:noFill/>
                        </a:ln>
                        <a:solidFill>
                          <a:srgbClr val="084337"/>
                        </a:solidFill>
                        <a:effectLst/>
                        <a:uLnTx/>
                        <a:uFillTx/>
                        <a:latin typeface="Fira Sans"/>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45" name="CaixaDeTexto 44">
            <a:extLst>
              <a:ext uri="{FF2B5EF4-FFF2-40B4-BE49-F238E27FC236}">
                <a16:creationId xmlns:a16="http://schemas.microsoft.com/office/drawing/2014/main" id="{D7D46903-C484-453B-F55A-AAA61549AFB8}"/>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RETINOL CB 50 is made from retinyl acetate by hydrolysis, followed by a dissolution into a mixture of undecane and tridecane from natural origin</a:t>
            </a:r>
          </a:p>
        </p:txBody>
      </p:sp>
      <p:sp>
        <p:nvSpPr>
          <p:cNvPr id="46" name="Title 27">
            <a:extLst>
              <a:ext uri="{FF2B5EF4-FFF2-40B4-BE49-F238E27FC236}">
                <a16:creationId xmlns:a16="http://schemas.microsoft.com/office/drawing/2014/main" id="{E2F1BFC5-79D9-1928-5786-E7634C5BD8C8}"/>
              </a:ext>
            </a:extLst>
          </p:cNvPr>
          <p:cNvSpPr txBox="1">
            <a:spLocks/>
          </p:cNvSpPr>
          <p:nvPr/>
        </p:nvSpPr>
        <p:spPr>
          <a:xfrm>
            <a:off x="369356" y="813515"/>
            <a:ext cx="4245173"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rgbClr val="084337"/>
                </a:solidFill>
                <a:latin typeface="DM Sans" pitchFamily="2" charset="77"/>
              </a:rPr>
              <a:t>INCI NAME: Retinol, Undecane, Tridecane, Tocopherol</a:t>
            </a:r>
          </a:p>
        </p:txBody>
      </p:sp>
      <p:pic>
        <p:nvPicPr>
          <p:cNvPr id="60" name="Imagem 59">
            <a:extLst>
              <a:ext uri="{FF2B5EF4-FFF2-40B4-BE49-F238E27FC236}">
                <a16:creationId xmlns:a16="http://schemas.microsoft.com/office/drawing/2014/main" id="{0220B151-EC3F-B0FB-C586-C693C2FE42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93825" y="2472591"/>
            <a:ext cx="252000" cy="252000"/>
          </a:xfrm>
          <a:prstGeom prst="rect">
            <a:avLst/>
          </a:prstGeom>
        </p:spPr>
      </p:pic>
      <p:sp>
        <p:nvSpPr>
          <p:cNvPr id="62" name="CaixaDeTexto 61">
            <a:extLst>
              <a:ext uri="{FF2B5EF4-FFF2-40B4-BE49-F238E27FC236}">
                <a16:creationId xmlns:a16="http://schemas.microsoft.com/office/drawing/2014/main" id="{D00334E1-2C99-FCB9-B394-FBF37A7FF3B9}"/>
              </a:ext>
            </a:extLst>
          </p:cNvPr>
          <p:cNvSpPr txBox="1"/>
          <p:nvPr/>
        </p:nvSpPr>
        <p:spPr>
          <a:xfrm>
            <a:off x="1087983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Yes  </a:t>
            </a:r>
          </a:p>
        </p:txBody>
      </p:sp>
      <p:sp>
        <p:nvSpPr>
          <p:cNvPr id="64" name="CaixaDeTexto 63">
            <a:extLst>
              <a:ext uri="{FF2B5EF4-FFF2-40B4-BE49-F238E27FC236}">
                <a16:creationId xmlns:a16="http://schemas.microsoft.com/office/drawing/2014/main" id="{CFEE7A58-3883-2131-17FF-DB0E3F780190}"/>
              </a:ext>
            </a:extLst>
          </p:cNvPr>
          <p:cNvSpPr txBox="1"/>
          <p:nvPr/>
        </p:nvSpPr>
        <p:spPr>
          <a:xfrm>
            <a:off x="8719679" y="2487759"/>
            <a:ext cx="12708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Oil and fat soluble  </a:t>
            </a:r>
          </a:p>
        </p:txBody>
      </p:sp>
      <p:pic>
        <p:nvPicPr>
          <p:cNvPr id="70" name="Imagem 69">
            <a:extLst>
              <a:ext uri="{FF2B5EF4-FFF2-40B4-BE49-F238E27FC236}">
                <a16:creationId xmlns:a16="http://schemas.microsoft.com/office/drawing/2014/main" id="{B04A161A-713A-DBFD-2C0D-0673DF170A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7796" y="2484869"/>
            <a:ext cx="264923" cy="252000"/>
          </a:xfrm>
          <a:prstGeom prst="rect">
            <a:avLst/>
          </a:prstGeom>
        </p:spPr>
      </p:pic>
      <p:sp>
        <p:nvSpPr>
          <p:cNvPr id="71" name="CaixaDeTexto 70">
            <a:extLst>
              <a:ext uri="{FF2B5EF4-FFF2-40B4-BE49-F238E27FC236}">
                <a16:creationId xmlns:a16="http://schemas.microsoft.com/office/drawing/2014/main" id="{6F7D96FF-7571-898A-9206-2C8F44CF12FA}"/>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Free  </a:t>
            </a:r>
          </a:p>
        </p:txBody>
      </p:sp>
      <p:sp>
        <p:nvSpPr>
          <p:cNvPr id="72" name="CaixaDeTexto 71">
            <a:extLst>
              <a:ext uri="{FF2B5EF4-FFF2-40B4-BE49-F238E27FC236}">
                <a16:creationId xmlns:a16="http://schemas.microsoft.com/office/drawing/2014/main" id="{A86975AF-A56C-EE44-DB07-A2D29D1DF7FE}"/>
              </a:ext>
            </a:extLst>
          </p:cNvPr>
          <p:cNvSpPr txBox="1"/>
          <p:nvPr/>
        </p:nvSpPr>
        <p:spPr>
          <a:xfrm>
            <a:off x="5685509" y="2487758"/>
            <a:ext cx="820981"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0.05-0.6%</a:t>
            </a:r>
          </a:p>
        </p:txBody>
      </p:sp>
      <p:pic>
        <p:nvPicPr>
          <p:cNvPr id="73" name="Imagem 72">
            <a:extLst>
              <a:ext uri="{FF2B5EF4-FFF2-40B4-BE49-F238E27FC236}">
                <a16:creationId xmlns:a16="http://schemas.microsoft.com/office/drawing/2014/main" id="{CC0EC772-F64A-B424-56D1-29A1013C3EE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74" name="CaixaDeTexto 73">
            <a:extLst>
              <a:ext uri="{FF2B5EF4-FFF2-40B4-BE49-F238E27FC236}">
                <a16:creationId xmlns:a16="http://schemas.microsoft.com/office/drawing/2014/main" id="{5E95A683-92D0-3DFC-FE80-E304462A7711}"/>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rPr>
              <a:t>Liquid</a:t>
            </a:r>
          </a:p>
        </p:txBody>
      </p:sp>
      <p:sp>
        <p:nvSpPr>
          <p:cNvPr id="75" name="CaixaDeTexto 74">
            <a:extLst>
              <a:ext uri="{FF2B5EF4-FFF2-40B4-BE49-F238E27FC236}">
                <a16:creationId xmlns:a16="http://schemas.microsoft.com/office/drawing/2014/main" id="{8B0F97BA-FFCF-28D7-E11B-0B3F3DEE2318}"/>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084337"/>
                </a:solidFill>
                <a:latin typeface="DM Sans" pitchFamily="2" charset="0"/>
              </a:rPr>
              <a:t>4.5-8.0</a:t>
            </a:r>
            <a:endParaRPr kumimoji="0" lang="en-US" sz="1000" b="0" i="0" u="none" strike="noStrike" kern="1200" cap="none" spc="0" normalizeH="0" baseline="0" noProof="0">
              <a:ln>
                <a:noFill/>
              </a:ln>
              <a:solidFill>
                <a:srgbClr val="084337"/>
              </a:solidFill>
              <a:effectLst/>
              <a:uLnTx/>
              <a:uFillTx/>
              <a:latin typeface="DM Sans" pitchFamily="2" charset="0"/>
            </a:endParaRPr>
          </a:p>
        </p:txBody>
      </p:sp>
      <p:sp>
        <p:nvSpPr>
          <p:cNvPr id="82" name="Title 27">
            <a:extLst>
              <a:ext uri="{FF2B5EF4-FFF2-40B4-BE49-F238E27FC236}">
                <a16:creationId xmlns:a16="http://schemas.microsoft.com/office/drawing/2014/main" id="{C329BFC1-6F21-8C7A-972A-3517534042A8}"/>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rgbClr val="084337"/>
                </a:solidFill>
                <a:latin typeface="DM Sans" pitchFamily="2" charset="77"/>
              </a:rPr>
              <a:t>* In vitro ** in vivo</a:t>
            </a:r>
          </a:p>
        </p:txBody>
      </p:sp>
      <p:grpSp>
        <p:nvGrpSpPr>
          <p:cNvPr id="13" name="Agrupar 12">
            <a:extLst>
              <a:ext uri="{FF2B5EF4-FFF2-40B4-BE49-F238E27FC236}">
                <a16:creationId xmlns:a16="http://schemas.microsoft.com/office/drawing/2014/main" id="{07F40627-A960-8611-18BF-1F850FEC3269}"/>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43C28F62-A859-BA0B-AC51-CE2DF316C399}"/>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E63E439F-9487-0384-6691-9F3362D703E3}"/>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rgbClr val="084337"/>
                  </a:solidFill>
                  <a:latin typeface="DM Sans" pitchFamily="2" charset="0"/>
                </a:rPr>
                <a:t>VIEW IMPACT CARD</a:t>
              </a:r>
              <a:endParaRPr kumimoji="0" lang="en-US" sz="900" b="1" i="0" u="none" strike="noStrike" kern="1200" cap="none" spc="0" normalizeH="0" baseline="0" noProof="0">
                <a:ln>
                  <a:noFill/>
                </a:ln>
                <a:solidFill>
                  <a:srgbClr val="084337"/>
                </a:solidFill>
                <a:effectLst/>
                <a:uLnTx/>
                <a:uFillTx/>
                <a:latin typeface="DM Sans" pitchFamily="2" charset="0"/>
              </a:endParaRPr>
            </a:p>
          </p:txBody>
        </p:sp>
        <p:pic>
          <p:nvPicPr>
            <p:cNvPr id="87" name="Imagem 86">
              <a:extLst>
                <a:ext uri="{FF2B5EF4-FFF2-40B4-BE49-F238E27FC236}">
                  <a16:creationId xmlns:a16="http://schemas.microsoft.com/office/drawing/2014/main" id="{8B1C36FF-7F73-167B-02B3-CF92043694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F5CD60A8-57A3-43C9-6D67-2D5DE2DC045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2" name="Imagem 11">
            <a:extLst>
              <a:ext uri="{FF2B5EF4-FFF2-40B4-BE49-F238E27FC236}">
                <a16:creationId xmlns:a16="http://schemas.microsoft.com/office/drawing/2014/main" id="{13A95D4F-E758-71AA-B92A-0F588E724662}"/>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595578" y="444381"/>
            <a:ext cx="2308127" cy="364140"/>
          </a:xfrm>
          <a:prstGeom prst="rect">
            <a:avLst/>
          </a:prstGeom>
        </p:spPr>
      </p:pic>
      <p:graphicFrame>
        <p:nvGraphicFramePr>
          <p:cNvPr id="14" name="Tabela 13">
            <a:extLst>
              <a:ext uri="{FF2B5EF4-FFF2-40B4-BE49-F238E27FC236}">
                <a16:creationId xmlns:a16="http://schemas.microsoft.com/office/drawing/2014/main" id="{B5DC8D95-F603-C189-AB7F-FB8D4A845500}"/>
              </a:ext>
            </a:extLst>
          </p:cNvPr>
          <p:cNvGraphicFramePr>
            <a:graphicFrameLocks noGrp="1"/>
          </p:cNvGraphicFramePr>
          <p:nvPr/>
        </p:nvGraphicFramePr>
        <p:xfrm>
          <a:off x="357991" y="5107457"/>
          <a:ext cx="11545714" cy="830888"/>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8308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chemeClr val="bg1"/>
                          </a:solidFill>
                          <a:latin typeface="DM Sans Bold" pitchFamily="2" charset="0"/>
                        </a:rPr>
                        <a:t>REGISTRATION</a:t>
                      </a:r>
                      <a:br>
                        <a:rPr lang="en-GB" sz="1000" kern="0" spc="100">
                          <a:solidFill>
                            <a:schemeClr val="bg1"/>
                          </a:solidFill>
                          <a:latin typeface="DM Sans Bold" pitchFamily="2" charset="0"/>
                        </a:rPr>
                      </a:br>
                      <a:r>
                        <a:rPr lang="en-GB" sz="1000" kern="0" spc="100">
                          <a:solidFill>
                            <a:schemeClr val="bg1"/>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21" name="Agrupar 20">
            <a:extLst>
              <a:ext uri="{FF2B5EF4-FFF2-40B4-BE49-F238E27FC236}">
                <a16:creationId xmlns:a16="http://schemas.microsoft.com/office/drawing/2014/main" id="{F964054D-B5C0-3D01-A56F-A28A9E1F2F72}"/>
              </a:ext>
            </a:extLst>
          </p:cNvPr>
          <p:cNvGrpSpPr/>
          <p:nvPr/>
        </p:nvGrpSpPr>
        <p:grpSpPr>
          <a:xfrm>
            <a:off x="2060721" y="5255465"/>
            <a:ext cx="5063561" cy="532087"/>
            <a:chOff x="1665636" y="4916680"/>
            <a:chExt cx="6603867" cy="693944"/>
          </a:xfrm>
        </p:grpSpPr>
        <p:pic>
          <p:nvPicPr>
            <p:cNvPr id="22" name="Picture 7" descr="Logo&#10;&#10;Description automatically generated">
              <a:extLst>
                <a:ext uri="{FF2B5EF4-FFF2-40B4-BE49-F238E27FC236}">
                  <a16:creationId xmlns:a16="http://schemas.microsoft.com/office/drawing/2014/main" id="{9CC56ADE-FF44-8DE0-2E34-0BC0414F60C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749247" y="4964042"/>
              <a:ext cx="869476" cy="646582"/>
            </a:xfrm>
            <a:prstGeom prst="rect">
              <a:avLst/>
            </a:prstGeom>
          </p:spPr>
        </p:pic>
        <p:pic>
          <p:nvPicPr>
            <p:cNvPr id="23" name="Picture 8">
              <a:extLst>
                <a:ext uri="{FF2B5EF4-FFF2-40B4-BE49-F238E27FC236}">
                  <a16:creationId xmlns:a16="http://schemas.microsoft.com/office/drawing/2014/main" id="{AC0E32F6-B2B4-2175-F697-F5513D214161}"/>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3742435" y="4978538"/>
              <a:ext cx="766723" cy="576001"/>
            </a:xfrm>
            <a:prstGeom prst="rect">
              <a:avLst/>
            </a:prstGeom>
            <a:ln>
              <a:noFill/>
            </a:ln>
            <a:effectLst/>
          </p:spPr>
        </p:pic>
        <p:pic>
          <p:nvPicPr>
            <p:cNvPr id="24" name="Picture 9" descr="Logo&#10;&#10;Description automatically generated">
              <a:extLst>
                <a:ext uri="{FF2B5EF4-FFF2-40B4-BE49-F238E27FC236}">
                  <a16:creationId xmlns:a16="http://schemas.microsoft.com/office/drawing/2014/main" id="{86F6432D-3098-3B13-0D9D-7E9D6D0AAE2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702337" y="4972510"/>
              <a:ext cx="638114" cy="638114"/>
            </a:xfrm>
            <a:prstGeom prst="rect">
              <a:avLst/>
            </a:prstGeom>
          </p:spPr>
        </p:pic>
        <p:pic>
          <p:nvPicPr>
            <p:cNvPr id="25" name="Picture 7" descr="logo_QUALI-A.png">
              <a:extLst>
                <a:ext uri="{FF2B5EF4-FFF2-40B4-BE49-F238E27FC236}">
                  <a16:creationId xmlns:a16="http://schemas.microsoft.com/office/drawing/2014/main" id="{330DE250-7496-9F05-1896-7CEE13B9B854}"/>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375067" y="5151774"/>
              <a:ext cx="894436" cy="2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phic 17">
              <a:extLst>
                <a:ext uri="{FF2B5EF4-FFF2-40B4-BE49-F238E27FC236}">
                  <a16:creationId xmlns:a16="http://schemas.microsoft.com/office/drawing/2014/main" id="{3EB29FE2-3387-97CF-A055-2F7FC457E5CA}"/>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665636" y="4916680"/>
              <a:ext cx="869474" cy="660801"/>
            </a:xfrm>
            <a:prstGeom prst="rect">
              <a:avLst/>
            </a:prstGeom>
          </p:spPr>
        </p:pic>
      </p:grpSp>
      <p:pic>
        <p:nvPicPr>
          <p:cNvPr id="7" name="Picture 6">
            <a:extLst>
              <a:ext uri="{FF2B5EF4-FFF2-40B4-BE49-F238E27FC236}">
                <a16:creationId xmlns:a16="http://schemas.microsoft.com/office/drawing/2014/main" id="{74210296-190C-E0AF-1326-1E3E204CCC84}"/>
              </a:ext>
            </a:extLst>
          </p:cNvPr>
          <p:cNvPicPr>
            <a:picLocks noChangeAspect="1"/>
          </p:cNvPicPr>
          <p:nvPr/>
        </p:nvPicPr>
        <p:blipFill>
          <a:blip r:embed="rId17"/>
          <a:stretch>
            <a:fillRect/>
          </a:stretch>
        </p:blipFill>
        <p:spPr>
          <a:xfrm>
            <a:off x="5700748" y="5240465"/>
            <a:ext cx="552541" cy="589377"/>
          </a:xfrm>
          <a:prstGeom prst="rect">
            <a:avLst/>
          </a:prstGeom>
        </p:spPr>
      </p:pic>
      <p:pic>
        <p:nvPicPr>
          <p:cNvPr id="8" name="Picture 7">
            <a:extLst>
              <a:ext uri="{FF2B5EF4-FFF2-40B4-BE49-F238E27FC236}">
                <a16:creationId xmlns:a16="http://schemas.microsoft.com/office/drawing/2014/main" id="{327D5745-2E0F-B998-1631-5E95C960A7E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953980" y="5111888"/>
            <a:ext cx="616142" cy="751606"/>
          </a:xfrm>
          <a:prstGeom prst="rect">
            <a:avLst/>
          </a:prstGeom>
        </p:spPr>
      </p:pic>
    </p:spTree>
    <p:extLst>
      <p:ext uri="{BB962C8B-B14F-4D97-AF65-F5344CB8AC3E}">
        <p14:creationId xmlns:p14="http://schemas.microsoft.com/office/powerpoint/2010/main" val="3127403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222F35B-C98D-32F5-74C7-D41002323920}"/>
            </a:ext>
          </a:extLst>
        </p:cNvPr>
        <p:cNvGrpSpPr/>
        <p:nvPr/>
      </p:nvGrpSpPr>
      <p:grpSpPr>
        <a:xfrm>
          <a:off x="0" y="0"/>
          <a:ext cx="0" cy="0"/>
          <a:chOff x="0" y="0"/>
          <a:chExt cx="0" cy="0"/>
        </a:xfrm>
      </p:grpSpPr>
      <p:grpSp>
        <p:nvGrpSpPr>
          <p:cNvPr id="45" name="Agrupar 44">
            <a:extLst>
              <a:ext uri="{FF2B5EF4-FFF2-40B4-BE49-F238E27FC236}">
                <a16:creationId xmlns:a16="http://schemas.microsoft.com/office/drawing/2014/main" id="{B79F90BF-8B1D-314D-8F6F-C1E2DE8850EB}"/>
              </a:ext>
            </a:extLst>
          </p:cNvPr>
          <p:cNvGrpSpPr/>
          <p:nvPr/>
        </p:nvGrpSpPr>
        <p:grpSpPr>
          <a:xfrm>
            <a:off x="-1748" y="-11837"/>
            <a:ext cx="12268153" cy="6907626"/>
            <a:chOff x="-1748" y="-11837"/>
            <a:chExt cx="12268153" cy="6907626"/>
          </a:xfrm>
        </p:grpSpPr>
        <p:pic>
          <p:nvPicPr>
            <p:cNvPr id="46" name="Imagem 8">
              <a:extLst>
                <a:ext uri="{FF2B5EF4-FFF2-40B4-BE49-F238E27FC236}">
                  <a16:creationId xmlns:a16="http://schemas.microsoft.com/office/drawing/2014/main" id="{1ED28888-7C13-B74D-8DA2-C2EDA4E0D53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56" name="Retângulo 55">
              <a:extLst>
                <a:ext uri="{FF2B5EF4-FFF2-40B4-BE49-F238E27FC236}">
                  <a16:creationId xmlns:a16="http://schemas.microsoft.com/office/drawing/2014/main" id="{C6EABF75-9EBA-0D4A-825D-F0002773AB89}"/>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tângulo 56">
            <a:extLst>
              <a:ext uri="{FF2B5EF4-FFF2-40B4-BE49-F238E27FC236}">
                <a16:creationId xmlns:a16="http://schemas.microsoft.com/office/drawing/2014/main" id="{B075AE5F-3F38-F34E-A44E-3F3E9DCFB2C8}"/>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C0879331-0CEA-57EA-3A7F-C5C39A134377}"/>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63C8A2EC-C0DF-13A2-0694-BADDA74575D5}"/>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AB319EC8-0701-3773-9A64-524EAFD1F32C}"/>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D04ED3CB-97DB-C9B7-D37F-3D83DD2A099C}"/>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EAD8608F-D5F2-146E-BC7E-237E00E6C94A}"/>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17" name="Rectangle 16">
            <a:extLst>
              <a:ext uri="{FF2B5EF4-FFF2-40B4-BE49-F238E27FC236}">
                <a16:creationId xmlns:a16="http://schemas.microsoft.com/office/drawing/2014/main" id="{C3CA926F-0E0B-472D-C656-1D30283C4294}"/>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69" name="Imagem 68">
            <a:extLst>
              <a:ext uri="{FF2B5EF4-FFF2-40B4-BE49-F238E27FC236}">
                <a16:creationId xmlns:a16="http://schemas.microsoft.com/office/drawing/2014/main" id="{93B15D7B-08A7-7233-601E-95673898F7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73" name="Imagem 72">
            <a:extLst>
              <a:ext uri="{FF2B5EF4-FFF2-40B4-BE49-F238E27FC236}">
                <a16:creationId xmlns:a16="http://schemas.microsoft.com/office/drawing/2014/main" id="{5801137D-91DC-80F0-7DF7-668A59E3FE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82" name="Title 27">
            <a:extLst>
              <a:ext uri="{FF2B5EF4-FFF2-40B4-BE49-F238E27FC236}">
                <a16:creationId xmlns:a16="http://schemas.microsoft.com/office/drawing/2014/main" id="{3D6E61CE-EF47-8270-BE95-52DE69C2A181}"/>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vitro/Literature</a:t>
            </a:r>
          </a:p>
        </p:txBody>
      </p:sp>
      <p:grpSp>
        <p:nvGrpSpPr>
          <p:cNvPr id="13" name="Agrupar 12">
            <a:extLst>
              <a:ext uri="{FF2B5EF4-FFF2-40B4-BE49-F238E27FC236}">
                <a16:creationId xmlns:a16="http://schemas.microsoft.com/office/drawing/2014/main" id="{FF01DE56-DB56-13C7-DAD4-9C6777D93321}"/>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68F803D9-69A6-B84A-E32A-8B9CA3206CFA}"/>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6A6236B9-F8E9-CBB8-0E2D-87C514528152}"/>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D3F3C17C-050B-226B-4A68-5451C126BE90}"/>
                </a:ext>
              </a:extLst>
            </p:cNvPr>
            <p:cNvPicPr>
              <a:picLocks noChangeAspect="1"/>
            </p:cNvPicPr>
            <p:nvPr/>
          </p:nvPicPr>
          <p:blipFill>
            <a:blip r:embed="rId7"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D7F538E7-27B7-BDF6-E369-5E70CB1655E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8" name="Imagem 28" descr="Desenho com traços pretos em fundo branco&#10;&#10;Descrição gerada automaticamente">
            <a:extLst>
              <a:ext uri="{FF2B5EF4-FFF2-40B4-BE49-F238E27FC236}">
                <a16:creationId xmlns:a16="http://schemas.microsoft.com/office/drawing/2014/main" id="{DE166C36-FE32-DA96-7957-37E368B712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sp>
        <p:nvSpPr>
          <p:cNvPr id="31" name="Title 27">
            <a:extLst>
              <a:ext uri="{FF2B5EF4-FFF2-40B4-BE49-F238E27FC236}">
                <a16:creationId xmlns:a16="http://schemas.microsoft.com/office/drawing/2014/main" id="{88108FA6-1507-51CC-2B97-0C1761D560A9}"/>
              </a:ext>
            </a:extLst>
          </p:cNvPr>
          <p:cNvSpPr txBox="1">
            <a:spLocks/>
          </p:cNvSpPr>
          <p:nvPr/>
        </p:nvSpPr>
        <p:spPr>
          <a:xfrm>
            <a:off x="35798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600">
                <a:solidFill>
                  <a:schemeClr val="bg1"/>
                </a:solidFill>
                <a:latin typeface="DM Sans" pitchFamily="2" charset="77"/>
              </a:rPr>
              <a:t>ALPAFLOR® SAMBUCUS AO</a:t>
            </a:r>
            <a:endParaRPr lang="en-US" sz="1400" b="0" i="1">
              <a:solidFill>
                <a:schemeClr val="bg1"/>
              </a:solidFill>
              <a:latin typeface="DM Sans" pitchFamily="2" charset="77"/>
              <a:ea typeface="+mn-ea"/>
              <a:cs typeface="+mn-cs"/>
            </a:endParaRPr>
          </a:p>
        </p:txBody>
      </p:sp>
      <p:graphicFrame>
        <p:nvGraphicFramePr>
          <p:cNvPr id="32" name="Tabela 31">
            <a:extLst>
              <a:ext uri="{FF2B5EF4-FFF2-40B4-BE49-F238E27FC236}">
                <a16:creationId xmlns:a16="http://schemas.microsoft.com/office/drawing/2014/main" id="{039AC5D7-AEF3-597A-27C9-D297C3ECD5AC}"/>
              </a:ext>
            </a:extLst>
          </p:cNvPr>
          <p:cNvGraphicFramePr>
            <a:graphicFrameLocks noGrp="1"/>
          </p:cNvGraphicFramePr>
          <p:nvPr>
            <p:extLst>
              <p:ext uri="{D42A27DB-BD31-4B8C-83A1-F6EECF244321}">
                <p14:modId xmlns:p14="http://schemas.microsoft.com/office/powerpoint/2010/main" val="3013179011"/>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4" name="Tabela 33">
            <a:extLst>
              <a:ext uri="{FF2B5EF4-FFF2-40B4-BE49-F238E27FC236}">
                <a16:creationId xmlns:a16="http://schemas.microsoft.com/office/drawing/2014/main" id="{83183DCF-707D-8A91-22D9-B8EF36F60A8E}"/>
              </a:ext>
            </a:extLst>
          </p:cNvPr>
          <p:cNvGraphicFramePr>
            <a:graphicFrameLocks noGrp="1"/>
          </p:cNvGraphicFramePr>
          <p:nvPr>
            <p:extLst>
              <p:ext uri="{D42A27DB-BD31-4B8C-83A1-F6EECF244321}">
                <p14:modId xmlns:p14="http://schemas.microsoft.com/office/powerpoint/2010/main" val="2316399448"/>
              </p:ext>
            </p:extLst>
          </p:nvPr>
        </p:nvGraphicFramePr>
        <p:xfrm>
          <a:off x="357990" y="3069475"/>
          <a:ext cx="9602439"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Inhibits inflammatory markers such as IL1</a:t>
                      </a:r>
                      <a:r>
                        <a:rPr kumimoji="0" lang="el-GR" sz="1000" b="0" i="0" u="none" strike="noStrike" kern="1200" cap="none" spc="0" normalizeH="0" baseline="0" noProof="0">
                          <a:ln>
                            <a:noFill/>
                          </a:ln>
                          <a:solidFill>
                            <a:schemeClr val="bg1"/>
                          </a:solidFill>
                          <a:effectLst/>
                          <a:uLnTx/>
                          <a:uFillTx/>
                          <a:latin typeface="DM Sans" pitchFamily="2" charset="0"/>
                        </a:rPr>
                        <a:t>α, </a:t>
                      </a:r>
                      <a:r>
                        <a:rPr kumimoji="0" lang="en-US" sz="1000" b="0" i="0" u="none" strike="noStrike" kern="1200" cap="none" spc="0" normalizeH="0" baseline="0" noProof="0">
                          <a:ln>
                            <a:noFill/>
                          </a:ln>
                          <a:solidFill>
                            <a:schemeClr val="bg1"/>
                          </a:solidFill>
                          <a:effectLst/>
                          <a:uLnTx/>
                          <a:uFillTx/>
                          <a:latin typeface="DM Sans" pitchFamily="2" charset="0"/>
                        </a:rPr>
                        <a:t>IL1</a:t>
                      </a:r>
                      <a:r>
                        <a:rPr kumimoji="0" lang="el-GR" sz="1000" b="0" i="0" u="none" strike="noStrike" kern="1200" cap="none" spc="0" normalizeH="0" baseline="0" noProof="0">
                          <a:ln>
                            <a:noFill/>
                          </a:ln>
                          <a:solidFill>
                            <a:schemeClr val="bg1"/>
                          </a:solidFill>
                          <a:effectLst/>
                          <a:uLnTx/>
                          <a:uFillTx/>
                          <a:latin typeface="DM Sans" pitchFamily="2" charset="0"/>
                        </a:rPr>
                        <a:t>β, </a:t>
                      </a:r>
                      <a:r>
                        <a:rPr kumimoji="0" lang="en-US" sz="1000" b="0" i="0" u="none" strike="noStrike" kern="1200" cap="none" spc="0" normalizeH="0" baseline="0" noProof="0">
                          <a:ln>
                            <a:noFill/>
                          </a:ln>
                          <a:solidFill>
                            <a:schemeClr val="bg1"/>
                          </a:solidFill>
                          <a:effectLst/>
                          <a:uLnTx/>
                          <a:uFillTx/>
                          <a:latin typeface="DM Sans" pitchFamily="2" charset="0"/>
                        </a:rPr>
                        <a:t>TNF</a:t>
                      </a:r>
                      <a:r>
                        <a:rPr kumimoji="0" lang="el-GR" sz="1000" b="0" i="0" u="none" strike="noStrike" kern="1200" cap="none" spc="0" normalizeH="0" baseline="0" noProof="0">
                          <a:ln>
                            <a:noFill/>
                          </a:ln>
                          <a:solidFill>
                            <a:schemeClr val="bg1"/>
                          </a:solidFill>
                          <a:effectLst/>
                          <a:uLnTx/>
                          <a:uFillTx/>
                          <a:latin typeface="DM Sans" pitchFamily="2" charset="0"/>
                        </a:rPr>
                        <a:t>α </a:t>
                      </a:r>
                      <a:r>
                        <a:rPr kumimoji="0" lang="en-US" sz="1000" b="0" i="0" u="none" strike="noStrike" kern="1200" cap="none" spc="0" normalizeH="0" baseline="0" noProof="0">
                          <a:ln>
                            <a:noFill/>
                          </a:ln>
                          <a:solidFill>
                            <a:schemeClr val="bg1"/>
                          </a:solidFill>
                          <a:effectLst/>
                          <a:uLnTx/>
                          <a:uFillTx/>
                          <a:latin typeface="DM Sans" pitchFamily="2" charset="0"/>
                        </a:rPr>
                        <a:t>and VEGF (Vascular Endothelial Growth factor)* </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Helps against puffiness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Supports against diffuse reddening and heavy legs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35" name="CaixaDeTexto 34">
            <a:extLst>
              <a:ext uri="{FF2B5EF4-FFF2-40B4-BE49-F238E27FC236}">
                <a16:creationId xmlns:a16="http://schemas.microsoft.com/office/drawing/2014/main" id="{0EFC24A6-5BEE-3F8D-3427-8171BA30FAD9}"/>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Sustainable gentle extraction of dried plant (with water/organic ethanol) following green chemistry principles </a:t>
            </a:r>
          </a:p>
        </p:txBody>
      </p:sp>
      <p:sp>
        <p:nvSpPr>
          <p:cNvPr id="36" name="Title 27">
            <a:extLst>
              <a:ext uri="{FF2B5EF4-FFF2-40B4-BE49-F238E27FC236}">
                <a16:creationId xmlns:a16="http://schemas.microsoft.com/office/drawing/2014/main" id="{4E178956-ACCB-0A3E-CAC0-EE4B1377BBE3}"/>
              </a:ext>
            </a:extLst>
          </p:cNvPr>
          <p:cNvSpPr txBox="1">
            <a:spLocks/>
          </p:cNvSpPr>
          <p:nvPr/>
        </p:nvSpPr>
        <p:spPr>
          <a:xfrm>
            <a:off x="369355" y="813515"/>
            <a:ext cx="8877623"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77"/>
              </a:rPr>
              <a:t>INCI NAME: Sambucus Nigra Flower Extract, Glycerin, Water, Citric Acid, Sodium Benzoate, Potassium Sorbate </a:t>
            </a:r>
          </a:p>
          <a:p>
            <a:pPr>
              <a:lnSpc>
                <a:spcPct val="150000"/>
              </a:lnSpc>
            </a:pPr>
            <a:endParaRPr lang="en-US" sz="1200" b="0">
              <a:solidFill>
                <a:schemeClr val="bg1"/>
              </a:solidFill>
              <a:latin typeface="DM Sans" pitchFamily="2" charset="77"/>
            </a:endParaRPr>
          </a:p>
        </p:txBody>
      </p:sp>
      <p:sp>
        <p:nvSpPr>
          <p:cNvPr id="37" name="CaixaDeTexto 36">
            <a:extLst>
              <a:ext uri="{FF2B5EF4-FFF2-40B4-BE49-F238E27FC236}">
                <a16:creationId xmlns:a16="http://schemas.microsoft.com/office/drawing/2014/main" id="{D067B443-00EE-8754-DA64-14CFC53DAED0}"/>
              </a:ext>
            </a:extLst>
          </p:cNvPr>
          <p:cNvSpPr txBox="1"/>
          <p:nvPr/>
        </p:nvSpPr>
        <p:spPr>
          <a:xfrm>
            <a:off x="10086986" y="2383543"/>
            <a:ext cx="164344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main components readily biodegradable</a:t>
            </a:r>
          </a:p>
        </p:txBody>
      </p:sp>
      <p:sp>
        <p:nvSpPr>
          <p:cNvPr id="39" name="CaixaDeTexto 38">
            <a:extLst>
              <a:ext uri="{FF2B5EF4-FFF2-40B4-BE49-F238E27FC236}">
                <a16:creationId xmlns:a16="http://schemas.microsoft.com/office/drawing/2014/main" id="{81585DD3-2285-A6B6-1C13-FC26EAC0693E}"/>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sp>
        <p:nvSpPr>
          <p:cNvPr id="40" name="CaixaDeTexto 39">
            <a:extLst>
              <a:ext uri="{FF2B5EF4-FFF2-40B4-BE49-F238E27FC236}">
                <a16:creationId xmlns:a16="http://schemas.microsoft.com/office/drawing/2014/main" id="{8FF168A2-D802-8F45-32C4-D5F559D4D136}"/>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Free  </a:t>
            </a:r>
          </a:p>
        </p:txBody>
      </p:sp>
      <p:sp>
        <p:nvSpPr>
          <p:cNvPr id="41" name="CaixaDeTexto 40">
            <a:extLst>
              <a:ext uri="{FF2B5EF4-FFF2-40B4-BE49-F238E27FC236}">
                <a16:creationId xmlns:a16="http://schemas.microsoft.com/office/drawing/2014/main" id="{55E379CE-DA13-98E7-AF4B-40B76AA153A0}"/>
              </a:ext>
            </a:extLst>
          </p:cNvPr>
          <p:cNvSpPr txBox="1"/>
          <p:nvPr/>
        </p:nvSpPr>
        <p:spPr>
          <a:xfrm>
            <a:off x="563194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1-3%</a:t>
            </a:r>
          </a:p>
        </p:txBody>
      </p:sp>
      <p:sp>
        <p:nvSpPr>
          <p:cNvPr id="42" name="CaixaDeTexto 41">
            <a:extLst>
              <a:ext uri="{FF2B5EF4-FFF2-40B4-BE49-F238E27FC236}">
                <a16:creationId xmlns:a16="http://schemas.microsoft.com/office/drawing/2014/main" id="{96865792-4910-C88E-0B26-8159BBE1B7D8}"/>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43" name="CaixaDeTexto 42">
            <a:extLst>
              <a:ext uri="{FF2B5EF4-FFF2-40B4-BE49-F238E27FC236}">
                <a16:creationId xmlns:a16="http://schemas.microsoft.com/office/drawing/2014/main" id="{6F4CC234-0286-DACB-E1FD-85A53CFF7CC0}"/>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3.5-5.5</a:t>
            </a:r>
          </a:p>
        </p:txBody>
      </p:sp>
      <p:graphicFrame>
        <p:nvGraphicFramePr>
          <p:cNvPr id="44" name="Tabela 43">
            <a:extLst>
              <a:ext uri="{FF2B5EF4-FFF2-40B4-BE49-F238E27FC236}">
                <a16:creationId xmlns:a16="http://schemas.microsoft.com/office/drawing/2014/main" id="{4E8EE352-077D-227C-679A-6D657D156EEE}"/>
              </a:ext>
            </a:extLst>
          </p:cNvPr>
          <p:cNvGraphicFramePr>
            <a:graphicFrameLocks noGrp="1"/>
          </p:cNvGraphicFramePr>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47" name="Group 28">
            <a:extLst>
              <a:ext uri="{FF2B5EF4-FFF2-40B4-BE49-F238E27FC236}">
                <a16:creationId xmlns:a16="http://schemas.microsoft.com/office/drawing/2014/main" id="{99E7FCF9-6063-7471-9190-D61B6453B9D1}"/>
              </a:ext>
            </a:extLst>
          </p:cNvPr>
          <p:cNvGrpSpPr/>
          <p:nvPr/>
        </p:nvGrpSpPr>
        <p:grpSpPr>
          <a:xfrm>
            <a:off x="3408173" y="5248249"/>
            <a:ext cx="5615131" cy="579521"/>
            <a:chOff x="2894681" y="4779137"/>
            <a:chExt cx="6579114" cy="679011"/>
          </a:xfrm>
        </p:grpSpPr>
        <p:pic>
          <p:nvPicPr>
            <p:cNvPr id="48" name="Picture 7" descr="Logo&#10;&#10;Description automatically generated">
              <a:extLst>
                <a:ext uri="{FF2B5EF4-FFF2-40B4-BE49-F238E27FC236}">
                  <a16:creationId xmlns:a16="http://schemas.microsoft.com/office/drawing/2014/main" id="{9F074BE1-9E86-3140-A193-761A422EB2F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49" name="Picture 8">
              <a:extLst>
                <a:ext uri="{FF2B5EF4-FFF2-40B4-BE49-F238E27FC236}">
                  <a16:creationId xmlns:a16="http://schemas.microsoft.com/office/drawing/2014/main" id="{AF621A63-BE19-9391-6CE9-7FE77F034C2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50" name="Picture 9" descr="Logo&#10;&#10;Description automatically generated">
              <a:extLst>
                <a:ext uri="{FF2B5EF4-FFF2-40B4-BE49-F238E27FC236}">
                  <a16:creationId xmlns:a16="http://schemas.microsoft.com/office/drawing/2014/main" id="{81C6E52D-32E5-E377-4456-249A984816B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51" name="Picture 34" descr="A picture containing food&#10;&#10;Description automatically generated">
              <a:extLst>
                <a:ext uri="{FF2B5EF4-FFF2-40B4-BE49-F238E27FC236}">
                  <a16:creationId xmlns:a16="http://schemas.microsoft.com/office/drawing/2014/main" id="{F66CAA9E-F3F2-B5E6-C161-1D2B1D38F81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52" name="Picture 35" descr="A picture containing drawing, food, people, parked&#10;&#10;Description automatically generated">
              <a:extLst>
                <a:ext uri="{FF2B5EF4-FFF2-40B4-BE49-F238E27FC236}">
                  <a16:creationId xmlns:a16="http://schemas.microsoft.com/office/drawing/2014/main" id="{A15CBAF6-3F39-317D-8204-E01F039DE78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53" name="Picture 37" descr="A close up of a sign&#10;&#10;Description automatically generated">
              <a:extLst>
                <a:ext uri="{FF2B5EF4-FFF2-40B4-BE49-F238E27FC236}">
                  <a16:creationId xmlns:a16="http://schemas.microsoft.com/office/drawing/2014/main" id="{3729DFE0-8C2D-99C7-4227-AD6C1858165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54" name="Picture 38" descr="A close up of a logo&#10;&#10;Description automatically generated">
              <a:extLst>
                <a:ext uri="{FF2B5EF4-FFF2-40B4-BE49-F238E27FC236}">
                  <a16:creationId xmlns:a16="http://schemas.microsoft.com/office/drawing/2014/main" id="{79D66CFB-8464-D894-76AF-C36FE80C141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pic>
        <p:nvPicPr>
          <p:cNvPr id="6" name="Imagem 5">
            <a:extLst>
              <a:ext uri="{FF2B5EF4-FFF2-40B4-BE49-F238E27FC236}">
                <a16:creationId xmlns:a16="http://schemas.microsoft.com/office/drawing/2014/main" id="{1FFC4778-D50B-B516-90C4-8EF04EA7069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277796" y="2484869"/>
            <a:ext cx="264923" cy="252000"/>
          </a:xfrm>
          <a:prstGeom prst="rect">
            <a:avLst/>
          </a:prstGeom>
        </p:spPr>
      </p:pic>
      <p:pic>
        <p:nvPicPr>
          <p:cNvPr id="5" name="Picture 4">
            <a:extLst>
              <a:ext uri="{FF2B5EF4-FFF2-40B4-BE49-F238E27FC236}">
                <a16:creationId xmlns:a16="http://schemas.microsoft.com/office/drawing/2014/main" id="{C8ADE635-17D9-D384-E058-199D3E98CE88}"/>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188303" y="5117388"/>
            <a:ext cx="616142" cy="751606"/>
          </a:xfrm>
          <a:prstGeom prst="rect">
            <a:avLst/>
          </a:prstGeom>
        </p:spPr>
      </p:pic>
      <p:pic>
        <p:nvPicPr>
          <p:cNvPr id="10" name="Picture 9">
            <a:extLst>
              <a:ext uri="{FF2B5EF4-FFF2-40B4-BE49-F238E27FC236}">
                <a16:creationId xmlns:a16="http://schemas.microsoft.com/office/drawing/2014/main" id="{C4F7FB53-1398-4498-F6FB-E4DFA38744D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480721" y="5237174"/>
            <a:ext cx="757425" cy="568670"/>
          </a:xfrm>
          <a:prstGeom prst="rect">
            <a:avLst/>
          </a:prstGeom>
        </p:spPr>
      </p:pic>
    </p:spTree>
    <p:extLst>
      <p:ext uri="{BB962C8B-B14F-4D97-AF65-F5344CB8AC3E}">
        <p14:creationId xmlns:p14="http://schemas.microsoft.com/office/powerpoint/2010/main" val="2526063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495891-1B36-5F72-33EB-9226F4A3EB7D}"/>
            </a:ext>
          </a:extLst>
        </p:cNvPr>
        <p:cNvGrpSpPr/>
        <p:nvPr/>
      </p:nvGrpSpPr>
      <p:grpSpPr>
        <a:xfrm>
          <a:off x="0" y="0"/>
          <a:ext cx="0" cy="0"/>
          <a:chOff x="0" y="0"/>
          <a:chExt cx="0" cy="0"/>
        </a:xfrm>
      </p:grpSpPr>
      <p:grpSp>
        <p:nvGrpSpPr>
          <p:cNvPr id="37" name="Agrupar 36">
            <a:extLst>
              <a:ext uri="{FF2B5EF4-FFF2-40B4-BE49-F238E27FC236}">
                <a16:creationId xmlns:a16="http://schemas.microsoft.com/office/drawing/2014/main" id="{327DC4B1-6667-DA4E-8D79-350C9BFE648C}"/>
              </a:ext>
            </a:extLst>
          </p:cNvPr>
          <p:cNvGrpSpPr/>
          <p:nvPr/>
        </p:nvGrpSpPr>
        <p:grpSpPr>
          <a:xfrm>
            <a:off x="-1748" y="-11837"/>
            <a:ext cx="12268153" cy="6907626"/>
            <a:chOff x="-1748" y="-11837"/>
            <a:chExt cx="12268153" cy="6907626"/>
          </a:xfrm>
        </p:grpSpPr>
        <p:pic>
          <p:nvPicPr>
            <p:cNvPr id="39" name="Imagem 8">
              <a:extLst>
                <a:ext uri="{FF2B5EF4-FFF2-40B4-BE49-F238E27FC236}">
                  <a16:creationId xmlns:a16="http://schemas.microsoft.com/office/drawing/2014/main" id="{7AD76E30-A991-A944-82E8-EAE51E2ED0E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40" name="Retângulo 39">
              <a:extLst>
                <a:ext uri="{FF2B5EF4-FFF2-40B4-BE49-F238E27FC236}">
                  <a16:creationId xmlns:a16="http://schemas.microsoft.com/office/drawing/2014/main" id="{D9702A91-5CE0-8A49-A216-7A8671E50064}"/>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tângulo 40">
            <a:extLst>
              <a:ext uri="{FF2B5EF4-FFF2-40B4-BE49-F238E27FC236}">
                <a16:creationId xmlns:a16="http://schemas.microsoft.com/office/drawing/2014/main" id="{1D799CF3-1957-B54E-9AC9-6ADCFE264921}"/>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F399BE7D-457E-02B8-8B08-D217A7AAA25F}"/>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2BF93E8C-D35A-B28A-615E-6C6E4896A323}"/>
              </a:ext>
            </a:extLst>
          </p:cNvPr>
          <p:cNvGraphicFramePr>
            <a:graphicFrameLocks noGrp="1"/>
          </p:cNvGraphicFramePr>
          <p:nvPr>
            <p:extLst>
              <p:ext uri="{D42A27DB-BD31-4B8C-83A1-F6EECF244321}">
                <p14:modId xmlns:p14="http://schemas.microsoft.com/office/powerpoint/2010/main" val="1690682569"/>
              </p:ext>
            </p:extLst>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FA255D4D-4E18-476B-2C6C-D722F287A70E}"/>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6F146840-4ED5-7EB7-33ED-F2A0D2816192}"/>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666E535D-F0AA-9D17-45F4-981C640A0FF2}"/>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28" name="Title 27">
            <a:extLst>
              <a:ext uri="{FF2B5EF4-FFF2-40B4-BE49-F238E27FC236}">
                <a16:creationId xmlns:a16="http://schemas.microsoft.com/office/drawing/2014/main" id="{25A3826D-F347-F7DB-6728-240E065E23C7}"/>
              </a:ext>
            </a:extLst>
          </p:cNvPr>
          <p:cNvSpPr>
            <a:spLocks noGrp="1"/>
          </p:cNvSpPr>
          <p:nvPr>
            <p:ph type="title"/>
          </p:nvPr>
        </p:nvSpPr>
        <p:spPr>
          <a:xfrm>
            <a:off x="357989" y="312925"/>
            <a:ext cx="3381485" cy="629205"/>
          </a:xfrm>
        </p:spPr>
        <p:txBody>
          <a:bodyPr>
            <a:noAutofit/>
          </a:bodyPr>
          <a:lstStyle/>
          <a:p>
            <a:pPr>
              <a:lnSpc>
                <a:spcPct val="150000"/>
              </a:lnSpc>
            </a:pPr>
            <a:r>
              <a:rPr lang="en-US" sz="2600">
                <a:solidFill>
                  <a:schemeClr val="bg1"/>
                </a:solidFill>
                <a:latin typeface="DM Sans" pitchFamily="2" charset="77"/>
              </a:rPr>
              <a:t>REGU®-AGE CB</a:t>
            </a:r>
            <a:endParaRPr lang="en-US" sz="1400" b="0" i="1">
              <a:solidFill>
                <a:schemeClr val="bg1"/>
              </a:solidFill>
              <a:latin typeface="DM Sans" pitchFamily="2" charset="77"/>
              <a:ea typeface="+mn-ea"/>
              <a:cs typeface="+mn-cs"/>
            </a:endParaRPr>
          </a:p>
        </p:txBody>
      </p:sp>
      <p:sp>
        <p:nvSpPr>
          <p:cNvPr id="17" name="Rectangle 16">
            <a:extLst>
              <a:ext uri="{FF2B5EF4-FFF2-40B4-BE49-F238E27FC236}">
                <a16:creationId xmlns:a16="http://schemas.microsoft.com/office/drawing/2014/main" id="{975CDDE9-90A0-B2DF-B5E3-7CB975218A7B}"/>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graphicFrame>
        <p:nvGraphicFramePr>
          <p:cNvPr id="33" name="Tabela 32">
            <a:extLst>
              <a:ext uri="{FF2B5EF4-FFF2-40B4-BE49-F238E27FC236}">
                <a16:creationId xmlns:a16="http://schemas.microsoft.com/office/drawing/2014/main" id="{9AC51103-DDCD-2CFC-CA61-B3F761420BDC}"/>
              </a:ext>
            </a:extLst>
          </p:cNvPr>
          <p:cNvGraphicFramePr>
            <a:graphicFrameLocks noGrp="1"/>
          </p:cNvGraphicFramePr>
          <p:nvPr>
            <p:extLst>
              <p:ext uri="{D42A27DB-BD31-4B8C-83A1-F6EECF244321}">
                <p14:modId xmlns:p14="http://schemas.microsoft.com/office/powerpoint/2010/main" val="791807534"/>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8" name="Tabela 37">
            <a:extLst>
              <a:ext uri="{FF2B5EF4-FFF2-40B4-BE49-F238E27FC236}">
                <a16:creationId xmlns:a16="http://schemas.microsoft.com/office/drawing/2014/main" id="{465BCAFF-3D3D-5708-A684-DAD32FE22AEF}"/>
              </a:ext>
            </a:extLst>
          </p:cNvPr>
          <p:cNvGraphicFramePr>
            <a:graphicFrameLocks noGrp="1"/>
          </p:cNvGraphicFramePr>
          <p:nvPr>
            <p:extLst>
              <p:ext uri="{D42A27DB-BD31-4B8C-83A1-F6EECF244321}">
                <p14:modId xmlns:p14="http://schemas.microsoft.com/office/powerpoint/2010/main" val="4284638341"/>
              </p:ext>
            </p:extLst>
          </p:nvPr>
        </p:nvGraphicFramePr>
        <p:xfrm>
          <a:off x="357990" y="3069475"/>
          <a:ext cx="9602439"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rgbClr val="084337"/>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Protects the collagen and elastin matrix*</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Beneficial effect on capillary circulation by increasing clotting time*</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Helps reduce wrinkles appearance around eyes, nose and neck**</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Visibly reduces under-eye dark circles and eye puffiness**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Increases skin smoothness already in 1 day**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45" name="CaixaDeTexto 44">
            <a:extLst>
              <a:ext uri="{FF2B5EF4-FFF2-40B4-BE49-F238E27FC236}">
                <a16:creationId xmlns:a16="http://schemas.microsoft.com/office/drawing/2014/main" id="{BE5201B4-F02E-D355-58BE-8CF80AE194D4}"/>
              </a:ext>
            </a:extLst>
          </p:cNvPr>
          <p:cNvSpPr txBox="1"/>
          <p:nvPr/>
        </p:nvSpPr>
        <p:spPr>
          <a:xfrm>
            <a:off x="2378893" y="1629829"/>
            <a:ext cx="895682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Skin identical sugar complex extracted from edible maize kernel, results from a smart isomerization reaction</a:t>
            </a:r>
            <a:r>
              <a:rPr kumimoji="0" lang="en-US" sz="1000" b="0" i="0" u="none" strike="noStrike" kern="1200" cap="none" spc="0" normalizeH="0" baseline="0" noProof="0">
                <a:ln>
                  <a:noFill/>
                </a:ln>
                <a:solidFill>
                  <a:schemeClr val="bg1"/>
                </a:solidFill>
                <a:effectLst/>
                <a:uLnTx/>
                <a:uFillTx/>
                <a:latin typeface="Fira Sans" panose="020B0503050000020004" pitchFamily="34" charset="0"/>
                <a:ea typeface="+mn-ea"/>
                <a:cs typeface="+mn-cs"/>
              </a:rPr>
              <a:t> </a:t>
            </a:r>
          </a:p>
        </p:txBody>
      </p:sp>
      <p:sp>
        <p:nvSpPr>
          <p:cNvPr id="46" name="Title 27">
            <a:extLst>
              <a:ext uri="{FF2B5EF4-FFF2-40B4-BE49-F238E27FC236}">
                <a16:creationId xmlns:a16="http://schemas.microsoft.com/office/drawing/2014/main" id="{50AEF3D0-9CC6-CC98-ACC4-BA732F34322C}"/>
              </a:ext>
            </a:extLst>
          </p:cNvPr>
          <p:cNvSpPr txBox="1">
            <a:spLocks/>
          </p:cNvSpPr>
          <p:nvPr/>
        </p:nvSpPr>
        <p:spPr>
          <a:xfrm>
            <a:off x="357989" y="891236"/>
            <a:ext cx="8830313"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00000"/>
              </a:lnSpc>
            </a:pPr>
            <a:r>
              <a:rPr lang="en-US" sz="1200" b="0">
                <a:solidFill>
                  <a:schemeClr val="bg1"/>
                </a:solidFill>
                <a:latin typeface="DM Sans" pitchFamily="2" charset="77"/>
              </a:rPr>
              <a:t>INCI NAME: Glycine Soja (Soybean) Protein, Hydrolyzed Rice Protein, Superoxide Dismutase, Glycerin, Aqua, </a:t>
            </a:r>
            <a:r>
              <a:rPr lang="en-US" sz="1200" b="0" err="1">
                <a:solidFill>
                  <a:schemeClr val="bg1"/>
                </a:solidFill>
                <a:latin typeface="DM Sans" pitchFamily="2" charset="77"/>
              </a:rPr>
              <a:t>Pentylene</a:t>
            </a:r>
            <a:r>
              <a:rPr lang="en-US" sz="1200" b="0">
                <a:solidFill>
                  <a:schemeClr val="bg1"/>
                </a:solidFill>
                <a:latin typeface="DM Sans" pitchFamily="2" charset="77"/>
              </a:rPr>
              <a:t> Glycol, 1,2-Hexanediol, Caprylyl Glycol, Sodium Benzoate, Sodium Dextran Sulfate</a:t>
            </a:r>
          </a:p>
          <a:p>
            <a:pPr>
              <a:lnSpc>
                <a:spcPct val="150000"/>
              </a:lnSpc>
            </a:pPr>
            <a:endParaRPr lang="en-US" sz="1200" b="0">
              <a:solidFill>
                <a:schemeClr val="bg1"/>
              </a:solidFill>
              <a:latin typeface="DM Sans" pitchFamily="2" charset="77"/>
            </a:endParaRPr>
          </a:p>
        </p:txBody>
      </p:sp>
      <p:pic>
        <p:nvPicPr>
          <p:cNvPr id="60" name="Imagem 59">
            <a:extLst>
              <a:ext uri="{FF2B5EF4-FFF2-40B4-BE49-F238E27FC236}">
                <a16:creationId xmlns:a16="http://schemas.microsoft.com/office/drawing/2014/main" id="{1F8000F0-473D-AFC4-B9C6-3B585A1AB4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93825" y="2472591"/>
            <a:ext cx="252000" cy="252000"/>
          </a:xfrm>
          <a:prstGeom prst="rect">
            <a:avLst/>
          </a:prstGeom>
        </p:spPr>
      </p:pic>
      <p:sp>
        <p:nvSpPr>
          <p:cNvPr id="62" name="CaixaDeTexto 61">
            <a:extLst>
              <a:ext uri="{FF2B5EF4-FFF2-40B4-BE49-F238E27FC236}">
                <a16:creationId xmlns:a16="http://schemas.microsoft.com/office/drawing/2014/main" id="{59CB8246-E8EC-CA68-7643-FED2C58100B0}"/>
              </a:ext>
            </a:extLst>
          </p:cNvPr>
          <p:cNvSpPr txBox="1"/>
          <p:nvPr/>
        </p:nvSpPr>
        <p:spPr>
          <a:xfrm>
            <a:off x="1087983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Yes  </a:t>
            </a:r>
          </a:p>
        </p:txBody>
      </p:sp>
      <p:sp>
        <p:nvSpPr>
          <p:cNvPr id="64" name="CaixaDeTexto 63">
            <a:extLst>
              <a:ext uri="{FF2B5EF4-FFF2-40B4-BE49-F238E27FC236}">
                <a16:creationId xmlns:a16="http://schemas.microsoft.com/office/drawing/2014/main" id="{A20C2795-6AAB-9998-D9FA-9C42E26A0F83}"/>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pic>
        <p:nvPicPr>
          <p:cNvPr id="69" name="Imagem 68">
            <a:extLst>
              <a:ext uri="{FF2B5EF4-FFF2-40B4-BE49-F238E27FC236}">
                <a16:creationId xmlns:a16="http://schemas.microsoft.com/office/drawing/2014/main" id="{EB55CAE0-F9DD-F7B3-1EB8-EA244AD4109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sp>
        <p:nvSpPr>
          <p:cNvPr id="71" name="CaixaDeTexto 70">
            <a:extLst>
              <a:ext uri="{FF2B5EF4-FFF2-40B4-BE49-F238E27FC236}">
                <a16:creationId xmlns:a16="http://schemas.microsoft.com/office/drawing/2014/main" id="{DF369DD8-4A68-94A8-A5A2-2EE5AFFE079A}"/>
              </a:ext>
            </a:extLst>
          </p:cNvPr>
          <p:cNvSpPr txBox="1"/>
          <p:nvPr/>
        </p:nvSpPr>
        <p:spPr>
          <a:xfrm>
            <a:off x="7026623" y="2487759"/>
            <a:ext cx="1272929" cy="246221"/>
          </a:xfrm>
          <a:prstGeom prst="rect">
            <a:avLst/>
          </a:prstGeom>
          <a:noFill/>
        </p:spPr>
        <p:txBody>
          <a:bodyPr wrap="square">
            <a:spAutoFit/>
          </a:bodyPr>
          <a:lstStyle/>
          <a:p>
            <a:pPr algn="ctr">
              <a:defRPr/>
            </a:pPr>
            <a:r>
              <a:rPr kumimoji="0" lang="en-US" sz="1000" b="0" i="0" u="none" strike="noStrike" kern="1200" cap="none" spc="0" normalizeH="0" baseline="0" noProof="0">
                <a:ln>
                  <a:noFill/>
                </a:ln>
                <a:solidFill>
                  <a:schemeClr val="bg1"/>
                </a:solidFill>
                <a:effectLst/>
                <a:uLnTx/>
                <a:uFillTx/>
                <a:latin typeface="DM Sans" pitchFamily="2" charset="0"/>
              </a:rPr>
              <a:t>Sodium Benzoate  </a:t>
            </a:r>
          </a:p>
        </p:txBody>
      </p:sp>
      <p:sp>
        <p:nvSpPr>
          <p:cNvPr id="72" name="CaixaDeTexto 71">
            <a:extLst>
              <a:ext uri="{FF2B5EF4-FFF2-40B4-BE49-F238E27FC236}">
                <a16:creationId xmlns:a16="http://schemas.microsoft.com/office/drawing/2014/main" id="{7A9E27B8-B4CE-2E15-39DC-FFC5270704F5}"/>
              </a:ext>
            </a:extLst>
          </p:cNvPr>
          <p:cNvSpPr txBox="1"/>
          <p:nvPr/>
        </p:nvSpPr>
        <p:spPr>
          <a:xfrm>
            <a:off x="5669945"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2–5%</a:t>
            </a:r>
          </a:p>
        </p:txBody>
      </p:sp>
      <p:pic>
        <p:nvPicPr>
          <p:cNvPr id="73" name="Imagem 72">
            <a:extLst>
              <a:ext uri="{FF2B5EF4-FFF2-40B4-BE49-F238E27FC236}">
                <a16:creationId xmlns:a16="http://schemas.microsoft.com/office/drawing/2014/main" id="{E6F56BE8-3B64-93AA-48C4-057BC702221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sp>
        <p:nvSpPr>
          <p:cNvPr id="74" name="CaixaDeTexto 73">
            <a:extLst>
              <a:ext uri="{FF2B5EF4-FFF2-40B4-BE49-F238E27FC236}">
                <a16:creationId xmlns:a16="http://schemas.microsoft.com/office/drawing/2014/main" id="{C98F12E7-1BE4-1078-CE17-6F7FEAB5704A}"/>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75" name="CaixaDeTexto 74">
            <a:extLst>
              <a:ext uri="{FF2B5EF4-FFF2-40B4-BE49-F238E27FC236}">
                <a16:creationId xmlns:a16="http://schemas.microsoft.com/office/drawing/2014/main" id="{2DE832CA-99F1-5623-BF37-A485E44DDCA8}"/>
              </a:ext>
            </a:extLst>
          </p:cNvPr>
          <p:cNvSpPr txBox="1"/>
          <p:nvPr/>
        </p:nvSpPr>
        <p:spPr>
          <a:xfrm>
            <a:off x="2399282" y="2487759"/>
            <a:ext cx="743583" cy="246221"/>
          </a:xfrm>
          <a:prstGeom prst="rect">
            <a:avLst/>
          </a:prstGeom>
          <a:noFill/>
        </p:spPr>
        <p:txBody>
          <a:bodyPr wrap="square">
            <a:spAutoFit/>
          </a:bodyPr>
          <a:lstStyle/>
          <a:p>
            <a:pPr algn="ctr">
              <a:defRPr/>
            </a:pPr>
            <a:r>
              <a:rPr lang="en-US" sz="1000">
                <a:solidFill>
                  <a:schemeClr val="bg1"/>
                </a:solidFill>
                <a:latin typeface="DM Sans" pitchFamily="2" charset="0"/>
              </a:rPr>
              <a:t>3.5</a:t>
            </a:r>
            <a:r>
              <a:rPr kumimoji="0" lang="en-US" sz="1000" b="0" i="0" u="none" strike="noStrike" kern="1200" cap="none" spc="0" normalizeH="0" baseline="0" noProof="0">
                <a:ln>
                  <a:noFill/>
                </a:ln>
                <a:solidFill>
                  <a:schemeClr val="bg1"/>
                </a:solidFill>
                <a:effectLst/>
                <a:uLnTx/>
                <a:uFillTx/>
                <a:latin typeface="DM Sans" pitchFamily="2" charset="0"/>
              </a:rPr>
              <a:t>–8.0</a:t>
            </a:r>
          </a:p>
        </p:txBody>
      </p:sp>
      <p:sp>
        <p:nvSpPr>
          <p:cNvPr id="82" name="Title 27">
            <a:extLst>
              <a:ext uri="{FF2B5EF4-FFF2-40B4-BE49-F238E27FC236}">
                <a16:creationId xmlns:a16="http://schemas.microsoft.com/office/drawing/2014/main" id="{F2AE95D6-31C5-1291-DC50-F6A5AEC07DC5}"/>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grpSp>
        <p:nvGrpSpPr>
          <p:cNvPr id="13" name="Agrupar 12">
            <a:extLst>
              <a:ext uri="{FF2B5EF4-FFF2-40B4-BE49-F238E27FC236}">
                <a16:creationId xmlns:a16="http://schemas.microsoft.com/office/drawing/2014/main" id="{B7898C8A-E807-5242-3943-7C1D69D98468}"/>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2616D316-F2C2-F3F8-CE6F-16C86B45C4E9}"/>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589C30AA-0A9D-CAEF-AFC2-258B5DF8FE17}"/>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50248D65-6983-0B8B-F11A-337C21A382E1}"/>
                </a:ext>
              </a:extLst>
            </p:cNvPr>
            <p:cNvPicPr>
              <a:picLocks noChangeAspect="1"/>
            </p:cNvPicPr>
            <p:nvPr/>
          </p:nvPicPr>
          <p:blipFill>
            <a:blip r:embed="rId8"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D5A442FF-BA9B-5CB6-836A-4DFF70801BC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aphicFrame>
        <p:nvGraphicFramePr>
          <p:cNvPr id="14" name="Tabela 13">
            <a:extLst>
              <a:ext uri="{FF2B5EF4-FFF2-40B4-BE49-F238E27FC236}">
                <a16:creationId xmlns:a16="http://schemas.microsoft.com/office/drawing/2014/main" id="{C798FF56-85A4-4DD6-6E2E-349733B3ABD7}"/>
              </a:ext>
            </a:extLst>
          </p:cNvPr>
          <p:cNvGraphicFramePr>
            <a:graphicFrameLocks noGrp="1"/>
          </p:cNvGraphicFramePr>
          <p:nvPr>
            <p:extLst>
              <p:ext uri="{D42A27DB-BD31-4B8C-83A1-F6EECF244321}">
                <p14:modId xmlns:p14="http://schemas.microsoft.com/office/powerpoint/2010/main" val="802994142"/>
              </p:ext>
            </p:extLst>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pic>
        <p:nvPicPr>
          <p:cNvPr id="18" name="Imagem 28" descr="Desenho com traços pretos em fundo branco&#10;&#10;Descrição gerada automaticamente">
            <a:extLst>
              <a:ext uri="{FF2B5EF4-FFF2-40B4-BE49-F238E27FC236}">
                <a16:creationId xmlns:a16="http://schemas.microsoft.com/office/drawing/2014/main" id="{7EE51D54-6485-3C89-F7C2-6F0FCB48EA7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grpSp>
        <p:nvGrpSpPr>
          <p:cNvPr id="25" name="Group 5">
            <a:extLst>
              <a:ext uri="{FF2B5EF4-FFF2-40B4-BE49-F238E27FC236}">
                <a16:creationId xmlns:a16="http://schemas.microsoft.com/office/drawing/2014/main" id="{CEAEEE00-4A0B-182D-B9E9-36C12B6EF591}"/>
              </a:ext>
            </a:extLst>
          </p:cNvPr>
          <p:cNvGrpSpPr/>
          <p:nvPr/>
        </p:nvGrpSpPr>
        <p:grpSpPr>
          <a:xfrm>
            <a:off x="3209623" y="5256142"/>
            <a:ext cx="2171319" cy="530734"/>
            <a:chOff x="3708536" y="5431618"/>
            <a:chExt cx="2699746" cy="659897"/>
          </a:xfrm>
        </p:grpSpPr>
        <p:pic>
          <p:nvPicPr>
            <p:cNvPr id="26" name="Picture 17">
              <a:extLst>
                <a:ext uri="{FF2B5EF4-FFF2-40B4-BE49-F238E27FC236}">
                  <a16:creationId xmlns:a16="http://schemas.microsoft.com/office/drawing/2014/main" id="{0E4B1AA5-F173-8DA9-DF97-690F951A7A98}"/>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4504919" y="5431618"/>
              <a:ext cx="878400" cy="659897"/>
            </a:xfrm>
            <a:prstGeom prst="rect">
              <a:avLst/>
            </a:prstGeom>
          </p:spPr>
        </p:pic>
        <p:pic>
          <p:nvPicPr>
            <p:cNvPr id="27" name="Picture 22">
              <a:extLst>
                <a:ext uri="{FF2B5EF4-FFF2-40B4-BE49-F238E27FC236}">
                  <a16:creationId xmlns:a16="http://schemas.microsoft.com/office/drawing/2014/main" id="{3A1EA952-FB36-ACE9-BDD1-24FEB4C2595D}"/>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3708536" y="5432166"/>
              <a:ext cx="658800" cy="658800"/>
            </a:xfrm>
            <a:prstGeom prst="rect">
              <a:avLst/>
            </a:prstGeom>
          </p:spPr>
        </p:pic>
        <p:pic>
          <p:nvPicPr>
            <p:cNvPr id="29" name="Picture 24">
              <a:extLst>
                <a:ext uri="{FF2B5EF4-FFF2-40B4-BE49-F238E27FC236}">
                  <a16:creationId xmlns:a16="http://schemas.microsoft.com/office/drawing/2014/main" id="{522DDC76-9A3F-8DC0-EE7A-54CBBCDE06A2}"/>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520902" y="5431618"/>
              <a:ext cx="887380" cy="659897"/>
            </a:xfrm>
            <a:prstGeom prst="rect">
              <a:avLst/>
            </a:prstGeom>
          </p:spPr>
        </p:pic>
      </p:grpSp>
      <p:pic>
        <p:nvPicPr>
          <p:cNvPr id="30" name="Graphic 8">
            <a:extLst>
              <a:ext uri="{FF2B5EF4-FFF2-40B4-BE49-F238E27FC236}">
                <a16:creationId xmlns:a16="http://schemas.microsoft.com/office/drawing/2014/main" id="{5D08D07C-2C10-9FB9-FA85-3C5E1F29EC9B}"/>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2380548" y="5255592"/>
            <a:ext cx="698336" cy="530735"/>
          </a:xfrm>
          <a:prstGeom prst="rect">
            <a:avLst/>
          </a:prstGeom>
        </p:spPr>
      </p:pic>
    </p:spTree>
    <p:extLst>
      <p:ext uri="{BB962C8B-B14F-4D97-AF65-F5344CB8AC3E}">
        <p14:creationId xmlns:p14="http://schemas.microsoft.com/office/powerpoint/2010/main" val="2253760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6EC0C8-22B0-4F98-B872-AB4AE74E19F2}"/>
            </a:ext>
          </a:extLst>
        </p:cNvPr>
        <p:cNvGrpSpPr/>
        <p:nvPr/>
      </p:nvGrpSpPr>
      <p:grpSpPr>
        <a:xfrm>
          <a:off x="0" y="0"/>
          <a:ext cx="0" cy="0"/>
          <a:chOff x="0" y="0"/>
          <a:chExt cx="0" cy="0"/>
        </a:xfrm>
      </p:grpSpPr>
      <p:grpSp>
        <p:nvGrpSpPr>
          <p:cNvPr id="38" name="Agrupar 37">
            <a:extLst>
              <a:ext uri="{FF2B5EF4-FFF2-40B4-BE49-F238E27FC236}">
                <a16:creationId xmlns:a16="http://schemas.microsoft.com/office/drawing/2014/main" id="{C61412C4-B2D2-E94F-9F4F-CD72170F844E}"/>
              </a:ext>
            </a:extLst>
          </p:cNvPr>
          <p:cNvGrpSpPr/>
          <p:nvPr/>
        </p:nvGrpSpPr>
        <p:grpSpPr>
          <a:xfrm>
            <a:off x="-1748" y="-11837"/>
            <a:ext cx="12268153" cy="6907626"/>
            <a:chOff x="-1748" y="-11837"/>
            <a:chExt cx="12268153" cy="6907626"/>
          </a:xfrm>
        </p:grpSpPr>
        <p:pic>
          <p:nvPicPr>
            <p:cNvPr id="45" name="Imagem 8">
              <a:extLst>
                <a:ext uri="{FF2B5EF4-FFF2-40B4-BE49-F238E27FC236}">
                  <a16:creationId xmlns:a16="http://schemas.microsoft.com/office/drawing/2014/main" id="{32F37368-6B8A-7248-8C8A-08622A6CD81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46" name="Retângulo 45">
              <a:extLst>
                <a:ext uri="{FF2B5EF4-FFF2-40B4-BE49-F238E27FC236}">
                  <a16:creationId xmlns:a16="http://schemas.microsoft.com/office/drawing/2014/main" id="{8038CBEF-5C6B-1E49-ABF2-90B0725D24FB}"/>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Retângulo 46">
            <a:extLst>
              <a:ext uri="{FF2B5EF4-FFF2-40B4-BE49-F238E27FC236}">
                <a16:creationId xmlns:a16="http://schemas.microsoft.com/office/drawing/2014/main" id="{03FEA298-95C8-FD4B-8438-633D61756AF7}"/>
              </a:ext>
            </a:extLst>
          </p:cNvPr>
          <p:cNvSpPr/>
          <p:nvPr/>
        </p:nvSpPr>
        <p:spPr>
          <a:xfrm>
            <a:off x="1639720"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8BB6EAFB-6B48-94A0-568A-F5FD5BA961C1}"/>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68" name="Tabela 67">
            <a:extLst>
              <a:ext uri="{FF2B5EF4-FFF2-40B4-BE49-F238E27FC236}">
                <a16:creationId xmlns:a16="http://schemas.microsoft.com/office/drawing/2014/main" id="{1EA34C05-C56E-F828-CF1B-26DA225CBB14}"/>
              </a:ext>
            </a:extLst>
          </p:cNvPr>
          <p:cNvGraphicFramePr>
            <a:graphicFrameLocks noGrp="1"/>
          </p:cNvGraphicFramePr>
          <p:nvPr>
            <p:extLst>
              <p:ext uri="{D42A27DB-BD31-4B8C-83A1-F6EECF244321}">
                <p14:modId xmlns:p14="http://schemas.microsoft.com/office/powerpoint/2010/main" val="2125164831"/>
              </p:ext>
            </p:extLst>
          </p:nvPr>
        </p:nvGraphicFramePr>
        <p:xfrm>
          <a:off x="357991" y="1496792"/>
          <a:ext cx="11545714" cy="803956"/>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803956">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7" name="Tabela 66">
            <a:extLst>
              <a:ext uri="{FF2B5EF4-FFF2-40B4-BE49-F238E27FC236}">
                <a16:creationId xmlns:a16="http://schemas.microsoft.com/office/drawing/2014/main" id="{BA299DB8-1655-8087-63B3-D8C8334D1060}"/>
              </a:ext>
            </a:extLst>
          </p:cNvPr>
          <p:cNvGraphicFramePr>
            <a:graphicFrameLocks noGrp="1"/>
          </p:cNvGraphicFramePr>
          <p:nvPr>
            <p:extLst>
              <p:ext uri="{D42A27DB-BD31-4B8C-83A1-F6EECF244321}">
                <p14:modId xmlns:p14="http://schemas.microsoft.com/office/powerpoint/2010/main" val="1853920247"/>
              </p:ext>
            </p:extLst>
          </p:nvPr>
        </p:nvGraphicFramePr>
        <p:xfrm>
          <a:off x="371736" y="278430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ext Placeholder 7">
            <a:extLst>
              <a:ext uri="{FF2B5EF4-FFF2-40B4-BE49-F238E27FC236}">
                <a16:creationId xmlns:a16="http://schemas.microsoft.com/office/drawing/2014/main" id="{DCAA5019-C81C-3741-7320-AF4065933FD3}"/>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247ADC30-36AC-7E89-7CCE-AF9FDDEEA9E2}"/>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17" name="Rectangle 16">
            <a:extLst>
              <a:ext uri="{FF2B5EF4-FFF2-40B4-BE49-F238E27FC236}">
                <a16:creationId xmlns:a16="http://schemas.microsoft.com/office/drawing/2014/main" id="{AE35FA4C-CA23-E879-8079-817BE330F6CD}"/>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69" name="Imagem 68">
            <a:extLst>
              <a:ext uri="{FF2B5EF4-FFF2-40B4-BE49-F238E27FC236}">
                <a16:creationId xmlns:a16="http://schemas.microsoft.com/office/drawing/2014/main" id="{7DDD1EBB-A350-4810-39F0-AFBE4EBA43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8303" y="2806739"/>
            <a:ext cx="330000" cy="180000"/>
          </a:xfrm>
          <a:prstGeom prst="rect">
            <a:avLst/>
          </a:prstGeom>
        </p:spPr>
      </p:pic>
      <p:pic>
        <p:nvPicPr>
          <p:cNvPr id="73" name="Imagem 72">
            <a:extLst>
              <a:ext uri="{FF2B5EF4-FFF2-40B4-BE49-F238E27FC236}">
                <a16:creationId xmlns:a16="http://schemas.microsoft.com/office/drawing/2014/main" id="{66AA0CB6-5965-56F8-E09B-FA271ABE3BA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34088" y="2754904"/>
            <a:ext cx="161538" cy="252000"/>
          </a:xfrm>
          <a:prstGeom prst="rect">
            <a:avLst/>
          </a:prstGeom>
        </p:spPr>
      </p:pic>
      <p:sp>
        <p:nvSpPr>
          <p:cNvPr id="82" name="Title 27">
            <a:extLst>
              <a:ext uri="{FF2B5EF4-FFF2-40B4-BE49-F238E27FC236}">
                <a16:creationId xmlns:a16="http://schemas.microsoft.com/office/drawing/2014/main" id="{BD4C3148-C8AD-FD09-6226-7A5B2B6C98C3}"/>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grpSp>
        <p:nvGrpSpPr>
          <p:cNvPr id="13" name="Agrupar 12">
            <a:extLst>
              <a:ext uri="{FF2B5EF4-FFF2-40B4-BE49-F238E27FC236}">
                <a16:creationId xmlns:a16="http://schemas.microsoft.com/office/drawing/2014/main" id="{A5F00429-1DDB-8090-943D-4C1ADE263CD4}"/>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C2D3B7C1-7A7A-F642-AE30-4333CEF8DA60}"/>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CC87833F-3B53-32B9-9FF9-46627FF1F099}"/>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054FDFE3-DF03-7AEE-A082-F801631CE564}"/>
                </a:ext>
              </a:extLst>
            </p:cNvPr>
            <p:cNvPicPr>
              <a:picLocks noChangeAspect="1"/>
            </p:cNvPicPr>
            <p:nvPr/>
          </p:nvPicPr>
          <p:blipFill>
            <a:blip r:embed="rId7"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8B97F4FA-52A8-6888-434C-E0E6B3CB76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8" name="Imagem 28" descr="Desenho com traços pretos em fundo branco&#10;&#10;Descrição gerada automaticamente">
            <a:extLst>
              <a:ext uri="{FF2B5EF4-FFF2-40B4-BE49-F238E27FC236}">
                <a16:creationId xmlns:a16="http://schemas.microsoft.com/office/drawing/2014/main" id="{982F2483-D635-6826-3674-9EA15834A21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sp>
        <p:nvSpPr>
          <p:cNvPr id="31" name="Title 27">
            <a:extLst>
              <a:ext uri="{FF2B5EF4-FFF2-40B4-BE49-F238E27FC236}">
                <a16:creationId xmlns:a16="http://schemas.microsoft.com/office/drawing/2014/main" id="{3AA46158-325E-7B3A-DF70-7DD62C8191C4}"/>
              </a:ext>
            </a:extLst>
          </p:cNvPr>
          <p:cNvSpPr txBox="1">
            <a:spLocks/>
          </p:cNvSpPr>
          <p:nvPr/>
        </p:nvSpPr>
        <p:spPr>
          <a:xfrm>
            <a:off x="35798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600">
                <a:solidFill>
                  <a:schemeClr val="bg1"/>
                </a:solidFill>
                <a:latin typeface="DM Sans" pitchFamily="2" charset="77"/>
              </a:rPr>
              <a:t>REVITALIN® CB</a:t>
            </a:r>
            <a:endParaRPr lang="en-US" sz="1400" b="0" i="1">
              <a:solidFill>
                <a:schemeClr val="bg1"/>
              </a:solidFill>
              <a:latin typeface="DM Sans" pitchFamily="2" charset="77"/>
              <a:ea typeface="+mn-ea"/>
              <a:cs typeface="+mn-cs"/>
            </a:endParaRPr>
          </a:p>
        </p:txBody>
      </p:sp>
      <p:graphicFrame>
        <p:nvGraphicFramePr>
          <p:cNvPr id="32" name="Tabela 31">
            <a:extLst>
              <a:ext uri="{FF2B5EF4-FFF2-40B4-BE49-F238E27FC236}">
                <a16:creationId xmlns:a16="http://schemas.microsoft.com/office/drawing/2014/main" id="{24DD3A33-F33F-AC02-D931-B5ED0E9839AB}"/>
              </a:ext>
            </a:extLst>
          </p:cNvPr>
          <p:cNvGraphicFramePr>
            <a:graphicFrameLocks noGrp="1"/>
          </p:cNvGraphicFramePr>
          <p:nvPr>
            <p:extLst>
              <p:ext uri="{D42A27DB-BD31-4B8C-83A1-F6EECF244321}">
                <p14:modId xmlns:p14="http://schemas.microsoft.com/office/powerpoint/2010/main" val="71927836"/>
              </p:ext>
            </p:extLst>
          </p:nvPr>
        </p:nvGraphicFramePr>
        <p:xfrm>
          <a:off x="371737" y="239390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34" name="Tabela 33">
            <a:extLst>
              <a:ext uri="{FF2B5EF4-FFF2-40B4-BE49-F238E27FC236}">
                <a16:creationId xmlns:a16="http://schemas.microsoft.com/office/drawing/2014/main" id="{7A4D5509-7347-C065-DEC8-F86F91414A37}"/>
              </a:ext>
            </a:extLst>
          </p:cNvPr>
          <p:cNvGraphicFramePr>
            <a:graphicFrameLocks noGrp="1"/>
          </p:cNvGraphicFramePr>
          <p:nvPr>
            <p:extLst>
              <p:ext uri="{D42A27DB-BD31-4B8C-83A1-F6EECF244321}">
                <p14:modId xmlns:p14="http://schemas.microsoft.com/office/powerpoint/2010/main" val="1263208138"/>
              </p:ext>
            </p:extLst>
          </p:nvPr>
        </p:nvGraphicFramePr>
        <p:xfrm>
          <a:off x="357990" y="3321091"/>
          <a:ext cx="9602439" cy="1386422"/>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Delivers a lot of ATP by boosting both fundamental bioenergetic processes: glycolysis and mitochondrial respiration*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Recharges skin cells with energy during the skin's nighttime and boosts daily energy levels when skin needs it most*. </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Vitality boost for less energetic (tired) skin cells. Energy kick for stressed skin cells*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Helps to accelerate cell renewal activity**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35" name="CaixaDeTexto 34">
            <a:extLst>
              <a:ext uri="{FF2B5EF4-FFF2-40B4-BE49-F238E27FC236}">
                <a16:creationId xmlns:a16="http://schemas.microsoft.com/office/drawing/2014/main" id="{0FF1A3C8-75B5-2CDF-7748-FC1D354D5C92}"/>
              </a:ext>
            </a:extLst>
          </p:cNvPr>
          <p:cNvSpPr txBox="1"/>
          <p:nvPr/>
        </p:nvSpPr>
        <p:spPr>
          <a:xfrm>
            <a:off x="2378893" y="1696403"/>
            <a:ext cx="7944978" cy="400110"/>
          </a:xfrm>
          <a:prstGeom prst="rect">
            <a:avLst/>
          </a:prstGeom>
          <a:noFill/>
        </p:spPr>
        <p:txBody>
          <a:bodyPr wrap="square">
            <a:spAutoFit/>
          </a:bodyPr>
          <a:lstStyle/>
          <a:p>
            <a:pPr>
              <a:defRPr/>
            </a:pPr>
            <a:r>
              <a:rPr kumimoji="0" lang="en-US" sz="1000" b="0" i="0" u="none" strike="noStrike" kern="1200" cap="none" spc="0" normalizeH="0" baseline="0" noProof="0">
                <a:ln>
                  <a:noFill/>
                </a:ln>
                <a:solidFill>
                  <a:schemeClr val="bg1"/>
                </a:solidFill>
                <a:effectLst/>
                <a:uLnTx/>
                <a:uFillTx/>
                <a:latin typeface="DM Sans" pitchFamily="2" charset="0"/>
              </a:rPr>
              <a:t>Contains a combination of energy-providing postbiotic glycoproteins produced by fermentation of extraordinary baker’s yeast strain and three revitalizing amino acids (glutamic acid, valine, threonine). </a:t>
            </a:r>
            <a:r>
              <a:rPr kumimoji="0" lang="en-US" sz="1000" b="1" i="0" u="none" strike="noStrike" kern="1200" cap="none" spc="0" normalizeH="0" baseline="0" noProof="0">
                <a:ln>
                  <a:noFill/>
                </a:ln>
                <a:solidFill>
                  <a:schemeClr val="bg1"/>
                </a:solidFill>
                <a:effectLst/>
                <a:uLnTx/>
                <a:uFillTx/>
                <a:latin typeface="DM Sans" pitchFamily="2" charset="0"/>
              </a:rPr>
              <a:t>Origin:</a:t>
            </a:r>
            <a:r>
              <a:rPr kumimoji="0" lang="en-US" sz="1000" b="0" i="0" u="none" strike="noStrike" kern="1200" cap="none" spc="0" normalizeH="0" baseline="0" noProof="0">
                <a:ln>
                  <a:noFill/>
                </a:ln>
                <a:solidFill>
                  <a:schemeClr val="bg1"/>
                </a:solidFill>
                <a:effectLst/>
                <a:uLnTx/>
                <a:uFillTx/>
                <a:latin typeface="DM Sans" pitchFamily="2" charset="0"/>
              </a:rPr>
              <a:t> Fermentation - Vegetable</a:t>
            </a:r>
          </a:p>
        </p:txBody>
      </p:sp>
      <p:sp>
        <p:nvSpPr>
          <p:cNvPr id="36" name="Title 27">
            <a:extLst>
              <a:ext uri="{FF2B5EF4-FFF2-40B4-BE49-F238E27FC236}">
                <a16:creationId xmlns:a16="http://schemas.microsoft.com/office/drawing/2014/main" id="{4F542EAC-3DCE-288C-B3D6-E21E44029432}"/>
              </a:ext>
            </a:extLst>
          </p:cNvPr>
          <p:cNvSpPr txBox="1">
            <a:spLocks/>
          </p:cNvSpPr>
          <p:nvPr/>
        </p:nvSpPr>
        <p:spPr>
          <a:xfrm>
            <a:off x="369356" y="813515"/>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77"/>
              </a:rPr>
              <a:t>INCI NAME: Glycoproteins, Glutamic Acid, Valine, Threonine, Aqua, 1,2-Hexanediol, Caprylyl Glycol</a:t>
            </a:r>
          </a:p>
        </p:txBody>
      </p:sp>
      <p:sp>
        <p:nvSpPr>
          <p:cNvPr id="39" name="CaixaDeTexto 38">
            <a:extLst>
              <a:ext uri="{FF2B5EF4-FFF2-40B4-BE49-F238E27FC236}">
                <a16:creationId xmlns:a16="http://schemas.microsoft.com/office/drawing/2014/main" id="{55B90D20-BE6B-1D48-9EFB-EED5F6DA5CDF}"/>
              </a:ext>
            </a:extLst>
          </p:cNvPr>
          <p:cNvSpPr txBox="1"/>
          <p:nvPr/>
        </p:nvSpPr>
        <p:spPr>
          <a:xfrm>
            <a:off x="9246979" y="278073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sp>
        <p:nvSpPr>
          <p:cNvPr id="40" name="CaixaDeTexto 39">
            <a:extLst>
              <a:ext uri="{FF2B5EF4-FFF2-40B4-BE49-F238E27FC236}">
                <a16:creationId xmlns:a16="http://schemas.microsoft.com/office/drawing/2014/main" id="{2E870590-457D-9EB9-9B4D-2BE1E2E22D8A}"/>
              </a:ext>
            </a:extLst>
          </p:cNvPr>
          <p:cNvSpPr txBox="1"/>
          <p:nvPr/>
        </p:nvSpPr>
        <p:spPr>
          <a:xfrm>
            <a:off x="7601131" y="278073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Free  </a:t>
            </a:r>
          </a:p>
        </p:txBody>
      </p:sp>
      <p:sp>
        <p:nvSpPr>
          <p:cNvPr id="41" name="CaixaDeTexto 40">
            <a:extLst>
              <a:ext uri="{FF2B5EF4-FFF2-40B4-BE49-F238E27FC236}">
                <a16:creationId xmlns:a16="http://schemas.microsoft.com/office/drawing/2014/main" id="{D0BB2D07-8543-FED1-6592-CD4A4CF42ACB}"/>
              </a:ext>
            </a:extLst>
          </p:cNvPr>
          <p:cNvSpPr txBox="1"/>
          <p:nvPr/>
        </p:nvSpPr>
        <p:spPr>
          <a:xfrm>
            <a:off x="5631948" y="278073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1–5%</a:t>
            </a:r>
          </a:p>
        </p:txBody>
      </p:sp>
      <p:sp>
        <p:nvSpPr>
          <p:cNvPr id="42" name="CaixaDeTexto 41">
            <a:extLst>
              <a:ext uri="{FF2B5EF4-FFF2-40B4-BE49-F238E27FC236}">
                <a16:creationId xmlns:a16="http://schemas.microsoft.com/office/drawing/2014/main" id="{F61372E0-EADF-A370-208F-B71DA0D994D3}"/>
              </a:ext>
            </a:extLst>
          </p:cNvPr>
          <p:cNvSpPr txBox="1"/>
          <p:nvPr/>
        </p:nvSpPr>
        <p:spPr>
          <a:xfrm>
            <a:off x="4295283" y="278073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43" name="CaixaDeTexto 42">
            <a:extLst>
              <a:ext uri="{FF2B5EF4-FFF2-40B4-BE49-F238E27FC236}">
                <a16:creationId xmlns:a16="http://schemas.microsoft.com/office/drawing/2014/main" id="{8EEE3579-076A-AAE8-76E2-94241D8CD820}"/>
              </a:ext>
            </a:extLst>
          </p:cNvPr>
          <p:cNvSpPr txBox="1"/>
          <p:nvPr/>
        </p:nvSpPr>
        <p:spPr>
          <a:xfrm>
            <a:off x="2399282" y="278073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3.0–7.5</a:t>
            </a:r>
          </a:p>
        </p:txBody>
      </p:sp>
      <p:graphicFrame>
        <p:nvGraphicFramePr>
          <p:cNvPr id="44" name="Tabela 43">
            <a:extLst>
              <a:ext uri="{FF2B5EF4-FFF2-40B4-BE49-F238E27FC236}">
                <a16:creationId xmlns:a16="http://schemas.microsoft.com/office/drawing/2014/main" id="{555249F6-2C6C-4CEF-7B3F-76718200EE49}"/>
              </a:ext>
            </a:extLst>
          </p:cNvPr>
          <p:cNvGraphicFramePr>
            <a:graphicFrameLocks noGrp="1"/>
          </p:cNvGraphicFramePr>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pic>
        <p:nvPicPr>
          <p:cNvPr id="5" name="Imagem 4">
            <a:extLst>
              <a:ext uri="{FF2B5EF4-FFF2-40B4-BE49-F238E27FC236}">
                <a16:creationId xmlns:a16="http://schemas.microsoft.com/office/drawing/2014/main" id="{2ADB0314-352D-7944-04EB-E9B216CCE4A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77796" y="2748199"/>
            <a:ext cx="264923" cy="252000"/>
          </a:xfrm>
          <a:prstGeom prst="rect">
            <a:avLst/>
          </a:prstGeom>
        </p:spPr>
      </p:pic>
      <p:pic>
        <p:nvPicPr>
          <p:cNvPr id="6" name="Imagem 5">
            <a:extLst>
              <a:ext uri="{FF2B5EF4-FFF2-40B4-BE49-F238E27FC236}">
                <a16:creationId xmlns:a16="http://schemas.microsoft.com/office/drawing/2014/main" id="{0526F37A-46EE-E505-2813-049536B2E02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593825" y="2750613"/>
            <a:ext cx="252000" cy="252000"/>
          </a:xfrm>
          <a:prstGeom prst="rect">
            <a:avLst/>
          </a:prstGeom>
        </p:spPr>
      </p:pic>
      <p:sp>
        <p:nvSpPr>
          <p:cNvPr id="7" name="CaixaDeTexto 6">
            <a:extLst>
              <a:ext uri="{FF2B5EF4-FFF2-40B4-BE49-F238E27FC236}">
                <a16:creationId xmlns:a16="http://schemas.microsoft.com/office/drawing/2014/main" id="{F3CC8466-2DE4-188C-A477-8688845A940E}"/>
              </a:ext>
            </a:extLst>
          </p:cNvPr>
          <p:cNvSpPr txBox="1"/>
          <p:nvPr/>
        </p:nvSpPr>
        <p:spPr>
          <a:xfrm>
            <a:off x="10879833" y="2765781"/>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Yes  </a:t>
            </a:r>
          </a:p>
        </p:txBody>
      </p:sp>
      <p:grpSp>
        <p:nvGrpSpPr>
          <p:cNvPr id="8" name="Group 5">
            <a:extLst>
              <a:ext uri="{FF2B5EF4-FFF2-40B4-BE49-F238E27FC236}">
                <a16:creationId xmlns:a16="http://schemas.microsoft.com/office/drawing/2014/main" id="{EF1A4444-A368-3E3C-2797-6936BE6EDC1A}"/>
              </a:ext>
            </a:extLst>
          </p:cNvPr>
          <p:cNvGrpSpPr/>
          <p:nvPr/>
        </p:nvGrpSpPr>
        <p:grpSpPr>
          <a:xfrm>
            <a:off x="3177770" y="5254248"/>
            <a:ext cx="2203172" cy="530734"/>
            <a:chOff x="3668931" y="5431618"/>
            <a:chExt cx="2739351" cy="659897"/>
          </a:xfrm>
        </p:grpSpPr>
        <p:pic>
          <p:nvPicPr>
            <p:cNvPr id="11" name="Picture 17">
              <a:extLst>
                <a:ext uri="{FF2B5EF4-FFF2-40B4-BE49-F238E27FC236}">
                  <a16:creationId xmlns:a16="http://schemas.microsoft.com/office/drawing/2014/main" id="{C8160A42-C5E2-5E04-DE7E-21B730F843D7}"/>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504919" y="5431618"/>
              <a:ext cx="878400" cy="659897"/>
            </a:xfrm>
            <a:prstGeom prst="rect">
              <a:avLst/>
            </a:prstGeom>
          </p:spPr>
        </p:pic>
        <p:pic>
          <p:nvPicPr>
            <p:cNvPr id="12" name="Picture 22">
              <a:extLst>
                <a:ext uri="{FF2B5EF4-FFF2-40B4-BE49-F238E27FC236}">
                  <a16:creationId xmlns:a16="http://schemas.microsoft.com/office/drawing/2014/main" id="{09E778BE-0617-08D3-8776-3B7C01DE8C8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3668931" y="5432166"/>
              <a:ext cx="658800" cy="658800"/>
            </a:xfrm>
            <a:prstGeom prst="rect">
              <a:avLst/>
            </a:prstGeom>
          </p:spPr>
        </p:pic>
        <p:pic>
          <p:nvPicPr>
            <p:cNvPr id="14" name="Picture 24">
              <a:extLst>
                <a:ext uri="{FF2B5EF4-FFF2-40B4-BE49-F238E27FC236}">
                  <a16:creationId xmlns:a16="http://schemas.microsoft.com/office/drawing/2014/main" id="{46FD9E8A-81B2-139F-DEAE-6DDF3F0BE19F}"/>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5520902" y="5431618"/>
              <a:ext cx="887380" cy="659897"/>
            </a:xfrm>
            <a:prstGeom prst="rect">
              <a:avLst/>
            </a:prstGeom>
          </p:spPr>
        </p:pic>
      </p:grpSp>
      <p:pic>
        <p:nvPicPr>
          <p:cNvPr id="16" name="Picture 15">
            <a:extLst>
              <a:ext uri="{FF2B5EF4-FFF2-40B4-BE49-F238E27FC236}">
                <a16:creationId xmlns:a16="http://schemas.microsoft.com/office/drawing/2014/main" id="{2BF78388-87B8-2F91-E8B2-89BA4EA7F4E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350305" y="5244175"/>
            <a:ext cx="638782" cy="537981"/>
          </a:xfrm>
          <a:prstGeom prst="rect">
            <a:avLst/>
          </a:prstGeom>
        </p:spPr>
      </p:pic>
    </p:spTree>
    <p:extLst>
      <p:ext uri="{BB962C8B-B14F-4D97-AF65-F5344CB8AC3E}">
        <p14:creationId xmlns:p14="http://schemas.microsoft.com/office/powerpoint/2010/main" val="426331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02F72C-4D89-6B72-CC7A-14F61DE982BA}"/>
            </a:ext>
          </a:extLst>
        </p:cNvPr>
        <p:cNvGrpSpPr/>
        <p:nvPr/>
      </p:nvGrpSpPr>
      <p:grpSpPr>
        <a:xfrm>
          <a:off x="0" y="0"/>
          <a:ext cx="0" cy="0"/>
          <a:chOff x="0" y="0"/>
          <a:chExt cx="0" cy="0"/>
        </a:xfrm>
      </p:grpSpPr>
      <p:grpSp>
        <p:nvGrpSpPr>
          <p:cNvPr id="41" name="Agrupar 40">
            <a:extLst>
              <a:ext uri="{FF2B5EF4-FFF2-40B4-BE49-F238E27FC236}">
                <a16:creationId xmlns:a16="http://schemas.microsoft.com/office/drawing/2014/main" id="{F1A5395A-9090-394E-BB82-5576C9855C95}"/>
              </a:ext>
            </a:extLst>
          </p:cNvPr>
          <p:cNvGrpSpPr/>
          <p:nvPr/>
        </p:nvGrpSpPr>
        <p:grpSpPr>
          <a:xfrm>
            <a:off x="-1748" y="-11837"/>
            <a:ext cx="12268153" cy="6907626"/>
            <a:chOff x="-1748" y="-11837"/>
            <a:chExt cx="12268153" cy="6907626"/>
          </a:xfrm>
        </p:grpSpPr>
        <p:pic>
          <p:nvPicPr>
            <p:cNvPr id="42" name="Imagem 8">
              <a:extLst>
                <a:ext uri="{FF2B5EF4-FFF2-40B4-BE49-F238E27FC236}">
                  <a16:creationId xmlns:a16="http://schemas.microsoft.com/office/drawing/2014/main" id="{75F6AE44-4DDD-A440-B222-C17C88A514E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43" name="Retângulo 42">
              <a:extLst>
                <a:ext uri="{FF2B5EF4-FFF2-40B4-BE49-F238E27FC236}">
                  <a16:creationId xmlns:a16="http://schemas.microsoft.com/office/drawing/2014/main" id="{F00D957A-68B2-804F-9A73-7303704304FF}"/>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tângulo 43">
            <a:extLst>
              <a:ext uri="{FF2B5EF4-FFF2-40B4-BE49-F238E27FC236}">
                <a16:creationId xmlns:a16="http://schemas.microsoft.com/office/drawing/2014/main" id="{61F80D91-1455-D444-8F28-ED8B3A368BA3}"/>
              </a:ext>
            </a:extLst>
          </p:cNvPr>
          <p:cNvSpPr/>
          <p:nvPr/>
        </p:nvSpPr>
        <p:spPr>
          <a:xfrm>
            <a:off x="1625118" y="5120640"/>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ext Placeholder 7">
            <a:extLst>
              <a:ext uri="{FF2B5EF4-FFF2-40B4-BE49-F238E27FC236}">
                <a16:creationId xmlns:a16="http://schemas.microsoft.com/office/drawing/2014/main" id="{75B7DA31-6C6F-0BDF-D6B7-544C4F745B68}"/>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6892A93A-7AFA-E148-1BEA-B253162D6A7D}"/>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82" name="Title 27">
            <a:extLst>
              <a:ext uri="{FF2B5EF4-FFF2-40B4-BE49-F238E27FC236}">
                <a16:creationId xmlns:a16="http://schemas.microsoft.com/office/drawing/2014/main" id="{81314D13-8ADE-8655-DF7E-F0E035BA4AC3}"/>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grpSp>
        <p:nvGrpSpPr>
          <p:cNvPr id="13" name="Agrupar 12">
            <a:extLst>
              <a:ext uri="{FF2B5EF4-FFF2-40B4-BE49-F238E27FC236}">
                <a16:creationId xmlns:a16="http://schemas.microsoft.com/office/drawing/2014/main" id="{A4EAF03A-9EFF-15A7-957E-9943D93B9E9E}"/>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92A448AA-F64F-7E06-7B10-6D34176502A2}"/>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6A654E26-E61D-4189-8F6C-EADC2EC60353}"/>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0BDA7389-4378-18D5-5B5D-733AA09F9FF7}"/>
                </a:ext>
              </a:extLst>
            </p:cNvPr>
            <p:cNvPicPr>
              <a:picLocks noChangeAspect="1"/>
            </p:cNvPicPr>
            <p:nvPr/>
          </p:nvPicPr>
          <p:blipFill>
            <a:blip r:embed="rId5"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976A2459-CFE3-8DE1-D600-6264B08726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8" name="Imagem 28" descr="Desenho com traços pretos em fundo branco&#10;&#10;Descrição gerada automaticamente">
            <a:extLst>
              <a:ext uri="{FF2B5EF4-FFF2-40B4-BE49-F238E27FC236}">
                <a16:creationId xmlns:a16="http://schemas.microsoft.com/office/drawing/2014/main" id="{A28FCF3D-35E0-8930-FA37-216088B15C5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sp>
        <p:nvSpPr>
          <p:cNvPr id="31" name="Title 27">
            <a:extLst>
              <a:ext uri="{FF2B5EF4-FFF2-40B4-BE49-F238E27FC236}">
                <a16:creationId xmlns:a16="http://schemas.microsoft.com/office/drawing/2014/main" id="{232F9E6C-E790-CCEA-B739-8ABD89067B75}"/>
              </a:ext>
            </a:extLst>
          </p:cNvPr>
          <p:cNvSpPr txBox="1">
            <a:spLocks/>
          </p:cNvSpPr>
          <p:nvPr/>
        </p:nvSpPr>
        <p:spPr>
          <a:xfrm>
            <a:off x="35798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600">
                <a:solidFill>
                  <a:schemeClr val="bg1"/>
                </a:solidFill>
                <a:latin typeface="DM Sans" pitchFamily="2" charset="77"/>
              </a:rPr>
              <a:t>ETERWELL™ YOUTH</a:t>
            </a:r>
            <a:endParaRPr lang="en-US" sz="1400" b="0" i="1">
              <a:solidFill>
                <a:schemeClr val="bg1"/>
              </a:solidFill>
              <a:latin typeface="DM Sans" pitchFamily="2" charset="77"/>
              <a:ea typeface="+mn-ea"/>
              <a:cs typeface="+mn-cs"/>
            </a:endParaRPr>
          </a:p>
        </p:txBody>
      </p:sp>
      <p:sp>
        <p:nvSpPr>
          <p:cNvPr id="36" name="Title 27">
            <a:extLst>
              <a:ext uri="{FF2B5EF4-FFF2-40B4-BE49-F238E27FC236}">
                <a16:creationId xmlns:a16="http://schemas.microsoft.com/office/drawing/2014/main" id="{C8990830-D43A-FF5B-235A-AD5D3558D531}"/>
              </a:ext>
            </a:extLst>
          </p:cNvPr>
          <p:cNvSpPr txBox="1">
            <a:spLocks/>
          </p:cNvSpPr>
          <p:nvPr/>
        </p:nvSpPr>
        <p:spPr>
          <a:xfrm>
            <a:off x="369356" y="813515"/>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77"/>
              </a:rPr>
              <a:t>INCI NAME: Epilobium </a:t>
            </a:r>
            <a:r>
              <a:rPr lang="en-US" sz="1200" b="0" err="1">
                <a:solidFill>
                  <a:schemeClr val="bg1"/>
                </a:solidFill>
                <a:latin typeface="DM Sans" pitchFamily="2" charset="77"/>
              </a:rPr>
              <a:t>Fleischeri</a:t>
            </a:r>
            <a:r>
              <a:rPr lang="en-US" sz="1200" b="0">
                <a:solidFill>
                  <a:schemeClr val="bg1"/>
                </a:solidFill>
                <a:latin typeface="DM Sans" pitchFamily="2" charset="77"/>
              </a:rPr>
              <a:t> Leaf/Stem Extract, Glycerin, Water, Citric Acid</a:t>
            </a:r>
          </a:p>
        </p:txBody>
      </p:sp>
      <p:sp>
        <p:nvSpPr>
          <p:cNvPr id="20" name="Retângulo 19">
            <a:extLst>
              <a:ext uri="{FF2B5EF4-FFF2-40B4-BE49-F238E27FC236}">
                <a16:creationId xmlns:a16="http://schemas.microsoft.com/office/drawing/2014/main" id="{D626A298-CBE0-3755-4485-48A698C265B7}"/>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21" name="Tabela 20">
            <a:extLst>
              <a:ext uri="{FF2B5EF4-FFF2-40B4-BE49-F238E27FC236}">
                <a16:creationId xmlns:a16="http://schemas.microsoft.com/office/drawing/2014/main" id="{F5CBF97F-2186-F944-967D-6507E34A17FC}"/>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22" name="Tabela 21">
            <a:extLst>
              <a:ext uri="{FF2B5EF4-FFF2-40B4-BE49-F238E27FC236}">
                <a16:creationId xmlns:a16="http://schemas.microsoft.com/office/drawing/2014/main" id="{B572E885-6E71-D77D-FA81-893648D2F809}"/>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3" name="Rectangle 16">
            <a:extLst>
              <a:ext uri="{FF2B5EF4-FFF2-40B4-BE49-F238E27FC236}">
                <a16:creationId xmlns:a16="http://schemas.microsoft.com/office/drawing/2014/main" id="{E6CB6414-8AF5-F862-6C0F-8C5B7FD50508}"/>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24" name="Imagem 23">
            <a:extLst>
              <a:ext uri="{FF2B5EF4-FFF2-40B4-BE49-F238E27FC236}">
                <a16:creationId xmlns:a16="http://schemas.microsoft.com/office/drawing/2014/main" id="{DA726BE3-7758-1378-DFB6-148AA284555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25" name="Imagem 24">
            <a:extLst>
              <a:ext uri="{FF2B5EF4-FFF2-40B4-BE49-F238E27FC236}">
                <a16:creationId xmlns:a16="http://schemas.microsoft.com/office/drawing/2014/main" id="{A5F26E52-B4BE-AD17-6DB0-1DEE75F3C50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graphicFrame>
        <p:nvGraphicFramePr>
          <p:cNvPr id="26" name="Tabela 25">
            <a:extLst>
              <a:ext uri="{FF2B5EF4-FFF2-40B4-BE49-F238E27FC236}">
                <a16:creationId xmlns:a16="http://schemas.microsoft.com/office/drawing/2014/main" id="{4E877CD3-24BF-1A7D-92C0-75CEF8A057DB}"/>
              </a:ext>
            </a:extLst>
          </p:cNvPr>
          <p:cNvGraphicFramePr>
            <a:graphicFrameLocks noGrp="1"/>
          </p:cNvGraphicFramePr>
          <p:nvPr>
            <p:extLst>
              <p:ext uri="{D42A27DB-BD31-4B8C-83A1-F6EECF244321}">
                <p14:modId xmlns:p14="http://schemas.microsoft.com/office/powerpoint/2010/main" val="2248515990"/>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27" name="Tabela 26">
            <a:extLst>
              <a:ext uri="{FF2B5EF4-FFF2-40B4-BE49-F238E27FC236}">
                <a16:creationId xmlns:a16="http://schemas.microsoft.com/office/drawing/2014/main" id="{2D134764-036E-5960-A090-4ADE26D3BD3D}"/>
              </a:ext>
            </a:extLst>
          </p:cNvPr>
          <p:cNvGraphicFramePr>
            <a:graphicFrameLocks noGrp="1"/>
          </p:cNvGraphicFramePr>
          <p:nvPr>
            <p:extLst>
              <p:ext uri="{D42A27DB-BD31-4B8C-83A1-F6EECF244321}">
                <p14:modId xmlns:p14="http://schemas.microsoft.com/office/powerpoint/2010/main" val="1782961289"/>
              </p:ext>
            </p:extLst>
          </p:nvPr>
        </p:nvGraphicFramePr>
        <p:xfrm>
          <a:off x="357990" y="3069476"/>
          <a:ext cx="9602439" cy="1889166"/>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889166">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Helps revert skin damage induced by zombie cells in excess*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Boost collagen*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Appearance of wrinkles are significantly reduced**</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Restores the skin structure with improved skin elasticity and smoothness**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Increases skin resilience with skin texture rebirth**</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Helps slow down the premature ageing of skin**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Provides a rejuvenated skin appearance with vibrant healthy looking-skin**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28" name="CaixaDeTexto 27">
            <a:extLst>
              <a:ext uri="{FF2B5EF4-FFF2-40B4-BE49-F238E27FC236}">
                <a16:creationId xmlns:a16="http://schemas.microsoft.com/office/drawing/2014/main" id="{D662AE3E-9744-7897-28AD-FD962FE35C63}"/>
              </a:ext>
            </a:extLst>
          </p:cNvPr>
          <p:cNvSpPr txBox="1"/>
          <p:nvPr/>
        </p:nvSpPr>
        <p:spPr>
          <a:xfrm>
            <a:off x="2378893" y="1629829"/>
            <a:ext cx="8956828" cy="246221"/>
          </a:xfrm>
          <a:prstGeom prst="rect">
            <a:avLst/>
          </a:prstGeom>
          <a:noFill/>
        </p:spPr>
        <p:txBody>
          <a:bodyPr wrap="square">
            <a:spAutoFit/>
          </a:bodyPr>
          <a:lstStyle/>
          <a:p>
            <a:pPr>
              <a:defRPr/>
            </a:pPr>
            <a:r>
              <a:rPr kumimoji="0" lang="en-US" sz="1000" b="0" i="0" u="none" strike="noStrike" kern="1200" cap="none" spc="0" normalizeH="0" baseline="0" noProof="0">
                <a:ln>
                  <a:noFill/>
                </a:ln>
                <a:solidFill>
                  <a:schemeClr val="bg1"/>
                </a:solidFill>
                <a:effectLst/>
                <a:uLnTx/>
                <a:uFillTx/>
                <a:latin typeface="DM Sans" pitchFamily="2" charset="0"/>
              </a:rPr>
              <a:t>Gentle ethanolic extraction of dried plant following green chemistry principles </a:t>
            </a:r>
          </a:p>
        </p:txBody>
      </p:sp>
      <p:sp>
        <p:nvSpPr>
          <p:cNvPr id="29" name="CaixaDeTexto 28">
            <a:extLst>
              <a:ext uri="{FF2B5EF4-FFF2-40B4-BE49-F238E27FC236}">
                <a16:creationId xmlns:a16="http://schemas.microsoft.com/office/drawing/2014/main" id="{C84FA13F-4C35-BA68-E932-1F50A9C19377}"/>
              </a:ext>
            </a:extLst>
          </p:cNvPr>
          <p:cNvSpPr txBox="1"/>
          <p:nvPr/>
        </p:nvSpPr>
        <p:spPr>
          <a:xfrm>
            <a:off x="10086986" y="2383543"/>
            <a:ext cx="164344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main components readily biodegradable</a:t>
            </a:r>
          </a:p>
        </p:txBody>
      </p:sp>
      <p:sp>
        <p:nvSpPr>
          <p:cNvPr id="30" name="CaixaDeTexto 29">
            <a:extLst>
              <a:ext uri="{FF2B5EF4-FFF2-40B4-BE49-F238E27FC236}">
                <a16:creationId xmlns:a16="http://schemas.microsoft.com/office/drawing/2014/main" id="{C94C2C0D-EACF-D992-7587-EE7C34F26442}"/>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sp>
        <p:nvSpPr>
          <p:cNvPr id="33" name="CaixaDeTexto 32">
            <a:extLst>
              <a:ext uri="{FF2B5EF4-FFF2-40B4-BE49-F238E27FC236}">
                <a16:creationId xmlns:a16="http://schemas.microsoft.com/office/drawing/2014/main" id="{21817DAE-6D76-C430-B391-B7B6BC050AED}"/>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Free  </a:t>
            </a:r>
          </a:p>
        </p:txBody>
      </p:sp>
      <p:sp>
        <p:nvSpPr>
          <p:cNvPr id="37" name="CaixaDeTexto 36">
            <a:extLst>
              <a:ext uri="{FF2B5EF4-FFF2-40B4-BE49-F238E27FC236}">
                <a16:creationId xmlns:a16="http://schemas.microsoft.com/office/drawing/2014/main" id="{2F13065E-54FB-B987-1AD8-BDA891E46E8C}"/>
              </a:ext>
            </a:extLst>
          </p:cNvPr>
          <p:cNvSpPr txBox="1"/>
          <p:nvPr/>
        </p:nvSpPr>
        <p:spPr>
          <a:xfrm>
            <a:off x="563194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1-3%</a:t>
            </a:r>
          </a:p>
        </p:txBody>
      </p:sp>
      <p:sp>
        <p:nvSpPr>
          <p:cNvPr id="38" name="CaixaDeTexto 37">
            <a:extLst>
              <a:ext uri="{FF2B5EF4-FFF2-40B4-BE49-F238E27FC236}">
                <a16:creationId xmlns:a16="http://schemas.microsoft.com/office/drawing/2014/main" id="{D98820AE-05F5-15F3-9533-AAF7FD5EF53E}"/>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45" name="CaixaDeTexto 44">
            <a:extLst>
              <a:ext uri="{FF2B5EF4-FFF2-40B4-BE49-F238E27FC236}">
                <a16:creationId xmlns:a16="http://schemas.microsoft.com/office/drawing/2014/main" id="{A8D97224-AC8D-62D3-3F34-75A76721FC46}"/>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3.5-5.5</a:t>
            </a:r>
          </a:p>
        </p:txBody>
      </p:sp>
      <p:graphicFrame>
        <p:nvGraphicFramePr>
          <p:cNvPr id="46" name="Tabela 45">
            <a:extLst>
              <a:ext uri="{FF2B5EF4-FFF2-40B4-BE49-F238E27FC236}">
                <a16:creationId xmlns:a16="http://schemas.microsoft.com/office/drawing/2014/main" id="{9DB43C59-FB26-84A3-6407-C69FA560D813}"/>
              </a:ext>
            </a:extLst>
          </p:cNvPr>
          <p:cNvGraphicFramePr>
            <a:graphicFrameLocks noGrp="1"/>
          </p:cNvGraphicFramePr>
          <p:nvPr>
            <p:extLst>
              <p:ext uri="{D42A27DB-BD31-4B8C-83A1-F6EECF244321}">
                <p14:modId xmlns:p14="http://schemas.microsoft.com/office/powerpoint/2010/main" val="533272151"/>
              </p:ext>
            </p:extLst>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47" name="Group 28">
            <a:extLst>
              <a:ext uri="{FF2B5EF4-FFF2-40B4-BE49-F238E27FC236}">
                <a16:creationId xmlns:a16="http://schemas.microsoft.com/office/drawing/2014/main" id="{4EDBA3B8-0D21-D32B-3C46-142976F68EF4}"/>
              </a:ext>
            </a:extLst>
          </p:cNvPr>
          <p:cNvGrpSpPr/>
          <p:nvPr/>
        </p:nvGrpSpPr>
        <p:grpSpPr>
          <a:xfrm>
            <a:off x="3408173" y="5248249"/>
            <a:ext cx="5615131" cy="579521"/>
            <a:chOff x="2894681" y="4779137"/>
            <a:chExt cx="6579114" cy="679011"/>
          </a:xfrm>
        </p:grpSpPr>
        <p:pic>
          <p:nvPicPr>
            <p:cNvPr id="48" name="Picture 7" descr="Logo&#10;&#10;Description automatically generated">
              <a:extLst>
                <a:ext uri="{FF2B5EF4-FFF2-40B4-BE49-F238E27FC236}">
                  <a16:creationId xmlns:a16="http://schemas.microsoft.com/office/drawing/2014/main" id="{FD45E071-F468-6A1C-8F75-98E0BF746FE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49" name="Picture 8">
              <a:extLst>
                <a:ext uri="{FF2B5EF4-FFF2-40B4-BE49-F238E27FC236}">
                  <a16:creationId xmlns:a16="http://schemas.microsoft.com/office/drawing/2014/main" id="{9C9D9445-A318-C096-4204-F7771E26426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50" name="Picture 9" descr="Logo&#10;&#10;Description automatically generated">
              <a:extLst>
                <a:ext uri="{FF2B5EF4-FFF2-40B4-BE49-F238E27FC236}">
                  <a16:creationId xmlns:a16="http://schemas.microsoft.com/office/drawing/2014/main" id="{07716CE8-BEE7-703A-16CE-283B6AA00F7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51" name="Picture 34" descr="A picture containing food&#10;&#10;Description automatically generated">
              <a:extLst>
                <a:ext uri="{FF2B5EF4-FFF2-40B4-BE49-F238E27FC236}">
                  <a16:creationId xmlns:a16="http://schemas.microsoft.com/office/drawing/2014/main" id="{1B9123A6-F0DB-9506-55B5-1CD7B4BAEAD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52" name="Picture 35" descr="A picture containing drawing, food, people, parked&#10;&#10;Description automatically generated">
              <a:extLst>
                <a:ext uri="{FF2B5EF4-FFF2-40B4-BE49-F238E27FC236}">
                  <a16:creationId xmlns:a16="http://schemas.microsoft.com/office/drawing/2014/main" id="{210069AC-DC0C-18C3-7874-9D6D982D5EE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53" name="Picture 37" descr="A close up of a sign&#10;&#10;Description automatically generated">
              <a:extLst>
                <a:ext uri="{FF2B5EF4-FFF2-40B4-BE49-F238E27FC236}">
                  <a16:creationId xmlns:a16="http://schemas.microsoft.com/office/drawing/2014/main" id="{5135A47E-5B33-6C27-CC88-FB77E581577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54" name="Picture 38" descr="A close up of a logo&#10;&#10;Description automatically generated">
              <a:extLst>
                <a:ext uri="{FF2B5EF4-FFF2-40B4-BE49-F238E27FC236}">
                  <a16:creationId xmlns:a16="http://schemas.microsoft.com/office/drawing/2014/main" id="{29CFEF81-1384-8EB6-66B4-8F03BA21812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pic>
        <p:nvPicPr>
          <p:cNvPr id="56" name="Imagem 55">
            <a:extLst>
              <a:ext uri="{FF2B5EF4-FFF2-40B4-BE49-F238E27FC236}">
                <a16:creationId xmlns:a16="http://schemas.microsoft.com/office/drawing/2014/main" id="{56AC1536-C42A-8156-5F7A-8D2799D05BA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317512" y="2459016"/>
            <a:ext cx="264923" cy="252000"/>
          </a:xfrm>
          <a:prstGeom prst="rect">
            <a:avLst/>
          </a:prstGeom>
        </p:spPr>
      </p:pic>
      <p:pic>
        <p:nvPicPr>
          <p:cNvPr id="5" name="Picture 4">
            <a:extLst>
              <a:ext uri="{FF2B5EF4-FFF2-40B4-BE49-F238E27FC236}">
                <a16:creationId xmlns:a16="http://schemas.microsoft.com/office/drawing/2014/main" id="{09899BD6-0650-64DC-FFBC-005CF3C0E08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188303" y="5117388"/>
            <a:ext cx="616142" cy="751606"/>
          </a:xfrm>
          <a:prstGeom prst="rect">
            <a:avLst/>
          </a:prstGeom>
        </p:spPr>
      </p:pic>
      <p:pic>
        <p:nvPicPr>
          <p:cNvPr id="3074" name="Picture 2">
            <a:extLst>
              <a:ext uri="{FF2B5EF4-FFF2-40B4-BE49-F238E27FC236}">
                <a16:creationId xmlns:a16="http://schemas.microsoft.com/office/drawing/2014/main" id="{7FF3557B-091F-2CA5-072F-2BAF9F6A5EF4}"/>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2516402" y="5248249"/>
            <a:ext cx="752193" cy="574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178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605C53-EF60-0A0F-995C-509143058944}"/>
            </a:ext>
          </a:extLst>
        </p:cNvPr>
        <p:cNvGrpSpPr/>
        <p:nvPr/>
      </p:nvGrpSpPr>
      <p:grpSpPr>
        <a:xfrm>
          <a:off x="0" y="0"/>
          <a:ext cx="0" cy="0"/>
          <a:chOff x="0" y="0"/>
          <a:chExt cx="0" cy="0"/>
        </a:xfrm>
      </p:grpSpPr>
      <p:grpSp>
        <p:nvGrpSpPr>
          <p:cNvPr id="42" name="Agrupar 41">
            <a:extLst>
              <a:ext uri="{FF2B5EF4-FFF2-40B4-BE49-F238E27FC236}">
                <a16:creationId xmlns:a16="http://schemas.microsoft.com/office/drawing/2014/main" id="{96A1FCC1-64D4-6D44-AD1F-B9441265E4BF}"/>
              </a:ext>
            </a:extLst>
          </p:cNvPr>
          <p:cNvGrpSpPr/>
          <p:nvPr/>
        </p:nvGrpSpPr>
        <p:grpSpPr>
          <a:xfrm>
            <a:off x="0" y="0"/>
            <a:ext cx="12268153" cy="6907626"/>
            <a:chOff x="-1748" y="-11837"/>
            <a:chExt cx="12268153" cy="6907626"/>
          </a:xfrm>
        </p:grpSpPr>
        <p:pic>
          <p:nvPicPr>
            <p:cNvPr id="43" name="Imagem 8">
              <a:extLst>
                <a:ext uri="{FF2B5EF4-FFF2-40B4-BE49-F238E27FC236}">
                  <a16:creationId xmlns:a16="http://schemas.microsoft.com/office/drawing/2014/main" id="{AE182660-98FC-9246-BF9C-A43519CF919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30" r="661" b="285"/>
            <a:stretch/>
          </p:blipFill>
          <p:spPr>
            <a:xfrm>
              <a:off x="0" y="-11837"/>
              <a:ext cx="12266405" cy="6907626"/>
            </a:xfrm>
            <a:prstGeom prst="rect">
              <a:avLst/>
            </a:prstGeom>
          </p:spPr>
        </p:pic>
        <p:sp>
          <p:nvSpPr>
            <p:cNvPr id="44" name="Retângulo 43">
              <a:extLst>
                <a:ext uri="{FF2B5EF4-FFF2-40B4-BE49-F238E27FC236}">
                  <a16:creationId xmlns:a16="http://schemas.microsoft.com/office/drawing/2014/main" id="{F9EDCB8D-6A47-3944-B0B4-55AF6968B995}"/>
                </a:ext>
              </a:extLst>
            </p:cNvPr>
            <p:cNvSpPr/>
            <p:nvPr/>
          </p:nvSpPr>
          <p:spPr>
            <a:xfrm>
              <a:off x="-1748" y="0"/>
              <a:ext cx="12268153" cy="6895789"/>
            </a:xfrm>
            <a:prstGeom prst="rect">
              <a:avLst/>
            </a:prstGeom>
            <a:solidFill>
              <a:srgbClr val="EDF2AE">
                <a:alpha val="148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tângulo 56">
            <a:extLst>
              <a:ext uri="{FF2B5EF4-FFF2-40B4-BE49-F238E27FC236}">
                <a16:creationId xmlns:a16="http://schemas.microsoft.com/office/drawing/2014/main" id="{9F3C6269-3306-7F41-AA51-71A971BC3531}"/>
              </a:ext>
            </a:extLst>
          </p:cNvPr>
          <p:cNvSpPr/>
          <p:nvPr/>
        </p:nvSpPr>
        <p:spPr>
          <a:xfrm>
            <a:off x="1696182" y="5118557"/>
            <a:ext cx="10278338" cy="8144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ext Placeholder 7">
            <a:extLst>
              <a:ext uri="{FF2B5EF4-FFF2-40B4-BE49-F238E27FC236}">
                <a16:creationId xmlns:a16="http://schemas.microsoft.com/office/drawing/2014/main" id="{ADDADB37-B27E-49E6-57E8-F297E743B130}"/>
              </a:ext>
            </a:extLst>
          </p:cNvPr>
          <p:cNvSpPr txBox="1">
            <a:spLocks/>
          </p:cNvSpPr>
          <p:nvPr/>
        </p:nvSpPr>
        <p:spPr bwMode="white">
          <a:xfrm>
            <a:off x="498036" y="583952"/>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a:ln>
                <a:noFill/>
              </a:ln>
              <a:solidFill>
                <a:srgbClr val="FFAB4D"/>
              </a:solidFill>
              <a:effectLst/>
              <a:uLnTx/>
              <a:uFillTx/>
              <a:latin typeface="DM Sans Medium" pitchFamily="2" charset="0"/>
              <a:ea typeface="+mn-ea"/>
              <a:cs typeface="+mn-cs"/>
            </a:endParaRPr>
          </a:p>
        </p:txBody>
      </p:sp>
      <p:sp>
        <p:nvSpPr>
          <p:cNvPr id="4" name="Text Placeholder 3">
            <a:extLst>
              <a:ext uri="{FF2B5EF4-FFF2-40B4-BE49-F238E27FC236}">
                <a16:creationId xmlns:a16="http://schemas.microsoft.com/office/drawing/2014/main" id="{E81BE601-2F02-F5CF-A60D-3ADD81DDD56D}"/>
              </a:ext>
            </a:extLst>
          </p:cNvPr>
          <p:cNvSpPr>
            <a:spLocks noGrp="1"/>
          </p:cNvSpPr>
          <p:nvPr>
            <p:ph type="body" idx="11"/>
          </p:nvPr>
        </p:nvSpPr>
        <p:spPr>
          <a:xfrm>
            <a:off x="11162660" y="779487"/>
            <a:ext cx="740796" cy="288767"/>
          </a:xfrm>
        </p:spPr>
        <p:txBody>
          <a:bodyPr/>
          <a:lstStyle/>
          <a:p>
            <a:pPr algn="r"/>
            <a:r>
              <a:rPr lang="en-US" sz="1200" b="1">
                <a:solidFill>
                  <a:schemeClr val="bg1"/>
                </a:solidFill>
              </a:rPr>
              <a:t>ID CARD</a:t>
            </a:r>
          </a:p>
        </p:txBody>
      </p:sp>
      <p:sp>
        <p:nvSpPr>
          <p:cNvPr id="82" name="Title 27">
            <a:extLst>
              <a:ext uri="{FF2B5EF4-FFF2-40B4-BE49-F238E27FC236}">
                <a16:creationId xmlns:a16="http://schemas.microsoft.com/office/drawing/2014/main" id="{AA88375D-E001-B7FB-6E8C-EA2803E5998A}"/>
              </a:ext>
            </a:extLst>
          </p:cNvPr>
          <p:cNvSpPr txBox="1">
            <a:spLocks/>
          </p:cNvSpPr>
          <p:nvPr/>
        </p:nvSpPr>
        <p:spPr>
          <a:xfrm>
            <a:off x="9552505"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grpSp>
        <p:nvGrpSpPr>
          <p:cNvPr id="13" name="Agrupar 12">
            <a:extLst>
              <a:ext uri="{FF2B5EF4-FFF2-40B4-BE49-F238E27FC236}">
                <a16:creationId xmlns:a16="http://schemas.microsoft.com/office/drawing/2014/main" id="{45390E53-BB51-8578-337F-92059C24842A}"/>
              </a:ext>
            </a:extLst>
          </p:cNvPr>
          <p:cNvGrpSpPr/>
          <p:nvPr/>
        </p:nvGrpSpPr>
        <p:grpSpPr>
          <a:xfrm>
            <a:off x="357990" y="6191473"/>
            <a:ext cx="2075441" cy="351563"/>
            <a:chOff x="2442033" y="6286181"/>
            <a:chExt cx="2075441" cy="351563"/>
          </a:xfrm>
        </p:grpSpPr>
        <p:sp>
          <p:nvSpPr>
            <p:cNvPr id="88" name="Retângulo 87">
              <a:extLst>
                <a:ext uri="{FF2B5EF4-FFF2-40B4-BE49-F238E27FC236}">
                  <a16:creationId xmlns:a16="http://schemas.microsoft.com/office/drawing/2014/main" id="{FAE31729-D219-B591-D8C9-4FE667969A48}"/>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CaixaDeTexto 85">
              <a:extLst>
                <a:ext uri="{FF2B5EF4-FFF2-40B4-BE49-F238E27FC236}">
                  <a16:creationId xmlns:a16="http://schemas.microsoft.com/office/drawing/2014/main" id="{4BE9DF80-AA44-F34F-81F1-727A490AC76B}"/>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pitchFamily="2" charset="0"/>
                </a:rPr>
                <a:t>VIEW IMPACT CARD</a:t>
              </a:r>
              <a:endParaRPr kumimoji="0" lang="en-US" sz="900" b="1" i="0" u="none" strike="noStrike" kern="1200" cap="none" spc="0" normalizeH="0" baseline="0" noProof="0">
                <a:ln>
                  <a:noFill/>
                </a:ln>
                <a:solidFill>
                  <a:schemeClr val="bg1"/>
                </a:solidFill>
                <a:effectLst/>
                <a:uLnTx/>
                <a:uFillTx/>
                <a:latin typeface="DM Sans" pitchFamily="2" charset="0"/>
              </a:endParaRPr>
            </a:p>
          </p:txBody>
        </p:sp>
        <p:pic>
          <p:nvPicPr>
            <p:cNvPr id="87" name="Imagem 86">
              <a:extLst>
                <a:ext uri="{FF2B5EF4-FFF2-40B4-BE49-F238E27FC236}">
                  <a16:creationId xmlns:a16="http://schemas.microsoft.com/office/drawing/2014/main" id="{05F8D1CE-BF9A-E90F-B8E5-195141BBB528}"/>
                </a:ext>
              </a:extLst>
            </p:cNvPr>
            <p:cNvPicPr>
              <a:picLocks noChangeAspect="1"/>
            </p:cNvPicPr>
            <p:nvPr/>
          </p:nvPicPr>
          <p:blipFill>
            <a:blip r:embed="rId5"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pic>
        <p:nvPicPr>
          <p:cNvPr id="3" name="Picture 11">
            <a:extLst>
              <a:ext uri="{FF2B5EF4-FFF2-40B4-BE49-F238E27FC236}">
                <a16:creationId xmlns:a16="http://schemas.microsoft.com/office/drawing/2014/main" id="{8827BF52-9ECA-C749-5116-9086C1C89F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8" name="Imagem 28" descr="Desenho com traços pretos em fundo branco&#10;&#10;Descrição gerada automaticamente">
            <a:extLst>
              <a:ext uri="{FF2B5EF4-FFF2-40B4-BE49-F238E27FC236}">
                <a16:creationId xmlns:a16="http://schemas.microsoft.com/office/drawing/2014/main" id="{851BC3BA-D3A9-E756-4BD6-D5FA1D3E14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95578" y="444381"/>
            <a:ext cx="2308127" cy="364141"/>
          </a:xfrm>
          <a:prstGeom prst="rect">
            <a:avLst/>
          </a:prstGeom>
        </p:spPr>
      </p:pic>
      <p:sp>
        <p:nvSpPr>
          <p:cNvPr id="31" name="Title 27">
            <a:extLst>
              <a:ext uri="{FF2B5EF4-FFF2-40B4-BE49-F238E27FC236}">
                <a16:creationId xmlns:a16="http://schemas.microsoft.com/office/drawing/2014/main" id="{6FDE9F16-845A-AAFC-BCC5-A17750163EFD}"/>
              </a:ext>
            </a:extLst>
          </p:cNvPr>
          <p:cNvSpPr txBox="1">
            <a:spLocks/>
          </p:cNvSpPr>
          <p:nvPr/>
        </p:nvSpPr>
        <p:spPr>
          <a:xfrm>
            <a:off x="35798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600">
                <a:solidFill>
                  <a:schemeClr val="bg1"/>
                </a:solidFill>
                <a:latin typeface="DM Sans" pitchFamily="2" charset="77"/>
              </a:rPr>
              <a:t>SYN®-COLL CB</a:t>
            </a:r>
            <a:endParaRPr lang="en-US" sz="1400" b="0" i="1">
              <a:solidFill>
                <a:schemeClr val="bg1"/>
              </a:solidFill>
              <a:latin typeface="DM Sans" pitchFamily="2" charset="77"/>
              <a:ea typeface="+mn-ea"/>
              <a:cs typeface="+mn-cs"/>
            </a:endParaRPr>
          </a:p>
        </p:txBody>
      </p:sp>
      <p:sp>
        <p:nvSpPr>
          <p:cNvPr id="36" name="Title 27">
            <a:extLst>
              <a:ext uri="{FF2B5EF4-FFF2-40B4-BE49-F238E27FC236}">
                <a16:creationId xmlns:a16="http://schemas.microsoft.com/office/drawing/2014/main" id="{0C4D1EE0-308F-E4B2-5724-909EF9EB0716}"/>
              </a:ext>
            </a:extLst>
          </p:cNvPr>
          <p:cNvSpPr txBox="1">
            <a:spLocks/>
          </p:cNvSpPr>
          <p:nvPr/>
        </p:nvSpPr>
        <p:spPr>
          <a:xfrm>
            <a:off x="357989" y="813515"/>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77"/>
              </a:rPr>
              <a:t>INCI NAME: Palmitoyl Tripeptide-5, Glycerin, Aqua</a:t>
            </a:r>
          </a:p>
        </p:txBody>
      </p:sp>
      <p:sp>
        <p:nvSpPr>
          <p:cNvPr id="20" name="Retângulo 19">
            <a:extLst>
              <a:ext uri="{FF2B5EF4-FFF2-40B4-BE49-F238E27FC236}">
                <a16:creationId xmlns:a16="http://schemas.microsoft.com/office/drawing/2014/main" id="{F4DA5918-DCEF-A1F3-5E9C-4600A1B5734E}"/>
              </a:ext>
            </a:extLst>
          </p:cNvPr>
          <p:cNvSpPr/>
          <p:nvPr/>
        </p:nvSpPr>
        <p:spPr>
          <a:xfrm>
            <a:off x="357991" y="1496791"/>
            <a:ext cx="1342992" cy="4441553"/>
          </a:xfrm>
          <a:prstGeom prst="rect">
            <a:avLst/>
          </a:prstGeom>
          <a:solidFill>
            <a:srgbClr val="A5B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21" name="Tabela 20">
            <a:extLst>
              <a:ext uri="{FF2B5EF4-FFF2-40B4-BE49-F238E27FC236}">
                <a16:creationId xmlns:a16="http://schemas.microsoft.com/office/drawing/2014/main" id="{B64BADEB-1B98-6D11-47DB-CC6C2C0CA402}"/>
              </a:ext>
            </a:extLst>
          </p:cNvPr>
          <p:cNvGraphicFramePr>
            <a:graphicFrameLocks noGrp="1"/>
          </p:cNvGraphicFramePr>
          <p:nvPr/>
        </p:nvGraphicFramePr>
        <p:xfrm>
          <a:off x="357991" y="1496792"/>
          <a:ext cx="11545714" cy="507071"/>
        </p:xfrm>
        <a:graphic>
          <a:graphicData uri="http://schemas.openxmlformats.org/drawingml/2006/table">
            <a:tbl>
              <a:tblPr firstRow="1" bandRow="1">
                <a:tableStyleId>{5C22544A-7EE6-4342-B048-85BDC9FD1C3A}</a:tableStyleId>
              </a:tblPr>
              <a:tblGrid>
                <a:gridCol w="11545714">
                  <a:extLst>
                    <a:ext uri="{9D8B030D-6E8A-4147-A177-3AD203B41FA5}">
                      <a16:colId xmlns:a16="http://schemas.microsoft.com/office/drawing/2014/main" val="3104197843"/>
                    </a:ext>
                  </a:extLst>
                </a:gridCol>
              </a:tblGrid>
              <a:tr h="507071">
                <a:tc>
                  <a:txBody>
                    <a:bodyPr/>
                    <a:lstStyle/>
                    <a:p>
                      <a:pPr algn="l"/>
                      <a:r>
                        <a:rPr kumimoji="0" lang="en-GB" sz="1000" b="1" i="0" u="none" strike="noStrike" kern="0" cap="none" spc="100" normalizeH="0" baseline="0" noProof="0">
                          <a:ln>
                            <a:noFill/>
                          </a:ln>
                          <a:solidFill>
                            <a:srgbClr val="084337"/>
                          </a:solidFill>
                          <a:effectLst/>
                          <a:uLnTx/>
                          <a:uFillTx/>
                          <a:latin typeface="DM Sans" pitchFamily="2" charset="77"/>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22" name="Tabela 21">
            <a:extLst>
              <a:ext uri="{FF2B5EF4-FFF2-40B4-BE49-F238E27FC236}">
                <a16:creationId xmlns:a16="http://schemas.microsoft.com/office/drawing/2014/main" id="{AA8EB60A-C0BA-102E-4B7F-ADD289AE7DFE}"/>
              </a:ext>
            </a:extLst>
          </p:cNvPr>
          <p:cNvGraphicFramePr>
            <a:graphicFrameLocks noGrp="1"/>
          </p:cNvGraphicFramePr>
          <p:nvPr/>
        </p:nvGraphicFramePr>
        <p:xfrm>
          <a:off x="371736" y="2491328"/>
          <a:ext cx="11531720" cy="408339"/>
        </p:xfrm>
        <a:graphic>
          <a:graphicData uri="http://schemas.openxmlformats.org/drawingml/2006/table">
            <a:tbl>
              <a:tblPr firstRow="1" bandRow="1">
                <a:tableStyleId>{5C22544A-7EE6-4342-B048-85BDC9FD1C3A}</a:tableStyleId>
              </a:tblPr>
              <a:tblGrid>
                <a:gridCol w="1863507">
                  <a:extLst>
                    <a:ext uri="{9D8B030D-6E8A-4147-A177-3AD203B41FA5}">
                      <a16:colId xmlns:a16="http://schemas.microsoft.com/office/drawing/2014/main" val="3104197843"/>
                    </a:ext>
                  </a:extLst>
                </a:gridCol>
                <a:gridCol w="1341261">
                  <a:extLst>
                    <a:ext uri="{9D8B030D-6E8A-4147-A177-3AD203B41FA5}">
                      <a16:colId xmlns:a16="http://schemas.microsoft.com/office/drawing/2014/main" val="2851924490"/>
                    </a:ext>
                  </a:extLst>
                </a:gridCol>
                <a:gridCol w="1341261">
                  <a:extLst>
                    <a:ext uri="{9D8B030D-6E8A-4147-A177-3AD203B41FA5}">
                      <a16:colId xmlns:a16="http://schemas.microsoft.com/office/drawing/2014/main" val="85167332"/>
                    </a:ext>
                  </a:extLst>
                </a:gridCol>
                <a:gridCol w="1485363">
                  <a:extLst>
                    <a:ext uri="{9D8B030D-6E8A-4147-A177-3AD203B41FA5}">
                      <a16:colId xmlns:a16="http://schemas.microsoft.com/office/drawing/2014/main" val="914972842"/>
                    </a:ext>
                  </a:extLst>
                </a:gridCol>
                <a:gridCol w="1562957">
                  <a:extLst>
                    <a:ext uri="{9D8B030D-6E8A-4147-A177-3AD203B41FA5}">
                      <a16:colId xmlns:a16="http://schemas.microsoft.com/office/drawing/2014/main" val="576613915"/>
                    </a:ext>
                  </a:extLst>
                </a:gridCol>
                <a:gridCol w="1596212">
                  <a:extLst>
                    <a:ext uri="{9D8B030D-6E8A-4147-A177-3AD203B41FA5}">
                      <a16:colId xmlns:a16="http://schemas.microsoft.com/office/drawing/2014/main" val="3770061957"/>
                    </a:ext>
                  </a:extLst>
                </a:gridCol>
                <a:gridCol w="2341159">
                  <a:extLst>
                    <a:ext uri="{9D8B030D-6E8A-4147-A177-3AD203B41FA5}">
                      <a16:colId xmlns:a16="http://schemas.microsoft.com/office/drawing/2014/main" val="810822095"/>
                    </a:ext>
                  </a:extLst>
                </a:gridCol>
              </a:tblGrid>
              <a:tr h="408339">
                <a:tc>
                  <a:txBody>
                    <a:bodyPr/>
                    <a:lstStyle/>
                    <a:p>
                      <a:pPr algn="ctr"/>
                      <a:endParaRPr lang="pt-BR" sz="12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kern="1200">
                        <a:solidFill>
                          <a:srgbClr val="084337"/>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84337"/>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3" name="Rectangle 16">
            <a:extLst>
              <a:ext uri="{FF2B5EF4-FFF2-40B4-BE49-F238E27FC236}">
                <a16:creationId xmlns:a16="http://schemas.microsoft.com/office/drawing/2014/main" id="{2BAE0DC4-F61F-D090-6DB4-BE006B57B39A}"/>
              </a:ext>
            </a:extLst>
          </p:cNvPr>
          <p:cNvSpPr/>
          <p:nvPr/>
        </p:nvSpPr>
        <p:spPr>
          <a:xfrm>
            <a:off x="3741443" y="4329543"/>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24" name="Imagem 23">
            <a:extLst>
              <a:ext uri="{FF2B5EF4-FFF2-40B4-BE49-F238E27FC236}">
                <a16:creationId xmlns:a16="http://schemas.microsoft.com/office/drawing/2014/main" id="{3B4356E6-120C-EF93-5AEF-4CF4579CDCE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58303" y="2513759"/>
            <a:ext cx="330000" cy="180000"/>
          </a:xfrm>
          <a:prstGeom prst="rect">
            <a:avLst/>
          </a:prstGeom>
        </p:spPr>
      </p:pic>
      <p:pic>
        <p:nvPicPr>
          <p:cNvPr id="25" name="Imagem 24">
            <a:extLst>
              <a:ext uri="{FF2B5EF4-FFF2-40B4-BE49-F238E27FC236}">
                <a16:creationId xmlns:a16="http://schemas.microsoft.com/office/drawing/2014/main" id="{B8ACEDF0-EAAB-7093-684D-37B864C53A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34088" y="2461924"/>
            <a:ext cx="161538" cy="252000"/>
          </a:xfrm>
          <a:prstGeom prst="rect">
            <a:avLst/>
          </a:prstGeom>
        </p:spPr>
      </p:pic>
      <p:graphicFrame>
        <p:nvGraphicFramePr>
          <p:cNvPr id="26" name="Tabela 25">
            <a:extLst>
              <a:ext uri="{FF2B5EF4-FFF2-40B4-BE49-F238E27FC236}">
                <a16:creationId xmlns:a16="http://schemas.microsoft.com/office/drawing/2014/main" id="{B562482C-D1BC-1E7B-0ACD-820C55AEEA61}"/>
              </a:ext>
            </a:extLst>
          </p:cNvPr>
          <p:cNvGraphicFramePr>
            <a:graphicFrameLocks noGrp="1"/>
          </p:cNvGraphicFramePr>
          <p:nvPr>
            <p:extLst>
              <p:ext uri="{D42A27DB-BD31-4B8C-83A1-F6EECF244321}">
                <p14:modId xmlns:p14="http://schemas.microsoft.com/office/powerpoint/2010/main" val="1981955407"/>
              </p:ext>
            </p:extLst>
          </p:nvPr>
        </p:nvGraphicFramePr>
        <p:xfrm>
          <a:off x="371737" y="2100921"/>
          <a:ext cx="11340000" cy="385619"/>
        </p:xfrm>
        <a:graphic>
          <a:graphicData uri="http://schemas.openxmlformats.org/drawingml/2006/table">
            <a:tbl>
              <a:tblPr firstRow="1" bandRow="1">
                <a:tableStyleId>{5C22544A-7EE6-4342-B048-85BDC9FD1C3A}</a:tableStyleId>
              </a:tblPr>
              <a:tblGrid>
                <a:gridCol w="1620000">
                  <a:extLst>
                    <a:ext uri="{9D8B030D-6E8A-4147-A177-3AD203B41FA5}">
                      <a16:colId xmlns:a16="http://schemas.microsoft.com/office/drawing/2014/main" val="3104197843"/>
                    </a:ext>
                  </a:extLst>
                </a:gridCol>
                <a:gridCol w="1620000">
                  <a:extLst>
                    <a:ext uri="{9D8B030D-6E8A-4147-A177-3AD203B41FA5}">
                      <a16:colId xmlns:a16="http://schemas.microsoft.com/office/drawing/2014/main" val="2851924490"/>
                    </a:ext>
                  </a:extLst>
                </a:gridCol>
                <a:gridCol w="1620000">
                  <a:extLst>
                    <a:ext uri="{9D8B030D-6E8A-4147-A177-3AD203B41FA5}">
                      <a16:colId xmlns:a16="http://schemas.microsoft.com/office/drawing/2014/main" val="85167332"/>
                    </a:ext>
                  </a:extLst>
                </a:gridCol>
                <a:gridCol w="1620000">
                  <a:extLst>
                    <a:ext uri="{9D8B030D-6E8A-4147-A177-3AD203B41FA5}">
                      <a16:colId xmlns:a16="http://schemas.microsoft.com/office/drawing/2014/main" val="914972842"/>
                    </a:ext>
                  </a:extLst>
                </a:gridCol>
                <a:gridCol w="1620000">
                  <a:extLst>
                    <a:ext uri="{9D8B030D-6E8A-4147-A177-3AD203B41FA5}">
                      <a16:colId xmlns:a16="http://schemas.microsoft.com/office/drawing/2014/main" val="576613915"/>
                    </a:ext>
                  </a:extLst>
                </a:gridCol>
                <a:gridCol w="1620000">
                  <a:extLst>
                    <a:ext uri="{9D8B030D-6E8A-4147-A177-3AD203B41FA5}">
                      <a16:colId xmlns:a16="http://schemas.microsoft.com/office/drawing/2014/main" val="3770061957"/>
                    </a:ext>
                  </a:extLst>
                </a:gridCol>
                <a:gridCol w="1620000">
                  <a:extLst>
                    <a:ext uri="{9D8B030D-6E8A-4147-A177-3AD203B41FA5}">
                      <a16:colId xmlns:a16="http://schemas.microsoft.com/office/drawing/2014/main" val="810822095"/>
                    </a:ext>
                  </a:extLst>
                </a:gridCol>
              </a:tblGrid>
              <a:tr h="385619">
                <a:tc>
                  <a:txBody>
                    <a:bodyPr/>
                    <a:lstStyle/>
                    <a:p>
                      <a:pPr algn="l"/>
                      <a:r>
                        <a:rPr kumimoji="0" lang="en-GB" sz="1000" b="0" i="0" u="none" strike="noStrike" kern="0" cap="none" spc="100" normalizeH="0" baseline="0" noProof="0">
                          <a:ln>
                            <a:noFill/>
                          </a:ln>
                          <a:solidFill>
                            <a:srgbClr val="084337"/>
                          </a:solidFill>
                          <a:effectLst/>
                          <a:uLnTx/>
                          <a:uFillTx/>
                          <a:latin typeface="DM Sans Bold" pitchFamily="2" charset="0"/>
                        </a:rPr>
                        <a:t>TECHNICAL</a:t>
                      </a:r>
                      <a:endParaRPr lang="pt-BR" sz="1000">
                        <a:solidFill>
                          <a:srgbClr val="084337"/>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bg1"/>
                          </a:solidFill>
                          <a:latin typeface="+mn-lt"/>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kern="1200">
                          <a:solidFill>
                            <a:schemeClr val="bg1"/>
                          </a:solidFill>
                          <a:latin typeface="+mn-lt"/>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bg1"/>
                          </a:solidFill>
                          <a:latin typeface="+mn-lt"/>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mn-lt"/>
                          <a:ea typeface="+mn-ea"/>
                          <a:cs typeface="+mn-cs"/>
                        </a:rPr>
                        <a:t>BIODEGRADABLE</a:t>
                      </a:r>
                      <a:endParaRPr kumimoji="0" lang="en-US" sz="1000" b="1" i="0" u="none" strike="noStrike" kern="1200" cap="none" spc="0" normalizeH="0" baseline="0" noProof="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27" name="Tabela 26">
            <a:extLst>
              <a:ext uri="{FF2B5EF4-FFF2-40B4-BE49-F238E27FC236}">
                <a16:creationId xmlns:a16="http://schemas.microsoft.com/office/drawing/2014/main" id="{731E2369-21BE-4213-E353-666F7454E5BF}"/>
              </a:ext>
            </a:extLst>
          </p:cNvPr>
          <p:cNvGraphicFramePr>
            <a:graphicFrameLocks noGrp="1"/>
          </p:cNvGraphicFramePr>
          <p:nvPr>
            <p:extLst>
              <p:ext uri="{D42A27DB-BD31-4B8C-83A1-F6EECF244321}">
                <p14:modId xmlns:p14="http://schemas.microsoft.com/office/powerpoint/2010/main" val="3884905650"/>
              </p:ext>
            </p:extLst>
          </p:nvPr>
        </p:nvGraphicFramePr>
        <p:xfrm>
          <a:off x="357990" y="3069476"/>
          <a:ext cx="9602439" cy="1889166"/>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889166">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000" kern="0" spc="100">
                          <a:solidFill>
                            <a:srgbClr val="084337"/>
                          </a:solidFill>
                          <a:latin typeface="DM Sans Bold"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Reverses visible signs of photo-ageing in just 4 weeks**!</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First TGF-</a:t>
                      </a:r>
                      <a:r>
                        <a:rPr kumimoji="0" lang="el-GR" sz="1000" b="0" i="0" u="none" strike="noStrike" kern="1200" cap="none" spc="0" normalizeH="0" baseline="0" noProof="0">
                          <a:ln>
                            <a:noFill/>
                          </a:ln>
                          <a:solidFill>
                            <a:schemeClr val="bg1"/>
                          </a:solidFill>
                          <a:effectLst/>
                          <a:uLnTx/>
                          <a:uFillTx/>
                          <a:latin typeface="DM Sans" pitchFamily="2" charset="0"/>
                        </a:rPr>
                        <a:t>β </a:t>
                      </a:r>
                      <a:r>
                        <a:rPr kumimoji="0" lang="en-US" sz="1000" b="0" i="0" u="none" strike="noStrike" kern="1200" cap="none" spc="0" normalizeH="0" baseline="0" noProof="0">
                          <a:ln>
                            <a:noFill/>
                          </a:ln>
                          <a:solidFill>
                            <a:schemeClr val="bg1"/>
                          </a:solidFill>
                          <a:effectLst/>
                          <a:uLnTx/>
                          <a:uFillTx/>
                          <a:latin typeface="DM Sans" pitchFamily="2" charset="0"/>
                        </a:rPr>
                        <a:t>booster on the market</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Boosts collagen and protects it from degradation*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Ethnic anti-ageing expert</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Sculpts face for a firmer, lifted skin appearance**</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DM Sans" pitchFamily="2" charset="0"/>
                        </a:rPr>
                        <a:t>Refines skin appearance with less visible pores**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28" name="CaixaDeTexto 27">
            <a:extLst>
              <a:ext uri="{FF2B5EF4-FFF2-40B4-BE49-F238E27FC236}">
                <a16:creationId xmlns:a16="http://schemas.microsoft.com/office/drawing/2014/main" id="{14919A34-A779-8DF1-83D8-7D0AE01E02FC}"/>
              </a:ext>
            </a:extLst>
          </p:cNvPr>
          <p:cNvSpPr txBox="1"/>
          <p:nvPr/>
        </p:nvSpPr>
        <p:spPr>
          <a:xfrm>
            <a:off x="2378893" y="1629829"/>
            <a:ext cx="8956828" cy="246221"/>
          </a:xfrm>
          <a:prstGeom prst="rect">
            <a:avLst/>
          </a:prstGeom>
          <a:noFill/>
        </p:spPr>
        <p:txBody>
          <a:bodyPr wrap="square">
            <a:spAutoFit/>
          </a:bodyPr>
          <a:lstStyle/>
          <a:p>
            <a:pPr>
              <a:defRPr/>
            </a:pPr>
            <a:r>
              <a:rPr kumimoji="0" lang="en-US" sz="1000" b="0" i="0" u="none" strike="noStrike" kern="1200" cap="none" spc="0" normalizeH="0" baseline="0" noProof="0">
                <a:ln>
                  <a:noFill/>
                </a:ln>
                <a:solidFill>
                  <a:schemeClr val="bg1"/>
                </a:solidFill>
                <a:effectLst/>
                <a:uLnTx/>
                <a:uFillTx/>
                <a:latin typeface="DM Sans" pitchFamily="2" charset="0"/>
              </a:rPr>
              <a:t>Peptide sequence: Palm-Lys-Val-Lys-OH (MW 840 g/Mol), 11 granted and 2 pending patents worldwide. Patent number: WO2004/099237</a:t>
            </a:r>
          </a:p>
        </p:txBody>
      </p:sp>
      <p:sp>
        <p:nvSpPr>
          <p:cNvPr id="30" name="CaixaDeTexto 29">
            <a:extLst>
              <a:ext uri="{FF2B5EF4-FFF2-40B4-BE49-F238E27FC236}">
                <a16:creationId xmlns:a16="http://schemas.microsoft.com/office/drawing/2014/main" id="{38BD401A-7661-FA86-57DF-8ED3944DA048}"/>
              </a:ext>
            </a:extLst>
          </p:cNvPr>
          <p:cNvSpPr txBox="1"/>
          <p:nvPr/>
        </p:nvSpPr>
        <p:spPr>
          <a:xfrm>
            <a:off x="9246979"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Water  </a:t>
            </a:r>
          </a:p>
        </p:txBody>
      </p:sp>
      <p:sp>
        <p:nvSpPr>
          <p:cNvPr id="33" name="CaixaDeTexto 32">
            <a:extLst>
              <a:ext uri="{FF2B5EF4-FFF2-40B4-BE49-F238E27FC236}">
                <a16:creationId xmlns:a16="http://schemas.microsoft.com/office/drawing/2014/main" id="{4A028241-499B-8E3C-36C1-ABAC33634292}"/>
              </a:ext>
            </a:extLst>
          </p:cNvPr>
          <p:cNvSpPr txBox="1"/>
          <p:nvPr/>
        </p:nvSpPr>
        <p:spPr>
          <a:xfrm>
            <a:off x="76011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Free  </a:t>
            </a:r>
          </a:p>
        </p:txBody>
      </p:sp>
      <p:sp>
        <p:nvSpPr>
          <p:cNvPr id="37" name="CaixaDeTexto 36">
            <a:extLst>
              <a:ext uri="{FF2B5EF4-FFF2-40B4-BE49-F238E27FC236}">
                <a16:creationId xmlns:a16="http://schemas.microsoft.com/office/drawing/2014/main" id="{7BF72E48-8760-25DD-F354-834A062DCF92}"/>
              </a:ext>
            </a:extLst>
          </p:cNvPr>
          <p:cNvSpPr txBox="1"/>
          <p:nvPr/>
        </p:nvSpPr>
        <p:spPr>
          <a:xfrm>
            <a:off x="563194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1-3%</a:t>
            </a:r>
          </a:p>
        </p:txBody>
      </p:sp>
      <p:sp>
        <p:nvSpPr>
          <p:cNvPr id="38" name="CaixaDeTexto 37">
            <a:extLst>
              <a:ext uri="{FF2B5EF4-FFF2-40B4-BE49-F238E27FC236}">
                <a16:creationId xmlns:a16="http://schemas.microsoft.com/office/drawing/2014/main" id="{976047E9-7CE7-CD17-C2CB-5A225D36B3C0}"/>
              </a:ext>
            </a:extLst>
          </p:cNvPr>
          <p:cNvSpPr txBox="1"/>
          <p:nvPr/>
        </p:nvSpPr>
        <p:spPr>
          <a:xfrm>
            <a:off x="429528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Liquid</a:t>
            </a:r>
          </a:p>
        </p:txBody>
      </p:sp>
      <p:sp>
        <p:nvSpPr>
          <p:cNvPr id="45" name="CaixaDeTexto 44">
            <a:extLst>
              <a:ext uri="{FF2B5EF4-FFF2-40B4-BE49-F238E27FC236}">
                <a16:creationId xmlns:a16="http://schemas.microsoft.com/office/drawing/2014/main" id="{8EBCE53C-7E48-0E87-E430-75370BA8A4F5}"/>
              </a:ext>
            </a:extLst>
          </p:cNvPr>
          <p:cNvSpPr txBox="1"/>
          <p:nvPr/>
        </p:nvSpPr>
        <p:spPr>
          <a:xfrm>
            <a:off x="2399282"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3.0–7.0</a:t>
            </a:r>
          </a:p>
        </p:txBody>
      </p:sp>
      <p:graphicFrame>
        <p:nvGraphicFramePr>
          <p:cNvPr id="46" name="Tabela 45">
            <a:extLst>
              <a:ext uri="{FF2B5EF4-FFF2-40B4-BE49-F238E27FC236}">
                <a16:creationId xmlns:a16="http://schemas.microsoft.com/office/drawing/2014/main" id="{676CBF71-4F82-7FF8-E807-C6AFA79666BC}"/>
              </a:ext>
            </a:extLst>
          </p:cNvPr>
          <p:cNvGraphicFramePr>
            <a:graphicFrameLocks noGrp="1"/>
          </p:cNvGraphicFramePr>
          <p:nvPr/>
        </p:nvGraphicFramePr>
        <p:xfrm>
          <a:off x="357991" y="5120640"/>
          <a:ext cx="1750424" cy="809238"/>
        </p:xfrm>
        <a:graphic>
          <a:graphicData uri="http://schemas.openxmlformats.org/drawingml/2006/table">
            <a:tbl>
              <a:tblPr firstRow="1" bandRow="1">
                <a:tableStyleId>{5C22544A-7EE6-4342-B048-85BDC9FD1C3A}</a:tableStyleId>
              </a:tblPr>
              <a:tblGrid>
                <a:gridCol w="1750424">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a:solidFill>
                            <a:srgbClr val="084337"/>
                          </a:solidFill>
                          <a:latin typeface="DM Sans Bold" pitchFamily="2" charset="0"/>
                        </a:rPr>
                        <a:t>REGISTRATION</a:t>
                      </a:r>
                      <a:br>
                        <a:rPr lang="en-GB" sz="1000" kern="0" spc="100">
                          <a:solidFill>
                            <a:srgbClr val="084337"/>
                          </a:solidFill>
                          <a:latin typeface="DM Sans Bold" pitchFamily="2" charset="0"/>
                        </a:rPr>
                      </a:br>
                      <a:r>
                        <a:rPr lang="en-GB" sz="1000" kern="0" spc="100">
                          <a:solidFill>
                            <a:srgbClr val="084337"/>
                          </a:solidFill>
                          <a:latin typeface="DM Sans Bold"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47" name="Group 28">
            <a:extLst>
              <a:ext uri="{FF2B5EF4-FFF2-40B4-BE49-F238E27FC236}">
                <a16:creationId xmlns:a16="http://schemas.microsoft.com/office/drawing/2014/main" id="{0A9BF9B7-57F4-6662-D1CB-A4F070C3F063}"/>
              </a:ext>
            </a:extLst>
          </p:cNvPr>
          <p:cNvGrpSpPr/>
          <p:nvPr/>
        </p:nvGrpSpPr>
        <p:grpSpPr>
          <a:xfrm>
            <a:off x="2021466" y="5248320"/>
            <a:ext cx="5773444" cy="567456"/>
            <a:chOff x="1306862" y="4779137"/>
            <a:chExt cx="6764606" cy="664875"/>
          </a:xfrm>
        </p:grpSpPr>
        <p:pic>
          <p:nvPicPr>
            <p:cNvPr id="48" name="Picture 7" descr="Logo&#10;&#10;Description automatically generated">
              <a:extLst>
                <a:ext uri="{FF2B5EF4-FFF2-40B4-BE49-F238E27FC236}">
                  <a16:creationId xmlns:a16="http://schemas.microsoft.com/office/drawing/2014/main" id="{AAB09222-FEDA-FD06-2F58-2A0C3C95E1E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82303" y="4779137"/>
              <a:ext cx="869475" cy="646583"/>
            </a:xfrm>
            <a:prstGeom prst="rect">
              <a:avLst/>
            </a:prstGeom>
          </p:spPr>
        </p:pic>
        <p:pic>
          <p:nvPicPr>
            <p:cNvPr id="49" name="Picture 8">
              <a:extLst>
                <a:ext uri="{FF2B5EF4-FFF2-40B4-BE49-F238E27FC236}">
                  <a16:creationId xmlns:a16="http://schemas.microsoft.com/office/drawing/2014/main" id="{BC54A312-BC4B-22A8-08FF-CCABD0C8BF9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306862" y="4796709"/>
              <a:ext cx="766722" cy="576000"/>
            </a:xfrm>
            <a:prstGeom prst="rect">
              <a:avLst/>
            </a:prstGeom>
            <a:ln>
              <a:noFill/>
            </a:ln>
            <a:effectLst/>
          </p:spPr>
        </p:pic>
        <p:pic>
          <p:nvPicPr>
            <p:cNvPr id="50" name="Picture 9" descr="Logo&#10;&#10;Description automatically generated">
              <a:extLst>
                <a:ext uri="{FF2B5EF4-FFF2-40B4-BE49-F238E27FC236}">
                  <a16:creationId xmlns:a16="http://schemas.microsoft.com/office/drawing/2014/main" id="{9F98FE69-DD6B-5462-6B94-3064166062E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33353" y="4779137"/>
              <a:ext cx="638115" cy="638115"/>
            </a:xfrm>
            <a:prstGeom prst="rect">
              <a:avLst/>
            </a:prstGeom>
          </p:spPr>
        </p:pic>
        <p:pic>
          <p:nvPicPr>
            <p:cNvPr id="51" name="Picture 34" descr="A picture containing food&#10;&#10;Description automatically generated">
              <a:extLst>
                <a:ext uri="{FF2B5EF4-FFF2-40B4-BE49-F238E27FC236}">
                  <a16:creationId xmlns:a16="http://schemas.microsoft.com/office/drawing/2014/main" id="{8C46D820-2AAC-B4B5-39A4-99B86819608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388109" y="4803678"/>
              <a:ext cx="541731" cy="617007"/>
            </a:xfrm>
            <a:prstGeom prst="rect">
              <a:avLst/>
            </a:prstGeom>
          </p:spPr>
        </p:pic>
        <p:pic>
          <p:nvPicPr>
            <p:cNvPr id="52" name="Picture 35" descr="A picture containing drawing, food, people, parked&#10;&#10;Description automatically generated">
              <a:extLst>
                <a:ext uri="{FF2B5EF4-FFF2-40B4-BE49-F238E27FC236}">
                  <a16:creationId xmlns:a16="http://schemas.microsoft.com/office/drawing/2014/main" id="{4E2EC26A-B92E-9548-6F8A-B35F01F8A8B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71177" y="4827005"/>
              <a:ext cx="519419" cy="617007"/>
            </a:xfrm>
            <a:prstGeom prst="rect">
              <a:avLst/>
            </a:prstGeom>
          </p:spPr>
        </p:pic>
        <p:pic>
          <p:nvPicPr>
            <p:cNvPr id="53" name="Picture 37" descr="A close up of a sign&#10;&#10;Description automatically generated">
              <a:extLst>
                <a:ext uri="{FF2B5EF4-FFF2-40B4-BE49-F238E27FC236}">
                  <a16:creationId xmlns:a16="http://schemas.microsoft.com/office/drawing/2014/main" id="{DF117394-57AC-800D-85B0-E3481D6E996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126685" y="4807278"/>
              <a:ext cx="617007" cy="617007"/>
            </a:xfrm>
            <a:prstGeom prst="rect">
              <a:avLst/>
            </a:prstGeom>
          </p:spPr>
        </p:pic>
        <p:pic>
          <p:nvPicPr>
            <p:cNvPr id="54" name="Picture 38" descr="A close up of a logo&#10;&#10;Description automatically generated">
              <a:extLst>
                <a:ext uri="{FF2B5EF4-FFF2-40B4-BE49-F238E27FC236}">
                  <a16:creationId xmlns:a16="http://schemas.microsoft.com/office/drawing/2014/main" id="{1AF195DA-F235-BC36-EBE2-04B8BA1C8085}"/>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258636" y="4807278"/>
              <a:ext cx="796968" cy="617007"/>
            </a:xfrm>
            <a:prstGeom prst="rect">
              <a:avLst/>
            </a:prstGeom>
          </p:spPr>
        </p:pic>
      </p:grpSp>
      <p:pic>
        <p:nvPicPr>
          <p:cNvPr id="56" name="Imagem 55">
            <a:extLst>
              <a:ext uri="{FF2B5EF4-FFF2-40B4-BE49-F238E27FC236}">
                <a16:creationId xmlns:a16="http://schemas.microsoft.com/office/drawing/2014/main" id="{A67CFA64-F12B-5891-C0B9-0B822354E39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317512" y="2459016"/>
            <a:ext cx="264923" cy="252000"/>
          </a:xfrm>
          <a:prstGeom prst="rect">
            <a:avLst/>
          </a:prstGeom>
        </p:spPr>
      </p:pic>
      <p:pic>
        <p:nvPicPr>
          <p:cNvPr id="5" name="Imagem 4">
            <a:extLst>
              <a:ext uri="{FF2B5EF4-FFF2-40B4-BE49-F238E27FC236}">
                <a16:creationId xmlns:a16="http://schemas.microsoft.com/office/drawing/2014/main" id="{94F0C9D0-DC2A-12B8-7758-EA9C6B6C248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0593825" y="2466000"/>
            <a:ext cx="252000" cy="252000"/>
          </a:xfrm>
          <a:prstGeom prst="rect">
            <a:avLst/>
          </a:prstGeom>
        </p:spPr>
      </p:pic>
      <p:sp>
        <p:nvSpPr>
          <p:cNvPr id="6" name="CaixaDeTexto 5">
            <a:extLst>
              <a:ext uri="{FF2B5EF4-FFF2-40B4-BE49-F238E27FC236}">
                <a16:creationId xmlns:a16="http://schemas.microsoft.com/office/drawing/2014/main" id="{4D873020-8E6A-F5F5-442A-B56D70CE7256}"/>
              </a:ext>
            </a:extLst>
          </p:cNvPr>
          <p:cNvSpPr txBox="1"/>
          <p:nvPr/>
        </p:nvSpPr>
        <p:spPr>
          <a:xfrm>
            <a:off x="10879833" y="2481168"/>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DM Sans" pitchFamily="2" charset="0"/>
              </a:rPr>
              <a:t>Yes  </a:t>
            </a:r>
          </a:p>
        </p:txBody>
      </p:sp>
      <p:pic>
        <p:nvPicPr>
          <p:cNvPr id="12" name="Picture 11">
            <a:extLst>
              <a:ext uri="{FF2B5EF4-FFF2-40B4-BE49-F238E27FC236}">
                <a16:creationId xmlns:a16="http://schemas.microsoft.com/office/drawing/2014/main" id="{321415FF-F841-4E7B-E71A-B043ECAF6CB7}"/>
              </a:ext>
            </a:extLst>
          </p:cNvPr>
          <p:cNvPicPr>
            <a:picLocks noChangeAspect="1"/>
          </p:cNvPicPr>
          <p:nvPr/>
        </p:nvPicPr>
        <p:blipFill>
          <a:blip r:embed="rId19"/>
          <a:stretch>
            <a:fillRect/>
          </a:stretch>
        </p:blipFill>
        <p:spPr>
          <a:xfrm>
            <a:off x="8067405" y="5120640"/>
            <a:ext cx="531884" cy="793857"/>
          </a:xfrm>
          <a:prstGeom prst="rect">
            <a:avLst/>
          </a:prstGeom>
        </p:spPr>
      </p:pic>
    </p:spTree>
    <p:extLst>
      <p:ext uri="{BB962C8B-B14F-4D97-AF65-F5344CB8AC3E}">
        <p14:creationId xmlns:p14="http://schemas.microsoft.com/office/powerpoint/2010/main" val="20167727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2.xml><?xml version="1.0" encoding="utf-8"?>
<p:tagLst xmlns:a="http://schemas.openxmlformats.org/drawingml/2006/main" xmlns:r="http://schemas.openxmlformats.org/officeDocument/2006/relationships" xmlns:p="http://schemas.openxmlformats.org/presentationml/2006/main">
  <p:tag name="SHAPENAME" val="5. Source"/>
</p:tagLst>
</file>

<file path=ppt/tags/tag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16.xml><?xml version="1.0" encoding="utf-8"?>
<p:tagLst xmlns:a="http://schemas.openxmlformats.org/drawingml/2006/main" xmlns:r="http://schemas.openxmlformats.org/officeDocument/2006/relationships" xmlns:p="http://schemas.openxmlformats.org/presentationml/2006/main">
  <p:tag name="SHAPENAME" val="4. Footnote"/>
</p:tagLst>
</file>

<file path=ppt/tags/tag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xml><?xml version="1.0" encoding="utf-8"?>
<p:tagLst xmlns:a="http://schemas.openxmlformats.org/drawingml/2006/main" xmlns:r="http://schemas.openxmlformats.org/officeDocument/2006/relationships" xmlns:p="http://schemas.openxmlformats.org/presentationml/2006/main">
  <p:tag name="NAME" val="ACET"/>
</p:tagLst>
</file>

<file path=ppt/tags/tag19.xml><?xml version="1.0" encoding="utf-8"?>
<p:tagLst xmlns:a="http://schemas.openxmlformats.org/drawingml/2006/main" xmlns:r="http://schemas.openxmlformats.org/officeDocument/2006/relationships" xmlns:p="http://schemas.openxmlformats.org/presentationml/2006/main">
  <p:tag name="NAME" val="Moon"/>
</p:tagLst>
</file>

<file path=ppt/tags/tag20.xml><?xml version="1.0" encoding="utf-8"?>
<p:tagLst xmlns:a="http://schemas.openxmlformats.org/drawingml/2006/main" xmlns:r="http://schemas.openxmlformats.org/officeDocument/2006/relationships" xmlns:p="http://schemas.openxmlformats.org/presentationml/2006/main">
  <p:tag name="NAME" val="Moon"/>
</p:tagLst>
</file>

<file path=ppt/tags/tag21.xml><?xml version="1.0" encoding="utf-8"?>
<p:tagLst xmlns:a="http://schemas.openxmlformats.org/drawingml/2006/main" xmlns:r="http://schemas.openxmlformats.org/officeDocument/2006/relationships" xmlns:p="http://schemas.openxmlformats.org/presentationml/2006/main">
  <p:tag name="NAME" val="Moon"/>
</p:tagLst>
</file>

<file path=ppt/tags/tag22.xml><?xml version="1.0" encoding="utf-8"?>
<p:tagLst xmlns:a="http://schemas.openxmlformats.org/drawingml/2006/main" xmlns:r="http://schemas.openxmlformats.org/officeDocument/2006/relationships" xmlns:p="http://schemas.openxmlformats.org/presentationml/2006/main">
  <p:tag name="NAME" val="Moon"/>
</p:tagLst>
</file>

<file path=ppt/tags/tag23.xml><?xml version="1.0" encoding="utf-8"?>
<p:tagLst xmlns:a="http://schemas.openxmlformats.org/drawingml/2006/main" xmlns:r="http://schemas.openxmlformats.org/officeDocument/2006/relationships" xmlns:p="http://schemas.openxmlformats.org/presentationml/2006/main">
  <p:tag name="NAME" val="Moon"/>
</p:tagLst>
</file>

<file path=ppt/tags/tag24.xml><?xml version="1.0" encoding="utf-8"?>
<p:tagLst xmlns:a="http://schemas.openxmlformats.org/drawingml/2006/main" xmlns:r="http://schemas.openxmlformats.org/officeDocument/2006/relationships" xmlns:p="http://schemas.openxmlformats.org/presentationml/2006/main">
  <p:tag name="ANGLE" val="5"/>
</p:tagLst>
</file>

<file path=ppt/tags/tag25.xml><?xml version="1.0" encoding="utf-8"?>
<p:tagLst xmlns:a="http://schemas.openxmlformats.org/drawingml/2006/main" xmlns:r="http://schemas.openxmlformats.org/officeDocument/2006/relationships" xmlns:p="http://schemas.openxmlformats.org/presentationml/2006/main">
  <p:tag name="ANGLE" val="5"/>
</p:tagLst>
</file>

<file path=ppt/tags/tag26.xml><?xml version="1.0" encoding="utf-8"?>
<p:tagLst xmlns:a="http://schemas.openxmlformats.org/drawingml/2006/main" xmlns:r="http://schemas.openxmlformats.org/officeDocument/2006/relationships" xmlns:p="http://schemas.openxmlformats.org/presentationml/2006/main">
  <p:tag name="ANGLE" val="4"/>
</p:tagLst>
</file>

<file path=ppt/tags/tag27.xml><?xml version="1.0" encoding="utf-8"?>
<p:tagLst xmlns:a="http://schemas.openxmlformats.org/drawingml/2006/main" xmlns:r="http://schemas.openxmlformats.org/officeDocument/2006/relationships" xmlns:p="http://schemas.openxmlformats.org/presentationml/2006/main">
  <p:tag name="ANGLE" val="4"/>
</p:tagLst>
</file>

<file path=ppt/tags/tag28.xml><?xml version="1.0" encoding="utf-8"?>
<p:tagLst xmlns:a="http://schemas.openxmlformats.org/drawingml/2006/main" xmlns:r="http://schemas.openxmlformats.org/officeDocument/2006/relationships" xmlns:p="http://schemas.openxmlformats.org/presentationml/2006/main">
  <p:tag name="ANGLE" val="3"/>
</p:tagLst>
</file>

<file path=ppt/tags/tag29.xml><?xml version="1.0" encoding="utf-8"?>
<p:tagLst xmlns:a="http://schemas.openxmlformats.org/drawingml/2006/main" xmlns:r="http://schemas.openxmlformats.org/officeDocument/2006/relationships" xmlns:p="http://schemas.openxmlformats.org/presentationml/2006/main">
  <p:tag name="ANGLE" val="3"/>
</p:tagLst>
</file>

<file path=ppt/tags/tag30.xml><?xml version="1.0" encoding="utf-8"?>
<p:tagLst xmlns:a="http://schemas.openxmlformats.org/drawingml/2006/main" xmlns:r="http://schemas.openxmlformats.org/officeDocument/2006/relationships" xmlns:p="http://schemas.openxmlformats.org/presentationml/2006/main">
  <p:tag name="ANGLE" val="2"/>
</p:tagLst>
</file>

<file path=ppt/tags/tag31.xml><?xml version="1.0" encoding="utf-8"?>
<p:tagLst xmlns:a="http://schemas.openxmlformats.org/drawingml/2006/main" xmlns:r="http://schemas.openxmlformats.org/officeDocument/2006/relationships" xmlns:p="http://schemas.openxmlformats.org/presentationml/2006/main">
  <p:tag name="ANGLE" val="2"/>
</p:tagLst>
</file>

<file path=ppt/tags/tag32.xml><?xml version="1.0" encoding="utf-8"?>
<p:tagLst xmlns:a="http://schemas.openxmlformats.org/drawingml/2006/main" xmlns:r="http://schemas.openxmlformats.org/officeDocument/2006/relationships" xmlns:p="http://schemas.openxmlformats.org/presentationml/2006/main">
  <p:tag name="ANGLE" val="1"/>
</p:tagLst>
</file>

<file path=ppt/tags/tag33.xml><?xml version="1.0" encoding="utf-8"?>
<p:tagLst xmlns:a="http://schemas.openxmlformats.org/drawingml/2006/main" xmlns:r="http://schemas.openxmlformats.org/officeDocument/2006/relationships" xmlns:p="http://schemas.openxmlformats.org/presentationml/2006/main">
  <p:tag name="ANGLE" val="1"/>
</p:tagLst>
</file>

<file path=ppt/theme/theme1.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5_dsm-firmenich">
  <a:themeElements>
    <a:clrScheme name="DSM Firmenich">
      <a:dk1>
        <a:srgbClr val="000000"/>
      </a:dk1>
      <a:lt1>
        <a:srgbClr val="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White">
  <a:themeElements>
    <a:clrScheme name="Scheme1">
      <a:dk1>
        <a:srgbClr val="000000"/>
      </a:dk1>
      <a:lt1>
        <a:srgbClr val="FFFFFF"/>
      </a:lt1>
      <a:dk2>
        <a:srgbClr val="FFFFFF"/>
      </a:dk2>
      <a:lt2>
        <a:srgbClr val="FFFFFF"/>
      </a:lt2>
      <a:accent1>
        <a:srgbClr val="48A2CF"/>
      </a:accent1>
      <a:accent2>
        <a:srgbClr val="B2BF00"/>
      </a:accent2>
      <a:accent3>
        <a:srgbClr val="BD69D7"/>
      </a:accent3>
      <a:accent4>
        <a:srgbClr val="F08B1F"/>
      </a:accent4>
      <a:accent5>
        <a:srgbClr val="307297"/>
      </a:accent5>
      <a:accent6>
        <a:srgbClr val="727A06"/>
      </a:accent6>
      <a:hlink>
        <a:srgbClr val="0000FF"/>
      </a:hlink>
      <a:folHlink>
        <a:srgbClr val="800080"/>
      </a:folHlink>
    </a:clrScheme>
    <a:fontScheme name="Custom 766">
      <a:majorFont>
        <a:latin typeface="Segoe UI"/>
        <a:ea typeface=""/>
        <a:cs typeface=""/>
      </a:majorFont>
      <a:minorFont>
        <a:latin typeface="Segoe U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48A2CF"/>
        </a:accent1>
        <a:accent2>
          <a:srgbClr val="B2BF00"/>
        </a:accent2>
        <a:accent3>
          <a:srgbClr val="BD69D7"/>
        </a:accent3>
        <a:accent4>
          <a:srgbClr val="F08B1F"/>
        </a:accent4>
        <a:accent5>
          <a:srgbClr val="307297"/>
        </a:accent5>
        <a:accent6>
          <a:srgbClr val="727A06"/>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9138B0"/>
    </a:custClr>
    <a:custClr name="Custom Color7">
      <a:srgbClr val="CC7414"/>
    </a:custClr>
  </a:custClrLst>
  <a:extLst>
    <a:ext uri="{05A4C25C-085E-4340-85A3-A5531E510DB2}">
      <thm15:themeFamily xmlns:thm15="http://schemas.microsoft.com/office/thememl/2012/main" name="20230523_PMO meeting.potx" id="{8BDBB866-4740-4BA4-A7D3-3BDC4612164C}" vid="{05256EE7-E240-4007-93FA-914C2B90A18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SharedWithUsers xmlns="fabc7a52-bf1c-43e3-9be0-ba5851a71e78">
      <UserInfo>
        <DisplayName>Francesca Pascucci</DisplayName>
        <AccountId>13</AccountId>
        <AccountType/>
      </UserInfo>
      <UserInfo>
        <DisplayName>Francois Paul</DisplayName>
        <AccountId>14</AccountId>
        <AccountType/>
      </UserInfo>
      <UserInfo>
        <DisplayName>Caroline Guillien</DisplayName>
        <AccountId>15</AccountId>
        <AccountType/>
      </UserInfo>
      <UserInfo>
        <DisplayName>Lise Kohler</DisplayName>
        <AccountId>16</AccountId>
        <AccountType/>
      </UserInfo>
      <UserInfo>
        <DisplayName>Fabrice Guillemard</DisplayName>
        <AccountId>28</AccountId>
        <AccountType/>
      </UserInfo>
      <UserInfo>
        <DisplayName>Aurelie Cazier-Durand</DisplayName>
        <AccountId>10</AccountId>
        <AccountType/>
      </UserInfo>
      <UserInfo>
        <DisplayName>Audrey Barbera</DisplayName>
        <AccountId>39</AccountId>
        <AccountType/>
      </UserInfo>
      <UserInfo>
        <DisplayName>Joelle Dirringer</DisplayName>
        <AccountId>45</AccountId>
        <AccountType/>
      </UserInfo>
      <UserInfo>
        <DisplayName>Volker Rosenberger</DisplayName>
        <AccountId>46</AccountId>
        <AccountType/>
      </UserInfo>
      <UserInfo>
        <DisplayName>INES Lesieur</DisplayName>
        <AccountId>49</AccountId>
        <AccountType/>
      </UserInfo>
      <UserInfo>
        <DisplayName>Ina Mexia</DisplayName>
        <AccountId>50</AccountId>
        <AccountType/>
      </UserInfo>
      <UserInfo>
        <DisplayName>Nicolas Lasbistes</DisplayName>
        <AccountId>51</AccountId>
        <AccountType/>
      </UserInfo>
      <UserInfo>
        <DisplayName>Sophie Morel</DisplayName>
        <AccountId>54</AccountId>
        <AccountType/>
      </UserInfo>
      <UserInfo>
        <DisplayName>Zoe Richard</DisplayName>
        <AccountId>55</AccountId>
        <AccountType/>
      </UserInfo>
    </SharedWithUsers>
    <lcf76f155ced4ddcb4097134ff3c332f xmlns="0bfede50-ffb2-478a-9fc3-f9db89221a9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3A44C7D7F42E48B7EF0F8B84A0B5F0" ma:contentTypeVersion="13" ma:contentTypeDescription="Create a new document." ma:contentTypeScope="" ma:versionID="44e2a758c4aa7313b2efab2d56b5bab3">
  <xsd:schema xmlns:xsd="http://www.w3.org/2001/XMLSchema" xmlns:xs="http://www.w3.org/2001/XMLSchema" xmlns:p="http://schemas.microsoft.com/office/2006/metadata/properties" xmlns:ns2="5a2251cd-bd5e-462d-8f0e-b8d48ef43808" xmlns:ns3="0bfede50-ffb2-478a-9fc3-f9db89221a9d" xmlns:ns4="fabc7a52-bf1c-43e3-9be0-ba5851a71e78" targetNamespace="http://schemas.microsoft.com/office/2006/metadata/properties" ma:root="true" ma:fieldsID="74c6fec6f354b431881a6333fd1211cf" ns2:_="" ns3:_="" ns4:_="">
    <xsd:import namespace="5a2251cd-bd5e-462d-8f0e-b8d48ef43808"/>
    <xsd:import namespace="0bfede50-ffb2-478a-9fc3-f9db89221a9d"/>
    <xsd:import namespace="fabc7a52-bf1c-43e3-9be0-ba5851a71e78"/>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3:MediaServiceObjectDetectorVersions" minOccurs="0"/>
                <xsd:element ref="ns4:SharedWithUsers" minOccurs="0"/>
                <xsd:element ref="ns4:SharedWithDetails" minOccurs="0"/>
                <xsd:element ref="ns3:lcf76f155ced4ddcb4097134ff3c332f" minOccurs="0"/>
                <xsd:element ref="ns3:MediaServiceOCR"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30f5affc-f531-4cad-ba64-75d235697bcb}" ma:internalName="TaxCatchAll" ma:showField="CatchAllData" ma:web="fabc7a52-bf1c-43e3-9be0-ba5851a71e7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30f5affc-f531-4cad-ba64-75d235697bcb}" ma:internalName="TaxCatchAllLabel" ma:readOnly="true" ma:showField="CatchAllDataLabel" ma:web="fabc7a52-bf1c-43e3-9be0-ba5851a71e78">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0bfede50-ffb2-478a-9fc3-f9db89221a9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bc7a52-bf1c-43e3-9be0-ba5851a71e7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1ED436-AA55-4220-A340-ADC7ABBF7701}">
  <ds:schemaRefs>
    <ds:schemaRef ds:uri="http://schemas.microsoft.com/office/infopath/2007/PartnerControls"/>
    <ds:schemaRef ds:uri="http://purl.org/dc/elements/1.1/"/>
    <ds:schemaRef ds:uri="http://schemas.microsoft.com/office/2006/metadata/properties"/>
    <ds:schemaRef ds:uri="5a2251cd-bd5e-462d-8f0e-b8d48ef43808"/>
    <ds:schemaRef ds:uri="http://purl.org/dc/terms/"/>
    <ds:schemaRef ds:uri="http://schemas.openxmlformats.org/package/2006/metadata/core-properties"/>
    <ds:schemaRef ds:uri="http://schemas.microsoft.com/office/2006/documentManagement/types"/>
    <ds:schemaRef ds:uri="fabc7a52-bf1c-43e3-9be0-ba5851a71e78"/>
    <ds:schemaRef ds:uri="0bfede50-ffb2-478a-9fc3-f9db89221a9d"/>
    <ds:schemaRef ds:uri="http://www.w3.org/XML/1998/namespace"/>
    <ds:schemaRef ds:uri="http://purl.org/dc/dcmitype/"/>
  </ds:schemaRefs>
</ds:datastoreItem>
</file>

<file path=customXml/itemProps2.xml><?xml version="1.0" encoding="utf-8"?>
<ds:datastoreItem xmlns:ds="http://schemas.openxmlformats.org/officeDocument/2006/customXml" ds:itemID="{AB545724-5D5E-4785-97B9-3D06969561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0bfede50-ffb2-478a-9fc3-f9db89221a9d"/>
    <ds:schemaRef ds:uri="fabc7a52-bf1c-43e3-9be0-ba5851a71e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22CAA7-A984-4CD3-B0EA-AAE76F883668}">
  <ds:schemaRefs>
    <ds:schemaRef ds:uri="Microsoft.SharePoint.Taxonomy.ContentTypeSync"/>
  </ds:schemaRefs>
</ds:datastoreItem>
</file>

<file path=customXml/itemProps4.xml><?xml version="1.0" encoding="utf-8"?>
<ds:datastoreItem xmlns:ds="http://schemas.openxmlformats.org/officeDocument/2006/customXml" ds:itemID="{EF9E9AF1-943A-4A44-BA4A-9043B14F09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287</TotalTime>
  <Words>5383</Words>
  <Application>Microsoft Office PowerPoint</Application>
  <PresentationFormat>Widescreen</PresentationFormat>
  <Paragraphs>1264</Paragraphs>
  <Slides>43</Slides>
  <Notes>43</Notes>
  <HiddenSlides>16</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43</vt:i4>
      </vt:variant>
    </vt:vector>
  </HeadingPairs>
  <TitlesOfParts>
    <vt:vector size="59" baseType="lpstr">
      <vt:lpstr>Arial</vt:lpstr>
      <vt:lpstr>Calibri</vt:lpstr>
      <vt:lpstr>Courier New</vt:lpstr>
      <vt:lpstr>DM Sans</vt:lpstr>
      <vt:lpstr>DM Sans 14pt</vt:lpstr>
      <vt:lpstr>DM Sans Bold</vt:lpstr>
      <vt:lpstr>DM Sans Medium</vt:lpstr>
      <vt:lpstr>Fira Sans</vt:lpstr>
      <vt:lpstr>Segoe UI</vt:lpstr>
      <vt:lpstr>Wingdings</vt:lpstr>
      <vt:lpstr>2_dsm-firmenich</vt:lpstr>
      <vt:lpstr>3_dsm-firmenich</vt:lpstr>
      <vt:lpstr>5_dsm-firmenich</vt:lpstr>
      <vt:lpstr>6_dsm-firmenich</vt:lpstr>
      <vt:lpstr>White</vt:lpstr>
      <vt:lpstr>think-cell Slide</vt:lpstr>
      <vt:lpstr>PowerPoint Presentation</vt:lpstr>
      <vt:lpstr>PowerPoint Presentation</vt:lpstr>
      <vt:lpstr>The beauty &amp; skincare routine plays a significant role</vt:lpstr>
      <vt:lpstr>NATURALITY and AROMATHERAPY aren't in the spotlight for several reasons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PENTAVITIN®</vt:lpstr>
      <vt:lpstr>PowerPoint Presentation</vt:lpstr>
      <vt:lpstr>ALPAFLOR® NECTAPURE PF</vt:lpstr>
      <vt:lpstr>PEPHA®-CTIVE CB</vt:lpstr>
      <vt:lpstr>RETINOL CB 50</vt:lpstr>
      <vt:lpstr>PowerPoint Presentation</vt:lpstr>
      <vt:lpstr>REGU®-AGE CB</vt:lpstr>
      <vt:lpstr>PowerPoint Presentation</vt:lpstr>
      <vt:lpstr>PowerPoint Presentation</vt:lpstr>
      <vt:lpstr>PowerPoint Presentation</vt:lpstr>
    </vt:vector>
  </TitlesOfParts>
  <Company>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aromactive_pb_joint_solution_master_presentation_2024-08</dc:title>
  <dc:creator>Aurelie CAZIER-DURAND</dc:creator>
  <cp:lastModifiedBy>Marie-Sophie Meisinger</cp:lastModifiedBy>
  <cp:revision>14</cp:revision>
  <cp:lastPrinted>2024-03-20T08:55:50Z</cp:lastPrinted>
  <dcterms:created xsi:type="dcterms:W3CDTF">2023-07-11T09:46:55Z</dcterms:created>
  <dcterms:modified xsi:type="dcterms:W3CDTF">2025-05-01T11:51:19Z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Text">
    <vt:lpwstr>DSM-FIRMENICH CONFIDENTIAL - The information contained in this document is confidential. Unauthorized disclosure is not allowed.</vt:lpwstr>
  </property>
  <property fmtid="{D5CDD505-2E9C-101B-9397-08002B2CF9AE}" pid="3" name="MSIP_Label_279dc149-7c28-4bdf-88ba-07214dba9bb1_Enabled">
    <vt:lpwstr>true</vt:lpwstr>
  </property>
  <property fmtid="{D5CDD505-2E9C-101B-9397-08002B2CF9AE}" pid="4" name="MSIP_Label_279dc149-7c28-4bdf-88ba-07214dba9bb1_SetDate">
    <vt:lpwstr>2023-09-22T12:11:27Z</vt:lpwstr>
  </property>
  <property fmtid="{D5CDD505-2E9C-101B-9397-08002B2CF9AE}" pid="5" name="MSIP_Label_279dc149-7c28-4bdf-88ba-07214dba9bb1_Method">
    <vt:lpwstr>Privileged</vt:lpwstr>
  </property>
  <property fmtid="{D5CDD505-2E9C-101B-9397-08002B2CF9AE}" pid="6" name="MSIP_Label_279dc149-7c28-4bdf-88ba-07214dba9bb1_Name">
    <vt:lpwstr>279dc149-7c28-4bdf-88ba-07214dba9bb1</vt:lpwstr>
  </property>
  <property fmtid="{D5CDD505-2E9C-101B-9397-08002B2CF9AE}" pid="7" name="MSIP_Label_279dc149-7c28-4bdf-88ba-07214dba9bb1_SiteId">
    <vt:lpwstr>49618402-6ea3-441d-957d-7df8773fee54</vt:lpwstr>
  </property>
  <property fmtid="{D5CDD505-2E9C-101B-9397-08002B2CF9AE}" pid="8" name="MSIP_Label_279dc149-7c28-4bdf-88ba-07214dba9bb1_ActionId">
    <vt:lpwstr>af0b6361-0321-4242-85d5-62f59e8559da</vt:lpwstr>
  </property>
  <property fmtid="{D5CDD505-2E9C-101B-9397-08002B2CF9AE}" pid="9" name="MSIP_Label_279dc149-7c28-4bdf-88ba-07214dba9bb1_ContentBits">
    <vt:lpwstr>1</vt:lpwstr>
  </property>
  <property fmtid="{D5CDD505-2E9C-101B-9397-08002B2CF9AE}" pid="10" name="MediaServiceImageTags">
    <vt:lpwstr/>
  </property>
  <property fmtid="{D5CDD505-2E9C-101B-9397-08002B2CF9AE}" pid="11" name="ContentTypeId">
    <vt:lpwstr>0x010100043A44C7D7F42E48B7EF0F8B84A0B5F0</vt:lpwstr>
  </property>
</Properties>
</file>