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774" r:id="rId6"/>
    <p:sldMasterId id="2147483824" r:id="rId7"/>
  </p:sldMasterIdLst>
  <p:notesMasterIdLst>
    <p:notesMasterId r:id="rId31"/>
  </p:notesMasterIdLst>
  <p:sldIdLst>
    <p:sldId id="319" r:id="rId8"/>
    <p:sldId id="263" r:id="rId9"/>
    <p:sldId id="2147483562" r:id="rId10"/>
    <p:sldId id="305" r:id="rId11"/>
    <p:sldId id="2147483565" r:id="rId12"/>
    <p:sldId id="320" r:id="rId13"/>
    <p:sldId id="313" r:id="rId14"/>
    <p:sldId id="314" r:id="rId15"/>
    <p:sldId id="315" r:id="rId16"/>
    <p:sldId id="318" r:id="rId17"/>
    <p:sldId id="324" r:id="rId18"/>
    <p:sldId id="2147483558" r:id="rId19"/>
    <p:sldId id="275" r:id="rId20"/>
    <p:sldId id="262" r:id="rId21"/>
    <p:sldId id="286" r:id="rId22"/>
    <p:sldId id="2552" r:id="rId23"/>
    <p:sldId id="2147483564" r:id="rId24"/>
    <p:sldId id="2147483566" r:id="rId25"/>
    <p:sldId id="2147483567" r:id="rId26"/>
    <p:sldId id="266" r:id="rId27"/>
    <p:sldId id="267" r:id="rId28"/>
    <p:sldId id="273" r:id="rId29"/>
    <p:sldId id="274"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612B7C-9C97-409B-A10C-0FAA0A162482}" v="1" dt="2026-04-09T10:59:40.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86861" autoAdjust="0"/>
  </p:normalViewPr>
  <p:slideViewPr>
    <p:cSldViewPr snapToGrid="0">
      <p:cViewPr varScale="1">
        <p:scale>
          <a:sx n="126" d="100"/>
          <a:sy n="126" d="100"/>
        </p:scale>
        <p:origin x="3714" y="330"/>
      </p:cViewPr>
      <p:guideLst/>
    </p:cSldViewPr>
  </p:slideViewPr>
  <p:notesTextViewPr>
    <p:cViewPr>
      <p:scale>
        <a:sx n="1" d="1"/>
        <a:sy n="1" d="1"/>
      </p:scale>
      <p:origin x="0" y="0"/>
    </p:cViewPr>
  </p:notesTextViewPr>
  <p:sorterViewPr>
    <p:cViewPr varScale="1">
      <p:scale>
        <a:sx n="100" d="100"/>
        <a:sy n="100" d="100"/>
      </p:scale>
      <p:origin x="0" y="-27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4-09T08:41:47.474" v="18" actId="6549"/>
      <pc:docMkLst>
        <pc:docMk/>
      </pc:docMkLst>
      <pc:sldChg chg="modSp mod">
        <pc:chgData name="Marie-Sophie Meisinger" userId="286e1ad8-c636-4702-a91e-982a33a1b0e7" providerId="ADAL" clId="{703D20AE-90AE-4C74-BB80-742CA35F1309}" dt="2026-04-07T17:34:11.916" v="5" actId="790"/>
        <pc:sldMkLst>
          <pc:docMk/>
          <pc:sldMk cId="1694321318" sldId="262"/>
        </pc:sldMkLst>
        <pc:spChg chg="mod">
          <ac:chgData name="Marie-Sophie Meisinger" userId="286e1ad8-c636-4702-a91e-982a33a1b0e7" providerId="ADAL" clId="{703D20AE-90AE-4C74-BB80-742CA35F1309}" dt="2026-04-07T17:34:11.916" v="5" actId="790"/>
          <ac:spMkLst>
            <pc:docMk/>
            <pc:sldMk cId="1694321318" sldId="262"/>
            <ac:spMk id="5" creationId="{C332B0E7-F7BC-AC91-4EBE-63D5F154E307}"/>
          </ac:spMkLst>
        </pc:spChg>
        <pc:spChg chg="mod">
          <ac:chgData name="Marie-Sophie Meisinger" userId="286e1ad8-c636-4702-a91e-982a33a1b0e7" providerId="ADAL" clId="{703D20AE-90AE-4C74-BB80-742CA35F1309}" dt="2026-04-07T17:34:11.916" v="5" actId="790"/>
          <ac:spMkLst>
            <pc:docMk/>
            <pc:sldMk cId="1694321318" sldId="262"/>
            <ac:spMk id="11" creationId="{FC997554-04A8-059B-540A-4DA304F293B0}"/>
          </ac:spMkLst>
        </pc:spChg>
        <pc:spChg chg="mod">
          <ac:chgData name="Marie-Sophie Meisinger" userId="286e1ad8-c636-4702-a91e-982a33a1b0e7" providerId="ADAL" clId="{703D20AE-90AE-4C74-BB80-742CA35F1309}" dt="2026-04-07T17:34:11.916" v="5" actId="790"/>
          <ac:spMkLst>
            <pc:docMk/>
            <pc:sldMk cId="1694321318" sldId="262"/>
            <ac:spMk id="26" creationId="{9F5A1E86-24FB-4689-8765-8CF0E6FA7854}"/>
          </ac:spMkLst>
        </pc:spChg>
      </pc:sldChg>
      <pc:sldChg chg="modSp mod">
        <pc:chgData name="Marie-Sophie Meisinger" userId="286e1ad8-c636-4702-a91e-982a33a1b0e7" providerId="ADAL" clId="{703D20AE-90AE-4C74-BB80-742CA35F1309}" dt="2026-04-07T17:33:19.812" v="0" actId="790"/>
        <pc:sldMkLst>
          <pc:docMk/>
          <pc:sldMk cId="3683837485" sldId="263"/>
        </pc:sldMkLst>
        <pc:spChg chg="mod">
          <ac:chgData name="Marie-Sophie Meisinger" userId="286e1ad8-c636-4702-a91e-982a33a1b0e7" providerId="ADAL" clId="{703D20AE-90AE-4C74-BB80-742CA35F1309}" dt="2026-04-07T17:33:19.812" v="0" actId="790"/>
          <ac:spMkLst>
            <pc:docMk/>
            <pc:sldMk cId="3683837485" sldId="263"/>
            <ac:spMk id="5" creationId="{40F66A48-A228-3663-427E-5CB30731A7D5}"/>
          </ac:spMkLst>
        </pc:spChg>
        <pc:spChg chg="mod">
          <ac:chgData name="Marie-Sophie Meisinger" userId="286e1ad8-c636-4702-a91e-982a33a1b0e7" providerId="ADAL" clId="{703D20AE-90AE-4C74-BB80-742CA35F1309}" dt="2026-04-07T17:33:19.812" v="0" actId="790"/>
          <ac:spMkLst>
            <pc:docMk/>
            <pc:sldMk cId="3683837485" sldId="263"/>
            <ac:spMk id="10" creationId="{9CD7C961-CD28-B77F-5C8D-DE773A1A553F}"/>
          </ac:spMkLst>
        </pc:spChg>
        <pc:spChg chg="mod">
          <ac:chgData name="Marie-Sophie Meisinger" userId="286e1ad8-c636-4702-a91e-982a33a1b0e7" providerId="ADAL" clId="{703D20AE-90AE-4C74-BB80-742CA35F1309}" dt="2026-04-07T17:33:19.812" v="0" actId="790"/>
          <ac:spMkLst>
            <pc:docMk/>
            <pc:sldMk cId="3683837485" sldId="263"/>
            <ac:spMk id="11" creationId="{F26536F2-88F7-2AE3-52A8-21FDA8176CDB}"/>
          </ac:spMkLst>
        </pc:spChg>
        <pc:spChg chg="mod">
          <ac:chgData name="Marie-Sophie Meisinger" userId="286e1ad8-c636-4702-a91e-982a33a1b0e7" providerId="ADAL" clId="{703D20AE-90AE-4C74-BB80-742CA35F1309}" dt="2026-04-07T17:33:19.812" v="0" actId="790"/>
          <ac:spMkLst>
            <pc:docMk/>
            <pc:sldMk cId="3683837485" sldId="263"/>
            <ac:spMk id="12" creationId="{88CD010F-A3D6-A613-BB83-F2B940FCD55E}"/>
          </ac:spMkLst>
        </pc:spChg>
        <pc:spChg chg="mod">
          <ac:chgData name="Marie-Sophie Meisinger" userId="286e1ad8-c636-4702-a91e-982a33a1b0e7" providerId="ADAL" clId="{703D20AE-90AE-4C74-BB80-742CA35F1309}" dt="2026-04-07T17:33:19.812" v="0" actId="790"/>
          <ac:spMkLst>
            <pc:docMk/>
            <pc:sldMk cId="3683837485" sldId="263"/>
            <ac:spMk id="14" creationId="{F7F7536A-FFB3-CE0C-CC20-FFED6AA3D964}"/>
          </ac:spMkLst>
        </pc:spChg>
        <pc:spChg chg="mod">
          <ac:chgData name="Marie-Sophie Meisinger" userId="286e1ad8-c636-4702-a91e-982a33a1b0e7" providerId="ADAL" clId="{703D20AE-90AE-4C74-BB80-742CA35F1309}" dt="2026-04-07T17:33:19.812" v="0" actId="790"/>
          <ac:spMkLst>
            <pc:docMk/>
            <pc:sldMk cId="3683837485" sldId="263"/>
            <ac:spMk id="26" creationId="{8E38E4AA-236A-1144-A16F-9F9A8B038C96}"/>
          </ac:spMkLst>
        </pc:spChg>
      </pc:sldChg>
      <pc:sldChg chg="modSp mod">
        <pc:chgData name="Marie-Sophie Meisinger" userId="286e1ad8-c636-4702-a91e-982a33a1b0e7" providerId="ADAL" clId="{703D20AE-90AE-4C74-BB80-742CA35F1309}" dt="2026-04-07T17:34:03.820" v="4" actId="790"/>
        <pc:sldMkLst>
          <pc:docMk/>
          <pc:sldMk cId="14661881" sldId="275"/>
        </pc:sldMkLst>
        <pc:spChg chg="mod">
          <ac:chgData name="Marie-Sophie Meisinger" userId="286e1ad8-c636-4702-a91e-982a33a1b0e7" providerId="ADAL" clId="{703D20AE-90AE-4C74-BB80-742CA35F1309}" dt="2026-04-07T17:34:03.820" v="4" actId="790"/>
          <ac:spMkLst>
            <pc:docMk/>
            <pc:sldMk cId="14661881" sldId="275"/>
            <ac:spMk id="7" creationId="{2FABDA0A-74F4-38BA-048A-B65FC70ECE22}"/>
          </ac:spMkLst>
        </pc:spChg>
        <pc:spChg chg="mod">
          <ac:chgData name="Marie-Sophie Meisinger" userId="286e1ad8-c636-4702-a91e-982a33a1b0e7" providerId="ADAL" clId="{703D20AE-90AE-4C74-BB80-742CA35F1309}" dt="2026-04-07T17:34:03.820" v="4" actId="790"/>
          <ac:spMkLst>
            <pc:docMk/>
            <pc:sldMk cId="14661881" sldId="275"/>
            <ac:spMk id="11" creationId="{553959A1-93FB-0FAC-CDA1-8F02FCA025E4}"/>
          </ac:spMkLst>
        </pc:spChg>
        <pc:spChg chg="mod">
          <ac:chgData name="Marie-Sophie Meisinger" userId="286e1ad8-c636-4702-a91e-982a33a1b0e7" providerId="ADAL" clId="{703D20AE-90AE-4C74-BB80-742CA35F1309}" dt="2026-04-07T17:34:03.820" v="4" actId="790"/>
          <ac:spMkLst>
            <pc:docMk/>
            <pc:sldMk cId="14661881" sldId="275"/>
            <ac:spMk id="12" creationId="{7D325A31-7A0B-89F0-DEC0-F4F9F830AC1B}"/>
          </ac:spMkLst>
        </pc:spChg>
        <pc:spChg chg="mod">
          <ac:chgData name="Marie-Sophie Meisinger" userId="286e1ad8-c636-4702-a91e-982a33a1b0e7" providerId="ADAL" clId="{703D20AE-90AE-4C74-BB80-742CA35F1309}" dt="2026-04-07T17:34:03.820" v="4" actId="790"/>
          <ac:spMkLst>
            <pc:docMk/>
            <pc:sldMk cId="14661881" sldId="275"/>
            <ac:spMk id="16" creationId="{ABEB991C-7000-E06C-8C23-D0A8FC3F0AF4}"/>
          </ac:spMkLst>
        </pc:spChg>
        <pc:spChg chg="mod">
          <ac:chgData name="Marie-Sophie Meisinger" userId="286e1ad8-c636-4702-a91e-982a33a1b0e7" providerId="ADAL" clId="{703D20AE-90AE-4C74-BB80-742CA35F1309}" dt="2026-04-07T17:34:03.820" v="4" actId="790"/>
          <ac:spMkLst>
            <pc:docMk/>
            <pc:sldMk cId="14661881" sldId="275"/>
            <ac:spMk id="23" creationId="{D33DCBF9-78B7-A035-1439-8CF212806660}"/>
          </ac:spMkLst>
        </pc:spChg>
        <pc:spChg chg="mod">
          <ac:chgData name="Marie-Sophie Meisinger" userId="286e1ad8-c636-4702-a91e-982a33a1b0e7" providerId="ADAL" clId="{703D20AE-90AE-4C74-BB80-742CA35F1309}" dt="2026-04-07T17:34:03.820" v="4" actId="790"/>
          <ac:spMkLst>
            <pc:docMk/>
            <pc:sldMk cId="14661881" sldId="275"/>
            <ac:spMk id="31" creationId="{EED6246E-1B08-4477-3731-E31BC1AF5D1B}"/>
          </ac:spMkLst>
        </pc:spChg>
        <pc:spChg chg="mod">
          <ac:chgData name="Marie-Sophie Meisinger" userId="286e1ad8-c636-4702-a91e-982a33a1b0e7" providerId="ADAL" clId="{703D20AE-90AE-4C74-BB80-742CA35F1309}" dt="2026-04-07T17:34:03.820" v="4" actId="790"/>
          <ac:spMkLst>
            <pc:docMk/>
            <pc:sldMk cId="14661881" sldId="275"/>
            <ac:spMk id="37" creationId="{B0EC23F1-DA1E-364E-7DF3-EF303112BBAB}"/>
          </ac:spMkLst>
        </pc:spChg>
        <pc:spChg chg="mod">
          <ac:chgData name="Marie-Sophie Meisinger" userId="286e1ad8-c636-4702-a91e-982a33a1b0e7" providerId="ADAL" clId="{703D20AE-90AE-4C74-BB80-742CA35F1309}" dt="2026-04-07T17:34:03.820" v="4" actId="790"/>
          <ac:spMkLst>
            <pc:docMk/>
            <pc:sldMk cId="14661881" sldId="275"/>
            <ac:spMk id="39" creationId="{BCF75C44-0203-139E-798C-B37E2758D10E}"/>
          </ac:spMkLst>
        </pc:spChg>
        <pc:spChg chg="mod">
          <ac:chgData name="Marie-Sophie Meisinger" userId="286e1ad8-c636-4702-a91e-982a33a1b0e7" providerId="ADAL" clId="{703D20AE-90AE-4C74-BB80-742CA35F1309}" dt="2026-04-07T17:34:03.820" v="4" actId="790"/>
          <ac:spMkLst>
            <pc:docMk/>
            <pc:sldMk cId="14661881" sldId="275"/>
            <ac:spMk id="40" creationId="{43049C87-2EE7-D2C7-71D1-D1A184DC7644}"/>
          </ac:spMkLst>
        </pc:spChg>
        <pc:spChg chg="mod">
          <ac:chgData name="Marie-Sophie Meisinger" userId="286e1ad8-c636-4702-a91e-982a33a1b0e7" providerId="ADAL" clId="{703D20AE-90AE-4C74-BB80-742CA35F1309}" dt="2026-04-07T17:34:03.820" v="4" actId="790"/>
          <ac:spMkLst>
            <pc:docMk/>
            <pc:sldMk cId="14661881" sldId="275"/>
            <ac:spMk id="42" creationId="{2D728B2E-7FAD-1FC8-041A-D68089987AC7}"/>
          </ac:spMkLst>
        </pc:spChg>
      </pc:sldChg>
      <pc:sldChg chg="modSp mod">
        <pc:chgData name="Marie-Sophie Meisinger" userId="286e1ad8-c636-4702-a91e-982a33a1b0e7" providerId="ADAL" clId="{703D20AE-90AE-4C74-BB80-742CA35F1309}" dt="2026-04-09T08:41:29.584" v="9" actId="6549"/>
        <pc:sldMkLst>
          <pc:docMk/>
          <pc:sldMk cId="414159839" sldId="314"/>
        </pc:sldMkLst>
        <pc:spChg chg="mod">
          <ac:chgData name="Marie-Sophie Meisinger" userId="286e1ad8-c636-4702-a91e-982a33a1b0e7" providerId="ADAL" clId="{703D20AE-90AE-4C74-BB80-742CA35F1309}" dt="2026-04-09T08:41:29.584" v="9" actId="6549"/>
          <ac:spMkLst>
            <pc:docMk/>
            <pc:sldMk cId="414159839" sldId="314"/>
            <ac:spMk id="9" creationId="{E72F6783-12F8-ADCB-2964-1C74DF8A8237}"/>
          </ac:spMkLst>
        </pc:spChg>
      </pc:sldChg>
      <pc:sldChg chg="modSp mod">
        <pc:chgData name="Marie-Sophie Meisinger" userId="286e1ad8-c636-4702-a91e-982a33a1b0e7" providerId="ADAL" clId="{703D20AE-90AE-4C74-BB80-742CA35F1309}" dt="2026-04-07T17:33:37.933" v="2" actId="790"/>
        <pc:sldMkLst>
          <pc:docMk/>
          <pc:sldMk cId="3351844374" sldId="320"/>
        </pc:sldMkLst>
        <pc:spChg chg="mod">
          <ac:chgData name="Marie-Sophie Meisinger" userId="286e1ad8-c636-4702-a91e-982a33a1b0e7" providerId="ADAL" clId="{703D20AE-90AE-4C74-BB80-742CA35F1309}" dt="2026-04-07T17:33:37.933" v="2" actId="790"/>
          <ac:spMkLst>
            <pc:docMk/>
            <pc:sldMk cId="3351844374" sldId="320"/>
            <ac:spMk id="16" creationId="{FA96E288-D349-2F17-4C43-53D6068E2AD5}"/>
          </ac:spMkLst>
        </pc:spChg>
        <pc:spChg chg="mod">
          <ac:chgData name="Marie-Sophie Meisinger" userId="286e1ad8-c636-4702-a91e-982a33a1b0e7" providerId="ADAL" clId="{703D20AE-90AE-4C74-BB80-742CA35F1309}" dt="2026-04-07T17:33:37.933" v="2" actId="790"/>
          <ac:spMkLst>
            <pc:docMk/>
            <pc:sldMk cId="3351844374" sldId="320"/>
            <ac:spMk id="18" creationId="{10405CF2-7DB8-11B6-184E-53D2EB5C0EE3}"/>
          </ac:spMkLst>
        </pc:spChg>
        <pc:spChg chg="mod">
          <ac:chgData name="Marie-Sophie Meisinger" userId="286e1ad8-c636-4702-a91e-982a33a1b0e7" providerId="ADAL" clId="{703D20AE-90AE-4C74-BB80-742CA35F1309}" dt="2026-04-07T17:33:37.933" v="2" actId="790"/>
          <ac:spMkLst>
            <pc:docMk/>
            <pc:sldMk cId="3351844374" sldId="320"/>
            <ac:spMk id="20" creationId="{9DC33AB8-78C5-35D8-876B-40276DF40817}"/>
          </ac:spMkLst>
        </pc:spChg>
        <pc:spChg chg="mod">
          <ac:chgData name="Marie-Sophie Meisinger" userId="286e1ad8-c636-4702-a91e-982a33a1b0e7" providerId="ADAL" clId="{703D20AE-90AE-4C74-BB80-742CA35F1309}" dt="2026-04-07T17:33:37.933" v="2" actId="790"/>
          <ac:spMkLst>
            <pc:docMk/>
            <pc:sldMk cId="3351844374" sldId="320"/>
            <ac:spMk id="24" creationId="{40740FEC-DF95-31E2-1397-960B7C2BBE33}"/>
          </ac:spMkLst>
        </pc:spChg>
        <pc:spChg chg="mod">
          <ac:chgData name="Marie-Sophie Meisinger" userId="286e1ad8-c636-4702-a91e-982a33a1b0e7" providerId="ADAL" clId="{703D20AE-90AE-4C74-BB80-742CA35F1309}" dt="2026-04-07T17:33:37.933" v="2" actId="790"/>
          <ac:spMkLst>
            <pc:docMk/>
            <pc:sldMk cId="3351844374" sldId="320"/>
            <ac:spMk id="27" creationId="{DF2A484B-1672-ADE0-E2E8-ECA012A3BF13}"/>
          </ac:spMkLst>
        </pc:spChg>
        <pc:spChg chg="mod">
          <ac:chgData name="Marie-Sophie Meisinger" userId="286e1ad8-c636-4702-a91e-982a33a1b0e7" providerId="ADAL" clId="{703D20AE-90AE-4C74-BB80-742CA35F1309}" dt="2026-04-07T17:33:37.933" v="2" actId="790"/>
          <ac:spMkLst>
            <pc:docMk/>
            <pc:sldMk cId="3351844374" sldId="320"/>
            <ac:spMk id="29" creationId="{85D3F924-EED7-06DF-50A2-9841E2BD4909}"/>
          </ac:spMkLst>
        </pc:spChg>
        <pc:spChg chg="mod">
          <ac:chgData name="Marie-Sophie Meisinger" userId="286e1ad8-c636-4702-a91e-982a33a1b0e7" providerId="ADAL" clId="{703D20AE-90AE-4C74-BB80-742CA35F1309}" dt="2026-04-07T17:33:37.933" v="2" actId="790"/>
          <ac:spMkLst>
            <pc:docMk/>
            <pc:sldMk cId="3351844374" sldId="320"/>
            <ac:spMk id="32" creationId="{D4D6868B-AA55-83E4-76E4-3F617B317A23}"/>
          </ac:spMkLst>
        </pc:spChg>
        <pc:spChg chg="mod">
          <ac:chgData name="Marie-Sophie Meisinger" userId="286e1ad8-c636-4702-a91e-982a33a1b0e7" providerId="ADAL" clId="{703D20AE-90AE-4C74-BB80-742CA35F1309}" dt="2026-04-07T17:33:37.933" v="2" actId="790"/>
          <ac:spMkLst>
            <pc:docMk/>
            <pc:sldMk cId="3351844374" sldId="320"/>
            <ac:spMk id="33" creationId="{84565096-DF6C-9271-836D-FD3EFBFDF9DB}"/>
          </ac:spMkLst>
        </pc:spChg>
        <pc:spChg chg="mod">
          <ac:chgData name="Marie-Sophie Meisinger" userId="286e1ad8-c636-4702-a91e-982a33a1b0e7" providerId="ADAL" clId="{703D20AE-90AE-4C74-BB80-742CA35F1309}" dt="2026-04-07T17:33:37.933" v="2" actId="790"/>
          <ac:spMkLst>
            <pc:docMk/>
            <pc:sldMk cId="3351844374" sldId="320"/>
            <ac:spMk id="38" creationId="{60E7EAA3-87AD-AE59-43F2-26824395DF34}"/>
          </ac:spMkLst>
        </pc:spChg>
        <pc:spChg chg="mod">
          <ac:chgData name="Marie-Sophie Meisinger" userId="286e1ad8-c636-4702-a91e-982a33a1b0e7" providerId="ADAL" clId="{703D20AE-90AE-4C74-BB80-742CA35F1309}" dt="2026-04-07T17:33:37.933" v="2" actId="790"/>
          <ac:spMkLst>
            <pc:docMk/>
            <pc:sldMk cId="3351844374" sldId="320"/>
            <ac:spMk id="39" creationId="{C6CC5250-240C-E3D4-4F72-9A9269003E31}"/>
          </ac:spMkLst>
        </pc:spChg>
      </pc:sldChg>
      <pc:sldChg chg="modSp mod">
        <pc:chgData name="Marie-Sophie Meisinger" userId="286e1ad8-c636-4702-a91e-982a33a1b0e7" providerId="ADAL" clId="{703D20AE-90AE-4C74-BB80-742CA35F1309}" dt="2026-04-09T08:41:47.474" v="18" actId="6549"/>
        <pc:sldMkLst>
          <pc:docMk/>
          <pc:sldMk cId="929626516" sldId="2147483558"/>
        </pc:sldMkLst>
        <pc:spChg chg="mod">
          <ac:chgData name="Marie-Sophie Meisinger" userId="286e1ad8-c636-4702-a91e-982a33a1b0e7" providerId="ADAL" clId="{703D20AE-90AE-4C74-BB80-742CA35F1309}" dt="2026-04-09T08:41:40.589" v="13" actId="20577"/>
          <ac:spMkLst>
            <pc:docMk/>
            <pc:sldMk cId="929626516" sldId="2147483558"/>
            <ac:spMk id="2" creationId="{658B3B77-0B14-7634-193F-F5864B977D32}"/>
          </ac:spMkLst>
        </pc:spChg>
        <pc:spChg chg="mod">
          <ac:chgData name="Marie-Sophie Meisinger" userId="286e1ad8-c636-4702-a91e-982a33a1b0e7" providerId="ADAL" clId="{703D20AE-90AE-4C74-BB80-742CA35F1309}" dt="2026-04-07T17:33:58.111" v="3" actId="790"/>
          <ac:spMkLst>
            <pc:docMk/>
            <pc:sldMk cId="929626516" sldId="2147483558"/>
            <ac:spMk id="19" creationId="{120DCA7D-1B32-B101-E876-A00BB6E9B2BC}"/>
          </ac:spMkLst>
        </pc:spChg>
        <pc:spChg chg="mod">
          <ac:chgData name="Marie-Sophie Meisinger" userId="286e1ad8-c636-4702-a91e-982a33a1b0e7" providerId="ADAL" clId="{703D20AE-90AE-4C74-BB80-742CA35F1309}" dt="2026-04-07T17:33:58.111" v="3" actId="790"/>
          <ac:spMkLst>
            <pc:docMk/>
            <pc:sldMk cId="929626516" sldId="2147483558"/>
            <ac:spMk id="42" creationId="{95C8CDA0-C14A-3739-5E12-7FDC4217C4AA}"/>
          </ac:spMkLst>
        </pc:spChg>
        <pc:spChg chg="mod">
          <ac:chgData name="Marie-Sophie Meisinger" userId="286e1ad8-c636-4702-a91e-982a33a1b0e7" providerId="ADAL" clId="{703D20AE-90AE-4C74-BB80-742CA35F1309}" dt="2026-04-07T17:33:58.111" v="3" actId="790"/>
          <ac:spMkLst>
            <pc:docMk/>
            <pc:sldMk cId="929626516" sldId="2147483558"/>
            <ac:spMk id="43" creationId="{C744C1F6-1832-B226-B0FA-51E6D54D6940}"/>
          </ac:spMkLst>
        </pc:spChg>
        <pc:spChg chg="mod">
          <ac:chgData name="Marie-Sophie Meisinger" userId="286e1ad8-c636-4702-a91e-982a33a1b0e7" providerId="ADAL" clId="{703D20AE-90AE-4C74-BB80-742CA35F1309}" dt="2026-04-07T17:33:58.111" v="3" actId="790"/>
          <ac:spMkLst>
            <pc:docMk/>
            <pc:sldMk cId="929626516" sldId="2147483558"/>
            <ac:spMk id="59" creationId="{3BEC598C-455E-C3F7-CE1E-30A248CD3920}"/>
          </ac:spMkLst>
        </pc:spChg>
        <pc:spChg chg="mod">
          <ac:chgData name="Marie-Sophie Meisinger" userId="286e1ad8-c636-4702-a91e-982a33a1b0e7" providerId="ADAL" clId="{703D20AE-90AE-4C74-BB80-742CA35F1309}" dt="2026-04-07T17:33:58.111" v="3" actId="790"/>
          <ac:spMkLst>
            <pc:docMk/>
            <pc:sldMk cId="929626516" sldId="2147483558"/>
            <ac:spMk id="63" creationId="{F7C88A70-0EC1-EC70-8E14-0BBCA92C43BB}"/>
          </ac:spMkLst>
        </pc:spChg>
        <pc:spChg chg="mod">
          <ac:chgData name="Marie-Sophie Meisinger" userId="286e1ad8-c636-4702-a91e-982a33a1b0e7" providerId="ADAL" clId="{703D20AE-90AE-4C74-BB80-742CA35F1309}" dt="2026-04-07T17:33:58.111" v="3" actId="790"/>
          <ac:spMkLst>
            <pc:docMk/>
            <pc:sldMk cId="929626516" sldId="2147483558"/>
            <ac:spMk id="65" creationId="{152F9F89-15A7-DAF2-052A-9066B3FF3FB3}"/>
          </ac:spMkLst>
        </pc:spChg>
        <pc:spChg chg="mod">
          <ac:chgData name="Marie-Sophie Meisinger" userId="286e1ad8-c636-4702-a91e-982a33a1b0e7" providerId="ADAL" clId="{703D20AE-90AE-4C74-BB80-742CA35F1309}" dt="2026-04-09T08:41:47.474" v="18" actId="6549"/>
          <ac:spMkLst>
            <pc:docMk/>
            <pc:sldMk cId="929626516" sldId="2147483558"/>
            <ac:spMk id="73" creationId="{C5647055-38D4-DA38-93BA-C951FAF5EDA5}"/>
          </ac:spMkLst>
        </pc:spChg>
        <pc:spChg chg="mod">
          <ac:chgData name="Marie-Sophie Meisinger" userId="286e1ad8-c636-4702-a91e-982a33a1b0e7" providerId="ADAL" clId="{703D20AE-90AE-4C74-BB80-742CA35F1309}" dt="2026-04-07T17:33:58.111" v="3" actId="790"/>
          <ac:spMkLst>
            <pc:docMk/>
            <pc:sldMk cId="929626516" sldId="2147483558"/>
            <ac:spMk id="74" creationId="{27B6D54B-6193-A89F-0C9C-EEE537CBF7A7}"/>
          </ac:spMkLst>
        </pc:spChg>
        <pc:spChg chg="mod">
          <ac:chgData name="Marie-Sophie Meisinger" userId="286e1ad8-c636-4702-a91e-982a33a1b0e7" providerId="ADAL" clId="{703D20AE-90AE-4C74-BB80-742CA35F1309}" dt="2026-04-07T17:33:58.111" v="3" actId="790"/>
          <ac:spMkLst>
            <pc:docMk/>
            <pc:sldMk cId="929626516" sldId="2147483558"/>
            <ac:spMk id="75" creationId="{A0F777FC-45E8-CBCE-90AF-627D0F6AFDCD}"/>
          </ac:spMkLst>
        </pc:spChg>
        <pc:spChg chg="mod">
          <ac:chgData name="Marie-Sophie Meisinger" userId="286e1ad8-c636-4702-a91e-982a33a1b0e7" providerId="ADAL" clId="{703D20AE-90AE-4C74-BB80-742CA35F1309}" dt="2026-04-07T17:33:58.111" v="3" actId="790"/>
          <ac:spMkLst>
            <pc:docMk/>
            <pc:sldMk cId="929626516" sldId="2147483558"/>
            <ac:spMk id="76" creationId="{5C49922C-628A-4916-BBA0-896E731A2D9F}"/>
          </ac:spMkLst>
        </pc:spChg>
      </pc:sldChg>
      <pc:sldChg chg="modSp mod">
        <pc:chgData name="Marie-Sophie Meisinger" userId="286e1ad8-c636-4702-a91e-982a33a1b0e7" providerId="ADAL" clId="{703D20AE-90AE-4C74-BB80-742CA35F1309}" dt="2026-04-07T17:33:27.220" v="1" actId="790"/>
        <pc:sldMkLst>
          <pc:docMk/>
          <pc:sldMk cId="1341499575" sldId="2147483562"/>
        </pc:sldMkLst>
        <pc:spChg chg="mod">
          <ac:chgData name="Marie-Sophie Meisinger" userId="286e1ad8-c636-4702-a91e-982a33a1b0e7" providerId="ADAL" clId="{703D20AE-90AE-4C74-BB80-742CA35F1309}" dt="2026-04-07T17:33:27.220" v="1" actId="790"/>
          <ac:spMkLst>
            <pc:docMk/>
            <pc:sldMk cId="1341499575" sldId="2147483562"/>
            <ac:spMk id="5" creationId="{EA294919-6F59-EB0C-E629-8DBF5C307AA8}"/>
          </ac:spMkLst>
        </pc:spChg>
        <pc:spChg chg="mod">
          <ac:chgData name="Marie-Sophie Meisinger" userId="286e1ad8-c636-4702-a91e-982a33a1b0e7" providerId="ADAL" clId="{703D20AE-90AE-4C74-BB80-742CA35F1309}" dt="2026-04-07T17:33:27.220" v="1" actId="790"/>
          <ac:spMkLst>
            <pc:docMk/>
            <pc:sldMk cId="1341499575" sldId="2147483562"/>
            <ac:spMk id="14" creationId="{A0C8574C-B08C-3917-5918-0492D4186DC6}"/>
          </ac:spMkLst>
        </pc:spChg>
        <pc:spChg chg="mod">
          <ac:chgData name="Marie-Sophie Meisinger" userId="286e1ad8-c636-4702-a91e-982a33a1b0e7" providerId="ADAL" clId="{703D20AE-90AE-4C74-BB80-742CA35F1309}" dt="2026-04-07T17:33:27.220" v="1" actId="790"/>
          <ac:spMkLst>
            <pc:docMk/>
            <pc:sldMk cId="1341499575" sldId="2147483562"/>
            <ac:spMk id="49" creationId="{A4D4DB38-D371-60CF-A69E-F939E2EF69FC}"/>
          </ac:spMkLst>
        </pc:spChg>
        <pc:spChg chg="mod">
          <ac:chgData name="Marie-Sophie Meisinger" userId="286e1ad8-c636-4702-a91e-982a33a1b0e7" providerId="ADAL" clId="{703D20AE-90AE-4C74-BB80-742CA35F1309}" dt="2026-04-07T17:33:27.220" v="1" actId="790"/>
          <ac:spMkLst>
            <pc:docMk/>
            <pc:sldMk cId="1341499575" sldId="2147483562"/>
            <ac:spMk id="50" creationId="{C1104EB4-4252-A452-90EC-1AE6B98FD183}"/>
          </ac:spMkLst>
        </pc:spChg>
        <pc:spChg chg="mod">
          <ac:chgData name="Marie-Sophie Meisinger" userId="286e1ad8-c636-4702-a91e-982a33a1b0e7" providerId="ADAL" clId="{703D20AE-90AE-4C74-BB80-742CA35F1309}" dt="2026-04-07T17:33:27.220" v="1" actId="790"/>
          <ac:spMkLst>
            <pc:docMk/>
            <pc:sldMk cId="1341499575" sldId="2147483562"/>
            <ac:spMk id="55" creationId="{7171883A-B39C-3CC0-7BB7-E00620DF26CE}"/>
          </ac:spMkLst>
        </pc:spChg>
        <pc:spChg chg="mod">
          <ac:chgData name="Marie-Sophie Meisinger" userId="286e1ad8-c636-4702-a91e-982a33a1b0e7" providerId="ADAL" clId="{703D20AE-90AE-4C74-BB80-742CA35F1309}" dt="2026-04-07T17:33:27.220" v="1" actId="790"/>
          <ac:spMkLst>
            <pc:docMk/>
            <pc:sldMk cId="1341499575" sldId="2147483562"/>
            <ac:spMk id="59" creationId="{E6D535CE-5DB7-1A50-4492-712D99B903A8}"/>
          </ac:spMkLst>
        </pc:spChg>
        <pc:spChg chg="mod">
          <ac:chgData name="Marie-Sophie Meisinger" userId="286e1ad8-c636-4702-a91e-982a33a1b0e7" providerId="ADAL" clId="{703D20AE-90AE-4C74-BB80-742CA35F1309}" dt="2026-04-07T17:33:27.220" v="1" actId="790"/>
          <ac:spMkLst>
            <pc:docMk/>
            <pc:sldMk cId="1341499575" sldId="2147483562"/>
            <ac:spMk id="71" creationId="{805DBA86-E136-A9E8-B272-82071A89DD83}"/>
          </ac:spMkLst>
        </pc:spChg>
        <pc:spChg chg="mod">
          <ac:chgData name="Marie-Sophie Meisinger" userId="286e1ad8-c636-4702-a91e-982a33a1b0e7" providerId="ADAL" clId="{703D20AE-90AE-4C74-BB80-742CA35F1309}" dt="2026-04-07T17:33:27.220" v="1" actId="790"/>
          <ac:spMkLst>
            <pc:docMk/>
            <pc:sldMk cId="1341499575" sldId="2147483562"/>
            <ac:spMk id="73" creationId="{DC1BB80F-2BD9-1E09-E998-96CD77629201}"/>
          </ac:spMkLst>
        </pc:spChg>
        <pc:spChg chg="mod">
          <ac:chgData name="Marie-Sophie Meisinger" userId="286e1ad8-c636-4702-a91e-982a33a1b0e7" providerId="ADAL" clId="{703D20AE-90AE-4C74-BB80-742CA35F1309}" dt="2026-04-07T17:33:27.220" v="1" actId="790"/>
          <ac:spMkLst>
            <pc:docMk/>
            <pc:sldMk cId="1341499575" sldId="2147483562"/>
            <ac:spMk id="74" creationId="{BA9BB585-DFBD-BF51-845F-0AA1B9E3EE45}"/>
          </ac:spMkLst>
        </pc:spChg>
        <pc:spChg chg="mod">
          <ac:chgData name="Marie-Sophie Meisinger" userId="286e1ad8-c636-4702-a91e-982a33a1b0e7" providerId="ADAL" clId="{703D20AE-90AE-4C74-BB80-742CA35F1309}" dt="2026-04-07T17:33:27.220" v="1" actId="790"/>
          <ac:spMkLst>
            <pc:docMk/>
            <pc:sldMk cId="1341499575" sldId="2147483562"/>
            <ac:spMk id="75" creationId="{EF81DD97-D580-7802-40CA-0374840235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2D76A-6422-4D0C-B778-5ECF0BC14F4A}" type="datetimeFigureOut">
              <a:rPr lang="de-DE" smtClean="0"/>
              <a:t>09.04.2026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A12DC9-9449-4C1C-AE3B-295237E2AC86}" type="slidenum">
              <a:rPr lang="de-DE" smtClean="0"/>
              <a:t>‹#›</a:t>
            </a:fld>
            <a:endParaRPr lang="de-DE"/>
          </a:p>
        </p:txBody>
      </p:sp>
    </p:spTree>
    <p:extLst>
      <p:ext uri="{BB962C8B-B14F-4D97-AF65-F5344CB8AC3E}">
        <p14:creationId xmlns:p14="http://schemas.microsoft.com/office/powerpoint/2010/main" val="3214137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FDA3-D24B-4C05-B1CF-0491CBE607E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0DFCDEF-70B3-0E14-F2F6-0F626649F47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9DCC21-8424-1539-A291-1EC4239349AE}"/>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C7AD8C78-932D-E4C0-0163-8B96B067DF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74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C7659-333C-69AE-2188-3DAC0042852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CA392B-D044-081C-C0B0-C959D4DAC0F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0EAC7E2-1DE8-D495-CBB7-EAB6B6A8DFE0}"/>
              </a:ext>
            </a:extLst>
          </p:cNvPr>
          <p:cNvSpPr>
            <a:spLocks noGrp="1"/>
          </p:cNvSpPr>
          <p:nvPr>
            <p:ph type="body" idx="1"/>
          </p:nvPr>
        </p:nvSpPr>
        <p:spPr/>
        <p:txBody>
          <a:bodyPr/>
          <a:lstStyle/>
          <a:p>
            <a:endParaRPr lang="en-US" dirty="0"/>
          </a:p>
        </p:txBody>
      </p:sp>
      <p:sp>
        <p:nvSpPr>
          <p:cNvPr id="4" name="Espaço Reservado para Número de Slide 3">
            <a:extLst>
              <a:ext uri="{FF2B5EF4-FFF2-40B4-BE49-F238E27FC236}">
                <a16:creationId xmlns:a16="http://schemas.microsoft.com/office/drawing/2014/main" id="{E26C1BC5-9004-0DDD-72D3-8AE93608FF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769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45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21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46F99-018F-D5D7-2157-5FFBDB70A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0272A-2B6F-EB45-BDC9-C7FCF2061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929C9-EE5E-222E-BF2B-CE148EFB30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Slide Number Placeholder 3">
            <a:extLst>
              <a:ext uri="{FF2B5EF4-FFF2-40B4-BE49-F238E27FC236}">
                <a16:creationId xmlns:a16="http://schemas.microsoft.com/office/drawing/2014/main" id="{7E0C2B2E-C0B3-D4E7-287F-E15E3291D9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900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B81A1-345F-1FAE-DBE1-E4C3EC1D8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8BCEF-1AE4-D5D1-9A14-345EED28B4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DD0F0-9CAA-3F45-1F73-1AC6D74841D9}"/>
              </a:ext>
            </a:extLst>
          </p:cNvPr>
          <p:cNvSpPr>
            <a:spLocks noGrp="1"/>
          </p:cNvSpPr>
          <p:nvPr>
            <p:ph type="body" idx="1"/>
          </p:nvPr>
        </p:nvSpPr>
        <p:spPr/>
        <p:txBody>
          <a:bodyPr/>
          <a:lstStyle/>
          <a:p>
            <a:endParaRPr lang="de-DE" dirty="0"/>
          </a:p>
        </p:txBody>
      </p:sp>
      <p:sp>
        <p:nvSpPr>
          <p:cNvPr id="4" name="Slide Number Placeholder 3">
            <a:extLst>
              <a:ext uri="{FF2B5EF4-FFF2-40B4-BE49-F238E27FC236}">
                <a16:creationId xmlns:a16="http://schemas.microsoft.com/office/drawing/2014/main" id="{430DEB53-B556-2A7B-8841-C19C67B226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1879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6428C-E873-C330-E7AA-271D74C4A7D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193660C-4FAD-BEB3-24FC-3AFFD6B0D5F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BAD4AB8-7BF3-219E-2975-1EC15E411C37}"/>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FA1576D2-010A-2A5F-B2F3-07C547CC95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1604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6E0B-2802-D125-E4AF-8597D0E78D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2B2886-360B-BCC3-4539-EEC7D77B4E1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26B36B4-83B2-200A-B914-43318B143DF6}"/>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EE53F936-01CF-DDCD-D354-DC693E762D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5016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4797C-30ED-BB7C-7899-C1B031D879C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D27D8AA-BD06-5C08-BFB8-868E1770B8A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B07C20C-1D8A-766E-350B-DA4660CE3DAF}"/>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8F8F99B9-0D06-1C8C-DD48-00E76E19CD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5334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F4D42-B593-7FC0-432B-E33F0F3FBCE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BC5097F-A19C-1A4D-3486-C03A73AEB01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4106442-064E-56FF-713B-9B18F84E1D6E}"/>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67294E49-8F4F-49A1-289F-EF78CFBDA7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781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84D1-3F6D-1DB2-BF85-AD96FAC969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9360DEF-C8CB-BD66-004F-CF79342ED85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34D13B8-9B34-09E2-8989-1A9E6B1A389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5B714A0-02B6-FA65-3F4A-71143A60FB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4623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E121-2C3F-BEBA-165C-28E6A74257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4548B45-E1C6-1760-5CF2-FB6F51598C8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5D27457-A758-3440-7855-F890E4C4DE62}"/>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A9F3254E-EA96-5414-B816-95053716C7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570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91108-A8CC-600C-98A1-E61382B62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A370E-ED8B-550E-91B9-1C777CB5F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D430A4-17F6-9C48-5698-5B0819CB7F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57FFC2-4448-280B-6CE0-316BE3312C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7921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210-E25B-4426-B089-68730434D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89443F5-41FE-9ACA-F5BB-A497B7100A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E6B4B3-03C5-629F-59C2-412973B99D50}"/>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2050156-FACA-07E0-0FB8-548E43BC9D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172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F210-E25B-4426-B089-68730434D3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89443F5-41FE-9ACA-F5BB-A497B7100A0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DE6B4B3-03C5-629F-59C2-412973B99D50}"/>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2050156-FACA-07E0-0FB8-548E43BC9D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649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0F6E3-09E2-5BE7-32AD-D0D0495F1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C5E30-7A56-C195-D5E8-AA5763717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0BC5E-B86B-3EA4-E3DF-0472073A82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a:p>
        </p:txBody>
      </p:sp>
      <p:sp>
        <p:nvSpPr>
          <p:cNvPr id="4" name="Slide Number Placeholder 3">
            <a:extLst>
              <a:ext uri="{FF2B5EF4-FFF2-40B4-BE49-F238E27FC236}">
                <a16:creationId xmlns:a16="http://schemas.microsoft.com/office/drawing/2014/main" id="{E6448F08-C250-045A-4C83-1B5CF989FD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49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BF1C-EBE7-F78C-12AA-EDE57BD92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058C2-C288-51F9-CF17-F1E0E2CD4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B28E30-765F-61CF-F72D-01EC5569697E}"/>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9779DC60-FC69-4874-4D9C-38A593FBA6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0754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B545-CE1B-33D7-A485-50CB6E0FCA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A783CA4-ACDC-5C3E-C1C2-046E11FFCA4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E11CE77-E651-ECA5-CC45-3907228D19D2}"/>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0B09C477-0595-ECF2-34BA-8763858328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9569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066C6-99B0-1BA6-9181-9E68A30A9F2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8CD94BA-E21B-84E1-8613-48FAB143B4A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BDF2B04-0E7D-44B2-909B-C876E9C4E491}"/>
              </a:ext>
            </a:extLst>
          </p:cNvPr>
          <p:cNvSpPr>
            <a:spLocks noGrp="1"/>
          </p:cNvSpPr>
          <p:nvPr>
            <p:ph type="body" idx="1"/>
          </p:nvPr>
        </p:nvSpPr>
        <p:spPr/>
        <p:txBody>
          <a:bodyPr/>
          <a:lstStyle/>
          <a:p>
            <a:endParaRPr lang="en-US"/>
          </a:p>
        </p:txBody>
      </p:sp>
      <p:sp>
        <p:nvSpPr>
          <p:cNvPr id="4" name="Espaço Reservado para Número de Slide 3">
            <a:extLst>
              <a:ext uri="{FF2B5EF4-FFF2-40B4-BE49-F238E27FC236}">
                <a16:creationId xmlns:a16="http://schemas.microsoft.com/office/drawing/2014/main" id="{1F07D59D-139F-F2B0-0266-83B55C4EAB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3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111397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52542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4_Title 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2" name="Google Shape;22;p6"/>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23" name="Google Shape;23;p6"/>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58B0516F-F979-4A87-7813-80C3F3A834C7}"/>
              </a:ext>
            </a:extLst>
          </p:cNvPr>
          <p:cNvSpPr/>
          <p:nvPr userDrawn="1"/>
        </p:nvSpPr>
        <p:spPr>
          <a:xfrm>
            <a:off x="11006667" y="203200"/>
            <a:ext cx="948266" cy="41486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3436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98979328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2611A046-DCBB-3BEC-BCD2-64F30B362E62}"/>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2219660947"/>
      </p:ext>
    </p:extLst>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3E48BCBE-CB15-F1AB-A730-0AA5707013C5}"/>
              </a:ext>
            </a:extLst>
          </p:cNvPr>
          <p:cNvSpPr txBox="1"/>
          <p:nvPr>
            <p:extLst>
              <p:ext uri="{1162E1C5-73C7-4A58-AE30-91384D911F3F}">
                <p184:classification xmlns:p184="http://schemas.microsoft.com/office/powerpoint/2018/4/main" val="hdr"/>
              </p:ext>
            </p:extLst>
          </p:nvPr>
        </p:nvSpPr>
        <p:spPr>
          <a:xfrm>
            <a:off x="11087100" y="317500"/>
            <a:ext cx="819150" cy="182880"/>
          </a:xfrm>
          <a:prstGeom prst="rect">
            <a:avLst/>
          </a:prstGeom>
        </p:spPr>
        <p:txBody>
          <a:bodyPr horzOverflow="overflow" lIns="0" tIns="0" rIns="0" bIns="0">
            <a:spAutoFit/>
          </a:bodyPr>
          <a:lstStyle/>
          <a:p>
            <a:pPr algn="l"/>
            <a:r>
              <a:rPr lang="de-DE" sz="1200">
                <a:solidFill>
                  <a:srgbClr val="FF8C00">
                    <a:alpha val="50000"/>
                  </a:srgbClr>
                </a:solidFill>
                <a:latin typeface="Aptos" panose="020B0004020202020204" pitchFamily="34" charset="0"/>
              </a:rPr>
              <a:t>confidential</a:t>
            </a:r>
          </a:p>
        </p:txBody>
      </p:sp>
    </p:spTree>
    <p:extLst>
      <p:ext uri="{BB962C8B-B14F-4D97-AF65-F5344CB8AC3E}">
        <p14:creationId xmlns:p14="http://schemas.microsoft.com/office/powerpoint/2010/main" val="688266964"/>
      </p:ext>
    </p:extLst>
  </p:cSld>
  <p:clrMap bg1="lt1" tx1="dk1" bg2="lt2" tx2="dk2" accent1="accent1" accent2="accent2" accent3="accent3" accent4="accent4" accent5="accent5" accent6="accent6" hlink="hlink" folHlink="folHlink"/>
  <p:sldLayoutIdLst>
    <p:sldLayoutId id="2147483800" r:id="rId1"/>
    <p:sldLayoutId id="2147483823"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588204321"/>
      </p:ext>
    </p:extLst>
  </p:cSld>
  <p:clrMap bg1="lt1" tx1="dk1" bg2="lt2" tx2="dk2" accent1="accent1" accent2="accent2" accent3="accent3" accent4="accent4" accent5="accent5" accent6="accent6" hlink="hlink" folHlink="folHlink"/>
  <p:sldLayoutIdLst>
    <p:sldLayoutId id="2147483829"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emf"/><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0.png"/><Relationship Id="rId3" Type="http://schemas.openxmlformats.org/officeDocument/2006/relationships/image" Target="../media/image13.png"/><Relationship Id="rId7" Type="http://schemas.openxmlformats.org/officeDocument/2006/relationships/image" Target="../media/image16.png"/><Relationship Id="rId12"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2.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7.emf"/><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sv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7.emf"/><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6.png"/><Relationship Id="rId12"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2.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7.emf"/><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jpeg"/><Relationship Id="rId7" Type="http://schemas.openxmlformats.org/officeDocument/2006/relationships/image" Target="../media/image30.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2.emf"/><Relationship Id="rId7"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3.svg"/><Relationship Id="rId11" Type="http://schemas.openxmlformats.org/officeDocument/2006/relationships/image" Target="../media/image10.emf"/><Relationship Id="rId5" Type="http://schemas.openxmlformats.org/officeDocument/2006/relationships/image" Target="../media/image2.png"/><Relationship Id="rId10" Type="http://schemas.openxmlformats.org/officeDocument/2006/relationships/image" Target="../media/image9.emf"/><Relationship Id="rId4" Type="http://schemas.openxmlformats.org/officeDocument/2006/relationships/image" Target="../media/image7.emf"/><Relationship Id="rId9" Type="http://schemas.openxmlformats.org/officeDocument/2006/relationships/image" Target="../media/image8.emf"/></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5.emf"/><Relationship Id="rId7"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6.jpeg"/><Relationship Id="rId11" Type="http://schemas.openxmlformats.org/officeDocument/2006/relationships/image" Target="../media/image10.emf"/><Relationship Id="rId5" Type="http://schemas.openxmlformats.org/officeDocument/2006/relationships/image" Target="../media/image33.svg"/><Relationship Id="rId10" Type="http://schemas.openxmlformats.org/officeDocument/2006/relationships/image" Target="../media/image9.emf"/><Relationship Id="rId4" Type="http://schemas.openxmlformats.org/officeDocument/2006/relationships/image" Target="../media/image2.png"/><Relationship Id="rId9" Type="http://schemas.openxmlformats.org/officeDocument/2006/relationships/image" Target="../media/image8.emf"/></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7.emf"/><Relationship Id="rId7"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8.jpeg"/><Relationship Id="rId11" Type="http://schemas.openxmlformats.org/officeDocument/2006/relationships/image" Target="../media/image10.emf"/><Relationship Id="rId5" Type="http://schemas.openxmlformats.org/officeDocument/2006/relationships/image" Target="../media/image33.svg"/><Relationship Id="rId10" Type="http://schemas.openxmlformats.org/officeDocument/2006/relationships/image" Target="../media/image9.emf"/><Relationship Id="rId4" Type="http://schemas.openxmlformats.org/officeDocument/2006/relationships/image" Target="../media/image2.png"/><Relationship Id="rId9" Type="http://schemas.openxmlformats.org/officeDocument/2006/relationships/image" Target="../media/image8.emf"/></Relationships>
</file>

<file path=ppt/slides/_rels/slide10.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39.emf"/><Relationship Id="rId7"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7.emf"/><Relationship Id="rId4" Type="http://schemas.openxmlformats.org/officeDocument/2006/relationships/image" Target="../media/image40.jpeg"/><Relationship Id="rId9"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31.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50.emf"/><Relationship Id="rId5" Type="http://schemas.openxmlformats.org/officeDocument/2006/relationships/image" Target="../media/image44.png"/><Relationship Id="rId10" Type="http://schemas.openxmlformats.org/officeDocument/2006/relationships/image" Target="../media/image49.emf"/><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9.jpeg"/><Relationship Id="rId7" Type="http://schemas.openxmlformats.org/officeDocument/2006/relationships/image" Target="../media/image30.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6.png"/><Relationship Id="rId12" Type="http://schemas.microsoft.com/office/2007/relationships/hdphoto" Target="../media/hdphoto1.wdp"/><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12.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7.emf"/><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7.png"/><Relationship Id="rId3" Type="http://schemas.openxmlformats.org/officeDocument/2006/relationships/slideLayout" Target="../slideLayouts/slideLayout3.xml"/><Relationship Id="rId7" Type="http://schemas.openxmlformats.org/officeDocument/2006/relationships/image" Target="../media/image53.png"/><Relationship Id="rId12" Type="http://schemas.microsoft.com/office/2007/relationships/hdphoto" Target="../media/hdphoto3.wdp"/><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emf"/><Relationship Id="rId11" Type="http://schemas.openxmlformats.org/officeDocument/2006/relationships/image" Target="../media/image56.png"/><Relationship Id="rId5" Type="http://schemas.openxmlformats.org/officeDocument/2006/relationships/image" Target="../media/image13.png"/><Relationship Id="rId10" Type="http://schemas.microsoft.com/office/2007/relationships/hdphoto" Target="../media/hdphoto2.wdp"/><Relationship Id="rId4" Type="http://schemas.openxmlformats.org/officeDocument/2006/relationships/notesSlide" Target="../notesSlides/notesSlide14.xml"/><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2.png"/><Relationship Id="rId3" Type="http://schemas.openxmlformats.org/officeDocument/2006/relationships/slideLayout" Target="../slideLayouts/slideLayout1.xml"/><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emf"/><Relationship Id="rId11" Type="http://schemas.openxmlformats.org/officeDocument/2006/relationships/image" Target="../media/image18.png"/><Relationship Id="rId5" Type="http://schemas.openxmlformats.org/officeDocument/2006/relationships/image" Target="../media/image13.png"/><Relationship Id="rId15" Type="http://schemas.openxmlformats.org/officeDocument/2006/relationships/image" Target="../media/image57.png"/><Relationship Id="rId10" Type="http://schemas.openxmlformats.org/officeDocument/2006/relationships/image" Target="../media/image17.svg"/><Relationship Id="rId4" Type="http://schemas.openxmlformats.org/officeDocument/2006/relationships/notesSlide" Target="../notesSlides/notesSlide15.xml"/><Relationship Id="rId9" Type="http://schemas.openxmlformats.org/officeDocument/2006/relationships/image" Target="../media/image16.png"/><Relationship Id="rId1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7.emf"/></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6864-CA0E-901B-D661-7F685E3F7024}"/>
            </a:ext>
          </a:extLst>
        </p:cNvPr>
        <p:cNvGrpSpPr/>
        <p:nvPr/>
      </p:nvGrpSpPr>
      <p:grpSpPr>
        <a:xfrm>
          <a:off x="0" y="0"/>
          <a:ext cx="0" cy="0"/>
          <a:chOff x="0" y="0"/>
          <a:chExt cx="0" cy="0"/>
        </a:xfrm>
      </p:grpSpPr>
      <p:pic>
        <p:nvPicPr>
          <p:cNvPr id="24" name="Imagem 23">
            <a:extLst>
              <a:ext uri="{FF2B5EF4-FFF2-40B4-BE49-F238E27FC236}">
                <a16:creationId xmlns:a16="http://schemas.microsoft.com/office/drawing/2014/main" id="{22ACA550-DB34-1C44-6654-F1BA1D6D15E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3322" y="0"/>
            <a:ext cx="12185356" cy="6858000"/>
          </a:xfrm>
          <a:prstGeom prst="rect">
            <a:avLst/>
          </a:prstGeom>
        </p:spPr>
      </p:pic>
      <p:sp>
        <p:nvSpPr>
          <p:cNvPr id="8" name="CaixaDeTexto 7">
            <a:extLst>
              <a:ext uri="{FF2B5EF4-FFF2-40B4-BE49-F238E27FC236}">
                <a16:creationId xmlns:a16="http://schemas.microsoft.com/office/drawing/2014/main" id="{DE1800D0-88F6-D4C3-F31E-5F4490FFBA3F}"/>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pic>
        <p:nvPicPr>
          <p:cNvPr id="10" name="Imagem 9">
            <a:extLst>
              <a:ext uri="{FF2B5EF4-FFF2-40B4-BE49-F238E27FC236}">
                <a16:creationId xmlns:a16="http://schemas.microsoft.com/office/drawing/2014/main" id="{EFCE643C-B092-BFE7-EF63-3BCA3068A30E}"/>
              </a:ext>
            </a:extLst>
          </p:cNvPr>
          <p:cNvPicPr>
            <a:picLocks noChangeAspect="1"/>
          </p:cNvPicPr>
          <p:nvPr/>
        </p:nvPicPr>
        <p:blipFill>
          <a:blip r:embed="rId3"/>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0B1DFF8B-5A13-DE42-D837-4D3A19DEF585}"/>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8">
            <a:extLst>
              <a:ext uri="{FF2B5EF4-FFF2-40B4-BE49-F238E27FC236}">
                <a16:creationId xmlns:a16="http://schemas.microsoft.com/office/drawing/2014/main" id="{D80FD468-1592-0452-38D1-37E40AA8F5F3}"/>
              </a:ext>
            </a:extLst>
          </p:cNvPr>
          <p:cNvCxnSpPr>
            <a:cxnSpLocks/>
          </p:cNvCxnSpPr>
          <p:nvPr/>
        </p:nvCxnSpPr>
        <p:spPr>
          <a:xfrm>
            <a:off x="1895301" y="1905491"/>
            <a:ext cx="2770454"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Imagem 16">
            <a:extLst>
              <a:ext uri="{FF2B5EF4-FFF2-40B4-BE49-F238E27FC236}">
                <a16:creationId xmlns:a16="http://schemas.microsoft.com/office/drawing/2014/main" id="{FC9BA32E-826A-5ED9-8812-18DF3816C389}"/>
              </a:ext>
            </a:extLst>
          </p:cNvPr>
          <p:cNvPicPr>
            <a:picLocks noChangeAspect="1"/>
          </p:cNvPicPr>
          <p:nvPr/>
        </p:nvPicPr>
        <p:blipFill>
          <a:blip r:embed="rId4"/>
          <a:stretch>
            <a:fillRect/>
          </a:stretch>
        </p:blipFill>
        <p:spPr>
          <a:xfrm>
            <a:off x="2183006" y="4687953"/>
            <a:ext cx="469261" cy="469261"/>
          </a:xfrm>
          <a:prstGeom prst="rect">
            <a:avLst/>
          </a:prstGeom>
        </p:spPr>
      </p:pic>
      <p:pic>
        <p:nvPicPr>
          <p:cNvPr id="18" name="Imagem 17">
            <a:extLst>
              <a:ext uri="{FF2B5EF4-FFF2-40B4-BE49-F238E27FC236}">
                <a16:creationId xmlns:a16="http://schemas.microsoft.com/office/drawing/2014/main" id="{5DFA225C-FCBE-2C0A-12C7-AFBD30FB1965}"/>
              </a:ext>
            </a:extLst>
          </p:cNvPr>
          <p:cNvPicPr>
            <a:picLocks noChangeAspect="1"/>
          </p:cNvPicPr>
          <p:nvPr/>
        </p:nvPicPr>
        <p:blipFill>
          <a:blip r:embed="rId5"/>
          <a:stretch>
            <a:fillRect/>
          </a:stretch>
        </p:blipFill>
        <p:spPr>
          <a:xfrm>
            <a:off x="3882766" y="4680011"/>
            <a:ext cx="474984" cy="474984"/>
          </a:xfrm>
          <a:prstGeom prst="rect">
            <a:avLst/>
          </a:prstGeom>
        </p:spPr>
      </p:pic>
      <p:pic>
        <p:nvPicPr>
          <p:cNvPr id="19" name="Imagem 18">
            <a:extLst>
              <a:ext uri="{FF2B5EF4-FFF2-40B4-BE49-F238E27FC236}">
                <a16:creationId xmlns:a16="http://schemas.microsoft.com/office/drawing/2014/main" id="{19908EE3-B592-52D9-F11F-C466CD803370}"/>
              </a:ext>
            </a:extLst>
          </p:cNvPr>
          <p:cNvPicPr>
            <a:picLocks noChangeAspect="1"/>
          </p:cNvPicPr>
          <p:nvPr/>
        </p:nvPicPr>
        <p:blipFill>
          <a:blip r:embed="rId6"/>
          <a:stretch>
            <a:fillRect/>
          </a:stretch>
        </p:blipFill>
        <p:spPr>
          <a:xfrm>
            <a:off x="5519968" y="4687953"/>
            <a:ext cx="469261" cy="469261"/>
          </a:xfrm>
          <a:prstGeom prst="rect">
            <a:avLst/>
          </a:prstGeom>
        </p:spPr>
      </p:pic>
      <p:sp>
        <p:nvSpPr>
          <p:cNvPr id="20" name="CaixaDeTexto 19">
            <a:extLst>
              <a:ext uri="{FF2B5EF4-FFF2-40B4-BE49-F238E27FC236}">
                <a16:creationId xmlns:a16="http://schemas.microsoft.com/office/drawing/2014/main" id="{B75269F6-FBAB-DD34-5470-30819D917CD2}"/>
              </a:ext>
            </a:extLst>
          </p:cNvPr>
          <p:cNvSpPr txBox="1"/>
          <p:nvPr/>
        </p:nvSpPr>
        <p:spPr>
          <a:xfrm>
            <a:off x="2183006" y="5222645"/>
            <a:ext cx="1943469" cy="1138773"/>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DM Sans 14pt"/>
                <a:ea typeface="+mn-ea"/>
                <a:cs typeface="Arial"/>
                <a:sym typeface="Arial"/>
              </a:rPr>
              <a:t>&amp; Strand Integrity</a:t>
            </a:r>
            <a:endParaRPr kumimoji="0" lang="en-US" sz="1800" b="0" i="0" u="none" strike="noStrike" kern="1200" cap="none" spc="0" normalizeH="0" baseline="0" noProof="0">
              <a:ln>
                <a:noFill/>
              </a:ln>
              <a:solidFill>
                <a:srgbClr val="000000"/>
              </a:solidFill>
              <a:effectLst/>
              <a:uLnTx/>
              <a:uFillTx/>
              <a:latin typeface="DM Sans 14pt"/>
              <a:ea typeface="+mn-ea"/>
              <a:cs typeface="+mn-cs"/>
            </a:endParaRPr>
          </a:p>
        </p:txBody>
      </p:sp>
      <p:sp>
        <p:nvSpPr>
          <p:cNvPr id="21" name="CaixaDeTexto 20">
            <a:extLst>
              <a:ext uri="{FF2B5EF4-FFF2-40B4-BE49-F238E27FC236}">
                <a16:creationId xmlns:a16="http://schemas.microsoft.com/office/drawing/2014/main" id="{739CB82A-0523-D0F6-4D3B-F9FC9A3FDAB9}"/>
              </a:ext>
            </a:extLst>
          </p:cNvPr>
          <p:cNvSpPr txBox="1"/>
          <p:nvPr/>
        </p:nvSpPr>
        <p:spPr>
          <a:xfrm>
            <a:off x="3755766" y="5224854"/>
            <a:ext cx="1816774" cy="830997"/>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DM Sans 14pt"/>
                <a:ea typeface="+mn-ea"/>
                <a:cs typeface="Arial"/>
                <a:sym typeface="Arial"/>
              </a:rPr>
              <a:t>Technology</a:t>
            </a:r>
            <a:endParaRPr kumimoji="0" lang="en-US" sz="1800" b="0" i="0" u="none" strike="noStrike" kern="1200" cap="none" spc="0" normalizeH="0" baseline="0" noProof="0" dirty="0">
              <a:ln>
                <a:noFill/>
              </a:ln>
              <a:solidFill>
                <a:srgbClr val="000000"/>
              </a:solidFill>
              <a:effectLst/>
              <a:uLnTx/>
              <a:uFillTx/>
              <a:latin typeface="DM Sans 14pt"/>
              <a:ea typeface="+mn-ea"/>
              <a:cs typeface="+mn-cs"/>
            </a:endParaRPr>
          </a:p>
        </p:txBody>
      </p:sp>
      <p:sp>
        <p:nvSpPr>
          <p:cNvPr id="22" name="CaixaDeTexto 21">
            <a:extLst>
              <a:ext uri="{FF2B5EF4-FFF2-40B4-BE49-F238E27FC236}">
                <a16:creationId xmlns:a16="http://schemas.microsoft.com/office/drawing/2014/main" id="{EAFFD951-60ED-8169-1179-8EA3684F447C}"/>
              </a:ext>
            </a:extLst>
          </p:cNvPr>
          <p:cNvSpPr txBox="1"/>
          <p:nvPr/>
        </p:nvSpPr>
        <p:spPr>
          <a:xfrm>
            <a:off x="5519969" y="5214694"/>
            <a:ext cx="1612352"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pic>
        <p:nvPicPr>
          <p:cNvPr id="26" name="Imagem 25">
            <a:extLst>
              <a:ext uri="{FF2B5EF4-FFF2-40B4-BE49-F238E27FC236}">
                <a16:creationId xmlns:a16="http://schemas.microsoft.com/office/drawing/2014/main" id="{643D8A37-AF51-9717-BD75-D3199DA6ACC8}"/>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9788436" y="371954"/>
            <a:ext cx="1771214" cy="4186398"/>
          </a:xfrm>
          <a:prstGeom prst="rect">
            <a:avLst/>
          </a:prstGeom>
        </p:spPr>
      </p:pic>
      <p:cxnSp>
        <p:nvCxnSpPr>
          <p:cNvPr id="27" name="Conector Reto 36">
            <a:extLst>
              <a:ext uri="{FF2B5EF4-FFF2-40B4-BE49-F238E27FC236}">
                <a16:creationId xmlns:a16="http://schemas.microsoft.com/office/drawing/2014/main" id="{9644DC93-65B2-93DD-884D-7B30B2C10986}"/>
              </a:ext>
            </a:extLst>
          </p:cNvPr>
          <p:cNvCxnSpPr>
            <a:cxnSpLocks/>
          </p:cNvCxnSpPr>
          <p:nvPr/>
        </p:nvCxnSpPr>
        <p:spPr>
          <a:xfrm>
            <a:off x="9451457" y="371954"/>
            <a:ext cx="0" cy="6163757"/>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B4155E8-6682-8658-89ED-69A288B72440}"/>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3" name="CaixaDeTexto 7">
            <a:extLst>
              <a:ext uri="{FF2B5EF4-FFF2-40B4-BE49-F238E27FC236}">
                <a16:creationId xmlns:a16="http://schemas.microsoft.com/office/drawing/2014/main" id="{EE66E50F-CD96-2F5E-6693-8174F16068F0}"/>
              </a:ext>
            </a:extLst>
          </p:cNvPr>
          <p:cNvSpPr txBox="1"/>
          <p:nvPr/>
        </p:nvSpPr>
        <p:spPr>
          <a:xfrm>
            <a:off x="483842" y="6483813"/>
            <a:ext cx="2547177" cy="3077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00"/>
                </a:solidFill>
                <a:latin typeface="DM Sans 14pt"/>
                <a:cs typeface="Arial"/>
                <a:sym typeface="Arial"/>
              </a:rPr>
              <a:t>04.2026</a:t>
            </a:r>
          </a:p>
        </p:txBody>
      </p:sp>
    </p:spTree>
    <p:extLst>
      <p:ext uri="{BB962C8B-B14F-4D97-AF65-F5344CB8AC3E}">
        <p14:creationId xmlns:p14="http://schemas.microsoft.com/office/powerpoint/2010/main" val="153687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79221-6B52-F523-903F-EBB6D5A79310}"/>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E6EDA9E9-686E-472C-B674-A6BFFC41B9B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82A7FD44-93FB-DCB8-E9D4-10D04E95D997}"/>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550B9513-04B8-CEB8-1FE9-AA0B6DC9F2CB}"/>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F1DD15D4-CE8F-1B16-F3BD-F7DF8E04801A}"/>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26536F2-88F7-2AE3-52A8-21FDA8176CDB}"/>
              </a:ext>
            </a:extLst>
          </p:cNvPr>
          <p:cNvSpPr txBox="1"/>
          <p:nvPr/>
        </p:nvSpPr>
        <p:spPr>
          <a:xfrm>
            <a:off x="2085274" y="609844"/>
            <a:ext cx="5706176" cy="101566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The hero behind the scene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endPar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endParaRPr>
          </a:p>
        </p:txBody>
      </p:sp>
      <p:sp>
        <p:nvSpPr>
          <p:cNvPr id="14" name="CaixaDeTexto 13">
            <a:extLst>
              <a:ext uri="{FF2B5EF4-FFF2-40B4-BE49-F238E27FC236}">
                <a16:creationId xmlns:a16="http://schemas.microsoft.com/office/drawing/2014/main" id="{F7F7536A-FFB3-CE0C-CC20-FFED6AA3D964}"/>
              </a:ext>
            </a:extLst>
          </p:cNvPr>
          <p:cNvSpPr txBox="1"/>
          <p:nvPr/>
        </p:nvSpPr>
        <p:spPr>
          <a:xfrm>
            <a:off x="2240013" y="2151218"/>
            <a:ext cx="4776737"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743 peptides bonding* to hair, effectively mending and strengthening each strand.</a:t>
            </a:r>
          </a:p>
        </p:txBody>
      </p:sp>
      <p:pic>
        <p:nvPicPr>
          <p:cNvPr id="20" name="Gráfico 19">
            <a:extLst>
              <a:ext uri="{FF2B5EF4-FFF2-40B4-BE49-F238E27FC236}">
                <a16:creationId xmlns:a16="http://schemas.microsoft.com/office/drawing/2014/main" id="{EB70BBE7-A920-94C5-7E24-874F8C8362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AA7C563A-8A7E-3DAC-80F3-3E27E5D80A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8E38E4AA-236A-1144-A16F-9F9A8B038C96}"/>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5830C826-55F9-DD26-2425-8704BF6EF91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3FA1A443-0280-2F59-CB17-D093549290D2}"/>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40F66A48-A228-3663-427E-5CB30731A7D5}"/>
              </a:ext>
            </a:extLst>
          </p:cNvPr>
          <p:cNvSpPr txBox="1"/>
          <p:nvPr/>
        </p:nvSpPr>
        <p:spPr>
          <a:xfrm>
            <a:off x="438331" y="6575445"/>
            <a:ext cx="613410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mn-ea"/>
                <a:cs typeface="+mn-cs"/>
              </a:rPr>
              <a:t>* Van der Waals interactions, hydrogen bonds and hydrophobic interactions.</a:t>
            </a:r>
          </a:p>
        </p:txBody>
      </p:sp>
      <p:sp>
        <p:nvSpPr>
          <p:cNvPr id="10" name="TextBox 9">
            <a:extLst>
              <a:ext uri="{FF2B5EF4-FFF2-40B4-BE49-F238E27FC236}">
                <a16:creationId xmlns:a16="http://schemas.microsoft.com/office/drawing/2014/main" id="{9CD7C961-CD28-B77F-5C8D-DE773A1A553F}"/>
              </a:ext>
            </a:extLst>
          </p:cNvPr>
          <p:cNvSpPr txBox="1"/>
          <p:nvPr/>
        </p:nvSpPr>
        <p:spPr>
          <a:xfrm>
            <a:off x="2241421" y="5885110"/>
            <a:ext cx="4730878" cy="646331"/>
          </a:xfrm>
          <a:prstGeom prst="rect">
            <a:avLst/>
          </a:prstGeom>
          <a:noFill/>
          <a:ln>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DM Sans"/>
                <a:ea typeface="+mn-ea"/>
                <a:cs typeface="+mn-cs"/>
              </a:rPr>
              <a:t>OXY 229 CB, a comprehensive solution for hair repair and consumer delight</a:t>
            </a:r>
          </a:p>
        </p:txBody>
      </p:sp>
      <p:grpSp>
        <p:nvGrpSpPr>
          <p:cNvPr id="13" name="Group 12">
            <a:extLst>
              <a:ext uri="{FF2B5EF4-FFF2-40B4-BE49-F238E27FC236}">
                <a16:creationId xmlns:a16="http://schemas.microsoft.com/office/drawing/2014/main" id="{66374426-420A-FE28-15E0-8798E99867BB}"/>
              </a:ext>
            </a:extLst>
          </p:cNvPr>
          <p:cNvGrpSpPr/>
          <p:nvPr/>
        </p:nvGrpSpPr>
        <p:grpSpPr>
          <a:xfrm>
            <a:off x="2240013" y="2741999"/>
            <a:ext cx="4569104" cy="3032910"/>
            <a:chOff x="2240013" y="2741999"/>
            <a:chExt cx="4569104" cy="3032910"/>
          </a:xfrm>
        </p:grpSpPr>
        <p:pic>
          <p:nvPicPr>
            <p:cNvPr id="7" name="Picture 6">
              <a:extLst>
                <a:ext uri="{FF2B5EF4-FFF2-40B4-BE49-F238E27FC236}">
                  <a16:creationId xmlns:a16="http://schemas.microsoft.com/office/drawing/2014/main" id="{FA8BD9FB-A31A-3A5D-8AE3-C18F7C3B269B}"/>
                </a:ext>
              </a:extLst>
            </p:cNvPr>
            <p:cNvPicPr>
              <a:picLocks noChangeAspect="1"/>
            </p:cNvPicPr>
            <p:nvPr/>
          </p:nvPicPr>
          <p:blipFill>
            <a:blip r:embed="rId13"/>
            <a:stretch>
              <a:fillRect/>
            </a:stretch>
          </p:blipFill>
          <p:spPr>
            <a:xfrm>
              <a:off x="2240013" y="2741999"/>
              <a:ext cx="4569104" cy="3032910"/>
            </a:xfrm>
            <a:prstGeom prst="rect">
              <a:avLst/>
            </a:prstGeom>
          </p:spPr>
        </p:pic>
        <p:sp>
          <p:nvSpPr>
            <p:cNvPr id="12" name="TextBox 11">
              <a:extLst>
                <a:ext uri="{FF2B5EF4-FFF2-40B4-BE49-F238E27FC236}">
                  <a16:creationId xmlns:a16="http://schemas.microsoft.com/office/drawing/2014/main" id="{88CD010F-A3D6-A613-BB83-F2B940FCD55E}"/>
                </a:ext>
              </a:extLst>
            </p:cNvPr>
            <p:cNvSpPr txBox="1"/>
            <p:nvPr/>
          </p:nvSpPr>
          <p:spPr>
            <a:xfrm>
              <a:off x="2240013" y="2741999"/>
              <a:ext cx="4569104"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Benefits: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3 trends in one product: bond* repair or structural repair, biotech-beauty,  oxygenating scalp care (Cellular beauty)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Strengthens the hair – restores the hair integrity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Improves combability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Enhances sensory experience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Smooths hair surface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Formulated with Natural Peptides for hair fiber care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Delivers scalp energy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Easy to use: 1% addition delivers immediate results</a:t>
              </a:r>
            </a:p>
          </p:txBody>
        </p:sp>
      </p:grpSp>
    </p:spTree>
    <p:extLst>
      <p:ext uri="{BB962C8B-B14F-4D97-AF65-F5344CB8AC3E}">
        <p14:creationId xmlns:p14="http://schemas.microsoft.com/office/powerpoint/2010/main" val="3683837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683E-3F71-9B04-2DEF-A3E185060FC1}"/>
            </a:ext>
          </a:extLst>
        </p:cNvPr>
        <p:cNvGrpSpPr/>
        <p:nvPr/>
      </p:nvGrpSpPr>
      <p:grpSpPr>
        <a:xfrm>
          <a:off x="0" y="0"/>
          <a:ext cx="0" cy="0"/>
          <a:chOff x="0" y="0"/>
          <a:chExt cx="0" cy="0"/>
        </a:xfrm>
      </p:grpSpPr>
      <p:pic>
        <p:nvPicPr>
          <p:cNvPr id="13" name="Picture 12" descr="A fruit and flowers in the air&#10;&#10;AI-generated content may be incorrect.">
            <a:extLst>
              <a:ext uri="{FF2B5EF4-FFF2-40B4-BE49-F238E27FC236}">
                <a16:creationId xmlns:a16="http://schemas.microsoft.com/office/drawing/2014/main" id="{BF00E745-1D78-4609-D550-EA34ED7AC06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5400000">
            <a:off x="2662347" y="-2658759"/>
            <a:ext cx="6870839" cy="12187067"/>
          </a:xfrm>
          <a:prstGeom prst="rect">
            <a:avLst/>
          </a:prstGeom>
          <a:solidFill>
            <a:schemeClr val="accent1"/>
          </a:solidFill>
        </p:spPr>
      </p:pic>
      <p:pic>
        <p:nvPicPr>
          <p:cNvPr id="3" name="Imagem 2">
            <a:extLst>
              <a:ext uri="{FF2B5EF4-FFF2-40B4-BE49-F238E27FC236}">
                <a16:creationId xmlns:a16="http://schemas.microsoft.com/office/drawing/2014/main" id="{CF4E6FD5-C1EA-2E55-A0E4-F6659CC02B6C}"/>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C39461D4-0450-2802-1222-37DF3C34989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8260AC-F9A7-A004-C9FA-0978BB00CD32}"/>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A21E0CB6-DBCA-5A2D-9BB3-22AD802B939F}"/>
              </a:ext>
            </a:extLst>
          </p:cNvPr>
          <p:cNvSpPr txBox="1"/>
          <p:nvPr/>
        </p:nvSpPr>
        <p:spPr>
          <a:xfrm>
            <a:off x="2118578" y="689601"/>
            <a:ext cx="4345481" cy="1077218"/>
          </a:xfrm>
          <a:prstGeom prst="rect">
            <a:avLst/>
          </a:prstGeom>
          <a:noFill/>
        </p:spPr>
        <p:txBody>
          <a:bodyPr wrap="square" rtlCol="0">
            <a:spAutoFit/>
          </a:bodyPr>
          <a:lstStyle/>
          <a:p>
            <a:pPr lvl="0" defTabSz="1219170">
              <a:buClr>
                <a:srgbClr val="000000"/>
              </a:buClr>
              <a:defRPr/>
            </a:pPr>
            <a:r>
              <a:rPr lang="en-US" sz="3200" b="1" dirty="0"/>
              <a:t>OXY 229 CB</a:t>
            </a:r>
          </a:p>
          <a:p>
            <a:pPr lvl="0" defTabSz="1219170">
              <a:buClr>
                <a:srgbClr val="000000"/>
              </a:buClr>
              <a:defRPr/>
            </a:pPr>
            <a:r>
              <a:rPr kumimoji="0" lang="en-US" sz="3200" i="0" u="none" strike="noStrike" kern="1200" cap="none" spc="0" normalizeH="0" baseline="0" noProof="0" dirty="0">
                <a:ln>
                  <a:noFill/>
                </a:ln>
                <a:solidFill>
                  <a:srgbClr val="000000"/>
                </a:solidFill>
                <a:effectLst/>
                <a:uLnTx/>
                <a:uFillTx/>
                <a:latin typeface="DM Sans 14pt" pitchFamily="2" charset="77"/>
                <a:ea typeface="+mn-ea"/>
                <a:cs typeface="+mn-cs"/>
              </a:rPr>
              <a:t>ID card</a:t>
            </a:r>
            <a:endParaRPr kumimoji="0" lang="en-US" sz="3200" i="0" u="none" strike="noStrike" kern="0" cap="none" spc="0" normalizeH="0" baseline="0" noProof="0" dirty="0">
              <a:ln>
                <a:noFill/>
              </a:ln>
              <a:solidFill>
                <a:srgbClr val="000000"/>
              </a:solidFill>
              <a:effectLst/>
              <a:uLnTx/>
              <a:uFillTx/>
              <a:latin typeface="DM Sans"/>
              <a:ea typeface="+mn-ea"/>
              <a:cs typeface="Arial"/>
              <a:sym typeface="Arial"/>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1955321" y="2655966"/>
            <a:ext cx="9803080" cy="674228"/>
            <a:chOff x="0" y="2165395"/>
            <a:chExt cx="11889600" cy="674228"/>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165395"/>
              <a:ext cx="11889600" cy="674228"/>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0" dirty="0">
                  <a:solidFill>
                    <a:srgbClr val="000000"/>
                  </a:solidFill>
                  <a:latin typeface="DM Sans 14pt" pitchFamily="2" charset="77"/>
                  <a:cs typeface="Arial"/>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3" y="2185853"/>
              <a:ext cx="9469455" cy="566256"/>
            </a:xfrm>
            <a:prstGeom prst="rect">
              <a:avLst/>
            </a:prstGeom>
            <a:noFill/>
          </p:spPr>
          <p:txBody>
            <a:bodyPr wrap="square" lIns="0" tIns="90000" rIns="0" bIns="72000" rtlCol="0">
              <a:spAutoFit/>
            </a:bodyPr>
            <a:lstStyle/>
            <a:p>
              <a:pPr marR="0" lvl="0" indent="0" defTabSz="1219170" fontAlgn="auto">
                <a:lnSpc>
                  <a:spcPct val="100000"/>
                </a:lnSpc>
                <a:spcBef>
                  <a:spcPts val="0"/>
                </a:spcBef>
                <a:spcAft>
                  <a:spcPts val="500"/>
                </a:spcAft>
                <a:buClr>
                  <a:srgbClr val="000000"/>
                </a:buClr>
                <a:buSzTx/>
                <a:buFontTx/>
                <a:buNone/>
                <a:tabLst/>
                <a:defRPr/>
              </a:pPr>
              <a:r>
                <a:rPr lang="en-US" sz="1100" kern="0" dirty="0">
                  <a:solidFill>
                    <a:srgbClr val="000000"/>
                  </a:solidFill>
                  <a:latin typeface="DM Sans 14pt" pitchFamily="2" charset="77"/>
                  <a:cs typeface="Arial"/>
                </a:rPr>
                <a:t>Amino Acids, Postbiotics peptides obtained by fermentation of yeast (specific strain)</a:t>
              </a:r>
            </a:p>
            <a:p>
              <a:pPr marR="0" lvl="0" indent="0" defTabSz="1219170" fontAlgn="auto">
                <a:lnSpc>
                  <a:spcPct val="100000"/>
                </a:lnSpc>
                <a:spcBef>
                  <a:spcPts val="0"/>
                </a:spcBef>
                <a:spcAft>
                  <a:spcPts val="500"/>
                </a:spcAft>
                <a:buClr>
                  <a:srgbClr val="000000"/>
                </a:buClr>
                <a:buSzTx/>
                <a:buFontTx/>
                <a:buNone/>
                <a:tabLst/>
                <a:defRPr/>
              </a:pPr>
              <a:r>
                <a:rPr lang="en-US" sz="1100" kern="0" dirty="0">
                  <a:solidFill>
                    <a:srgbClr val="000000"/>
                  </a:solidFill>
                  <a:latin typeface="DM Sans 14pt" pitchFamily="2" charset="77"/>
                  <a:cs typeface="Arial"/>
                </a:rPr>
                <a:t>98% of natural origin (according to ISO 16128)</a:t>
              </a:r>
            </a:p>
          </p:txBody>
        </p:sp>
      </p:grpSp>
      <p:grpSp>
        <p:nvGrpSpPr>
          <p:cNvPr id="69" name="Group 68">
            <a:extLst>
              <a:ext uri="{FF2B5EF4-FFF2-40B4-BE49-F238E27FC236}">
                <a16:creationId xmlns:a16="http://schemas.microsoft.com/office/drawing/2014/main" id="{958A8BB9-D1BF-EE77-829F-9B8163288C30}"/>
              </a:ext>
            </a:extLst>
          </p:cNvPr>
          <p:cNvGrpSpPr/>
          <p:nvPr/>
        </p:nvGrpSpPr>
        <p:grpSpPr>
          <a:xfrm>
            <a:off x="1967160" y="2010472"/>
            <a:ext cx="9797326" cy="576899"/>
            <a:chOff x="-25599" y="2558933"/>
            <a:chExt cx="11889600" cy="385200"/>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0" dirty="0">
                  <a:solidFill>
                    <a:srgbClr val="000000"/>
                  </a:solidFill>
                  <a:latin typeface="DM Sans 14pt" pitchFamily="2" charset="77"/>
                  <a:cs typeface="Arial"/>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1" y="2575524"/>
              <a:ext cx="9473873" cy="306024"/>
            </a:xfrm>
            <a:prstGeom prst="rect">
              <a:avLst/>
            </a:prstGeom>
            <a:noFill/>
          </p:spPr>
          <p:txBody>
            <a:bodyPr wrap="square" lIns="0" tIns="90000" rIns="0" bIns="72000" rtlCol="0">
              <a:spAutoFit/>
            </a:bodyPr>
            <a:lstStyle/>
            <a:p>
              <a:pPr defTabSz="1219170">
                <a:buClr>
                  <a:srgbClr val="000000"/>
                </a:buClr>
                <a:defRPr/>
              </a:pPr>
              <a:r>
                <a:rPr lang="en-US" sz="1100" kern="0" dirty="0">
                  <a:solidFill>
                    <a:srgbClr val="000000"/>
                  </a:solidFill>
                  <a:latin typeface="DM Sans 14pt" pitchFamily="2" charset="77"/>
                  <a:cs typeface="Arial"/>
                </a:rPr>
                <a:t>Aqua, Glycerin, Caprylyl Glycol, 1,2-Hexanediol, Saccharomyces Lysate, Valine, Threonine, Glutamic acid, Glycine, Disodium Succinate</a:t>
              </a:r>
            </a:p>
          </p:txBody>
        </p:sp>
      </p:grpSp>
      <p:grpSp>
        <p:nvGrpSpPr>
          <p:cNvPr id="16" name="Group 15">
            <a:extLst>
              <a:ext uri="{FF2B5EF4-FFF2-40B4-BE49-F238E27FC236}">
                <a16:creationId xmlns:a16="http://schemas.microsoft.com/office/drawing/2014/main" id="{E4C3BAC4-40D7-3762-5BD3-A6048762A7D6}"/>
              </a:ext>
            </a:extLst>
          </p:cNvPr>
          <p:cNvGrpSpPr/>
          <p:nvPr/>
        </p:nvGrpSpPr>
        <p:grpSpPr>
          <a:xfrm>
            <a:off x="1956215" y="3390524"/>
            <a:ext cx="9808271" cy="593446"/>
            <a:chOff x="1956215" y="3741335"/>
            <a:chExt cx="9808271" cy="593446"/>
          </a:xfrm>
        </p:grpSpPr>
        <p:grpSp>
          <p:nvGrpSpPr>
            <p:cNvPr id="72" name="Group 71">
              <a:extLst>
                <a:ext uri="{FF2B5EF4-FFF2-40B4-BE49-F238E27FC236}">
                  <a16:creationId xmlns:a16="http://schemas.microsoft.com/office/drawing/2014/main" id="{78710C78-C894-B8C5-FC71-6CB52218FAC9}"/>
                </a:ext>
              </a:extLst>
            </p:cNvPr>
            <p:cNvGrpSpPr/>
            <p:nvPr/>
          </p:nvGrpSpPr>
          <p:grpSpPr>
            <a:xfrm>
              <a:off x="1956215" y="3761875"/>
              <a:ext cx="9808271"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0" dirty="0">
                    <a:solidFill>
                      <a:srgbClr val="000000"/>
                    </a:solidFill>
                    <a:latin typeface="DM Sans 14pt" pitchFamily="2" charset="77"/>
                    <a:cs typeface="Arial"/>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7" y="3409552"/>
                <a:ext cx="2216371" cy="40267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1100" kern="0" dirty="0">
                    <a:solidFill>
                      <a:srgbClr val="000000"/>
                    </a:solidFill>
                    <a:latin typeface="DM Sans 14pt" pitchFamily="2" charset="77"/>
                    <a:cs typeface="Arial"/>
                  </a:rPr>
                  <a:t>Form: liquid</a:t>
                </a:r>
              </a:p>
              <a:p>
                <a:pPr marL="0" marR="0" lvl="0" indent="0" algn="l" defTabSz="914400" rtl="0" eaLnBrk="1" fontAlgn="auto" latinLnBrk="0" hangingPunct="1">
                  <a:lnSpc>
                    <a:spcPct val="100000"/>
                  </a:lnSpc>
                  <a:spcBef>
                    <a:spcPts val="0"/>
                  </a:spcBef>
                  <a:spcAft>
                    <a:spcPts val="500"/>
                  </a:spcAft>
                  <a:buClrTx/>
                  <a:buSzTx/>
                  <a:buFontTx/>
                  <a:buNone/>
                  <a:tabLst/>
                  <a:defRPr/>
                </a:pPr>
                <a:r>
                  <a:rPr lang="en-US" sz="1100" kern="0" dirty="0">
                    <a:solidFill>
                      <a:srgbClr val="000000"/>
                    </a:solidFill>
                    <a:latin typeface="DM Sans 14pt" pitchFamily="2" charset="77"/>
                    <a:cs typeface="Arial"/>
                  </a:rPr>
                  <a:t>Use level: 1–3%</a:t>
                </a:r>
              </a:p>
            </p:txBody>
          </p:sp>
          <p:sp>
            <p:nvSpPr>
              <p:cNvPr id="75" name="Rectangle 74">
                <a:extLst>
                  <a:ext uri="{FF2B5EF4-FFF2-40B4-BE49-F238E27FC236}">
                    <a16:creationId xmlns:a16="http://schemas.microsoft.com/office/drawing/2014/main" id="{EF81DD97-D580-7802-40CA-0374840235E7}"/>
                  </a:ext>
                </a:extLst>
              </p:cNvPr>
              <p:cNvSpPr/>
              <p:nvPr/>
            </p:nvSpPr>
            <p:spPr>
              <a:xfrm>
                <a:off x="4556358" y="3398179"/>
                <a:ext cx="1816112" cy="40267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1100" kern="0" dirty="0">
                    <a:solidFill>
                      <a:srgbClr val="000000"/>
                    </a:solidFill>
                    <a:latin typeface="DM Sans 14pt" pitchFamily="2" charset="77"/>
                    <a:cs typeface="Arial"/>
                  </a:rPr>
                  <a:t>pH of use: 3–7.5</a:t>
                </a:r>
              </a:p>
              <a:p>
                <a:pPr marL="0" marR="0" lvl="0" indent="0" algn="l" defTabSz="914400" rtl="0" eaLnBrk="1" fontAlgn="auto" latinLnBrk="0" hangingPunct="1">
                  <a:lnSpc>
                    <a:spcPct val="100000"/>
                  </a:lnSpc>
                  <a:spcBef>
                    <a:spcPts val="0"/>
                  </a:spcBef>
                  <a:spcAft>
                    <a:spcPts val="500"/>
                  </a:spcAft>
                  <a:buClrTx/>
                  <a:buSzTx/>
                  <a:buFontTx/>
                  <a:buNone/>
                  <a:tabLst/>
                  <a:defRPr/>
                </a:pPr>
                <a:r>
                  <a:rPr lang="en-US" sz="1100" kern="0" dirty="0">
                    <a:solidFill>
                      <a:srgbClr val="000000"/>
                    </a:solidFill>
                    <a:latin typeface="DM Sans 14pt" pitchFamily="2" charset="77"/>
                    <a:cs typeface="Arial"/>
                  </a:rPr>
                  <a:t>Preservative: free</a:t>
                </a:r>
              </a:p>
            </p:txBody>
          </p:sp>
        </p:grpSp>
        <p:sp>
          <p:nvSpPr>
            <p:cNvPr id="5" name="Rectangle 4">
              <a:extLst>
                <a:ext uri="{FF2B5EF4-FFF2-40B4-BE49-F238E27FC236}">
                  <a16:creationId xmlns:a16="http://schemas.microsoft.com/office/drawing/2014/main" id="{EA294919-6F59-EB0C-E629-8DBF5C307AA8}"/>
                </a:ext>
              </a:extLst>
            </p:cNvPr>
            <p:cNvSpPr/>
            <p:nvPr/>
          </p:nvSpPr>
          <p:spPr>
            <a:xfrm>
              <a:off x="7543347" y="3741335"/>
              <a:ext cx="3725000" cy="566256"/>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500"/>
                </a:spcAft>
                <a:defRPr/>
              </a:pPr>
              <a:r>
                <a:rPr lang="en-US" sz="1100" kern="0" dirty="0">
                  <a:solidFill>
                    <a:srgbClr val="000000"/>
                  </a:solidFill>
                  <a:latin typeface="DM Sans 14pt" pitchFamily="2" charset="77"/>
                  <a:cs typeface="Arial"/>
                </a:rPr>
                <a:t>Solubility: water soluble</a:t>
              </a:r>
            </a:p>
            <a:p>
              <a:pPr>
                <a:spcAft>
                  <a:spcPts val="500"/>
                </a:spcAft>
                <a:defRPr/>
              </a:pPr>
              <a:r>
                <a:rPr lang="en-US" sz="1100" kern="0" dirty="0">
                  <a:solidFill>
                    <a:srgbClr val="000000"/>
                  </a:solidFill>
                  <a:latin typeface="DM Sans 14pt" pitchFamily="2" charset="77"/>
                  <a:cs typeface="Arial"/>
                </a:rPr>
                <a:t>Biodegradability: readily biodegradable </a:t>
              </a:r>
            </a:p>
          </p:txBody>
        </p:sp>
      </p:grpSp>
      <p:grpSp>
        <p:nvGrpSpPr>
          <p:cNvPr id="18" name="Group 17">
            <a:extLst>
              <a:ext uri="{FF2B5EF4-FFF2-40B4-BE49-F238E27FC236}">
                <a16:creationId xmlns:a16="http://schemas.microsoft.com/office/drawing/2014/main" id="{397346BC-E511-1D0B-069F-9779D207859C}"/>
              </a:ext>
            </a:extLst>
          </p:cNvPr>
          <p:cNvGrpSpPr/>
          <p:nvPr/>
        </p:nvGrpSpPr>
        <p:grpSpPr>
          <a:xfrm>
            <a:off x="1954909" y="5388712"/>
            <a:ext cx="9801151" cy="909613"/>
            <a:chOff x="1954909" y="5791282"/>
            <a:chExt cx="9801151" cy="909613"/>
          </a:xfrm>
        </p:grpSpPr>
        <p:sp>
          <p:nvSpPr>
            <p:cNvPr id="59" name="Rectangle 58">
              <a:extLst>
                <a:ext uri="{FF2B5EF4-FFF2-40B4-BE49-F238E27FC236}">
                  <a16:creationId xmlns:a16="http://schemas.microsoft.com/office/drawing/2014/main" id="{E6D535CE-5DB7-1A50-4492-712D99B903A8}"/>
                </a:ext>
              </a:extLst>
            </p:cNvPr>
            <p:cNvSpPr/>
            <p:nvPr/>
          </p:nvSpPr>
          <p:spPr>
            <a:xfrm>
              <a:off x="1954909" y="5803960"/>
              <a:ext cx="9801151" cy="867912"/>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R="0" lvl="0" indent="0" fontAlgn="auto">
                <a:lnSpc>
                  <a:spcPct val="100000"/>
                </a:lnSpc>
                <a:spcBef>
                  <a:spcPts val="0"/>
                </a:spcBef>
                <a:spcAft>
                  <a:spcPts val="0"/>
                </a:spcAft>
                <a:buClrTx/>
                <a:buSzTx/>
                <a:buFontTx/>
                <a:buNone/>
                <a:tabLst/>
                <a:defRPr/>
              </a:pPr>
              <a:r>
                <a:rPr lang="en-US" sz="1100" b="1" kern="0" dirty="0">
                  <a:solidFill>
                    <a:srgbClr val="000000"/>
                  </a:solidFill>
                  <a:latin typeface="DM Sans 14pt" pitchFamily="2" charset="77"/>
                  <a:cs typeface="Arial"/>
                </a:rPr>
                <a:t>REGISTRATIONS</a:t>
              </a:r>
              <a:br>
                <a:rPr lang="en-US" sz="1100" b="1" kern="0" dirty="0">
                  <a:solidFill>
                    <a:srgbClr val="000000"/>
                  </a:solidFill>
                  <a:latin typeface="DM Sans 14pt" pitchFamily="2" charset="77"/>
                  <a:cs typeface="Arial"/>
                </a:rPr>
              </a:br>
              <a:r>
                <a:rPr lang="en-US" sz="1100" b="1" kern="0" dirty="0">
                  <a:solidFill>
                    <a:srgbClr val="000000"/>
                  </a:solidFill>
                  <a:latin typeface="DM Sans 14pt" pitchFamily="2" charset="77"/>
                  <a:cs typeface="Arial"/>
                </a:rPr>
                <a:t>CERTIFICATION</a:t>
              </a:r>
            </a:p>
          </p:txBody>
        </p:sp>
        <p:pic>
          <p:nvPicPr>
            <p:cNvPr id="12" name="Picture 11" descr="A picture containing text, sign&#10;&#10;Description automatically generated">
              <a:extLst>
                <a:ext uri="{FF2B5EF4-FFF2-40B4-BE49-F238E27FC236}">
                  <a16:creationId xmlns:a16="http://schemas.microsoft.com/office/drawing/2014/main" id="{D0992E1E-C60B-92AB-0C67-FAC13F74EE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3500" y="5933802"/>
              <a:ext cx="731737" cy="567096"/>
            </a:xfrm>
            <a:prstGeom prst="rect">
              <a:avLst/>
            </a:prstGeom>
            <a:noFill/>
          </p:spPr>
        </p:pic>
        <p:pic>
          <p:nvPicPr>
            <p:cNvPr id="2" name="Picture 12">
              <a:extLst>
                <a:ext uri="{FF2B5EF4-FFF2-40B4-BE49-F238E27FC236}">
                  <a16:creationId xmlns:a16="http://schemas.microsoft.com/office/drawing/2014/main" id="{F349A256-E78D-8DDF-8664-05E276C47E5B}"/>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317811" y="5933971"/>
              <a:ext cx="810041" cy="615631"/>
            </a:xfrm>
            <a:prstGeom prst="rect">
              <a:avLst/>
            </a:prstGeom>
            <a:noFill/>
          </p:spPr>
        </p:pic>
        <p:pic>
          <p:nvPicPr>
            <p:cNvPr id="6" name="Picture 5" descr="Logo&#10;&#10;Description automatically generated">
              <a:extLst>
                <a:ext uri="{FF2B5EF4-FFF2-40B4-BE49-F238E27FC236}">
                  <a16:creationId xmlns:a16="http://schemas.microsoft.com/office/drawing/2014/main" id="{5B714D5B-60D6-589D-5C8D-67F52016B5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50269" y="5910512"/>
              <a:ext cx="869475" cy="646582"/>
            </a:xfrm>
            <a:prstGeom prst="rect">
              <a:avLst/>
            </a:prstGeom>
          </p:spPr>
        </p:pic>
        <p:pic>
          <p:nvPicPr>
            <p:cNvPr id="7" name="Picture 6" descr="A green and white circle with text&#10;&#10;Description automatically generated">
              <a:extLst>
                <a:ext uri="{FF2B5EF4-FFF2-40B4-BE49-F238E27FC236}">
                  <a16:creationId xmlns:a16="http://schemas.microsoft.com/office/drawing/2014/main" id="{FFD3665F-60DC-237B-78FE-E92F1E7217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52705" y="5791282"/>
              <a:ext cx="909613" cy="909613"/>
            </a:xfrm>
            <a:prstGeom prst="rect">
              <a:avLst/>
            </a:prstGeom>
          </p:spPr>
        </p:pic>
        <p:pic>
          <p:nvPicPr>
            <p:cNvPr id="9" name="Picture 36" descr="A picture containing bottle, photo, sign, sitting&#10;&#10;Description automatically generated">
              <a:extLst>
                <a:ext uri="{FF2B5EF4-FFF2-40B4-BE49-F238E27FC236}">
                  <a16:creationId xmlns:a16="http://schemas.microsoft.com/office/drawing/2014/main" id="{5376795C-5D6B-17BB-A891-AA822344DE9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56868" y="5897596"/>
              <a:ext cx="708113" cy="712404"/>
            </a:xfrm>
            <a:prstGeom prst="rect">
              <a:avLst/>
            </a:prstGeom>
          </p:spPr>
        </p:pic>
      </p:grpSp>
      <p:grpSp>
        <p:nvGrpSpPr>
          <p:cNvPr id="17" name="Group 16">
            <a:extLst>
              <a:ext uri="{FF2B5EF4-FFF2-40B4-BE49-F238E27FC236}">
                <a16:creationId xmlns:a16="http://schemas.microsoft.com/office/drawing/2014/main" id="{B61FC9EB-C39B-B40B-D8AF-DDF4FB853F14}"/>
              </a:ext>
            </a:extLst>
          </p:cNvPr>
          <p:cNvGrpSpPr/>
          <p:nvPr/>
        </p:nvGrpSpPr>
        <p:grpSpPr>
          <a:xfrm>
            <a:off x="1956125" y="4059163"/>
            <a:ext cx="9803080" cy="1266448"/>
            <a:chOff x="1956125" y="4438729"/>
            <a:chExt cx="980308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1956125" y="4438729"/>
              <a:ext cx="9803080" cy="1266448"/>
            </a:xfrm>
            <a:prstGeom prst="rect">
              <a:avLst/>
            </a:prstGeom>
            <a:solidFill>
              <a:schemeClr val="bg2"/>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a:defRPr/>
              </a:pPr>
              <a:r>
                <a:rPr lang="en-US" sz="1100" b="1" kern="0" dirty="0">
                  <a:solidFill>
                    <a:srgbClr val="000000"/>
                  </a:solidFill>
                  <a:latin typeface="DM Sans 14pt" pitchFamily="2" charset="77"/>
                  <a:cs typeface="Arial"/>
                </a:rPr>
                <a:t>BENEFITS:</a:t>
              </a:r>
            </a:p>
          </p:txBody>
        </p:sp>
        <p:sp>
          <p:nvSpPr>
            <p:cNvPr id="10" name="TextBox 56">
              <a:extLst>
                <a:ext uri="{FF2B5EF4-FFF2-40B4-BE49-F238E27FC236}">
                  <a16:creationId xmlns:a16="http://schemas.microsoft.com/office/drawing/2014/main" id="{4DDCAE23-390B-5704-969D-4E895B59FE33}"/>
                </a:ext>
              </a:extLst>
            </p:cNvPr>
            <p:cNvSpPr txBox="1"/>
            <p:nvPr/>
          </p:nvSpPr>
          <p:spPr>
            <a:xfrm>
              <a:off x="3933338" y="4469130"/>
              <a:ext cx="2710008" cy="116385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indent="-180000">
                <a:spcAft>
                  <a:spcPts val="300"/>
                </a:spcAft>
                <a:buFont typeface="Arial" panose="020B0604020202020204" pitchFamily="34" charset="0"/>
                <a:buChar char="•"/>
                <a:defRPr/>
              </a:pPr>
              <a:r>
                <a:rPr lang="en-US" sz="1100" kern="0" dirty="0">
                  <a:solidFill>
                    <a:srgbClr val="000000"/>
                  </a:solidFill>
                  <a:latin typeface="DM Sans 14pt" pitchFamily="2" charset="77"/>
                  <a:cs typeface="Arial"/>
                </a:rPr>
                <a:t>Repairs Hair damages</a:t>
              </a:r>
            </a:p>
            <a:p>
              <a:pPr marL="180000" indent="-180000">
                <a:spcAft>
                  <a:spcPts val="300"/>
                </a:spcAft>
                <a:buFont typeface="Arial" panose="020B0604020202020204" pitchFamily="34" charset="0"/>
                <a:buChar char="•"/>
                <a:defRPr/>
              </a:pPr>
              <a:r>
                <a:rPr lang="en-US" sz="1100" kern="0" dirty="0">
                  <a:solidFill>
                    <a:srgbClr val="000000"/>
                  </a:solidFill>
                  <a:latin typeface="DM Sans 14pt" pitchFamily="2" charset="77"/>
                  <a:cs typeface="Arial"/>
                </a:rPr>
                <a:t>Restores the hair integrity</a:t>
              </a:r>
            </a:p>
            <a:p>
              <a:pPr marL="180000" indent="-180000">
                <a:spcAft>
                  <a:spcPts val="300"/>
                </a:spcAft>
                <a:buFont typeface="Arial" panose="020B0604020202020204" pitchFamily="34" charset="0"/>
                <a:buChar char="•"/>
                <a:defRPr/>
              </a:pPr>
              <a:r>
                <a:rPr lang="en-US" sz="1100" kern="0" dirty="0">
                  <a:solidFill>
                    <a:srgbClr val="000000"/>
                  </a:solidFill>
                  <a:latin typeface="DM Sans 14pt" pitchFamily="2" charset="77"/>
                  <a:cs typeface="Arial"/>
                </a:rPr>
                <a:t>Prevents keratin from damage </a:t>
              </a:r>
            </a:p>
            <a:p>
              <a:pPr marL="180000" indent="-180000">
                <a:spcAft>
                  <a:spcPts val="300"/>
                </a:spcAft>
                <a:buFont typeface="Arial" panose="020B0604020202020204" pitchFamily="34" charset="0"/>
                <a:buChar char="•"/>
                <a:defRPr/>
              </a:pPr>
              <a:r>
                <a:rPr lang="en-US" sz="1100" kern="0" dirty="0">
                  <a:solidFill>
                    <a:srgbClr val="000000"/>
                  </a:solidFill>
                  <a:latin typeface="DM Sans 14pt" pitchFamily="2" charset="77"/>
                  <a:cs typeface="Arial"/>
                </a:rPr>
                <a:t>Strengthens hair strands</a:t>
              </a:r>
            </a:p>
            <a:p>
              <a:pPr marL="180000" indent="-180000">
                <a:spcAft>
                  <a:spcPts val="300"/>
                </a:spcAft>
                <a:buFont typeface="Arial" panose="020B0604020202020204" pitchFamily="34" charset="0"/>
                <a:buChar char="•"/>
                <a:defRPr/>
              </a:pPr>
              <a:r>
                <a:rPr lang="en-US" sz="1100" kern="0" dirty="0">
                  <a:solidFill>
                    <a:srgbClr val="000000"/>
                  </a:solidFill>
                  <a:latin typeface="DM Sans 14pt" pitchFamily="2" charset="77"/>
                  <a:cs typeface="Arial"/>
                </a:rPr>
                <a:t>Smooths the hair surface</a:t>
              </a:r>
            </a:p>
          </p:txBody>
        </p:sp>
        <p:sp>
          <p:nvSpPr>
            <p:cNvPr id="14" name="TextBox 56">
              <a:extLst>
                <a:ext uri="{FF2B5EF4-FFF2-40B4-BE49-F238E27FC236}">
                  <a16:creationId xmlns:a16="http://schemas.microsoft.com/office/drawing/2014/main" id="{A0C8574C-B08C-3917-5918-0492D4186DC6}"/>
                </a:ext>
              </a:extLst>
            </p:cNvPr>
            <p:cNvSpPr txBox="1"/>
            <p:nvPr/>
          </p:nvSpPr>
          <p:spPr>
            <a:xfrm>
              <a:off x="7569877" y="4470974"/>
              <a:ext cx="3671939" cy="95610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0" dirty="0">
                  <a:solidFill>
                    <a:srgbClr val="000000"/>
                  </a:solidFill>
                  <a:latin typeface="DM Sans 14pt" pitchFamily="2" charset="77"/>
                  <a:cs typeface="Arial"/>
                </a:rPr>
                <a:t>Improves combability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0" dirty="0">
                  <a:solidFill>
                    <a:srgbClr val="000000"/>
                  </a:solidFill>
                  <a:latin typeface="DM Sans 14pt" pitchFamily="2" charset="77"/>
                  <a:cs typeface="Arial"/>
                </a:rPr>
                <a:t>Enhances hair sensory experience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0" dirty="0">
                  <a:solidFill>
                    <a:srgbClr val="000000"/>
                  </a:solidFill>
                  <a:latin typeface="DM Sans 14pt" pitchFamily="2" charset="77"/>
                  <a:cs typeface="Arial"/>
                </a:rPr>
                <a:t>Helps cells respiration (oxygen uptake)*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100" kern="0" dirty="0">
                  <a:solidFill>
                    <a:srgbClr val="000000"/>
                  </a:solidFill>
                  <a:latin typeface="DM Sans 14pt" pitchFamily="2" charset="77"/>
                  <a:cs typeface="Arial"/>
                </a:rPr>
                <a:t>Stimulates cell viability, revitalizing the scalp*</a:t>
              </a:r>
            </a:p>
          </p:txBody>
        </p:sp>
      </p:grpSp>
      <p:sp>
        <p:nvSpPr>
          <p:cNvPr id="15" name="Text Placeholder 5">
            <a:extLst>
              <a:ext uri="{FF2B5EF4-FFF2-40B4-BE49-F238E27FC236}">
                <a16:creationId xmlns:a16="http://schemas.microsoft.com/office/drawing/2014/main" id="{66148F9A-82B7-84E5-0A97-2F35F5D154A5}"/>
              </a:ext>
            </a:extLst>
          </p:cNvPr>
          <p:cNvSpPr txBox="1">
            <a:spLocks/>
          </p:cNvSpPr>
          <p:nvPr/>
        </p:nvSpPr>
        <p:spPr>
          <a:xfrm>
            <a:off x="572400" y="64389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1" u="none" strike="noStrike" kern="0" cap="none" spc="0" normalizeH="0" baseline="0" noProof="0" dirty="0">
                <a:ln>
                  <a:noFill/>
                </a:ln>
                <a:solidFill>
                  <a:sysClr val="windowText" lastClr="000000"/>
                </a:solidFill>
                <a:effectLst/>
                <a:uLnTx/>
                <a:uFillTx/>
                <a:latin typeface="DM Sans" pitchFamily="2" charset="0"/>
                <a:ea typeface="+mn-ea"/>
                <a:cs typeface="+mn-cs"/>
              </a:rPr>
              <a:t>*In vitro </a:t>
            </a:r>
          </a:p>
        </p:txBody>
      </p:sp>
    </p:spTree>
    <p:extLst>
      <p:ext uri="{BB962C8B-B14F-4D97-AF65-F5344CB8AC3E}">
        <p14:creationId xmlns:p14="http://schemas.microsoft.com/office/powerpoint/2010/main" val="1341499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Imagem 32">
            <a:extLst>
              <a:ext uri="{FF2B5EF4-FFF2-40B4-BE49-F238E27FC236}">
                <a16:creationId xmlns:a16="http://schemas.microsoft.com/office/drawing/2014/main" id="{1B958B20-CFDC-A62D-6FA4-B3B75F4DFBB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6D98C4A4-3E30-4678-0BC4-A2C3125C08EF}"/>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DAAC3C82-6DD9-DD3E-0027-CC9B0B8B02BB}"/>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F3AB7C5D-A01D-49DC-04AC-02456FC83112}"/>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D341D080-15A1-C520-D366-560AD88F44BF}"/>
              </a:ext>
            </a:extLst>
          </p:cNvPr>
          <p:cNvSpPr txBox="1"/>
          <p:nvPr/>
        </p:nvSpPr>
        <p:spPr>
          <a:xfrm>
            <a:off x="2118578" y="689601"/>
            <a:ext cx="2547177"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a:t>
            </a:r>
          </a:p>
        </p:txBody>
      </p:sp>
      <p:sp>
        <p:nvSpPr>
          <p:cNvPr id="13" name="CaixaDeTexto 12">
            <a:extLst>
              <a:ext uri="{FF2B5EF4-FFF2-40B4-BE49-F238E27FC236}">
                <a16:creationId xmlns:a16="http://schemas.microsoft.com/office/drawing/2014/main" id="{BF89AD34-74A9-BE6A-1B1B-7C92D3865891}"/>
              </a:ext>
            </a:extLst>
          </p:cNvPr>
          <p:cNvSpPr txBox="1"/>
          <p:nvPr/>
        </p:nvSpPr>
        <p:spPr>
          <a:xfrm>
            <a:off x="2165439" y="2228945"/>
            <a:ext cx="2228833" cy="4324261"/>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Hair battles daily stress. UV exposure, pollution, heat, color, humidity, emotional stress — every day leaves a mark on the hair fiber and on the scalp.</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That’s why BOND AID was created: a biotech-powered ritual designed to restore hair from the inside out.</a:t>
            </a:r>
            <a:endParaRPr kumimoji="0" lang="en-US" sz="1100" b="0" i="0" u="none" strike="noStrike" kern="0" cap="none" spc="0" normalizeH="0" baseline="0" noProof="0">
              <a:ln>
                <a:noFill/>
              </a:ln>
              <a:solidFill>
                <a:srgbClr val="000000"/>
              </a:solidFill>
              <a:effectLst/>
              <a:uLnTx/>
              <a:uFillTx/>
              <a:latin typeface="DM Sans 14pt"/>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Powered by </a:t>
            </a:r>
            <a:r>
              <a:rPr kumimoji="0" lang="en-US" sz="1100" b="1" i="0" u="none" strike="noStrike" kern="0" cap="none" spc="0" normalizeH="0" baseline="0" noProof="0">
                <a:ln>
                  <a:noFill/>
                </a:ln>
                <a:solidFill>
                  <a:srgbClr val="000000"/>
                </a:solidFill>
                <a:effectLst/>
                <a:uLnTx/>
                <a:uFillTx/>
                <a:latin typeface="DM Sans 14pt" pitchFamily="2" charset="77"/>
                <a:ea typeface="+mn-ea"/>
                <a:cs typeface="Arial"/>
                <a:sym typeface="Arial"/>
              </a:rPr>
              <a:t>OXY 229 CB </a:t>
            </a:r>
            <a:r>
              <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rPr>
              <a:t>at 1%, a 743-peptide innovation obtained through sustainable biotechnology, BOND AID delivers a powerful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2-in-1 action</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it enhances structural integrity while revitalizes the scalp, while increases cells oxygen uptake up to +750%*.</a:t>
            </a:r>
            <a:endParaRPr kumimoji="0" lang="en-US" sz="1100" b="0" i="0" u="none" strike="noStrike" kern="0" cap="none" spc="0" normalizeH="0" baseline="0" noProof="0">
              <a:ln>
                <a:noFill/>
              </a:ln>
              <a:solidFill>
                <a:srgbClr val="000000"/>
              </a:solidFill>
              <a:effectLst/>
              <a:uLnTx/>
              <a:uFillTx/>
              <a:latin typeface="DM Sans 14pt"/>
              <a:ea typeface="+mn-ea"/>
              <a:cs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The result?</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Stronger strands, smoother surface, and visible renewal since the first use.</a:t>
            </a:r>
            <a:endParaRPr kumimoji="0" lang="en-US" sz="3200" b="0" i="0" u="none" strike="noStrike" kern="0" cap="none" spc="0" normalizeH="0" baseline="0" noProof="0">
              <a:ln>
                <a:noFill/>
              </a:ln>
              <a:solidFill>
                <a:srgbClr val="000000"/>
              </a:solidFill>
              <a:effectLst/>
              <a:uLnTx/>
              <a:uFillTx/>
              <a:latin typeface="DM Sans 14pt"/>
              <a:ea typeface="+mn-ea"/>
              <a:cs typeface="Arial"/>
            </a:endParaRPr>
          </a:p>
        </p:txBody>
      </p:sp>
      <p:sp>
        <p:nvSpPr>
          <p:cNvPr id="14" name="CaixaDeTexto 13">
            <a:extLst>
              <a:ext uri="{FF2B5EF4-FFF2-40B4-BE49-F238E27FC236}">
                <a16:creationId xmlns:a16="http://schemas.microsoft.com/office/drawing/2014/main" id="{DEF73E72-047B-0E7A-9AB5-D7B59308F66C}"/>
              </a:ext>
            </a:extLst>
          </p:cNvPr>
          <p:cNvSpPr txBox="1"/>
          <p:nvPr/>
        </p:nvSpPr>
        <p:spPr>
          <a:xfrm>
            <a:off x="4626794" y="2228945"/>
            <a:ext cx="2354109" cy="2631490"/>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More than performance, BOND AID is where science meets emotion. </a:t>
            </a:r>
            <a:endParaRPr kumimoji="0" lang="en-US" sz="1800" b="0" i="0" u="none" strike="noStrike" kern="1200" cap="none" spc="0" normalizeH="0" baseline="0" noProof="0">
              <a:ln>
                <a:noFill/>
              </a:ln>
              <a:solidFill>
                <a:srgbClr val="000000"/>
              </a:solidFill>
              <a:effectLst/>
              <a:uLnTx/>
              <a:uFillTx/>
              <a:latin typeface="DM Sans 14pt"/>
              <a:ea typeface="+mn-ea"/>
              <a:cs typeface="+mn-cs"/>
              <a:sym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A comforting, sophisticated fragrance powered by </a:t>
            </a:r>
            <a:r>
              <a:rPr kumimoji="0" lang="en-US" sz="1100" b="1" i="0" u="none" strike="noStrike" kern="0" cap="none" spc="0" normalizeH="0" baseline="0" noProof="0" err="1">
                <a:ln>
                  <a:noFill/>
                </a:ln>
                <a:solidFill>
                  <a:srgbClr val="000000"/>
                </a:solidFill>
                <a:effectLst/>
                <a:uLnTx/>
                <a:uFillTx/>
                <a:latin typeface="DM Sans 14pt"/>
                <a:ea typeface="+mn-ea"/>
                <a:cs typeface="Arial"/>
              </a:rPr>
              <a:t>emotiOn</a:t>
            </a:r>
            <a:r>
              <a:rPr kumimoji="0" lang="en-US" sz="1100" b="1" i="0" u="none" strike="noStrike" kern="0" cap="none" spc="0" normalizeH="0" baseline="0" noProof="0">
                <a:ln>
                  <a:noFill/>
                </a:ln>
                <a:solidFill>
                  <a:srgbClr val="000000"/>
                </a:solidFill>
                <a:effectLst/>
                <a:uLnTx/>
                <a:uFillTx/>
                <a:latin typeface="DM Sans 14pt"/>
                <a:ea typeface="+mn-ea"/>
                <a:cs typeface="Arial"/>
              </a:rPr>
              <a:t>™ ENERGY</a:t>
            </a:r>
            <a:r>
              <a:rPr kumimoji="0" lang="en-US" sz="1100" b="0" i="0" u="none" strike="noStrike" kern="0" cap="none" spc="0" normalizeH="0" baseline="0" noProof="0">
                <a:ln>
                  <a:noFill/>
                </a:ln>
                <a:solidFill>
                  <a:srgbClr val="000000"/>
                </a:solidFill>
                <a:effectLst/>
                <a:uLnTx/>
                <a:uFillTx/>
                <a:latin typeface="DM Sans 14pt"/>
                <a:ea typeface="+mn-ea"/>
                <a:cs typeface="Arial"/>
              </a:rPr>
              <a:t>, designed to boost your mood and natural vitality</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 combined with </a:t>
            </a:r>
            <a:r>
              <a:rPr kumimoji="0" lang="de-DE" sz="1100" b="1" i="0" u="none" strike="noStrike" kern="0" cap="none" spc="0" normalizeH="0" baseline="0" noProof="0" err="1">
                <a:ln>
                  <a:noFill/>
                </a:ln>
                <a:solidFill>
                  <a:srgbClr val="000000"/>
                </a:solidFill>
                <a:effectLst/>
                <a:uLnTx/>
                <a:uFillTx/>
                <a:latin typeface="DM Sans 14pt"/>
                <a:ea typeface="+mn-ea"/>
                <a:cs typeface="Arial"/>
              </a:rPr>
              <a:t>lockscent</a:t>
            </a:r>
            <a:r>
              <a:rPr kumimoji="0" lang="de-DE" sz="1100" b="1" i="0" u="none" strike="noStrike" kern="0" cap="none" spc="0" normalizeH="0" baseline="0" noProof="0">
                <a:ln>
                  <a:noFill/>
                </a:ln>
                <a:solidFill>
                  <a:srgbClr val="000000"/>
                </a:solidFill>
                <a:effectLst/>
                <a:uLnTx/>
                <a:uFillTx/>
                <a:latin typeface="DM Sans 14pt"/>
                <a:ea typeface="+mn-ea"/>
                <a:cs typeface="Arial"/>
              </a:rPr>
              <a:t>™</a:t>
            </a:r>
            <a:r>
              <a:rPr kumimoji="0" lang="en-US" sz="1100" b="1" i="0" u="none" strike="noStrike" kern="0" cap="none" spc="0" normalizeH="0" baseline="0" noProof="0">
                <a:ln>
                  <a:noFill/>
                </a:ln>
                <a:solidFill>
                  <a:srgbClr val="000000"/>
                </a:solidFill>
                <a:effectLst/>
                <a:uLnTx/>
                <a:uFillTx/>
                <a:latin typeface="DM Sans 14pt"/>
                <a:ea typeface="+mn-ea"/>
                <a:cs typeface="Arial"/>
                <a:sym typeface="Arial"/>
              </a:rPr>
              <a:t> </a:t>
            </a:r>
            <a:r>
              <a:rPr kumimoji="0" lang="en-US" sz="1100" b="0" i="0" u="none" strike="noStrike" kern="0" cap="none" spc="0" normalizeH="0" baseline="0" noProof="0">
                <a:ln>
                  <a:noFill/>
                </a:ln>
                <a:solidFill>
                  <a:srgbClr val="000000"/>
                </a:solidFill>
                <a:effectLst/>
                <a:uLnTx/>
                <a:uFillTx/>
                <a:latin typeface="DM Sans 14pt"/>
                <a:ea typeface="+mn-ea"/>
                <a:cs typeface="Arial"/>
              </a:rPr>
              <a:t>the fragrance locker for hair, </a:t>
            </a:r>
            <a:r>
              <a:rPr kumimoji="0" lang="en-US" sz="1100" b="0" i="0" u="none" strike="noStrike" kern="0" cap="none" spc="0" normalizeH="0" baseline="0" noProof="0">
                <a:ln>
                  <a:noFill/>
                </a:ln>
                <a:solidFill>
                  <a:srgbClr val="000000"/>
                </a:solidFill>
                <a:effectLst/>
                <a:uLnTx/>
                <a:uFillTx/>
                <a:latin typeface="DM Sans 14pt"/>
                <a:ea typeface="+mn-ea"/>
                <a:cs typeface="Arial"/>
                <a:sym typeface="Arial"/>
              </a:rPr>
              <a:t>for long-lasting scent, transforms care into a sensorial experience for hair and mind.</a:t>
            </a:r>
            <a:endParaRPr kumimoji="0" lang="en-US" sz="1800" b="0" i="0" u="none" strike="noStrike" kern="1200" cap="none" spc="0" normalizeH="0" baseline="0" noProof="0">
              <a:ln>
                <a:noFill/>
              </a:ln>
              <a:solidFill>
                <a:srgbClr val="000000"/>
              </a:solidFill>
              <a:effectLst/>
              <a:uLnTx/>
              <a:uFillTx/>
              <a:latin typeface="DM Sans 14pt"/>
              <a:ea typeface="+mn-ea"/>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1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1" i="0" u="none" strike="noStrike" kern="0" cap="none" spc="0" normalizeH="0" baseline="0" noProof="0">
                <a:ln>
                  <a:noFill/>
                </a:ln>
                <a:solidFill>
                  <a:srgbClr val="000000"/>
                </a:solidFill>
                <a:effectLst/>
                <a:uLnTx/>
                <a:uFillTx/>
                <a:latin typeface="DM Sans 14pt" pitchFamily="2" charset="77"/>
                <a:ea typeface="+mn-ea"/>
                <a:cs typeface="Arial"/>
                <a:sym typeface="Arial"/>
              </a:rPr>
              <a:t>Now, take a moment. Your ritual of restoration begins.</a:t>
            </a:r>
            <a:endPar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20" name="Gráfico 19">
            <a:extLst>
              <a:ext uri="{FF2B5EF4-FFF2-40B4-BE49-F238E27FC236}">
                <a16:creationId xmlns:a16="http://schemas.microsoft.com/office/drawing/2014/main" id="{0E72067D-863A-8CCC-7AEF-2FC7BE41E3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9E0D7757-766C-6281-8337-FBAFCAB1A9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1D60DA4D-4AEE-93FC-A465-505BB1A86AFD}"/>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580DB00E-3C46-F770-5FB4-97D3EB2ED4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0C602EFD-E232-CA58-B41E-5ECB22037EDD}"/>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6" name="TextBox 5">
            <a:extLst>
              <a:ext uri="{FF2B5EF4-FFF2-40B4-BE49-F238E27FC236}">
                <a16:creationId xmlns:a16="http://schemas.microsoft.com/office/drawing/2014/main" id="{0158FF97-A567-883B-B68E-9C226AE59FD4}"/>
              </a:ext>
            </a:extLst>
          </p:cNvPr>
          <p:cNvSpPr txBox="1"/>
          <p:nvPr/>
        </p:nvSpPr>
        <p:spPr>
          <a:xfrm>
            <a:off x="2165439" y="6477892"/>
            <a:ext cx="76335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1" u="none" strike="noStrike" kern="0" cap="none" spc="0" normalizeH="0" baseline="0" noProof="0">
                <a:ln>
                  <a:noFill/>
                </a:ln>
                <a:solidFill>
                  <a:srgbClr val="000000"/>
                </a:solidFill>
                <a:effectLst/>
                <a:uLnTx/>
                <a:uFillTx/>
                <a:latin typeface="DM Sans 14pt" pitchFamily="2" charset="77"/>
                <a:ea typeface="+mn-ea"/>
                <a:cs typeface="Arial"/>
              </a:rPr>
              <a:t>* in vitro </a:t>
            </a:r>
            <a:r>
              <a:rPr kumimoji="0" lang="de-DE" sz="800" b="0" i="1" u="none" strike="noStrike" kern="0" cap="none" spc="0" normalizeH="0" baseline="0" noProof="0" err="1">
                <a:ln>
                  <a:noFill/>
                </a:ln>
                <a:solidFill>
                  <a:srgbClr val="000000"/>
                </a:solidFill>
                <a:effectLst/>
                <a:uLnTx/>
                <a:uFillTx/>
                <a:latin typeface="DM Sans 14pt" pitchFamily="2" charset="77"/>
                <a:ea typeface="+mn-ea"/>
                <a:cs typeface="Arial"/>
              </a:rPr>
              <a:t>data</a:t>
            </a:r>
            <a:endParaRPr kumimoji="0" lang="de-DE" sz="800" b="0" i="1" u="none" strike="noStrike" kern="0" cap="none" spc="0" normalizeH="0" baseline="0" noProof="0">
              <a:ln>
                <a:noFill/>
              </a:ln>
              <a:solidFill>
                <a:srgbClr val="000000"/>
              </a:solidFill>
              <a:effectLst/>
              <a:uLnTx/>
              <a:uFillTx/>
              <a:latin typeface="DM Sans 14pt" pitchFamily="2" charset="77"/>
              <a:ea typeface="+mn-ea"/>
              <a:cs typeface="Arial"/>
            </a:endParaRPr>
          </a:p>
        </p:txBody>
      </p:sp>
    </p:spTree>
    <p:extLst>
      <p:ext uri="{BB962C8B-B14F-4D97-AF65-F5344CB8AC3E}">
        <p14:creationId xmlns:p14="http://schemas.microsoft.com/office/powerpoint/2010/main" val="3039058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ONDAID 16x09_3003">
            <a:hlinkClick r:id="" action="ppaction://media"/>
            <a:extLst>
              <a:ext uri="{FF2B5EF4-FFF2-40B4-BE49-F238E27FC236}">
                <a16:creationId xmlns:a16="http://schemas.microsoft.com/office/drawing/2014/main" id="{D7CCC009-824F-F72D-21FE-3E797E9F98E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99297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1D3977D3-D47D-AB5E-136D-BA84B1D0BF5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C0AC3711-8F3A-8EA5-447D-C978E7EDAC3E}"/>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rPr>
              <a:t>featuring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OXY 229 CB</a:t>
            </a:r>
            <a:endPar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13" name="CaixaDeTexto 12">
            <a:extLst>
              <a:ext uri="{FF2B5EF4-FFF2-40B4-BE49-F238E27FC236}">
                <a16:creationId xmlns:a16="http://schemas.microsoft.com/office/drawing/2014/main" id="{7C8B3F58-8F98-7ECB-C68B-07C8AC0385E0}"/>
              </a:ext>
            </a:extLst>
          </p:cNvPr>
          <p:cNvSpPr txBox="1"/>
          <p:nvPr/>
        </p:nvSpPr>
        <p:spPr>
          <a:xfrm>
            <a:off x="409332" y="2332970"/>
            <a:ext cx="2182950"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Minimal steps, maximum impacts</a:t>
            </a:r>
          </a:p>
        </p:txBody>
      </p:sp>
      <p:sp>
        <p:nvSpPr>
          <p:cNvPr id="14" name="CaixaDeTexto 13">
            <a:extLst>
              <a:ext uri="{FF2B5EF4-FFF2-40B4-BE49-F238E27FC236}">
                <a16:creationId xmlns:a16="http://schemas.microsoft.com/office/drawing/2014/main" id="{C66E0FFA-08D0-3F0F-4287-05BF8A0FA537}"/>
              </a:ext>
            </a:extLst>
          </p:cNvPr>
          <p:cNvSpPr txBox="1"/>
          <p:nvPr/>
        </p:nvSpPr>
        <p:spPr>
          <a:xfrm>
            <a:off x="409331" y="2920553"/>
            <a:ext cx="2238003" cy="101566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This 4-step ceremony restores hair integrity from scalp to strands, attaching to keratin fibers to help rebuild what daily stress takes away. Created for dry, damaged, or color-treated hair.</a:t>
            </a:r>
          </a:p>
        </p:txBody>
      </p:sp>
      <p:grpSp>
        <p:nvGrpSpPr>
          <p:cNvPr id="21" name="Agrupar 20">
            <a:extLst>
              <a:ext uri="{FF2B5EF4-FFF2-40B4-BE49-F238E27FC236}">
                <a16:creationId xmlns:a16="http://schemas.microsoft.com/office/drawing/2014/main" id="{096AD76E-0A18-FE3F-1045-A7C6F566B0C3}"/>
              </a:ext>
            </a:extLst>
          </p:cNvPr>
          <p:cNvGrpSpPr/>
          <p:nvPr/>
        </p:nvGrpSpPr>
        <p:grpSpPr>
          <a:xfrm>
            <a:off x="4363317" y="359652"/>
            <a:ext cx="1787663" cy="1090797"/>
            <a:chOff x="4536937" y="350490"/>
            <a:chExt cx="1787663" cy="1090797"/>
          </a:xfrm>
        </p:grpSpPr>
        <p:sp>
          <p:nvSpPr>
            <p:cNvPr id="16" name="CaixaDeTexto 15">
              <a:extLst>
                <a:ext uri="{FF2B5EF4-FFF2-40B4-BE49-F238E27FC236}">
                  <a16:creationId xmlns:a16="http://schemas.microsoft.com/office/drawing/2014/main" id="{FA96E288-D349-2F17-4C43-53D6068E2AD5}"/>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1 – PRE-SHAMPOO</a:t>
              </a:r>
            </a:p>
          </p:txBody>
        </p:sp>
        <p:sp>
          <p:nvSpPr>
            <p:cNvPr id="18" name="CaixaDeTexto 17">
              <a:extLst>
                <a:ext uri="{FF2B5EF4-FFF2-40B4-BE49-F238E27FC236}">
                  <a16:creationId xmlns:a16="http://schemas.microsoft.com/office/drawing/2014/main" id="{10405CF2-7DB8-11B6-184E-53D2EB5C0EE3}"/>
                </a:ext>
              </a:extLst>
            </p:cNvPr>
            <p:cNvSpPr txBox="1"/>
            <p:nvPr/>
          </p:nvSpPr>
          <p:spPr>
            <a:xfrm>
              <a:off x="4536937" y="541945"/>
              <a:ext cx="1167064"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PREPARE &amp; TREAT</a:t>
              </a:r>
            </a:p>
          </p:txBody>
        </p:sp>
        <p:sp>
          <p:nvSpPr>
            <p:cNvPr id="20" name="CaixaDeTexto 19">
              <a:extLst>
                <a:ext uri="{FF2B5EF4-FFF2-40B4-BE49-F238E27FC236}">
                  <a16:creationId xmlns:a16="http://schemas.microsoft.com/office/drawing/2014/main" id="{9DC33AB8-78C5-35D8-876B-40276DF40817}"/>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Helps to rebuild the fiber inner structure</a:t>
              </a:r>
            </a:p>
          </p:txBody>
        </p:sp>
      </p:grpSp>
      <p:grpSp>
        <p:nvGrpSpPr>
          <p:cNvPr id="22" name="Agrupar 21">
            <a:extLst>
              <a:ext uri="{FF2B5EF4-FFF2-40B4-BE49-F238E27FC236}">
                <a16:creationId xmlns:a16="http://schemas.microsoft.com/office/drawing/2014/main" id="{4A39151A-85E4-15A9-9997-42279C0E4769}"/>
              </a:ext>
            </a:extLst>
          </p:cNvPr>
          <p:cNvGrpSpPr/>
          <p:nvPr/>
        </p:nvGrpSpPr>
        <p:grpSpPr>
          <a:xfrm>
            <a:off x="6152133" y="359652"/>
            <a:ext cx="1787663" cy="1090797"/>
            <a:chOff x="4536937" y="350490"/>
            <a:chExt cx="1787663" cy="1090797"/>
          </a:xfrm>
        </p:grpSpPr>
        <p:sp>
          <p:nvSpPr>
            <p:cNvPr id="23" name="CaixaDeTexto 22">
              <a:extLst>
                <a:ext uri="{FF2B5EF4-FFF2-40B4-BE49-F238E27FC236}">
                  <a16:creationId xmlns:a16="http://schemas.microsoft.com/office/drawing/2014/main" id="{3286C118-CEA2-1BEA-A1D7-4BD220C35C97}"/>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2 – SHAMPOO</a:t>
              </a:r>
            </a:p>
          </p:txBody>
        </p:sp>
        <p:sp>
          <p:nvSpPr>
            <p:cNvPr id="24" name="CaixaDeTexto 23">
              <a:extLst>
                <a:ext uri="{FF2B5EF4-FFF2-40B4-BE49-F238E27FC236}">
                  <a16:creationId xmlns:a16="http://schemas.microsoft.com/office/drawing/2014/main" id="{40740FEC-DF95-31E2-1397-960B7C2BBE33}"/>
                </a:ext>
              </a:extLst>
            </p:cNvPr>
            <p:cNvSpPr txBox="1"/>
            <p:nvPr/>
          </p:nvSpPr>
          <p:spPr>
            <a:xfrm>
              <a:off x="4536937" y="541945"/>
              <a:ext cx="1464722"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CLEANSE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&amp; ENERGIZE</a:t>
              </a:r>
            </a:p>
          </p:txBody>
        </p:sp>
        <p:sp>
          <p:nvSpPr>
            <p:cNvPr id="25" name="CaixaDeTexto 24">
              <a:extLst>
                <a:ext uri="{FF2B5EF4-FFF2-40B4-BE49-F238E27FC236}">
                  <a16:creationId xmlns:a16="http://schemas.microsoft.com/office/drawing/2014/main" id="{F28DEB53-B1E1-711B-C195-93DB7383BD75}"/>
                </a:ext>
              </a:extLst>
            </p:cNvPr>
            <p:cNvSpPr txBox="1"/>
            <p:nvPr/>
          </p:nvSpPr>
          <p:spPr>
            <a:xfrm>
              <a:off x="4536937" y="1041177"/>
              <a:ext cx="12733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Gently cleanses and revitalizes</a:t>
              </a:r>
            </a:p>
          </p:txBody>
        </p:sp>
      </p:grpSp>
      <p:grpSp>
        <p:nvGrpSpPr>
          <p:cNvPr id="26" name="Agrupar 25">
            <a:extLst>
              <a:ext uri="{FF2B5EF4-FFF2-40B4-BE49-F238E27FC236}">
                <a16:creationId xmlns:a16="http://schemas.microsoft.com/office/drawing/2014/main" id="{696A485D-407B-2B05-5629-D849D76491FB}"/>
              </a:ext>
            </a:extLst>
          </p:cNvPr>
          <p:cNvGrpSpPr/>
          <p:nvPr/>
        </p:nvGrpSpPr>
        <p:grpSpPr>
          <a:xfrm>
            <a:off x="7993278" y="344213"/>
            <a:ext cx="1787664" cy="1244685"/>
            <a:chOff x="4536936" y="350490"/>
            <a:chExt cx="1787664" cy="1244685"/>
          </a:xfrm>
        </p:grpSpPr>
        <p:sp>
          <p:nvSpPr>
            <p:cNvPr id="27" name="CaixaDeTexto 26">
              <a:extLst>
                <a:ext uri="{FF2B5EF4-FFF2-40B4-BE49-F238E27FC236}">
                  <a16:creationId xmlns:a16="http://schemas.microsoft.com/office/drawing/2014/main" id="{DF2A484B-1672-ADE0-E2E8-ECA012A3BF13}"/>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3 – HAIR MASK</a:t>
              </a:r>
            </a:p>
          </p:txBody>
        </p:sp>
        <p:sp>
          <p:nvSpPr>
            <p:cNvPr id="28" name="CaixaDeTexto 27">
              <a:extLst>
                <a:ext uri="{FF2B5EF4-FFF2-40B4-BE49-F238E27FC236}">
                  <a16:creationId xmlns:a16="http://schemas.microsoft.com/office/drawing/2014/main" id="{E0EC8F84-6781-7C87-A154-96E47DFAD475}"/>
                </a:ext>
              </a:extLst>
            </p:cNvPr>
            <p:cNvSpPr txBox="1"/>
            <p:nvPr/>
          </p:nvSpPr>
          <p:spPr>
            <a:xfrm>
              <a:off x="4536936" y="541945"/>
              <a:ext cx="1552467"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STRENGTHEN &amp; FORTIFY</a:t>
              </a:r>
            </a:p>
          </p:txBody>
        </p:sp>
        <p:sp>
          <p:nvSpPr>
            <p:cNvPr id="29" name="CaixaDeTexto 28">
              <a:extLst>
                <a:ext uri="{FF2B5EF4-FFF2-40B4-BE49-F238E27FC236}">
                  <a16:creationId xmlns:a16="http://schemas.microsoft.com/office/drawing/2014/main" id="{85D3F924-EED7-06DF-50A2-9841E2BD4909}"/>
                </a:ext>
              </a:extLst>
            </p:cNvPr>
            <p:cNvSpPr txBox="1"/>
            <p:nvPr/>
          </p:nvSpPr>
          <p:spPr>
            <a:xfrm>
              <a:off x="4536936" y="1041177"/>
              <a:ext cx="16682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Strengthens the fiber and smoothens the cuticles</a:t>
              </a:r>
            </a:p>
          </p:txBody>
        </p:sp>
      </p:grpSp>
      <p:grpSp>
        <p:nvGrpSpPr>
          <p:cNvPr id="30" name="Agrupar 29">
            <a:extLst>
              <a:ext uri="{FF2B5EF4-FFF2-40B4-BE49-F238E27FC236}">
                <a16:creationId xmlns:a16="http://schemas.microsoft.com/office/drawing/2014/main" id="{AEA8BB9F-BB91-6336-B168-60083C3B6FB2}"/>
              </a:ext>
            </a:extLst>
          </p:cNvPr>
          <p:cNvGrpSpPr/>
          <p:nvPr/>
        </p:nvGrpSpPr>
        <p:grpSpPr>
          <a:xfrm>
            <a:off x="9660315" y="359652"/>
            <a:ext cx="1787664" cy="1090797"/>
            <a:chOff x="4536936" y="350490"/>
            <a:chExt cx="1787664" cy="1090797"/>
          </a:xfrm>
        </p:grpSpPr>
        <p:sp>
          <p:nvSpPr>
            <p:cNvPr id="31" name="CaixaDeTexto 30">
              <a:extLst>
                <a:ext uri="{FF2B5EF4-FFF2-40B4-BE49-F238E27FC236}">
                  <a16:creationId xmlns:a16="http://schemas.microsoft.com/office/drawing/2014/main" id="{880DE881-B104-3BB7-1B4C-5F4AFAEEB619}"/>
                </a:ext>
              </a:extLst>
            </p:cNvPr>
            <p:cNvSpPr txBox="1"/>
            <p:nvPr/>
          </p:nvSpPr>
          <p:spPr>
            <a:xfrm>
              <a:off x="4536938" y="350490"/>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4 – HAIR MIST</a:t>
              </a:r>
            </a:p>
          </p:txBody>
        </p:sp>
        <p:sp>
          <p:nvSpPr>
            <p:cNvPr id="32" name="CaixaDeTexto 31">
              <a:extLst>
                <a:ext uri="{FF2B5EF4-FFF2-40B4-BE49-F238E27FC236}">
                  <a16:creationId xmlns:a16="http://schemas.microsoft.com/office/drawing/2014/main" id="{D4D6868B-AA55-83E4-76E4-3F617B317A23}"/>
                </a:ext>
              </a:extLst>
            </p:cNvPr>
            <p:cNvSpPr txBox="1"/>
            <p:nvPr/>
          </p:nvSpPr>
          <p:spPr>
            <a:xfrm>
              <a:off x="4536936" y="541945"/>
              <a:ext cx="1451376"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SOFTEN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&amp; HYDRATE</a:t>
              </a:r>
            </a:p>
          </p:txBody>
        </p:sp>
        <p:sp>
          <p:nvSpPr>
            <p:cNvPr id="33" name="CaixaDeTexto 32">
              <a:extLst>
                <a:ext uri="{FF2B5EF4-FFF2-40B4-BE49-F238E27FC236}">
                  <a16:creationId xmlns:a16="http://schemas.microsoft.com/office/drawing/2014/main" id="{84565096-DF6C-9271-836D-FD3EFBFDF9DB}"/>
                </a:ext>
              </a:extLst>
            </p:cNvPr>
            <p:cNvSpPr txBox="1"/>
            <p:nvPr/>
          </p:nvSpPr>
          <p:spPr>
            <a:xfrm>
              <a:off x="4536937" y="1041177"/>
              <a:ext cx="150925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Seales the routine and enhances softness</a:t>
              </a:r>
            </a:p>
          </p:txBody>
        </p:sp>
      </p:grpSp>
      <p:pic>
        <p:nvPicPr>
          <p:cNvPr id="34" name="Imagem 33">
            <a:extLst>
              <a:ext uri="{FF2B5EF4-FFF2-40B4-BE49-F238E27FC236}">
                <a16:creationId xmlns:a16="http://schemas.microsoft.com/office/drawing/2014/main" id="{13D2C156-51FB-E299-1F87-1F3CFD9E07F1}"/>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CBA38626-B24B-5816-0599-E8E1AB1DF921}"/>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F18F3E64-39C7-C108-2321-2AE90E578D92}"/>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DF91854F-F4EE-309F-C179-9D134278DA34}"/>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60E7EAA3-87AD-AE59-43F2-26824395DF34}"/>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C6CC5250-240C-E3D4-4F72-9A9269003E31}"/>
              </a:ext>
            </a:extLst>
          </p:cNvPr>
          <p:cNvSpPr txBox="1"/>
          <p:nvPr/>
        </p:nvSpPr>
        <p:spPr>
          <a:xfrm>
            <a:off x="843254" y="6004558"/>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BD99B7EF-AD63-7A2C-7F0D-B28B2E501234}"/>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7E0F697C-A2BA-C124-2379-5E34A6273E30}"/>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BEDBCE2-AF91-D3F7-CC64-839261102C31}"/>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F819206D-909E-5517-8BF4-2CBE723448C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51844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a:extLst>
            <a:ext uri="{FF2B5EF4-FFF2-40B4-BE49-F238E27FC236}">
              <a16:creationId xmlns:a16="http://schemas.microsoft.com/office/drawing/2014/main" id="{0AB5D3B8-69E7-3120-8B4F-0D36DB1D437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05F801-2617-5B04-458C-0E054440B55E}"/>
              </a:ext>
            </a:extLst>
          </p:cNvPr>
          <p:cNvPicPr>
            <a:picLocks noChangeAspect="1"/>
          </p:cNvPicPr>
          <p:nvPr/>
        </p:nvPicPr>
        <p:blipFill>
          <a:blip r:embed="rId3">
            <a:alphaModFix amt="60000"/>
          </a:blip>
          <a:stretch>
            <a:fillRect/>
          </a:stretch>
        </p:blipFill>
        <p:spPr>
          <a:xfrm>
            <a:off x="5334879" y="533240"/>
            <a:ext cx="687604" cy="3615237"/>
          </a:xfrm>
          <a:prstGeom prst="rect">
            <a:avLst/>
          </a:prstGeom>
        </p:spPr>
      </p:pic>
      <p:sp>
        <p:nvSpPr>
          <p:cNvPr id="13" name="CaixaDeTexto 12">
            <a:extLst>
              <a:ext uri="{FF2B5EF4-FFF2-40B4-BE49-F238E27FC236}">
                <a16:creationId xmlns:a16="http://schemas.microsoft.com/office/drawing/2014/main" id="{2EC520EE-40F4-8370-9BCE-BAFA0EC90ED4}"/>
              </a:ext>
            </a:extLst>
          </p:cNvPr>
          <p:cNvSpPr txBox="1"/>
          <p:nvPr/>
        </p:nvSpPr>
        <p:spPr>
          <a:xfrm>
            <a:off x="479462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TREAT</a:t>
            </a:r>
          </a:p>
        </p:txBody>
      </p:sp>
      <p:sp>
        <p:nvSpPr>
          <p:cNvPr id="14" name="CaixaDeTexto 13">
            <a:extLst>
              <a:ext uri="{FF2B5EF4-FFF2-40B4-BE49-F238E27FC236}">
                <a16:creationId xmlns:a16="http://schemas.microsoft.com/office/drawing/2014/main" id="{3ABFD792-89E5-92C6-5207-F18EA7F4F454}"/>
              </a:ext>
            </a:extLst>
          </p:cNvPr>
          <p:cNvSpPr txBox="1"/>
          <p:nvPr/>
        </p:nvSpPr>
        <p:spPr>
          <a:xfrm>
            <a:off x="479462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1 – PRE-SHAMPOO</a:t>
            </a:r>
          </a:p>
        </p:txBody>
      </p:sp>
      <p:sp>
        <p:nvSpPr>
          <p:cNvPr id="15" name="CaixaDeTexto 14">
            <a:extLst>
              <a:ext uri="{FF2B5EF4-FFF2-40B4-BE49-F238E27FC236}">
                <a16:creationId xmlns:a16="http://schemas.microsoft.com/office/drawing/2014/main" id="{210BA930-4DAE-C154-FF21-D5FFAA31F6A2}"/>
              </a:ext>
            </a:extLst>
          </p:cNvPr>
          <p:cNvSpPr txBox="1"/>
          <p:nvPr/>
        </p:nvSpPr>
        <p:spPr>
          <a:xfrm>
            <a:off x="2118578" y="689601"/>
            <a:ext cx="2256583"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31" name="Imagem 30">
            <a:extLst>
              <a:ext uri="{FF2B5EF4-FFF2-40B4-BE49-F238E27FC236}">
                <a16:creationId xmlns:a16="http://schemas.microsoft.com/office/drawing/2014/main" id="{9C4B8317-B3C6-981E-6D69-867E89BB4DAF}"/>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36" name="Conector Reto 35">
            <a:extLst>
              <a:ext uri="{FF2B5EF4-FFF2-40B4-BE49-F238E27FC236}">
                <a16:creationId xmlns:a16="http://schemas.microsoft.com/office/drawing/2014/main" id="{C9955B11-1D85-B154-93BF-B0E258CD56D4}"/>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7" name="Conector Reto 36">
            <a:extLst>
              <a:ext uri="{FF2B5EF4-FFF2-40B4-BE49-F238E27FC236}">
                <a16:creationId xmlns:a16="http://schemas.microsoft.com/office/drawing/2014/main" id="{A808B5AF-7781-443F-33E0-8DDBF37C875D}"/>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9" name="Conector Reto 38">
            <a:extLst>
              <a:ext uri="{FF2B5EF4-FFF2-40B4-BE49-F238E27FC236}">
                <a16:creationId xmlns:a16="http://schemas.microsoft.com/office/drawing/2014/main" id="{35EFB68E-BDC6-3836-62B4-D9F8011D6671}"/>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3" name="Picture 12">
            <a:extLst>
              <a:ext uri="{FF2B5EF4-FFF2-40B4-BE49-F238E27FC236}">
                <a16:creationId xmlns:a16="http://schemas.microsoft.com/office/drawing/2014/main" id="{B1060114-F778-E850-3C63-8821986CC89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9652001" y="6045374"/>
            <a:ext cx="2280335" cy="440673"/>
          </a:xfrm>
          <a:prstGeom prst="rect">
            <a:avLst/>
          </a:prstGeom>
        </p:spPr>
      </p:pic>
      <p:pic>
        <p:nvPicPr>
          <p:cNvPr id="19" name="Imagem 18">
            <a:extLst>
              <a:ext uri="{FF2B5EF4-FFF2-40B4-BE49-F238E27FC236}">
                <a16:creationId xmlns:a16="http://schemas.microsoft.com/office/drawing/2014/main" id="{F296CC51-DCFE-145B-FD77-BDEBD5318048}"/>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pic>
        <p:nvPicPr>
          <p:cNvPr id="7" name="Picture 6">
            <a:extLst>
              <a:ext uri="{FF2B5EF4-FFF2-40B4-BE49-F238E27FC236}">
                <a16:creationId xmlns:a16="http://schemas.microsoft.com/office/drawing/2014/main" id="{DCBFAC10-0F59-EE26-36D8-9BE217EB5BC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C013B562-4E82-F775-17DE-CD56D90DC814}"/>
              </a:ext>
            </a:extLst>
          </p:cNvPr>
          <p:cNvSpPr txBox="1"/>
          <p:nvPr/>
        </p:nvSpPr>
        <p:spPr>
          <a:xfrm>
            <a:off x="8134350" y="390893"/>
            <a:ext cx="3908632"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Prepared fiber. Boosted performance. Maximized impacts.</a:t>
            </a:r>
          </a:p>
        </p:txBody>
      </p:sp>
      <p:sp>
        <p:nvSpPr>
          <p:cNvPr id="8" name="TextBox 7">
            <a:extLst>
              <a:ext uri="{FF2B5EF4-FFF2-40B4-BE49-F238E27FC236}">
                <a16:creationId xmlns:a16="http://schemas.microsoft.com/office/drawing/2014/main" id="{0568F3D7-C6DD-EE99-8698-A0F48A6F5F2D}"/>
              </a:ext>
            </a:extLst>
          </p:cNvPr>
          <p:cNvSpPr txBox="1"/>
          <p:nvPr/>
        </p:nvSpPr>
        <p:spPr>
          <a:xfrm>
            <a:off x="2055496" y="2552300"/>
            <a:ext cx="2397233" cy="1823576"/>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Stronger hair starts before you even step into the shower.</a:t>
            </a:r>
            <a:br>
              <a:rPr kumimoji="0" lang="en-US" sz="1050" b="0" i="0" u="none" strike="noStrike" kern="1200" cap="none" spc="0" normalizeH="0" baseline="0" noProof="0">
                <a:ln>
                  <a:noFill/>
                </a:ln>
                <a:solidFill>
                  <a:srgbClr val="000000"/>
                </a:solidFill>
                <a:effectLst/>
                <a:uLnTx/>
                <a:uFillTx/>
                <a:latin typeface="DM Sans 14pt" charset="0"/>
                <a:ea typeface="+mn-ea"/>
                <a:cs typeface="+mn-cs"/>
              </a:rPr>
            </a:b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pre‑shampoo treatment primes the fiber to reinforce, protect, and energize </a:t>
            </a:r>
            <a:r>
              <a:rPr kumimoji="0" lang="en-US" sz="1050" b="0" i="0" u="none" strike="noStrike" kern="0" cap="none" spc="0" normalizeH="0" baseline="0" noProof="0">
                <a:ln>
                  <a:noFill/>
                </a:ln>
                <a:solidFill>
                  <a:srgbClr val="000000"/>
                </a:solidFill>
                <a:effectLst/>
                <a:uLnTx/>
                <a:uFillTx/>
                <a:latin typeface="DM Sans 14pt" charset="0"/>
                <a:ea typeface="+mn-ea"/>
                <a:cs typeface="Arial"/>
              </a:rPr>
              <a:t>your hair and scalp.</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More than a pre-shampoo, it is a treatment that helps strengthen the fiber’s inner structure, preparing it for the washing process. </a:t>
            </a:r>
          </a:p>
        </p:txBody>
      </p:sp>
      <p:sp>
        <p:nvSpPr>
          <p:cNvPr id="38" name="TextBox 37">
            <a:extLst>
              <a:ext uri="{FF2B5EF4-FFF2-40B4-BE49-F238E27FC236}">
                <a16:creationId xmlns:a16="http://schemas.microsoft.com/office/drawing/2014/main" id="{BB8FBCE2-0FCD-21C8-E47C-A190961A1B94}"/>
              </a:ext>
            </a:extLst>
          </p:cNvPr>
          <p:cNvSpPr txBox="1"/>
          <p:nvPr/>
        </p:nvSpPr>
        <p:spPr>
          <a:xfrm>
            <a:off x="4673226" y="2532214"/>
            <a:ext cx="2797299" cy="2785378"/>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OXY 229 CB - Strength starts here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Biotech natural peptides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reinforce the fiber from the first use and smooth the surface</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 First step toward stronger, more resilient hair.</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err="1">
                <a:ln>
                  <a:noFill/>
                </a:ln>
                <a:solidFill>
                  <a:srgbClr val="000000"/>
                </a:solidFill>
                <a:effectLst/>
                <a:uLnTx/>
                <a:uFillTx/>
                <a:latin typeface="DM Sans 14pt" charset="0"/>
                <a:ea typeface="+mn-ea"/>
                <a:cs typeface="Arial"/>
              </a:rPr>
              <a:t>Phytantriol</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 - Protect and preserve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Forms a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color‑protective </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veil and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supports the deposition of panthenol &amp; keratin amino acids.</a:t>
            </a: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Niacinamide PC - Scalp and fiber readiness</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Helps improve resilience for a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healthier scalp </a:t>
            </a:r>
            <a:r>
              <a:rPr kumimoji="0" lang="en-US" sz="1050" b="0" i="0" u="none" strike="noStrike" kern="0" cap="none" spc="0" normalizeH="0" baseline="0" noProof="0" dirty="0">
                <a:ln>
                  <a:noFill/>
                </a:ln>
                <a:solidFill>
                  <a:srgbClr val="000000"/>
                </a:solidFill>
                <a:effectLst/>
                <a:uLnTx/>
                <a:uFillTx/>
                <a:latin typeface="DM Sans 14pt" charset="0"/>
                <a:ea typeface="+mn-ea"/>
                <a:cs typeface="Arial"/>
              </a:rPr>
              <a:t>and </a:t>
            </a:r>
            <a:r>
              <a:rPr kumimoji="0" lang="en-US" sz="1050" b="1" i="0" u="none" strike="noStrike" kern="0" cap="none" spc="0" normalizeH="0" baseline="0" noProof="0" dirty="0">
                <a:ln>
                  <a:noFill/>
                </a:ln>
                <a:solidFill>
                  <a:srgbClr val="000000"/>
                </a:solidFill>
                <a:effectLst/>
                <a:uLnTx/>
                <a:uFillTx/>
                <a:latin typeface="DM Sans 14pt" charset="0"/>
                <a:ea typeface="+mn-ea"/>
                <a:cs typeface="Arial"/>
              </a:rPr>
              <a:t>contribute to thicken &amp; strength the fiber</a:t>
            </a:r>
            <a:r>
              <a:rPr kumimoji="0" lang="en-US" sz="105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a:t>
            </a:r>
            <a:endParaRPr kumimoji="0" lang="en-US" sz="1050" b="1" i="0" u="none" strike="noStrike" kern="0" cap="none" spc="0" normalizeH="0" baseline="0" noProof="0" dirty="0">
              <a:ln>
                <a:noFill/>
              </a:ln>
              <a:solidFill>
                <a:srgbClr val="000000"/>
              </a:solidFill>
              <a:effectLst/>
              <a:uLnTx/>
              <a:uFillTx/>
              <a:latin typeface="DM Sans 14pt" charset="0"/>
              <a:ea typeface="+mn-ea"/>
              <a:cs typeface="Arial"/>
            </a:endParaRPr>
          </a:p>
        </p:txBody>
      </p:sp>
      <p:pic>
        <p:nvPicPr>
          <p:cNvPr id="2" name="Imagem 16">
            <a:extLst>
              <a:ext uri="{FF2B5EF4-FFF2-40B4-BE49-F238E27FC236}">
                <a16:creationId xmlns:a16="http://schemas.microsoft.com/office/drawing/2014/main" id="{92400A1E-1D5E-824B-7E2B-5C5024549391}"/>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3" name="Imagem 17">
            <a:extLst>
              <a:ext uri="{FF2B5EF4-FFF2-40B4-BE49-F238E27FC236}">
                <a16:creationId xmlns:a16="http://schemas.microsoft.com/office/drawing/2014/main" id="{0A8B2864-54F3-4C29-4375-3969A31D9E1C}"/>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5" name="Imagem 18">
            <a:extLst>
              <a:ext uri="{FF2B5EF4-FFF2-40B4-BE49-F238E27FC236}">
                <a16:creationId xmlns:a16="http://schemas.microsoft.com/office/drawing/2014/main" id="{FE6A0875-D4B4-2623-59F9-6CF5AB428C01}"/>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10" name="CaixaDeTexto 19">
            <a:extLst>
              <a:ext uri="{FF2B5EF4-FFF2-40B4-BE49-F238E27FC236}">
                <a16:creationId xmlns:a16="http://schemas.microsoft.com/office/drawing/2014/main" id="{E6B5D244-FC91-EA81-92F7-D04ABB7AFEC2}"/>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11" name="CaixaDeTexto 20">
            <a:extLst>
              <a:ext uri="{FF2B5EF4-FFF2-40B4-BE49-F238E27FC236}">
                <a16:creationId xmlns:a16="http://schemas.microsoft.com/office/drawing/2014/main" id="{EB1C4DC6-7F9C-C19E-6D3B-A919100A8C0C}"/>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2" name="CaixaDeTexto 21">
            <a:extLst>
              <a:ext uri="{FF2B5EF4-FFF2-40B4-BE49-F238E27FC236}">
                <a16:creationId xmlns:a16="http://schemas.microsoft.com/office/drawing/2014/main" id="{49BDC981-B212-508F-D1C5-7F74D943EB2F}"/>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217152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a:extLst>
            <a:ext uri="{FF2B5EF4-FFF2-40B4-BE49-F238E27FC236}">
              <a16:creationId xmlns:a16="http://schemas.microsoft.com/office/drawing/2014/main" id="{A0FD81DC-F42C-B766-C4E7-62F0D520513F}"/>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2A0C8181-E6AA-607F-65D9-8D20AE36D306}"/>
              </a:ext>
            </a:extLst>
          </p:cNvPr>
          <p:cNvPicPr>
            <a:picLocks noChangeAspect="1"/>
          </p:cNvPicPr>
          <p:nvPr/>
        </p:nvPicPr>
        <p:blipFill>
          <a:blip r:embed="rId3"/>
          <a:stretch>
            <a:fillRect/>
          </a:stretch>
        </p:blipFill>
        <p:spPr>
          <a:xfrm>
            <a:off x="4916196" y="533242"/>
            <a:ext cx="2201185" cy="3615237"/>
          </a:xfrm>
          <a:prstGeom prst="rect">
            <a:avLst/>
          </a:prstGeom>
        </p:spPr>
      </p:pic>
      <p:pic>
        <p:nvPicPr>
          <p:cNvPr id="43" name="Picture 12">
            <a:extLst>
              <a:ext uri="{FF2B5EF4-FFF2-40B4-BE49-F238E27FC236}">
                <a16:creationId xmlns:a16="http://schemas.microsoft.com/office/drawing/2014/main" id="{A87DC307-E3B0-C7F0-6289-54072FB0EFC7}"/>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652001" y="6045374"/>
            <a:ext cx="2280335" cy="440673"/>
          </a:xfrm>
          <a:prstGeom prst="rect">
            <a:avLst/>
          </a:prstGeom>
        </p:spPr>
      </p:pic>
      <p:sp>
        <p:nvSpPr>
          <p:cNvPr id="7" name="CaixaDeTexto 6">
            <a:extLst>
              <a:ext uri="{FF2B5EF4-FFF2-40B4-BE49-F238E27FC236}">
                <a16:creationId xmlns:a16="http://schemas.microsoft.com/office/drawing/2014/main" id="{67699C0E-E65C-00C8-5641-17203ED83FD7}"/>
              </a:ext>
            </a:extLst>
          </p:cNvPr>
          <p:cNvSpPr txBox="1"/>
          <p:nvPr/>
        </p:nvSpPr>
        <p:spPr>
          <a:xfrm>
            <a:off x="-1250066" y="262745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32" name="CaixaDeTexto 31">
            <a:extLst>
              <a:ext uri="{FF2B5EF4-FFF2-40B4-BE49-F238E27FC236}">
                <a16:creationId xmlns:a16="http://schemas.microsoft.com/office/drawing/2014/main" id="{4653A5D9-A774-735A-4D0F-6C842546464D}"/>
              </a:ext>
            </a:extLst>
          </p:cNvPr>
          <p:cNvSpPr txBox="1"/>
          <p:nvPr/>
        </p:nvSpPr>
        <p:spPr>
          <a:xfrm>
            <a:off x="479462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ENERGIZE</a:t>
            </a:r>
          </a:p>
        </p:txBody>
      </p:sp>
      <p:sp>
        <p:nvSpPr>
          <p:cNvPr id="33" name="CaixaDeTexto 32">
            <a:extLst>
              <a:ext uri="{FF2B5EF4-FFF2-40B4-BE49-F238E27FC236}">
                <a16:creationId xmlns:a16="http://schemas.microsoft.com/office/drawing/2014/main" id="{5A57BACD-6C56-114C-BD83-15DF74BF7018}"/>
              </a:ext>
            </a:extLst>
          </p:cNvPr>
          <p:cNvSpPr txBox="1"/>
          <p:nvPr/>
        </p:nvSpPr>
        <p:spPr>
          <a:xfrm>
            <a:off x="479462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2 –SHAMPOO</a:t>
            </a:r>
          </a:p>
        </p:txBody>
      </p:sp>
      <p:pic>
        <p:nvPicPr>
          <p:cNvPr id="34" name="Imagem 33">
            <a:extLst>
              <a:ext uri="{FF2B5EF4-FFF2-40B4-BE49-F238E27FC236}">
                <a16:creationId xmlns:a16="http://schemas.microsoft.com/office/drawing/2014/main" id="{ADB34EF7-7C51-ABCE-3769-8E7E6FC17F2D}"/>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sp>
        <p:nvSpPr>
          <p:cNvPr id="2" name="CaixaDeTexto 14">
            <a:extLst>
              <a:ext uri="{FF2B5EF4-FFF2-40B4-BE49-F238E27FC236}">
                <a16:creationId xmlns:a16="http://schemas.microsoft.com/office/drawing/2014/main" id="{AF02A0EE-0230-A554-5D00-F2669CE90C54}"/>
              </a:ext>
            </a:extLst>
          </p:cNvPr>
          <p:cNvSpPr txBox="1"/>
          <p:nvPr/>
        </p:nvSpPr>
        <p:spPr>
          <a:xfrm>
            <a:off x="2118579" y="689601"/>
            <a:ext cx="2259602"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p:txBody>
      </p:sp>
      <p:pic>
        <p:nvPicPr>
          <p:cNvPr id="11" name="Imagem 30">
            <a:extLst>
              <a:ext uri="{FF2B5EF4-FFF2-40B4-BE49-F238E27FC236}">
                <a16:creationId xmlns:a16="http://schemas.microsoft.com/office/drawing/2014/main" id="{22B83DAF-5CE6-963A-1835-041FD5B6D290}"/>
              </a:ext>
            </a:extLst>
          </p:cNvPr>
          <p:cNvPicPr>
            <a:picLocks noChangeAspect="1"/>
          </p:cNvPicPr>
          <p:nvPr/>
        </p:nvPicPr>
        <p:blipFill>
          <a:blip r:embed="rId7"/>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2538B7EE-796B-9EAA-62B0-9EC983EF10DF}"/>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Conector Reto 36">
            <a:extLst>
              <a:ext uri="{FF2B5EF4-FFF2-40B4-BE49-F238E27FC236}">
                <a16:creationId xmlns:a16="http://schemas.microsoft.com/office/drawing/2014/main" id="{61B58BD9-1DF9-EFBF-0196-1160D2A5B558}"/>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4" name="Conector Reto 38">
            <a:extLst>
              <a:ext uri="{FF2B5EF4-FFF2-40B4-BE49-F238E27FC236}">
                <a16:creationId xmlns:a16="http://schemas.microsoft.com/office/drawing/2014/main" id="{B0120EB9-7B4B-B1DF-B570-E087E1BE87E9}"/>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CFBADF45-C8E2-11CB-D96E-1EF64C6CB53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2" name="TextBox 21">
            <a:extLst>
              <a:ext uri="{FF2B5EF4-FFF2-40B4-BE49-F238E27FC236}">
                <a16:creationId xmlns:a16="http://schemas.microsoft.com/office/drawing/2014/main" id="{65904AC2-3A4D-B0BD-EB48-C99203E44BE0}"/>
              </a:ext>
            </a:extLst>
          </p:cNvPr>
          <p:cNvSpPr txBox="1"/>
          <p:nvPr/>
        </p:nvSpPr>
        <p:spPr>
          <a:xfrm>
            <a:off x="2010365" y="2545846"/>
            <a:ext cx="2490648" cy="1438855"/>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gentle, sulfate‑free shampoo creates a soft, cushioning lather that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cleanses without stripping</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Making it ideal even for sensitive scalps. It removes impurities while respecting the scalp barrier, leaving hair feeling fresh, soft, and ready for the repair routine.</a:t>
            </a:r>
          </a:p>
        </p:txBody>
      </p:sp>
      <p:sp>
        <p:nvSpPr>
          <p:cNvPr id="26" name="TextBox 25">
            <a:extLst>
              <a:ext uri="{FF2B5EF4-FFF2-40B4-BE49-F238E27FC236}">
                <a16:creationId xmlns:a16="http://schemas.microsoft.com/office/drawing/2014/main" id="{00FC21FB-E529-43FC-3CD4-345B492B7514}"/>
              </a:ext>
            </a:extLst>
          </p:cNvPr>
          <p:cNvSpPr txBox="1"/>
          <p:nvPr/>
        </p:nvSpPr>
        <p:spPr>
          <a:xfrm>
            <a:off x="8913962" y="458599"/>
            <a:ext cx="3128158"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Clean feel. Strong strands. Energized results.</a:t>
            </a:r>
          </a:p>
        </p:txBody>
      </p:sp>
      <p:sp>
        <p:nvSpPr>
          <p:cNvPr id="9" name="TextBox 8">
            <a:extLst>
              <a:ext uri="{FF2B5EF4-FFF2-40B4-BE49-F238E27FC236}">
                <a16:creationId xmlns:a16="http://schemas.microsoft.com/office/drawing/2014/main" id="{E72F6783-12F8-ADCB-2964-1C74DF8A8237}"/>
              </a:ext>
            </a:extLst>
          </p:cNvPr>
          <p:cNvSpPr txBox="1"/>
          <p:nvPr/>
        </p:nvSpPr>
        <p:spPr>
          <a:xfrm>
            <a:off x="4658377" y="2515326"/>
            <a:ext cx="2937488" cy="3747180"/>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OXY 229 CB - Strength and energy</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Biotech natural peptides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reinforce the fiber from within</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smooth the surface, and improve combability, while boosting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cellular oxygen uptake and scalp vitality</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for stronger, more energized hair after every wash.</a:t>
            </a:r>
          </a:p>
          <a:p>
            <a:pPr marL="0" marR="0" lvl="0" indent="0" algn="l" defTabSz="914400" rtl="0" eaLnBrk="1" fontAlgn="t" latinLnBrk="0" hangingPunct="1">
              <a:lnSpc>
                <a:spcPts val="1500"/>
              </a:lnSpc>
              <a:spcBef>
                <a:spcPts val="0"/>
              </a:spcBef>
              <a:spcAft>
                <a:spcPts val="0"/>
              </a:spcAft>
              <a:buClrTx/>
              <a:buSzTx/>
              <a:buFontTx/>
              <a:buNone/>
              <a:tabLst/>
              <a:defRPr/>
            </a:pP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TILAMAR® </a:t>
            </a:r>
            <a:r>
              <a:rPr kumimoji="0" lang="en-US" sz="1050" b="1" i="1" u="none" strike="noStrike" kern="1200" cap="none" spc="0" normalizeH="0" baseline="0" noProof="0" dirty="0">
                <a:ln>
                  <a:noFill/>
                </a:ln>
                <a:solidFill>
                  <a:srgbClr val="000000"/>
                </a:solidFill>
                <a:effectLst/>
                <a:uLnTx/>
                <a:uFillTx/>
                <a:latin typeface="DM Sans 14pt" charset="0"/>
                <a:ea typeface="+mn-ea"/>
                <a:cs typeface="+mn-cs"/>
              </a:rPr>
              <a:t>Quat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640 - Weightless conditioning</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 high‑performance conditioning polymer delivering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superior wet &amp; dry combability</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smooth slip, and a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clean rinse with no build‑up</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keeping hair light, silky, and easy to manage.</a:t>
            </a:r>
          </a:p>
          <a:p>
            <a:pPr marL="0" marR="0" lvl="0" indent="0" algn="l" defTabSz="914400" rtl="0" eaLnBrk="1" fontAlgn="t" latinLnBrk="0" hangingPunct="1">
              <a:lnSpc>
                <a:spcPts val="1500"/>
              </a:lnSpc>
              <a:spcBef>
                <a:spcPts val="0"/>
              </a:spcBef>
              <a:spcAft>
                <a:spcPts val="0"/>
              </a:spcAft>
              <a:buClrTx/>
              <a:buSzTx/>
              <a:buFontTx/>
              <a:buNone/>
              <a:tabLst/>
              <a:defRPr/>
            </a:pP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PENTAVITIN®</a:t>
            </a:r>
            <a:r>
              <a:rPr kumimoji="0" lang="en-US" sz="1050" b="1" i="0" u="none" strike="noStrike" kern="1200" cap="none" spc="0" normalizeH="0" baseline="30000" noProof="0" dirty="0">
                <a:ln>
                  <a:noFill/>
                </a:ln>
                <a:solidFill>
                  <a:srgbClr val="000000"/>
                </a:solidFill>
                <a:effectLst/>
                <a:uLnTx/>
                <a:uFillTx/>
                <a:latin typeface="DM Sans 14pt" charset="0"/>
                <a:ea typeface="+mn-ea"/>
                <a:cs typeface="+mn-cs"/>
              </a:rPr>
              <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 Rinse‑off survivor</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 natural sugar derivative that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binds to keratin and scalp</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helping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reinforce the scalp barrier within 24 hours</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flaking and excess sebum</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keep the scalp hydrated, even with frequent washing.</a:t>
            </a:r>
          </a:p>
        </p:txBody>
      </p:sp>
      <p:pic>
        <p:nvPicPr>
          <p:cNvPr id="3" name="Imagem 16">
            <a:extLst>
              <a:ext uri="{FF2B5EF4-FFF2-40B4-BE49-F238E27FC236}">
                <a16:creationId xmlns:a16="http://schemas.microsoft.com/office/drawing/2014/main" id="{8D0E08F8-E9F9-011C-7621-5C566C2D88E6}"/>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4" name="Imagem 17">
            <a:extLst>
              <a:ext uri="{FF2B5EF4-FFF2-40B4-BE49-F238E27FC236}">
                <a16:creationId xmlns:a16="http://schemas.microsoft.com/office/drawing/2014/main" id="{86820BD1-58DA-571C-751B-1C0EEB831F54}"/>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5" name="Imagem 18">
            <a:extLst>
              <a:ext uri="{FF2B5EF4-FFF2-40B4-BE49-F238E27FC236}">
                <a16:creationId xmlns:a16="http://schemas.microsoft.com/office/drawing/2014/main" id="{5B1336C6-0A17-3D2F-4CF7-51C03130740B}"/>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6" name="CaixaDeTexto 19">
            <a:extLst>
              <a:ext uri="{FF2B5EF4-FFF2-40B4-BE49-F238E27FC236}">
                <a16:creationId xmlns:a16="http://schemas.microsoft.com/office/drawing/2014/main" id="{CA2EE28D-5502-4925-4B72-D23002E632CE}"/>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8" name="CaixaDeTexto 20">
            <a:extLst>
              <a:ext uri="{FF2B5EF4-FFF2-40B4-BE49-F238E27FC236}">
                <a16:creationId xmlns:a16="http://schemas.microsoft.com/office/drawing/2014/main" id="{172DB04C-E361-6047-B0EC-D37FFCA13E94}"/>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0" name="CaixaDeTexto 21">
            <a:extLst>
              <a:ext uri="{FF2B5EF4-FFF2-40B4-BE49-F238E27FC236}">
                <a16:creationId xmlns:a16="http://schemas.microsoft.com/office/drawing/2014/main" id="{87845B54-DDC8-585E-2563-7AE12F283E4D}"/>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414159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919B-102D-3510-0E85-22F03EA41113}"/>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9C232999-1A17-5B82-D4DF-03598FB9F303}"/>
              </a:ext>
            </a:extLst>
          </p:cNvPr>
          <p:cNvPicPr>
            <a:picLocks noChangeAspect="1"/>
          </p:cNvPicPr>
          <p:nvPr/>
        </p:nvPicPr>
        <p:blipFill>
          <a:blip r:embed="rId3">
            <a:alphaModFix amt="60000"/>
          </a:blip>
          <a:stretch>
            <a:fillRect/>
          </a:stretch>
        </p:blipFill>
        <p:spPr>
          <a:xfrm>
            <a:off x="4933670" y="536446"/>
            <a:ext cx="2259522" cy="3615236"/>
          </a:xfrm>
          <a:prstGeom prst="rect">
            <a:avLst/>
          </a:prstGeom>
        </p:spPr>
      </p:pic>
      <p:sp>
        <p:nvSpPr>
          <p:cNvPr id="10" name="CaixaDeTexto 9">
            <a:extLst>
              <a:ext uri="{FF2B5EF4-FFF2-40B4-BE49-F238E27FC236}">
                <a16:creationId xmlns:a16="http://schemas.microsoft.com/office/drawing/2014/main" id="{1F05C21E-7A01-A11F-151C-B7D9697035EC}"/>
              </a:ext>
            </a:extLst>
          </p:cNvPr>
          <p:cNvSpPr txBox="1"/>
          <p:nvPr/>
        </p:nvSpPr>
        <p:spPr>
          <a:xfrm>
            <a:off x="2054931" y="2524550"/>
            <a:ext cx="2383573" cy="17081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rich,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strengthening mask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that dives deep into the fiber to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fortify, smooth, and restore</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step of the BOND AID routine, designed to lock in structural reinforcement </a:t>
            </a:r>
            <a:r>
              <a:rPr kumimoji="0" lang="en-US" sz="1050" b="1" i="0" u="none" strike="noStrike" kern="0" cap="none" spc="0" normalizeH="0" baseline="0" noProof="0">
                <a:ln>
                  <a:noFill/>
                </a:ln>
                <a:solidFill>
                  <a:srgbClr val="000000"/>
                </a:solidFill>
                <a:effectLst/>
                <a:uLnTx/>
                <a:uFillTx/>
                <a:latin typeface="DM Sans 14pt" charset="0"/>
                <a:ea typeface="+mn-ea"/>
                <a:cs typeface="Arial"/>
                <a:sym typeface="Arial"/>
              </a:rPr>
              <a:t>strengthen the fiber</a:t>
            </a: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 while </a:t>
            </a:r>
            <a:r>
              <a:rPr kumimoji="0" lang="en-US" sz="1050" b="1" i="0" u="none" strike="noStrike" kern="0" cap="none" spc="0" normalizeH="0" baseline="0" noProof="0">
                <a:ln>
                  <a:noFill/>
                </a:ln>
                <a:solidFill>
                  <a:srgbClr val="000000"/>
                </a:solidFill>
                <a:effectLst/>
                <a:uLnTx/>
                <a:uFillTx/>
                <a:latin typeface="DM Sans 14pt" charset="0"/>
                <a:ea typeface="+mn-ea"/>
                <a:cs typeface="Arial"/>
                <a:sym typeface="Arial"/>
              </a:rPr>
              <a:t>smoothing the cuticles</a:t>
            </a:r>
            <a:r>
              <a:rPr kumimoji="0" lang="en-US" sz="1050" b="0" i="0" u="none" strike="noStrike" kern="0" cap="none" spc="0" normalizeH="0" baseline="0" noProof="0">
                <a:ln>
                  <a:noFill/>
                </a:ln>
                <a:solidFill>
                  <a:srgbClr val="000000"/>
                </a:solidFill>
                <a:effectLst/>
                <a:uLnTx/>
                <a:uFillTx/>
                <a:latin typeface="DM Sans 14pt" charset="0"/>
                <a:ea typeface="+mn-ea"/>
                <a:cs typeface="Arial"/>
                <a:sym typeface="Arial"/>
              </a:rPr>
              <a:t>, delivering an incredible feel-good texture.</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After use it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delivers stronger, softer, visibly renewed hair</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t>
            </a:r>
          </a:p>
        </p:txBody>
      </p:sp>
      <p:sp>
        <p:nvSpPr>
          <p:cNvPr id="13" name="CaixaDeTexto 12">
            <a:extLst>
              <a:ext uri="{FF2B5EF4-FFF2-40B4-BE49-F238E27FC236}">
                <a16:creationId xmlns:a16="http://schemas.microsoft.com/office/drawing/2014/main" id="{835BFA11-D461-3402-AD8A-AA457C4C0D3D}"/>
              </a:ext>
            </a:extLst>
          </p:cNvPr>
          <p:cNvSpPr txBox="1"/>
          <p:nvPr/>
        </p:nvSpPr>
        <p:spPr>
          <a:xfrm>
            <a:off x="4801519" y="903779"/>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FORTIFY</a:t>
            </a:r>
          </a:p>
        </p:txBody>
      </p:sp>
      <p:sp>
        <p:nvSpPr>
          <p:cNvPr id="14" name="CaixaDeTexto 13">
            <a:extLst>
              <a:ext uri="{FF2B5EF4-FFF2-40B4-BE49-F238E27FC236}">
                <a16:creationId xmlns:a16="http://schemas.microsoft.com/office/drawing/2014/main" id="{4A2C4C63-74F2-7F00-CACC-DA38B42BE3A7}"/>
              </a:ext>
            </a:extLst>
          </p:cNvPr>
          <p:cNvSpPr txBox="1"/>
          <p:nvPr/>
        </p:nvSpPr>
        <p:spPr>
          <a:xfrm>
            <a:off x="4801519"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3 – HAIR MASK</a:t>
            </a:r>
          </a:p>
        </p:txBody>
      </p:sp>
      <p:pic>
        <p:nvPicPr>
          <p:cNvPr id="43" name="Picture 12">
            <a:extLst>
              <a:ext uri="{FF2B5EF4-FFF2-40B4-BE49-F238E27FC236}">
                <a16:creationId xmlns:a16="http://schemas.microsoft.com/office/drawing/2014/main" id="{F968778C-C8FF-2ACB-26E3-077BC19EE25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652001" y="6045374"/>
            <a:ext cx="2280335" cy="440673"/>
          </a:xfrm>
          <a:prstGeom prst="rect">
            <a:avLst/>
          </a:prstGeom>
        </p:spPr>
      </p:pic>
      <p:pic>
        <p:nvPicPr>
          <p:cNvPr id="20" name="Imagem 19">
            <a:extLst>
              <a:ext uri="{FF2B5EF4-FFF2-40B4-BE49-F238E27FC236}">
                <a16:creationId xmlns:a16="http://schemas.microsoft.com/office/drawing/2014/main" id="{1ED71E99-6DD8-1016-4FA2-55709C953573}"/>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655396" y="0"/>
            <a:ext cx="4536604" cy="6858000"/>
          </a:xfrm>
          <a:prstGeom prst="rect">
            <a:avLst/>
          </a:prstGeom>
        </p:spPr>
      </p:pic>
      <p:sp>
        <p:nvSpPr>
          <p:cNvPr id="27" name="CaixaDeTexto 26">
            <a:extLst>
              <a:ext uri="{FF2B5EF4-FFF2-40B4-BE49-F238E27FC236}">
                <a16:creationId xmlns:a16="http://schemas.microsoft.com/office/drawing/2014/main" id="{6541F198-7722-150D-A1BE-1D43ADB2B67D}"/>
              </a:ext>
            </a:extLst>
          </p:cNvPr>
          <p:cNvSpPr txBox="1"/>
          <p:nvPr/>
        </p:nvSpPr>
        <p:spPr>
          <a:xfrm>
            <a:off x="-609600" y="515210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sp>
        <p:nvSpPr>
          <p:cNvPr id="2" name="CaixaDeTexto 14">
            <a:extLst>
              <a:ext uri="{FF2B5EF4-FFF2-40B4-BE49-F238E27FC236}">
                <a16:creationId xmlns:a16="http://schemas.microsoft.com/office/drawing/2014/main" id="{DC12A939-90B9-75FF-AF04-509E972B7543}"/>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p:txBody>
      </p:sp>
      <p:pic>
        <p:nvPicPr>
          <p:cNvPr id="12" name="Imagem 30">
            <a:extLst>
              <a:ext uri="{FF2B5EF4-FFF2-40B4-BE49-F238E27FC236}">
                <a16:creationId xmlns:a16="http://schemas.microsoft.com/office/drawing/2014/main" id="{AC8E491E-B4AC-3C05-AFA3-23AC91BE08D9}"/>
              </a:ext>
            </a:extLst>
          </p:cNvPr>
          <p:cNvPicPr>
            <a:picLocks noChangeAspect="1"/>
          </p:cNvPicPr>
          <p:nvPr/>
        </p:nvPicPr>
        <p:blipFill>
          <a:blip r:embed="rId7"/>
          <a:stretch>
            <a:fillRect/>
          </a:stretch>
        </p:blipFill>
        <p:spPr>
          <a:xfrm>
            <a:off x="531593" y="458599"/>
            <a:ext cx="1024555" cy="5873691"/>
          </a:xfrm>
          <a:prstGeom prst="rect">
            <a:avLst/>
          </a:prstGeom>
        </p:spPr>
      </p:pic>
      <p:cxnSp>
        <p:nvCxnSpPr>
          <p:cNvPr id="19" name="Conector Reto 35">
            <a:extLst>
              <a:ext uri="{FF2B5EF4-FFF2-40B4-BE49-F238E27FC236}">
                <a16:creationId xmlns:a16="http://schemas.microsoft.com/office/drawing/2014/main" id="{321685E1-1E42-C11D-AA87-F5F6C129B098}"/>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8" name="Conector Reto 36">
            <a:extLst>
              <a:ext uri="{FF2B5EF4-FFF2-40B4-BE49-F238E27FC236}">
                <a16:creationId xmlns:a16="http://schemas.microsoft.com/office/drawing/2014/main" id="{CD44E77D-184F-4ED0-0ACC-838A9927BBFB}"/>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9" name="Conector Reto 38">
            <a:extLst>
              <a:ext uri="{FF2B5EF4-FFF2-40B4-BE49-F238E27FC236}">
                <a16:creationId xmlns:a16="http://schemas.microsoft.com/office/drawing/2014/main" id="{B7F6CA9B-3CF7-C26E-CCB2-4BCC359FE711}"/>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A70E52DD-0B47-CA42-400D-C3A5F470851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22" name="Imagem 16">
            <a:extLst>
              <a:ext uri="{FF2B5EF4-FFF2-40B4-BE49-F238E27FC236}">
                <a16:creationId xmlns:a16="http://schemas.microsoft.com/office/drawing/2014/main" id="{92D397D7-DED4-9FB5-D3D3-B305B04C1202}"/>
              </a:ext>
            </a:extLst>
          </p:cNvPr>
          <p:cNvPicPr>
            <a:picLocks noChangeAspect="1"/>
          </p:cNvPicPr>
          <p:nvPr/>
        </p:nvPicPr>
        <p:blipFill>
          <a:blip r:embed="rId9"/>
          <a:stretch>
            <a:fillRect/>
          </a:stretch>
        </p:blipFill>
        <p:spPr>
          <a:xfrm>
            <a:off x="2161206" y="5183807"/>
            <a:ext cx="469261" cy="469261"/>
          </a:xfrm>
          <a:prstGeom prst="rect">
            <a:avLst/>
          </a:prstGeom>
        </p:spPr>
      </p:pic>
      <p:pic>
        <p:nvPicPr>
          <p:cNvPr id="23" name="Imagem 17">
            <a:extLst>
              <a:ext uri="{FF2B5EF4-FFF2-40B4-BE49-F238E27FC236}">
                <a16:creationId xmlns:a16="http://schemas.microsoft.com/office/drawing/2014/main" id="{B48A1301-CD74-10C2-BB5F-517B41161498}"/>
              </a:ext>
            </a:extLst>
          </p:cNvPr>
          <p:cNvPicPr>
            <a:picLocks noChangeAspect="1"/>
          </p:cNvPicPr>
          <p:nvPr/>
        </p:nvPicPr>
        <p:blipFill>
          <a:blip r:embed="rId10"/>
          <a:stretch>
            <a:fillRect/>
          </a:stretch>
        </p:blipFill>
        <p:spPr>
          <a:xfrm>
            <a:off x="2941864" y="5178084"/>
            <a:ext cx="474984" cy="474984"/>
          </a:xfrm>
          <a:prstGeom prst="rect">
            <a:avLst/>
          </a:prstGeom>
        </p:spPr>
      </p:pic>
      <p:pic>
        <p:nvPicPr>
          <p:cNvPr id="24" name="Imagem 18">
            <a:extLst>
              <a:ext uri="{FF2B5EF4-FFF2-40B4-BE49-F238E27FC236}">
                <a16:creationId xmlns:a16="http://schemas.microsoft.com/office/drawing/2014/main" id="{5E3CC30F-E863-89C6-FF08-039AFB066D08}"/>
              </a:ext>
            </a:extLst>
          </p:cNvPr>
          <p:cNvPicPr>
            <a:picLocks noChangeAspect="1"/>
          </p:cNvPicPr>
          <p:nvPr/>
        </p:nvPicPr>
        <p:blipFill>
          <a:blip r:embed="rId11"/>
          <a:stretch>
            <a:fillRect/>
          </a:stretch>
        </p:blipFill>
        <p:spPr>
          <a:xfrm>
            <a:off x="3728245" y="5183807"/>
            <a:ext cx="469261" cy="469261"/>
          </a:xfrm>
          <a:prstGeom prst="rect">
            <a:avLst/>
          </a:prstGeom>
        </p:spPr>
      </p:pic>
      <p:sp>
        <p:nvSpPr>
          <p:cNvPr id="25" name="CaixaDeTexto 19">
            <a:extLst>
              <a:ext uri="{FF2B5EF4-FFF2-40B4-BE49-F238E27FC236}">
                <a16:creationId xmlns:a16="http://schemas.microsoft.com/office/drawing/2014/main" id="{EB255436-8F53-B53E-8780-65A9BD96A269}"/>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26" name="CaixaDeTexto 20">
            <a:extLst>
              <a:ext uri="{FF2B5EF4-FFF2-40B4-BE49-F238E27FC236}">
                <a16:creationId xmlns:a16="http://schemas.microsoft.com/office/drawing/2014/main" id="{9FA434CC-B5A7-08F2-410A-E2FACF5A8A4A}"/>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30" name="CaixaDeTexto 21">
            <a:extLst>
              <a:ext uri="{FF2B5EF4-FFF2-40B4-BE49-F238E27FC236}">
                <a16:creationId xmlns:a16="http://schemas.microsoft.com/office/drawing/2014/main" id="{1D9AA509-CD01-CC16-7438-E5B336269B51}"/>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
        <p:nvSpPr>
          <p:cNvPr id="36" name="TextBox 35">
            <a:extLst>
              <a:ext uri="{FF2B5EF4-FFF2-40B4-BE49-F238E27FC236}">
                <a16:creationId xmlns:a16="http://schemas.microsoft.com/office/drawing/2014/main" id="{C6047697-44E1-245A-4467-B1742D1CCE0B}"/>
              </a:ext>
            </a:extLst>
          </p:cNvPr>
          <p:cNvSpPr txBox="1"/>
          <p:nvPr/>
        </p:nvSpPr>
        <p:spPr>
          <a:xfrm>
            <a:off x="4736546" y="2460940"/>
            <a:ext cx="2769830" cy="3939540"/>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OXY 229 CB - Deep fiber strength</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The biotech natural peptide complex reinforces the hair from within,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improves tensile strength</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smooths the fiber surface</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for easier combing and a fortified finish. Proven to deliver measurable structural repair.</a:t>
            </a: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Panthenol - Moisture and resilience</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Panthenol helps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strengthen the scalp barrier </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boost moisturization</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It contributes to hair-thickening effect by helping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increase fiber diameter.</a:t>
            </a:r>
            <a:b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STIMU-TEX®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AS — Powerful nourishing blend</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It helps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breakage, smooth frizz</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improve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ease of combing</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and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reduce split‑ends</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 while supporting </a:t>
            </a:r>
            <a:r>
              <a:rPr kumimoji="0" lang="en-US" sz="1050" b="1" i="0" u="none" strike="noStrike" kern="1200" cap="none" spc="0" normalizeH="0" baseline="0" noProof="0" dirty="0">
                <a:ln>
                  <a:noFill/>
                </a:ln>
                <a:solidFill>
                  <a:srgbClr val="000000"/>
                </a:solidFill>
                <a:effectLst/>
                <a:uLnTx/>
                <a:uFillTx/>
                <a:latin typeface="DM Sans 14pt" charset="0"/>
                <a:ea typeface="+mn-ea"/>
                <a:cs typeface="+mn-cs"/>
              </a:rPr>
              <a:t>scalp comfort </a:t>
            </a:r>
            <a:r>
              <a:rPr kumimoji="0" lang="en-US" sz="1050" b="0" i="0" u="none" strike="noStrike" kern="1200" cap="none" spc="0" normalizeH="0" baseline="0" noProof="0" dirty="0">
                <a:ln>
                  <a:noFill/>
                </a:ln>
                <a:solidFill>
                  <a:srgbClr val="000000"/>
                </a:solidFill>
                <a:effectLst/>
                <a:uLnTx/>
                <a:uFillTx/>
                <a:latin typeface="DM Sans 14pt" charset="0"/>
                <a:ea typeface="+mn-ea"/>
                <a:cs typeface="+mn-cs"/>
              </a:rPr>
              <a:t>with soothing and calming properties.</a:t>
            </a:r>
          </a:p>
        </p:txBody>
      </p:sp>
      <p:sp>
        <p:nvSpPr>
          <p:cNvPr id="40" name="TextBox 39">
            <a:extLst>
              <a:ext uri="{FF2B5EF4-FFF2-40B4-BE49-F238E27FC236}">
                <a16:creationId xmlns:a16="http://schemas.microsoft.com/office/drawing/2014/main" id="{E39CD99C-FAF2-B3E8-F314-86FAE60E61E9}"/>
              </a:ext>
            </a:extLst>
          </p:cNvPr>
          <p:cNvSpPr txBox="1"/>
          <p:nvPr/>
        </p:nvSpPr>
        <p:spPr>
          <a:xfrm>
            <a:off x="8828817" y="305079"/>
            <a:ext cx="3214164"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
                <a:srgbClr val="000000"/>
              </a:buClr>
              <a:buSzTx/>
              <a:buFont typeface="Arial"/>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Stronger fiber. Smoother feel. Fortified finish.</a:t>
            </a:r>
          </a:p>
        </p:txBody>
      </p:sp>
    </p:spTree>
    <p:extLst>
      <p:ext uri="{BB962C8B-B14F-4D97-AF65-F5344CB8AC3E}">
        <p14:creationId xmlns:p14="http://schemas.microsoft.com/office/powerpoint/2010/main" val="1978148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a:extLst>
            <a:ext uri="{FF2B5EF4-FFF2-40B4-BE49-F238E27FC236}">
              <a16:creationId xmlns:a16="http://schemas.microsoft.com/office/drawing/2014/main" id="{3B271508-D787-3833-42FF-BD5F3CDED6CA}"/>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063518B2-E5B5-F341-BD9E-1A087E16B451}"/>
              </a:ext>
            </a:extLst>
          </p:cNvPr>
          <p:cNvPicPr>
            <a:picLocks noChangeAspect="1"/>
          </p:cNvPicPr>
          <p:nvPr/>
        </p:nvPicPr>
        <p:blipFill>
          <a:blip r:embed="rId3">
            <a:alphaModFix amt="60000"/>
          </a:blip>
          <a:stretch>
            <a:fillRect/>
          </a:stretch>
        </p:blipFill>
        <p:spPr>
          <a:xfrm>
            <a:off x="4760377" y="558452"/>
            <a:ext cx="2492737" cy="3483003"/>
          </a:xfrm>
          <a:prstGeom prst="rect">
            <a:avLst/>
          </a:prstGeom>
        </p:spPr>
      </p:pic>
      <p:pic>
        <p:nvPicPr>
          <p:cNvPr id="8" name="Imagem 7">
            <a:extLst>
              <a:ext uri="{FF2B5EF4-FFF2-40B4-BE49-F238E27FC236}">
                <a16:creationId xmlns:a16="http://schemas.microsoft.com/office/drawing/2014/main" id="{D32D841F-DE85-7AA6-39B1-DF8729FEEC7B}"/>
              </a:ext>
            </a:extLst>
          </p:cNvPr>
          <p:cNvPicPr>
            <a:picLocks noChangeAspect="1"/>
          </p:cNvPicPr>
          <p:nvPr/>
        </p:nvPicPr>
        <p:blipFill>
          <a:blip r:embed="rId4" cstate="print">
            <a:alphaModFix/>
            <a:extLst>
              <a:ext uri="{28A0092B-C50C-407E-A947-70E740481C1C}">
                <a14:useLocalDpi xmlns:a14="http://schemas.microsoft.com/office/drawing/2010/main"/>
              </a:ext>
            </a:extLst>
          </a:blip>
          <a:srcRect/>
          <a:stretch/>
        </p:blipFill>
        <p:spPr>
          <a:xfrm>
            <a:off x="7658099" y="0"/>
            <a:ext cx="4533901" cy="6858000"/>
          </a:xfrm>
          <a:prstGeom prst="rect">
            <a:avLst/>
          </a:prstGeom>
        </p:spPr>
      </p:pic>
      <p:sp>
        <p:nvSpPr>
          <p:cNvPr id="13" name="CaixaDeTexto 12">
            <a:extLst>
              <a:ext uri="{FF2B5EF4-FFF2-40B4-BE49-F238E27FC236}">
                <a16:creationId xmlns:a16="http://schemas.microsoft.com/office/drawing/2014/main" id="{90FB4CB3-F821-D6B6-7B8B-C1EE08B550AC}"/>
              </a:ext>
            </a:extLst>
          </p:cNvPr>
          <p:cNvSpPr txBox="1"/>
          <p:nvPr/>
        </p:nvSpPr>
        <p:spPr>
          <a:xfrm>
            <a:off x="4795664" y="9037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14pt" pitchFamily="2" charset="77"/>
                <a:ea typeface="+mn-ea"/>
                <a:cs typeface="Arial"/>
                <a:sym typeface="Arial"/>
              </a:rPr>
              <a:t>&amp; HYDRATE</a:t>
            </a:r>
          </a:p>
        </p:txBody>
      </p:sp>
      <p:sp>
        <p:nvSpPr>
          <p:cNvPr id="14" name="CaixaDeTexto 13">
            <a:extLst>
              <a:ext uri="{FF2B5EF4-FFF2-40B4-BE49-F238E27FC236}">
                <a16:creationId xmlns:a16="http://schemas.microsoft.com/office/drawing/2014/main" id="{F14DFFBE-ACA3-E605-4748-85DF43774C16}"/>
              </a:ext>
            </a:extLst>
          </p:cNvPr>
          <p:cNvSpPr txBox="1"/>
          <p:nvPr/>
        </p:nvSpPr>
        <p:spPr>
          <a:xfrm>
            <a:off x="4795664" y="6917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14pt" pitchFamily="2" charset="77"/>
                <a:ea typeface="+mn-ea"/>
                <a:cs typeface="Arial"/>
                <a:sym typeface="Arial"/>
              </a:rPr>
              <a:t>STEP 4 – HAIR MIST</a:t>
            </a:r>
          </a:p>
        </p:txBody>
      </p:sp>
      <p:sp>
        <p:nvSpPr>
          <p:cNvPr id="15" name="CaixaDeTexto 14">
            <a:extLst>
              <a:ext uri="{FF2B5EF4-FFF2-40B4-BE49-F238E27FC236}">
                <a16:creationId xmlns:a16="http://schemas.microsoft.com/office/drawing/2014/main" id="{8F0B2FBC-0A20-530D-6712-968F6800B023}"/>
              </a:ext>
            </a:extLst>
          </p:cNvPr>
          <p:cNvSpPr txBox="1"/>
          <p:nvPr/>
        </p:nvSpPr>
        <p:spPr>
          <a:xfrm>
            <a:off x="2118578" y="689601"/>
            <a:ext cx="2547177" cy="206210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31" name="Imagem 30">
            <a:extLst>
              <a:ext uri="{FF2B5EF4-FFF2-40B4-BE49-F238E27FC236}">
                <a16:creationId xmlns:a16="http://schemas.microsoft.com/office/drawing/2014/main" id="{F0691570-F47C-A1A1-9E2C-E433E5C24965}"/>
              </a:ext>
            </a:extLst>
          </p:cNvPr>
          <p:cNvPicPr>
            <a:picLocks noChangeAspect="1"/>
          </p:cNvPicPr>
          <p:nvPr/>
        </p:nvPicPr>
        <p:blipFill>
          <a:blip r:embed="rId5"/>
          <a:stretch>
            <a:fillRect/>
          </a:stretch>
        </p:blipFill>
        <p:spPr>
          <a:xfrm>
            <a:off x="531593" y="458599"/>
            <a:ext cx="1024555" cy="5873691"/>
          </a:xfrm>
          <a:prstGeom prst="rect">
            <a:avLst/>
          </a:prstGeom>
        </p:spPr>
      </p:pic>
      <p:sp>
        <p:nvSpPr>
          <p:cNvPr id="5" name="CaixaDeTexto 4">
            <a:extLst>
              <a:ext uri="{FF2B5EF4-FFF2-40B4-BE49-F238E27FC236}">
                <a16:creationId xmlns:a16="http://schemas.microsoft.com/office/drawing/2014/main" id="{4FCA9C04-F66C-6E22-E987-3C3659A129C2}"/>
              </a:ext>
            </a:extLst>
          </p:cNvPr>
          <p:cNvSpPr txBox="1"/>
          <p:nvPr/>
        </p:nvSpPr>
        <p:spPr>
          <a:xfrm>
            <a:off x="2016831" y="2547278"/>
            <a:ext cx="2431008" cy="15465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lightweight, non‑greasy mist that seals the final step of the BOND AID routine. This mist softens, hydrates, and protects the fiber while boosting all preceding repair steps.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Its mood‑boosting, sophisticated fragrance locks onto your hair for hours, leaving an irresistible trail.</a:t>
            </a:r>
            <a:endParaRPr kumimoji="0" lang="de-DE" sz="1050" b="0" i="0" u="none" strike="noStrike" kern="1200" cap="none" spc="0" normalizeH="0" baseline="0" noProof="0">
              <a:ln>
                <a:noFill/>
              </a:ln>
              <a:solidFill>
                <a:srgbClr val="000000"/>
              </a:solidFill>
              <a:effectLst/>
              <a:uLnTx/>
              <a:uFillTx/>
              <a:latin typeface="DM Sans 14pt" charset="0"/>
              <a:ea typeface="+mn-ea"/>
              <a:cs typeface="+mn-cs"/>
            </a:endParaRPr>
          </a:p>
        </p:txBody>
      </p:sp>
      <p:cxnSp>
        <p:nvCxnSpPr>
          <p:cNvPr id="29" name="Conector Reto 35">
            <a:extLst>
              <a:ext uri="{FF2B5EF4-FFF2-40B4-BE49-F238E27FC236}">
                <a16:creationId xmlns:a16="http://schemas.microsoft.com/office/drawing/2014/main" id="{AC642F6F-872F-BF67-9E4F-EFBF690285A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0" name="Conector Reto 36">
            <a:extLst>
              <a:ext uri="{FF2B5EF4-FFF2-40B4-BE49-F238E27FC236}">
                <a16:creationId xmlns:a16="http://schemas.microsoft.com/office/drawing/2014/main" id="{F3D51DED-DADA-233B-B69D-9295ABA8179B}"/>
              </a:ext>
            </a:extLst>
          </p:cNvPr>
          <p:cNvCxnSpPr>
            <a:cxnSpLocks/>
          </p:cNvCxnSpPr>
          <p:nvPr/>
        </p:nvCxnSpPr>
        <p:spPr>
          <a:xfrm>
            <a:off x="4579695"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2" name="Conector Reto 38">
            <a:extLst>
              <a:ext uri="{FF2B5EF4-FFF2-40B4-BE49-F238E27FC236}">
                <a16:creationId xmlns:a16="http://schemas.microsoft.com/office/drawing/2014/main" id="{87AC8437-8AAC-8921-D486-26157C27589D}"/>
              </a:ext>
            </a:extLst>
          </p:cNvPr>
          <p:cNvCxnSpPr>
            <a:cxnSpLocks/>
          </p:cNvCxnSpPr>
          <p:nvPr/>
        </p:nvCxnSpPr>
        <p:spPr>
          <a:xfrm>
            <a:off x="1895301" y="2449484"/>
            <a:ext cx="267669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9162EE30-FE8D-02B4-1F42-07079C0559F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36" name="TextBox 35">
            <a:extLst>
              <a:ext uri="{FF2B5EF4-FFF2-40B4-BE49-F238E27FC236}">
                <a16:creationId xmlns:a16="http://schemas.microsoft.com/office/drawing/2014/main" id="{6FC5990F-5B45-9D34-2619-B13C51EE3DD2}"/>
              </a:ext>
            </a:extLst>
          </p:cNvPr>
          <p:cNvSpPr txBox="1"/>
          <p:nvPr/>
        </p:nvSpPr>
        <p:spPr>
          <a:xfrm>
            <a:off x="4673451" y="2468879"/>
            <a:ext cx="2938854" cy="3554819"/>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OXY 229 CB — Softness with strength</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Our Biotech natural peptide complex delivers lightweight fiber reinforcement,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smoothing the surface</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for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instant softness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easier combability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 keeping the hair conditioned and more resilient throughout the day.</a:t>
            </a:r>
            <a:br>
              <a:rPr kumimoji="0" lang="en-US" sz="1050" b="0" i="0" u="none" strike="noStrike" kern="1200" cap="none" spc="0" normalizeH="0" baseline="0" noProof="0">
                <a:ln>
                  <a:noFill/>
                </a:ln>
                <a:solidFill>
                  <a:srgbClr val="000000"/>
                </a:solidFill>
                <a:effectLst/>
                <a:uLnTx/>
                <a:uFillTx/>
                <a:latin typeface="DM Sans 14pt" charset="0"/>
                <a:ea typeface="+mn-ea"/>
                <a:cs typeface="+mn-cs"/>
              </a:rPr>
            </a:b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HYA‑ACT™ M— Weightless hydration</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This efficient form of hyaluronic acid provides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immediate hydration.</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DM Sans 14pt" charset="0"/>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Fragrance — BOND AND BEYOND</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14pt" charset="0"/>
                <a:ea typeface="+mn-ea"/>
                <a:cs typeface="+mn-cs"/>
              </a:rPr>
              <a:t>A bright citrus opening softened by vanilla and warm sandalwood elevates the final step into a sensorial seal. Powered by </a:t>
            </a:r>
            <a:r>
              <a:rPr kumimoji="0" lang="en-US" sz="1050" b="1" i="0" u="none" strike="noStrike" kern="1200" cap="none" spc="0" normalizeH="0" baseline="0" noProof="0" err="1">
                <a:ln>
                  <a:noFill/>
                </a:ln>
                <a:solidFill>
                  <a:srgbClr val="000000"/>
                </a:solidFill>
                <a:effectLst/>
                <a:uLnTx/>
                <a:uFillTx/>
                <a:latin typeface="DM Sans 14pt" charset="0"/>
                <a:ea typeface="+mn-ea"/>
                <a:cs typeface="+mn-cs"/>
              </a:rPr>
              <a:t>lockscent</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a:t>
            </a:r>
            <a:r>
              <a:rPr kumimoji="0" lang="en-US" sz="1050" b="0" i="0" u="none" strike="noStrike" kern="0" cap="none" spc="0" normalizeH="0" baseline="0" noProof="0">
                <a:ln>
                  <a:noFill/>
                </a:ln>
                <a:solidFill>
                  <a:srgbClr val="000000"/>
                </a:solidFill>
                <a:effectLst/>
                <a:uLnTx/>
                <a:uFillTx/>
                <a:latin typeface="DM Sans 14pt" pitchFamily="2" charset="77"/>
                <a:ea typeface="+mn-ea"/>
                <a:cs typeface="Arial"/>
              </a:rPr>
              <a:t>the fragrance locker for hair, </a:t>
            </a:r>
            <a:r>
              <a:rPr kumimoji="0" lang="en-US" sz="1050" b="0" i="0" u="none" strike="noStrike" kern="0" cap="none" spc="0" normalizeH="0" baseline="0" noProof="0">
                <a:ln>
                  <a:noFill/>
                </a:ln>
                <a:solidFill>
                  <a:srgbClr val="000000"/>
                </a:solidFill>
                <a:effectLst/>
                <a:uLnTx/>
                <a:uFillTx/>
                <a:latin typeface="DM Sans 14pt" pitchFamily="2" charset="77"/>
                <a:ea typeface="+mn-ea"/>
                <a:cs typeface="Arial"/>
                <a:sym typeface="Arial"/>
              </a:rPr>
              <a:t>for long-lasting scent </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and </a:t>
            </a:r>
            <a:r>
              <a:rPr kumimoji="0" lang="en-US" sz="1050" b="1" i="0" u="none" strike="noStrike" kern="1200" cap="none" spc="0" normalizeH="0" baseline="0" noProof="0" err="1">
                <a:ln>
                  <a:noFill/>
                </a:ln>
                <a:solidFill>
                  <a:srgbClr val="000000"/>
                </a:solidFill>
                <a:effectLst/>
                <a:uLnTx/>
                <a:uFillTx/>
                <a:latin typeface="DM Sans 14pt" charset="0"/>
                <a:ea typeface="+mn-ea"/>
                <a:cs typeface="+mn-cs"/>
              </a:rPr>
              <a:t>emotiOn</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 ENERGY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 designed to </a:t>
            </a:r>
            <a:r>
              <a:rPr kumimoji="0" lang="en-US" sz="1050" b="1" i="0" u="none" strike="noStrike" kern="1200" cap="none" spc="0" normalizeH="0" baseline="0" noProof="0">
                <a:ln>
                  <a:noFill/>
                </a:ln>
                <a:solidFill>
                  <a:srgbClr val="000000"/>
                </a:solidFill>
                <a:effectLst/>
                <a:uLnTx/>
                <a:uFillTx/>
                <a:latin typeface="DM Sans 14pt" charset="0"/>
                <a:ea typeface="+mn-ea"/>
                <a:cs typeface="+mn-cs"/>
              </a:rPr>
              <a:t>boost your natural vitality</a:t>
            </a:r>
            <a:r>
              <a:rPr kumimoji="0" lang="en-US" sz="1050" b="0" i="0" u="none" strike="noStrike" kern="1200" cap="none" spc="0" normalizeH="0" baseline="0" noProof="0">
                <a:ln>
                  <a:noFill/>
                </a:ln>
                <a:solidFill>
                  <a:srgbClr val="000000"/>
                </a:solidFill>
                <a:effectLst/>
                <a:uLnTx/>
                <a:uFillTx/>
                <a:latin typeface="DM Sans 14pt" charset="0"/>
                <a:ea typeface="+mn-ea"/>
                <a:cs typeface="+mn-cs"/>
              </a:rPr>
              <a:t>.</a:t>
            </a:r>
          </a:p>
        </p:txBody>
      </p:sp>
      <p:sp>
        <p:nvSpPr>
          <p:cNvPr id="39" name="TextBox 38">
            <a:extLst>
              <a:ext uri="{FF2B5EF4-FFF2-40B4-BE49-F238E27FC236}">
                <a16:creationId xmlns:a16="http://schemas.microsoft.com/office/drawing/2014/main" id="{BAB74B2F-A6A0-D5A6-4898-A292DD0EE550}"/>
              </a:ext>
            </a:extLst>
          </p:cNvPr>
          <p:cNvSpPr txBox="1"/>
          <p:nvPr/>
        </p:nvSpPr>
        <p:spPr>
          <a:xfrm>
            <a:off x="8471781" y="316252"/>
            <a:ext cx="3527507" cy="284693"/>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DM Sans 14pt" charset="0"/>
                <a:ea typeface="+mn-ea"/>
                <a:cs typeface="+mn-cs"/>
              </a:rPr>
              <a:t>Soft strands. Weightless moisture. Boosted mood.</a:t>
            </a:r>
          </a:p>
        </p:txBody>
      </p:sp>
      <p:pic>
        <p:nvPicPr>
          <p:cNvPr id="6" name="Imagem 16">
            <a:extLst>
              <a:ext uri="{FF2B5EF4-FFF2-40B4-BE49-F238E27FC236}">
                <a16:creationId xmlns:a16="http://schemas.microsoft.com/office/drawing/2014/main" id="{69848509-768A-EE3C-1680-8066100575D7}"/>
              </a:ext>
            </a:extLst>
          </p:cNvPr>
          <p:cNvPicPr>
            <a:picLocks noChangeAspect="1"/>
          </p:cNvPicPr>
          <p:nvPr/>
        </p:nvPicPr>
        <p:blipFill>
          <a:blip r:embed="rId7"/>
          <a:stretch>
            <a:fillRect/>
          </a:stretch>
        </p:blipFill>
        <p:spPr>
          <a:xfrm>
            <a:off x="2161206" y="5183807"/>
            <a:ext cx="469261" cy="469261"/>
          </a:xfrm>
          <a:prstGeom prst="rect">
            <a:avLst/>
          </a:prstGeom>
        </p:spPr>
      </p:pic>
      <p:pic>
        <p:nvPicPr>
          <p:cNvPr id="11" name="Imagem 17">
            <a:extLst>
              <a:ext uri="{FF2B5EF4-FFF2-40B4-BE49-F238E27FC236}">
                <a16:creationId xmlns:a16="http://schemas.microsoft.com/office/drawing/2014/main" id="{ABDC65AD-65FC-53D0-5352-83DC78F465AB}"/>
              </a:ext>
            </a:extLst>
          </p:cNvPr>
          <p:cNvPicPr>
            <a:picLocks noChangeAspect="1"/>
          </p:cNvPicPr>
          <p:nvPr/>
        </p:nvPicPr>
        <p:blipFill>
          <a:blip r:embed="rId8"/>
          <a:stretch>
            <a:fillRect/>
          </a:stretch>
        </p:blipFill>
        <p:spPr>
          <a:xfrm>
            <a:off x="2941864" y="5178084"/>
            <a:ext cx="474984" cy="474984"/>
          </a:xfrm>
          <a:prstGeom prst="rect">
            <a:avLst/>
          </a:prstGeom>
        </p:spPr>
      </p:pic>
      <p:pic>
        <p:nvPicPr>
          <p:cNvPr id="12" name="Imagem 18">
            <a:extLst>
              <a:ext uri="{FF2B5EF4-FFF2-40B4-BE49-F238E27FC236}">
                <a16:creationId xmlns:a16="http://schemas.microsoft.com/office/drawing/2014/main" id="{C604512E-0B1A-7E8F-2799-2A74E38F6C2C}"/>
              </a:ext>
            </a:extLst>
          </p:cNvPr>
          <p:cNvPicPr>
            <a:picLocks noChangeAspect="1"/>
          </p:cNvPicPr>
          <p:nvPr/>
        </p:nvPicPr>
        <p:blipFill>
          <a:blip r:embed="rId9"/>
          <a:stretch>
            <a:fillRect/>
          </a:stretch>
        </p:blipFill>
        <p:spPr>
          <a:xfrm>
            <a:off x="3728245" y="5183807"/>
            <a:ext cx="469261" cy="469261"/>
          </a:xfrm>
          <a:prstGeom prst="rect">
            <a:avLst/>
          </a:prstGeom>
        </p:spPr>
      </p:pic>
      <p:sp>
        <p:nvSpPr>
          <p:cNvPr id="16" name="CaixaDeTexto 19">
            <a:extLst>
              <a:ext uri="{FF2B5EF4-FFF2-40B4-BE49-F238E27FC236}">
                <a16:creationId xmlns:a16="http://schemas.microsoft.com/office/drawing/2014/main" id="{40128CE6-7F6E-6FD1-E7E6-08415BC40B2F}"/>
              </a:ext>
            </a:extLst>
          </p:cNvPr>
          <p:cNvSpPr txBox="1"/>
          <p:nvPr/>
        </p:nvSpPr>
        <p:spPr>
          <a:xfrm>
            <a:off x="2112361" y="5715441"/>
            <a:ext cx="930104"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2 in 1</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Scalp Vitality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&amp; Strand Integrity</a:t>
            </a:r>
          </a:p>
        </p:txBody>
      </p:sp>
      <p:sp>
        <p:nvSpPr>
          <p:cNvPr id="17" name="CaixaDeTexto 20">
            <a:extLst>
              <a:ext uri="{FF2B5EF4-FFF2-40B4-BE49-F238E27FC236}">
                <a16:creationId xmlns:a16="http://schemas.microsoft.com/office/drawing/2014/main" id="{AA350D01-6E3C-F406-D2EF-3FDF7488FC7C}"/>
              </a:ext>
            </a:extLst>
          </p:cNvPr>
          <p:cNvSpPr txBox="1"/>
          <p:nvPr/>
        </p:nvSpPr>
        <p:spPr>
          <a:xfrm>
            <a:off x="2897151" y="5715441"/>
            <a:ext cx="811819"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Technology</a:t>
            </a:r>
          </a:p>
        </p:txBody>
      </p:sp>
      <p:sp>
        <p:nvSpPr>
          <p:cNvPr id="18" name="CaixaDeTexto 21">
            <a:extLst>
              <a:ext uri="{FF2B5EF4-FFF2-40B4-BE49-F238E27FC236}">
                <a16:creationId xmlns:a16="http://schemas.microsoft.com/office/drawing/2014/main" id="{6D734387-DFA2-81AB-D5C8-73028CDEEDAE}"/>
              </a:ext>
            </a:extLst>
          </p:cNvPr>
          <p:cNvSpPr txBox="1"/>
          <p:nvPr/>
        </p:nvSpPr>
        <p:spPr>
          <a:xfrm>
            <a:off x="3611025" y="5717166"/>
            <a:ext cx="811820" cy="21544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800" b="1" i="0" u="none" strike="noStrike" kern="0" cap="none" spc="0" normalizeH="0" baseline="0" noProof="0">
                <a:ln>
                  <a:noFill/>
                </a:ln>
                <a:solidFill>
                  <a:srgbClr val="000000"/>
                </a:solidFill>
                <a:effectLst/>
                <a:uLnTx/>
                <a:uFillTx/>
                <a:latin typeface="DM Sans 14pt" pitchFamily="2" charset="77"/>
                <a:ea typeface="+mn-ea"/>
                <a:cs typeface="Arial"/>
                <a:sym typeface="Arial"/>
              </a:rPr>
              <a:t>PEPTIDE 743</a:t>
            </a:r>
          </a:p>
        </p:txBody>
      </p:sp>
    </p:spTree>
    <p:extLst>
      <p:ext uri="{BB962C8B-B14F-4D97-AF65-F5344CB8AC3E}">
        <p14:creationId xmlns:p14="http://schemas.microsoft.com/office/powerpoint/2010/main" val="3963383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a:extLst>
            <a:ext uri="{FF2B5EF4-FFF2-40B4-BE49-F238E27FC236}">
              <a16:creationId xmlns:a16="http://schemas.microsoft.com/office/drawing/2014/main" id="{2FE8815F-EE5A-C068-57C5-29E27806378D}"/>
            </a:ext>
          </a:extLst>
        </p:cNvPr>
        <p:cNvGrpSpPr/>
        <p:nvPr/>
      </p:nvGrpSpPr>
      <p:grpSpPr>
        <a:xfrm>
          <a:off x="0" y="0"/>
          <a:ext cx="0" cy="0"/>
          <a:chOff x="0" y="0"/>
          <a:chExt cx="0" cy="0"/>
        </a:xfrm>
      </p:grpSpPr>
      <p:pic>
        <p:nvPicPr>
          <p:cNvPr id="16" name="Picture 15" descr="A fruit and flowers in the air&#10;&#10;AI-generated content may be incorrect.">
            <a:extLst>
              <a:ext uri="{FF2B5EF4-FFF2-40B4-BE49-F238E27FC236}">
                <a16:creationId xmlns:a16="http://schemas.microsoft.com/office/drawing/2014/main" id="{3199177F-A49C-A7B4-53A5-CE82060F162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41" y="0"/>
            <a:ext cx="12188917" cy="6858000"/>
          </a:xfrm>
          <a:prstGeom prst="rect">
            <a:avLst/>
          </a:prstGeom>
        </p:spPr>
      </p:pic>
      <p:sp>
        <p:nvSpPr>
          <p:cNvPr id="20" name="CaixaDeTexto 12">
            <a:extLst>
              <a:ext uri="{FF2B5EF4-FFF2-40B4-BE49-F238E27FC236}">
                <a16:creationId xmlns:a16="http://schemas.microsoft.com/office/drawing/2014/main" id="{3BCA005E-C8A7-8596-DED3-93BCD1CBA4A2}"/>
              </a:ext>
            </a:extLst>
          </p:cNvPr>
          <p:cNvSpPr txBox="1"/>
          <p:nvPr/>
        </p:nvSpPr>
        <p:spPr>
          <a:xfrm>
            <a:off x="409330" y="5910741"/>
            <a:ext cx="2641363"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77"/>
                <a:ea typeface="+mn-ea"/>
                <a:cs typeface="+mn-cs"/>
              </a:rPr>
              <a:t>Powered by 30 years of neuroscience.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77"/>
                <a:ea typeface="+mn-ea"/>
                <a:cs typeface="+mn-cs"/>
              </a:rPr>
              <a:t>Designed to boost your natural vitality.​</a:t>
            </a:r>
            <a:endParaRPr kumimoji="0" lang="en-US" sz="9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7" name="CaixaDeTexto 12">
            <a:extLst>
              <a:ext uri="{FF2B5EF4-FFF2-40B4-BE49-F238E27FC236}">
                <a16:creationId xmlns:a16="http://schemas.microsoft.com/office/drawing/2014/main" id="{FD5828F3-FA98-9716-ABD5-1E9620E15CA4}"/>
              </a:ext>
            </a:extLst>
          </p:cNvPr>
          <p:cNvSpPr txBox="1"/>
          <p:nvPr/>
        </p:nvSpPr>
        <p:spPr>
          <a:xfrm>
            <a:off x="409331" y="2892897"/>
            <a:ext cx="2771666" cy="61555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srgbClr val="000000"/>
                </a:solidFill>
                <a:effectLst/>
                <a:uLnTx/>
                <a:uFillTx/>
                <a:latin typeface="DM Sans 14pt" pitchFamily="2" charset="77"/>
                <a:ea typeface="+mn-ea"/>
                <a:cs typeface="+mn-cs"/>
              </a:rPr>
              <a:t>lockscent</a:t>
            </a:r>
            <a:r>
              <a:rPr kumimoji="0" lang="en-US" b="1" i="0" u="none" strike="noStrike" kern="1200" cap="none" spc="0" normalizeH="0" baseline="0" noProof="0" dirty="0">
                <a:ln>
                  <a:noFill/>
                </a:ln>
                <a:solidFill>
                  <a:srgbClr val="000000"/>
                </a:solidFill>
                <a:effectLst/>
                <a:uLnTx/>
                <a:uFillTx/>
                <a:latin typeface="DM Sans 14pt" pitchFamily="2" charset="77"/>
                <a:ea typeface="+mn-ea"/>
                <a:cs typeface="+mn-cs"/>
              </a:rPr>
              <a:t>™</a:t>
            </a:r>
            <a:r>
              <a:rPr kumimoji="0" lang="en-US" sz="1600" b="1" i="0" u="none" strike="noStrike" kern="1200" cap="none" spc="0" normalizeH="0" baseline="0" noProof="0" dirty="0">
                <a:ln>
                  <a:noFill/>
                </a:ln>
                <a:solidFill>
                  <a:srgbClr val="000000"/>
                </a:solidFill>
                <a:effectLst/>
                <a:uLnTx/>
                <a:uFillTx/>
                <a:latin typeface="DM Sans 14pt" pitchFamily="2" charset="77"/>
                <a:ea typeface="+mn-ea"/>
                <a:cs typeface="+mn-cs"/>
              </a:rPr>
              <a:t>, </a:t>
            </a: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the fragrance locker for hair ​</a:t>
            </a:r>
          </a:p>
        </p:txBody>
      </p:sp>
      <p:sp>
        <p:nvSpPr>
          <p:cNvPr id="18" name="CaixaDeTexto 12">
            <a:extLst>
              <a:ext uri="{FF2B5EF4-FFF2-40B4-BE49-F238E27FC236}">
                <a16:creationId xmlns:a16="http://schemas.microsoft.com/office/drawing/2014/main" id="{91181BC7-9A1D-D6CC-0541-F4929A59C0E3}"/>
              </a:ext>
            </a:extLst>
          </p:cNvPr>
          <p:cNvSpPr txBox="1"/>
          <p:nvPr/>
        </p:nvSpPr>
        <p:spPr>
          <a:xfrm>
            <a:off x="474484" y="3680904"/>
            <a:ext cx="2641360" cy="707886"/>
          </a:xfrm>
          <a:prstGeom prst="rect">
            <a:avLst/>
          </a:prstGeom>
          <a:noFill/>
        </p:spPr>
        <p:txBody>
          <a:bodyPr wrap="square" lIns="91440" tIns="45720" rIns="91440" bIns="45720" rtlCol="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A selection of high-impact ingredients from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DM Sans 14pt"/>
                <a:ea typeface="+mn-ea"/>
                <a:cs typeface="DM Sans 14pt"/>
              </a:rPr>
              <a:t>dsm-firmenich’s</a:t>
            </a: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 palette that bond with hair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keratin and diffuse their scents throughout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a:ea typeface="+mn-ea"/>
                <a:cs typeface="DM Sans 14pt"/>
              </a:rPr>
              <a:t>the day​.</a:t>
            </a:r>
            <a:endParaRPr kumimoji="0" lang="en-US" sz="900" b="0" i="0" u="none" strike="noStrike" kern="1200" cap="none" spc="0" normalizeH="0" baseline="0" noProof="0" dirty="0">
              <a:ln>
                <a:noFill/>
              </a:ln>
              <a:solidFill>
                <a:srgbClr val="000000"/>
              </a:solidFill>
              <a:effectLst/>
              <a:uLnTx/>
              <a:uFillTx/>
              <a:latin typeface="DM Sans 14pt"/>
              <a:ea typeface="+mn-ea"/>
              <a:cs typeface="DM Sans 14pt"/>
            </a:endParaRPr>
          </a:p>
        </p:txBody>
      </p:sp>
      <p:sp>
        <p:nvSpPr>
          <p:cNvPr id="19" name="CaixaDeTexto 12">
            <a:extLst>
              <a:ext uri="{FF2B5EF4-FFF2-40B4-BE49-F238E27FC236}">
                <a16:creationId xmlns:a16="http://schemas.microsoft.com/office/drawing/2014/main" id="{D257B160-BC40-5656-02AA-E0830AF3BE03}"/>
              </a:ext>
            </a:extLst>
          </p:cNvPr>
          <p:cNvSpPr txBox="1"/>
          <p:nvPr/>
        </p:nvSpPr>
        <p:spPr>
          <a:xfrm>
            <a:off x="409330" y="5125436"/>
            <a:ext cx="2581206" cy="615553"/>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DM Sans 14pt" pitchFamily="2" charset="77"/>
                <a:ea typeface="+mn-ea"/>
                <a:cs typeface="+mn-cs"/>
              </a:rPr>
              <a:t>emoti</a:t>
            </a:r>
            <a:r>
              <a:rPr kumimoji="0" lang="en-US" sz="1800" b="0" i="0" u="none" strike="noStrike" kern="1200" cap="none" spc="0" normalizeH="0" baseline="0" noProof="0" dirty="0" err="1">
                <a:ln>
                  <a:noFill/>
                </a:ln>
                <a:solidFill>
                  <a:srgbClr val="000000"/>
                </a:solidFill>
                <a:effectLst/>
                <a:uLnTx/>
                <a:uFillTx/>
                <a:latin typeface="DM Sans 14pt" pitchFamily="2" charset="77"/>
                <a:ea typeface="+mn-ea"/>
                <a:cs typeface="+mn-cs"/>
              </a:rPr>
              <a:t>On</a:t>
            </a:r>
            <a:r>
              <a:rPr kumimoji="0" lang="en-US" sz="1800" b="1" i="0" u="none" strike="noStrike" kern="1200" cap="none" spc="0" normalizeH="0" baseline="0" noProof="0" dirty="0">
                <a:ln>
                  <a:noFill/>
                </a:ln>
                <a:solidFill>
                  <a:srgbClr val="000000"/>
                </a:solidFill>
                <a:effectLst/>
                <a:uLnTx/>
                <a:uFillTx/>
                <a:latin typeface="Arial"/>
                <a:ea typeface="+mn-ea"/>
                <a:cs typeface="+mn-cs"/>
              </a:rPr>
              <a:t>™ </a:t>
            </a:r>
            <a:r>
              <a:rPr kumimoji="0" lang="en-US" sz="1600" b="1" i="0" u="none" strike="noStrike" kern="1200" cap="none" spc="0" normalizeH="0" baseline="0" noProof="0" dirty="0">
                <a:ln>
                  <a:noFill/>
                </a:ln>
                <a:solidFill>
                  <a:srgbClr val="000000"/>
                </a:solidFill>
                <a:effectLst/>
                <a:uLnTx/>
                <a:uFillTx/>
                <a:latin typeface="Arial"/>
                <a:ea typeface="+mn-ea"/>
                <a:cs typeface="+mn-cs"/>
              </a:rPr>
              <a:t>ENERGY</a:t>
            </a:r>
            <a:endParaRPr kumimoji="0" lang="en-US" sz="1800" b="1"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DM Sans 14pt" pitchFamily="2" charset="77"/>
                <a:ea typeface="+mn-ea"/>
                <a:cs typeface="+mn-cs"/>
              </a:rPr>
              <a:t>fragrance made to feel</a:t>
            </a:r>
          </a:p>
        </p:txBody>
      </p:sp>
      <p:grpSp>
        <p:nvGrpSpPr>
          <p:cNvPr id="25" name="Group 24">
            <a:extLst>
              <a:ext uri="{FF2B5EF4-FFF2-40B4-BE49-F238E27FC236}">
                <a16:creationId xmlns:a16="http://schemas.microsoft.com/office/drawing/2014/main" id="{76592B87-41B8-CF7D-C644-C1C4247F27CE}"/>
              </a:ext>
            </a:extLst>
          </p:cNvPr>
          <p:cNvGrpSpPr/>
          <p:nvPr/>
        </p:nvGrpSpPr>
        <p:grpSpPr>
          <a:xfrm>
            <a:off x="498027" y="4561452"/>
            <a:ext cx="391321" cy="391321"/>
            <a:chOff x="498027" y="1983550"/>
            <a:chExt cx="391321" cy="391321"/>
          </a:xfrm>
        </p:grpSpPr>
        <p:cxnSp>
          <p:nvCxnSpPr>
            <p:cNvPr id="21" name="Conector Reto 35">
              <a:extLst>
                <a:ext uri="{FF2B5EF4-FFF2-40B4-BE49-F238E27FC236}">
                  <a16:creationId xmlns:a16="http://schemas.microsoft.com/office/drawing/2014/main" id="{7DF918F9-BDDB-1D9C-6979-322A7A0C4BEE}"/>
                </a:ext>
              </a:extLst>
            </p:cNvPr>
            <p:cNvCxnSpPr>
              <a:cxnSpLocks/>
            </p:cNvCxnSpPr>
            <p:nvPr/>
          </p:nvCxnSpPr>
          <p:spPr>
            <a:xfrm flipH="1">
              <a:off x="498027" y="2179211"/>
              <a:ext cx="39132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3" name="Conector Reto 35">
              <a:extLst>
                <a:ext uri="{FF2B5EF4-FFF2-40B4-BE49-F238E27FC236}">
                  <a16:creationId xmlns:a16="http://schemas.microsoft.com/office/drawing/2014/main" id="{1477140D-741E-A8F8-FCA0-F634E238DA3E}"/>
                </a:ext>
              </a:extLst>
            </p:cNvPr>
            <p:cNvCxnSpPr>
              <a:cxnSpLocks/>
            </p:cNvCxnSpPr>
            <p:nvPr/>
          </p:nvCxnSpPr>
          <p:spPr>
            <a:xfrm rot="16200000" flipH="1">
              <a:off x="498027" y="2179211"/>
              <a:ext cx="39132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grpSp>
      <p:sp>
        <p:nvSpPr>
          <p:cNvPr id="34" name="CaixaDeTexto 12">
            <a:extLst>
              <a:ext uri="{FF2B5EF4-FFF2-40B4-BE49-F238E27FC236}">
                <a16:creationId xmlns:a16="http://schemas.microsoft.com/office/drawing/2014/main" id="{60B3192B-A770-4C07-F41F-6ABC9D1233DA}"/>
              </a:ext>
            </a:extLst>
          </p:cNvPr>
          <p:cNvSpPr txBox="1"/>
          <p:nvPr/>
        </p:nvSpPr>
        <p:spPr>
          <a:xfrm>
            <a:off x="474484" y="1227731"/>
            <a:ext cx="2641362" cy="138499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Zesty and sparkling citrus, softened by vanilla and sandalwood notes, create a sophisticated scent that elevates repair to a sensorial ritual.​</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ORANGE TERP CITRONOVA® &amp; SANDALBLOOM™: upcycled ingredients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NIRVANOL®: </a:t>
            </a:r>
            <a:r>
              <a:rPr kumimoji="0" lang="en-US" sz="1050" b="0" i="0" u="none" strike="noStrike" kern="1200" cap="none" spc="0" normalizeH="0" baseline="0" noProof="0" dirty="0" err="1">
                <a:ln>
                  <a:noFill/>
                </a:ln>
                <a:solidFill>
                  <a:srgbClr val="000000"/>
                </a:solidFill>
                <a:effectLst/>
                <a:uLnTx/>
                <a:uFillTx/>
                <a:latin typeface="DM Sans 14pt" pitchFamily="2" charset="77"/>
                <a:ea typeface="+mn-ea"/>
                <a:cs typeface="+mn-cs"/>
              </a:rPr>
              <a:t>dsm-firmenich´s</a:t>
            </a: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 captive</a:t>
            </a:r>
          </a:p>
        </p:txBody>
      </p:sp>
      <p:sp>
        <p:nvSpPr>
          <p:cNvPr id="35" name="CaixaDeTexto 12">
            <a:extLst>
              <a:ext uri="{FF2B5EF4-FFF2-40B4-BE49-F238E27FC236}">
                <a16:creationId xmlns:a16="http://schemas.microsoft.com/office/drawing/2014/main" id="{1122EE56-4592-C327-1A12-F15C48A2A134}"/>
              </a:ext>
            </a:extLst>
          </p:cNvPr>
          <p:cNvSpPr txBox="1"/>
          <p:nvPr/>
        </p:nvSpPr>
        <p:spPr>
          <a:xfrm>
            <a:off x="409331" y="350093"/>
            <a:ext cx="2810117"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DM Sans 14pt" pitchFamily="2" charset="77"/>
                <a:ea typeface="+mn-ea"/>
                <a:cs typeface="+mn-cs"/>
              </a:rPr>
              <a:t>Fragrance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DM Sans 14pt" pitchFamily="2" charset="77"/>
                <a:ea typeface="+mn-ea"/>
                <a:cs typeface="+mn-cs"/>
              </a:rPr>
              <a:t>BOND AND BEYOND</a:t>
            </a:r>
            <a:endParaRPr kumimoji="0" lang="en-US" sz="2000" b="0" i="0" u="none" strike="noStrike" kern="1200" cap="none" spc="0" normalizeH="0" baseline="0" noProof="0">
              <a:ln>
                <a:noFill/>
              </a:ln>
              <a:solidFill>
                <a:srgbClr val="000000"/>
              </a:solidFill>
              <a:effectLst/>
              <a:uLnTx/>
              <a:uFillTx/>
              <a:latin typeface="DM Sans 14pt" pitchFamily="2" charset="77"/>
              <a:ea typeface="+mn-ea"/>
              <a:cs typeface="+mn-cs"/>
            </a:endParaRPr>
          </a:p>
        </p:txBody>
      </p:sp>
      <p:cxnSp>
        <p:nvCxnSpPr>
          <p:cNvPr id="9" name="Conector Reto 35">
            <a:extLst>
              <a:ext uri="{FF2B5EF4-FFF2-40B4-BE49-F238E27FC236}">
                <a16:creationId xmlns:a16="http://schemas.microsoft.com/office/drawing/2014/main" id="{76994142-CDA5-39D4-9A70-1635FC5B34CC}"/>
              </a:ext>
            </a:extLst>
          </p:cNvPr>
          <p:cNvCxnSpPr>
            <a:cxnSpLocks/>
          </p:cNvCxnSpPr>
          <p:nvPr/>
        </p:nvCxnSpPr>
        <p:spPr>
          <a:xfrm flipH="1">
            <a:off x="498027" y="2720442"/>
            <a:ext cx="2851723"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1" name="Conector Reto 36">
            <a:extLst>
              <a:ext uri="{FF2B5EF4-FFF2-40B4-BE49-F238E27FC236}">
                <a16:creationId xmlns:a16="http://schemas.microsoft.com/office/drawing/2014/main" id="{DA4A9625-D413-C847-801F-11E3E98BC517}"/>
              </a:ext>
            </a:extLst>
          </p:cNvPr>
          <p:cNvCxnSpPr>
            <a:cxnSpLocks/>
          </p:cNvCxnSpPr>
          <p:nvPr/>
        </p:nvCxnSpPr>
        <p:spPr>
          <a:xfrm>
            <a:off x="3349750" y="344213"/>
            <a:ext cx="0" cy="6106593"/>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C41CCCC-A259-3C09-1F81-3075F8AA3A8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9" name="TextBox 28">
            <a:extLst>
              <a:ext uri="{FF2B5EF4-FFF2-40B4-BE49-F238E27FC236}">
                <a16:creationId xmlns:a16="http://schemas.microsoft.com/office/drawing/2014/main" id="{ED8F9BB2-3790-3F11-E779-FD63F593FB01}"/>
              </a:ext>
            </a:extLst>
          </p:cNvPr>
          <p:cNvSpPr txBox="1"/>
          <p:nvPr/>
        </p:nvSpPr>
        <p:spPr>
          <a:xfrm>
            <a:off x="3742841" y="1046324"/>
            <a:ext cx="6100174" cy="4862870"/>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TOP NOTES</a:t>
            </a:r>
            <a:b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b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Grapefruit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Lemon Pie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HEART NOTES </a:t>
            </a:r>
            <a:b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b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Pineapple Fl</a:t>
            </a:r>
            <a:r>
              <a:rPr kumimoji="0" lang="en-US" sz="1800" b="1" i="0" u="none" strike="noStrike" kern="1200" cap="none" spc="0" normalizeH="0" baseline="0" noProof="0" err="1">
                <a:ln>
                  <a:noFill/>
                </a:ln>
                <a:solidFill>
                  <a:srgbClr val="000000"/>
                </a:solidFill>
                <a:effectLst/>
                <a:uLnTx/>
                <a:uFillTx/>
                <a:latin typeface="DM Sans 14pt" pitchFamily="2" charset="77"/>
                <a:ea typeface="+mn-ea"/>
                <a:cs typeface="+mn-cs"/>
              </a:rPr>
              <a:t>ower</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Vanilla Orchid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DM Sans 14pt" pitchFamily="2" charset="77"/>
                <a:ea typeface="+mn-ea"/>
                <a:cs typeface="+mn-cs"/>
              </a:rPr>
              <a:t>BASE NOTES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Brown Sugar</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DM Sans 14pt" pitchFamily="2" charset="77"/>
                <a:ea typeface="+mn-ea"/>
                <a:cs typeface="+mn-cs"/>
              </a:rPr>
              <a:t>Sandalwood </a:t>
            </a:r>
            <a:r>
              <a:rPr kumimoji="0" lang="en-US" sz="1800" b="0" i="0" u="none" strike="noStrike" kern="1200" cap="none" spc="0" normalizeH="0" baseline="0" noProof="0">
                <a:ln>
                  <a:noFill/>
                </a:ln>
                <a:solidFill>
                  <a:srgbClr val="000000"/>
                </a:solidFill>
                <a:effectLst/>
                <a:uLnTx/>
                <a:uFillTx/>
                <a:latin typeface="DM Sans 14pt" pitchFamily="2" charset="77"/>
                <a:ea typeface="+mn-ea"/>
                <a:cs typeface="+mn-cs"/>
              </a:rPr>
              <a:t>​</a:t>
            </a:r>
          </a:p>
        </p:txBody>
      </p:sp>
      <p:cxnSp>
        <p:nvCxnSpPr>
          <p:cNvPr id="30" name="Conector Reto 35">
            <a:extLst>
              <a:ext uri="{FF2B5EF4-FFF2-40B4-BE49-F238E27FC236}">
                <a16:creationId xmlns:a16="http://schemas.microsoft.com/office/drawing/2014/main" id="{AB7E8110-75FD-AB1A-B46C-C205FFB5F300}"/>
              </a:ext>
            </a:extLst>
          </p:cNvPr>
          <p:cNvCxnSpPr>
            <a:cxnSpLocks/>
          </p:cNvCxnSpPr>
          <p:nvPr/>
        </p:nvCxnSpPr>
        <p:spPr>
          <a:xfrm flipH="1">
            <a:off x="3829950" y="3713583"/>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2" name="Conector Reto 35">
            <a:extLst>
              <a:ext uri="{FF2B5EF4-FFF2-40B4-BE49-F238E27FC236}">
                <a16:creationId xmlns:a16="http://schemas.microsoft.com/office/drawing/2014/main" id="{1A4485FB-FB21-A46A-8FDB-C17CB0B536DE}"/>
              </a:ext>
            </a:extLst>
          </p:cNvPr>
          <p:cNvCxnSpPr>
            <a:cxnSpLocks/>
          </p:cNvCxnSpPr>
          <p:nvPr/>
        </p:nvCxnSpPr>
        <p:spPr>
          <a:xfrm flipH="1">
            <a:off x="3829950" y="5918164"/>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33" name="Conector Reto 35">
            <a:extLst>
              <a:ext uri="{FF2B5EF4-FFF2-40B4-BE49-F238E27FC236}">
                <a16:creationId xmlns:a16="http://schemas.microsoft.com/office/drawing/2014/main" id="{8EAEC893-E29C-A6FE-174D-9E600725D8E0}"/>
              </a:ext>
            </a:extLst>
          </p:cNvPr>
          <p:cNvCxnSpPr>
            <a:cxnSpLocks/>
          </p:cNvCxnSpPr>
          <p:nvPr/>
        </p:nvCxnSpPr>
        <p:spPr>
          <a:xfrm flipH="1">
            <a:off x="3829950" y="1872257"/>
            <a:ext cx="3197151"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261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F43A6-700A-57D5-5BB7-8C66542A1386}"/>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C744C1F6-1832-B226-B0FA-51E6D54D6940}"/>
              </a:ext>
            </a:extLst>
          </p:cNvPr>
          <p:cNvSpPr/>
          <p:nvPr/>
        </p:nvSpPr>
        <p:spPr>
          <a:xfrm>
            <a:off x="9137595" y="0"/>
            <a:ext cx="3054405" cy="6858000"/>
          </a:xfrm>
          <a:prstGeom prst="rect">
            <a:avLst/>
          </a:prstGeom>
          <a:solidFill>
            <a:srgbClr val="D7C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7" name="Imagem 6">
            <a:extLst>
              <a:ext uri="{FF2B5EF4-FFF2-40B4-BE49-F238E27FC236}">
                <a16:creationId xmlns:a16="http://schemas.microsoft.com/office/drawing/2014/main" id="{37EAB153-8EF6-77A4-18FC-910FC275B1E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584797" y="4282958"/>
            <a:ext cx="2164516" cy="2164516"/>
          </a:xfrm>
          <a:prstGeom prst="rect">
            <a:avLst/>
          </a:prstGeom>
        </p:spPr>
      </p:pic>
      <p:sp>
        <p:nvSpPr>
          <p:cNvPr id="19" name="Rectangle 18">
            <a:extLst>
              <a:ext uri="{FF2B5EF4-FFF2-40B4-BE49-F238E27FC236}">
                <a16:creationId xmlns:a16="http://schemas.microsoft.com/office/drawing/2014/main" id="{120DCA7D-1B32-B101-E876-A00BB6E9B2BC}"/>
              </a:ext>
            </a:extLst>
          </p:cNvPr>
          <p:cNvSpPr/>
          <p:nvPr/>
        </p:nvSpPr>
        <p:spPr>
          <a:xfrm>
            <a:off x="-3828" y="0"/>
            <a:ext cx="3051585" cy="6858000"/>
          </a:xfrm>
          <a:prstGeom prst="rect">
            <a:avLst/>
          </a:prstGeom>
          <a:solidFill>
            <a:srgbClr val="F3F3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Rectangle 40">
            <a:extLst>
              <a:ext uri="{FF2B5EF4-FFF2-40B4-BE49-F238E27FC236}">
                <a16:creationId xmlns:a16="http://schemas.microsoft.com/office/drawing/2014/main" id="{B1599331-C69F-DDEE-9748-1CEEEDEDE93C}"/>
              </a:ext>
            </a:extLst>
          </p:cNvPr>
          <p:cNvSpPr/>
          <p:nvPr/>
        </p:nvSpPr>
        <p:spPr>
          <a:xfrm>
            <a:off x="3050577" y="0"/>
            <a:ext cx="3051585" cy="6858000"/>
          </a:xfrm>
          <a:prstGeom prst="rect">
            <a:avLst/>
          </a:prstGeom>
          <a:solidFill>
            <a:srgbClr val="EAE6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95C8CDA0-C14A-3739-5E12-7FDC4217C4AA}"/>
              </a:ext>
            </a:extLst>
          </p:cNvPr>
          <p:cNvSpPr/>
          <p:nvPr/>
        </p:nvSpPr>
        <p:spPr>
          <a:xfrm>
            <a:off x="6086010" y="0"/>
            <a:ext cx="3051585" cy="6858000"/>
          </a:xfrm>
          <a:prstGeom prst="rect">
            <a:avLst/>
          </a:prstGeom>
          <a:solidFill>
            <a:srgbClr val="E0D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2" name="Imagem 11">
            <a:extLst>
              <a:ext uri="{FF2B5EF4-FFF2-40B4-BE49-F238E27FC236}">
                <a16:creationId xmlns:a16="http://schemas.microsoft.com/office/drawing/2014/main" id="{4906C20E-42B3-BCC2-D4E4-02D72755028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440491" y="4263232"/>
            <a:ext cx="2160000" cy="2160000"/>
          </a:xfrm>
          <a:prstGeom prst="rect">
            <a:avLst/>
          </a:prstGeom>
        </p:spPr>
      </p:pic>
      <p:pic>
        <p:nvPicPr>
          <p:cNvPr id="14" name="Imagem 13">
            <a:extLst>
              <a:ext uri="{FF2B5EF4-FFF2-40B4-BE49-F238E27FC236}">
                <a16:creationId xmlns:a16="http://schemas.microsoft.com/office/drawing/2014/main" id="{11878937-D948-E73F-BE2F-E8191AB6A8E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3501456" y="4287474"/>
            <a:ext cx="2160000" cy="2160000"/>
          </a:xfrm>
          <a:prstGeom prst="rect">
            <a:avLst/>
          </a:prstGeom>
        </p:spPr>
      </p:pic>
      <p:pic>
        <p:nvPicPr>
          <p:cNvPr id="17" name="Imagem 16">
            <a:extLst>
              <a:ext uri="{FF2B5EF4-FFF2-40B4-BE49-F238E27FC236}">
                <a16:creationId xmlns:a16="http://schemas.microsoft.com/office/drawing/2014/main" id="{D6789825-8B8E-13A2-81ED-CD7BFBFE3C8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flipH="1">
            <a:off x="6549364" y="4287474"/>
            <a:ext cx="2160000" cy="2160000"/>
          </a:xfrm>
          <a:prstGeom prst="rect">
            <a:avLst/>
          </a:prstGeom>
        </p:spPr>
      </p:pic>
      <p:pic>
        <p:nvPicPr>
          <p:cNvPr id="52" name="Picture 51" descr="A bottle of shampoo&#10;&#10;AI-generated content may be incorrect.">
            <a:extLst>
              <a:ext uri="{FF2B5EF4-FFF2-40B4-BE49-F238E27FC236}">
                <a16:creationId xmlns:a16="http://schemas.microsoft.com/office/drawing/2014/main" id="{76947373-06A4-88E8-9751-CC9AA27E498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91233" y="3993283"/>
            <a:ext cx="2302973" cy="3070631"/>
          </a:xfrm>
          <a:prstGeom prst="rect">
            <a:avLst/>
          </a:prstGeom>
          <a:effectLst>
            <a:outerShdw blurRad="142020" dist="38099" dir="2700000" sx="100761" sy="100761" algn="tl" rotWithShape="0">
              <a:prstClr val="black">
                <a:alpha val="40000"/>
              </a:prstClr>
            </a:outerShdw>
          </a:effectLst>
        </p:spPr>
      </p:pic>
      <p:pic>
        <p:nvPicPr>
          <p:cNvPr id="54" name="Picture 53" descr="A white and brown bottle with a white label&#10;&#10;AI-generated content may be incorrect.">
            <a:extLst>
              <a:ext uri="{FF2B5EF4-FFF2-40B4-BE49-F238E27FC236}">
                <a16:creationId xmlns:a16="http://schemas.microsoft.com/office/drawing/2014/main" id="{981A8D69-DF8A-EDCC-7ED3-73C4310E98A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61265" y="3993283"/>
            <a:ext cx="2302973" cy="3070631"/>
          </a:xfrm>
          <a:prstGeom prst="rect">
            <a:avLst/>
          </a:prstGeom>
          <a:effectLst>
            <a:outerShdw blurRad="142020" dist="38099" dir="2700000" sx="100761" sy="100761" algn="tl" rotWithShape="0">
              <a:prstClr val="black">
                <a:alpha val="40000"/>
              </a:prstClr>
            </a:outerShdw>
          </a:effectLst>
        </p:spPr>
      </p:pic>
      <p:pic>
        <p:nvPicPr>
          <p:cNvPr id="56" name="Picture 55" descr="A white and brown tube with white text&#10;&#10;AI-generated content may be incorrect.">
            <a:extLst>
              <a:ext uri="{FF2B5EF4-FFF2-40B4-BE49-F238E27FC236}">
                <a16:creationId xmlns:a16="http://schemas.microsoft.com/office/drawing/2014/main" id="{05EC9761-0980-C088-D693-37DAFB40634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042839" y="4462731"/>
            <a:ext cx="1695502" cy="2260669"/>
          </a:xfrm>
          <a:prstGeom prst="rect">
            <a:avLst/>
          </a:prstGeom>
          <a:effectLst>
            <a:outerShdw blurRad="142020" dist="38099" dir="2700000" sx="100761" sy="100761" algn="tl" rotWithShape="0">
              <a:prstClr val="black">
                <a:alpha val="40000"/>
              </a:prstClr>
            </a:outerShdw>
          </a:effectLst>
        </p:spPr>
      </p:pic>
      <p:pic>
        <p:nvPicPr>
          <p:cNvPr id="45" name="Picture 44">
            <a:extLst>
              <a:ext uri="{FF2B5EF4-FFF2-40B4-BE49-F238E27FC236}">
                <a16:creationId xmlns:a16="http://schemas.microsoft.com/office/drawing/2014/main" id="{20BF319B-D04E-8359-A109-606550B2AE1D}"/>
              </a:ext>
            </a:extLst>
          </p:cNvPr>
          <p:cNvPicPr>
            <a:picLocks noChangeAspect="1"/>
          </p:cNvPicPr>
          <p:nvPr/>
        </p:nvPicPr>
        <p:blipFill>
          <a:blip r:embed="rId10"/>
          <a:stretch>
            <a:fillRect/>
          </a:stretch>
        </p:blipFill>
        <p:spPr>
          <a:xfrm>
            <a:off x="406215" y="1393051"/>
            <a:ext cx="11194452" cy="196171"/>
          </a:xfrm>
          <a:prstGeom prst="rect">
            <a:avLst/>
          </a:prstGeom>
        </p:spPr>
      </p:pic>
      <p:pic>
        <p:nvPicPr>
          <p:cNvPr id="47" name="Picture 46">
            <a:extLst>
              <a:ext uri="{FF2B5EF4-FFF2-40B4-BE49-F238E27FC236}">
                <a16:creationId xmlns:a16="http://schemas.microsoft.com/office/drawing/2014/main" id="{12DBD2B9-AD7A-4D25-3979-5EB5787C144B}"/>
              </a:ext>
            </a:extLst>
          </p:cNvPr>
          <p:cNvPicPr>
            <a:picLocks noChangeAspect="1"/>
          </p:cNvPicPr>
          <p:nvPr/>
        </p:nvPicPr>
        <p:blipFill>
          <a:blip r:embed="rId11"/>
          <a:srcRect l="82327"/>
          <a:stretch>
            <a:fillRect/>
          </a:stretch>
        </p:blipFill>
        <p:spPr>
          <a:xfrm>
            <a:off x="10150605" y="1837803"/>
            <a:ext cx="1874327" cy="1816001"/>
          </a:xfrm>
          <a:prstGeom prst="rect">
            <a:avLst/>
          </a:prstGeom>
        </p:spPr>
      </p:pic>
      <p:pic>
        <p:nvPicPr>
          <p:cNvPr id="49" name="Picture 48">
            <a:extLst>
              <a:ext uri="{FF2B5EF4-FFF2-40B4-BE49-F238E27FC236}">
                <a16:creationId xmlns:a16="http://schemas.microsoft.com/office/drawing/2014/main" id="{8CF9F1D6-2D9E-63C8-41F7-3BA1FB9DFBA3}"/>
              </a:ext>
            </a:extLst>
          </p:cNvPr>
          <p:cNvPicPr>
            <a:picLocks noChangeAspect="1"/>
          </p:cNvPicPr>
          <p:nvPr/>
        </p:nvPicPr>
        <p:blipFill>
          <a:blip r:embed="rId12"/>
          <a:stretch>
            <a:fillRect/>
          </a:stretch>
        </p:blipFill>
        <p:spPr>
          <a:xfrm>
            <a:off x="474728" y="344213"/>
            <a:ext cx="2182951" cy="900796"/>
          </a:xfrm>
          <a:prstGeom prst="rect">
            <a:avLst/>
          </a:prstGeom>
        </p:spPr>
      </p:pic>
      <p:sp>
        <p:nvSpPr>
          <p:cNvPr id="76" name="CaixaDeTexto 12">
            <a:extLst>
              <a:ext uri="{FF2B5EF4-FFF2-40B4-BE49-F238E27FC236}">
                <a16:creationId xmlns:a16="http://schemas.microsoft.com/office/drawing/2014/main" id="{5C49922C-628A-4916-BBA0-896E731A2D9F}"/>
              </a:ext>
            </a:extLst>
          </p:cNvPr>
          <p:cNvSpPr txBox="1"/>
          <p:nvPr/>
        </p:nvSpPr>
        <p:spPr>
          <a:xfrm>
            <a:off x="3187035" y="341714"/>
            <a:ext cx="2744904" cy="8771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rPr>
              <a:t>Take a bath to boost your mood while treating your strands.</a:t>
            </a:r>
          </a:p>
        </p:txBody>
      </p:sp>
      <p:pic>
        <p:nvPicPr>
          <p:cNvPr id="79" name="Picture 78">
            <a:extLst>
              <a:ext uri="{FF2B5EF4-FFF2-40B4-BE49-F238E27FC236}">
                <a16:creationId xmlns:a16="http://schemas.microsoft.com/office/drawing/2014/main" id="{B7DDD187-7127-85EA-480F-5A3FB4A15BE4}"/>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9532938" y="182192"/>
            <a:ext cx="2510043" cy="485060"/>
          </a:xfrm>
          <a:prstGeom prst="rect">
            <a:avLst/>
          </a:prstGeom>
        </p:spPr>
      </p:pic>
      <p:pic>
        <p:nvPicPr>
          <p:cNvPr id="4" name="Picture 46">
            <a:extLst>
              <a:ext uri="{FF2B5EF4-FFF2-40B4-BE49-F238E27FC236}">
                <a16:creationId xmlns:a16="http://schemas.microsoft.com/office/drawing/2014/main" id="{1A1700C8-B1FC-613B-7B45-549AADFE25BE}"/>
              </a:ext>
            </a:extLst>
          </p:cNvPr>
          <p:cNvPicPr>
            <a:picLocks noChangeAspect="1"/>
          </p:cNvPicPr>
          <p:nvPr/>
        </p:nvPicPr>
        <p:blipFill>
          <a:blip r:embed="rId11"/>
          <a:srcRect l="55280" r="28800"/>
          <a:stretch>
            <a:fillRect/>
          </a:stretch>
        </p:blipFill>
        <p:spPr>
          <a:xfrm>
            <a:off x="7469901" y="1837803"/>
            <a:ext cx="1688379" cy="1816001"/>
          </a:xfrm>
          <a:prstGeom prst="rect">
            <a:avLst/>
          </a:prstGeom>
        </p:spPr>
      </p:pic>
      <p:pic>
        <p:nvPicPr>
          <p:cNvPr id="6" name="Picture 46">
            <a:extLst>
              <a:ext uri="{FF2B5EF4-FFF2-40B4-BE49-F238E27FC236}">
                <a16:creationId xmlns:a16="http://schemas.microsoft.com/office/drawing/2014/main" id="{BAF47A91-AA09-AFC8-79E6-C865B19980F9}"/>
              </a:ext>
            </a:extLst>
          </p:cNvPr>
          <p:cNvPicPr>
            <a:picLocks noChangeAspect="1"/>
          </p:cNvPicPr>
          <p:nvPr/>
        </p:nvPicPr>
        <p:blipFill>
          <a:blip r:embed="rId11"/>
          <a:srcRect l="26490" r="59643"/>
          <a:stretch>
            <a:fillRect/>
          </a:stretch>
        </p:blipFill>
        <p:spPr>
          <a:xfrm>
            <a:off x="4571234" y="1837803"/>
            <a:ext cx="1470626" cy="1816001"/>
          </a:xfrm>
          <a:prstGeom prst="rect">
            <a:avLst/>
          </a:prstGeom>
        </p:spPr>
      </p:pic>
      <p:pic>
        <p:nvPicPr>
          <p:cNvPr id="8" name="Picture 46">
            <a:extLst>
              <a:ext uri="{FF2B5EF4-FFF2-40B4-BE49-F238E27FC236}">
                <a16:creationId xmlns:a16="http://schemas.microsoft.com/office/drawing/2014/main" id="{F5ED6DEC-8706-F704-2522-A9E6B578F5A4}"/>
              </a:ext>
            </a:extLst>
          </p:cNvPr>
          <p:cNvPicPr>
            <a:picLocks noChangeAspect="1"/>
          </p:cNvPicPr>
          <p:nvPr/>
        </p:nvPicPr>
        <p:blipFill>
          <a:blip r:embed="rId11"/>
          <a:srcRect r="94790"/>
          <a:stretch>
            <a:fillRect/>
          </a:stretch>
        </p:blipFill>
        <p:spPr>
          <a:xfrm>
            <a:off x="2399915" y="1837803"/>
            <a:ext cx="552536" cy="1816001"/>
          </a:xfrm>
          <a:prstGeom prst="rect">
            <a:avLst/>
          </a:prstGeom>
        </p:spPr>
      </p:pic>
      <p:sp>
        <p:nvSpPr>
          <p:cNvPr id="59" name="CaixaDeTexto 12">
            <a:extLst>
              <a:ext uri="{FF2B5EF4-FFF2-40B4-BE49-F238E27FC236}">
                <a16:creationId xmlns:a16="http://schemas.microsoft.com/office/drawing/2014/main" id="{3BEC598C-455E-C3F7-CE1E-30A248CD3920}"/>
              </a:ext>
            </a:extLst>
          </p:cNvPr>
          <p:cNvSpPr txBox="1"/>
          <p:nvPr/>
        </p:nvSpPr>
        <p:spPr>
          <a:xfrm>
            <a:off x="406215"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TREAT</a:t>
            </a:r>
          </a:p>
        </p:txBody>
      </p:sp>
      <p:sp>
        <p:nvSpPr>
          <p:cNvPr id="60" name="CaixaDeTexto 13">
            <a:extLst>
              <a:ext uri="{FF2B5EF4-FFF2-40B4-BE49-F238E27FC236}">
                <a16:creationId xmlns:a16="http://schemas.microsoft.com/office/drawing/2014/main" id="{D13D3AB9-7606-418D-826F-669FD3190C23}"/>
              </a:ext>
            </a:extLst>
          </p:cNvPr>
          <p:cNvSpPr txBox="1"/>
          <p:nvPr/>
        </p:nvSpPr>
        <p:spPr>
          <a:xfrm>
            <a:off x="406215"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PRE-SHAMPOO</a:t>
            </a:r>
          </a:p>
        </p:txBody>
      </p:sp>
      <p:sp>
        <p:nvSpPr>
          <p:cNvPr id="61" name="CaixaDeTexto 31">
            <a:extLst>
              <a:ext uri="{FF2B5EF4-FFF2-40B4-BE49-F238E27FC236}">
                <a16:creationId xmlns:a16="http://schemas.microsoft.com/office/drawing/2014/main" id="{FE138BB7-1646-ED9A-2E57-8714538BC2B8}"/>
              </a:ext>
            </a:extLst>
          </p:cNvPr>
          <p:cNvSpPr txBox="1"/>
          <p:nvPr/>
        </p:nvSpPr>
        <p:spPr>
          <a:xfrm>
            <a:off x="3374699"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ENERGIZE</a:t>
            </a:r>
          </a:p>
        </p:txBody>
      </p:sp>
      <p:sp>
        <p:nvSpPr>
          <p:cNvPr id="62" name="CaixaDeTexto 32">
            <a:extLst>
              <a:ext uri="{FF2B5EF4-FFF2-40B4-BE49-F238E27FC236}">
                <a16:creationId xmlns:a16="http://schemas.microsoft.com/office/drawing/2014/main" id="{FF5BB286-32C9-1F4C-10C3-68A6B28B9C2E}"/>
              </a:ext>
            </a:extLst>
          </p:cNvPr>
          <p:cNvSpPr txBox="1"/>
          <p:nvPr/>
        </p:nvSpPr>
        <p:spPr>
          <a:xfrm>
            <a:off x="3374699"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SHAMPOO</a:t>
            </a:r>
          </a:p>
        </p:txBody>
      </p:sp>
      <p:sp>
        <p:nvSpPr>
          <p:cNvPr id="63" name="CaixaDeTexto 12">
            <a:extLst>
              <a:ext uri="{FF2B5EF4-FFF2-40B4-BE49-F238E27FC236}">
                <a16:creationId xmlns:a16="http://schemas.microsoft.com/office/drawing/2014/main" id="{F7C88A70-0EC1-EC70-8E14-0BBCA92C43BB}"/>
              </a:ext>
            </a:extLst>
          </p:cNvPr>
          <p:cNvSpPr txBox="1"/>
          <p:nvPr/>
        </p:nvSpPr>
        <p:spPr>
          <a:xfrm>
            <a:off x="6374821" y="1787015"/>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FORTIFY</a:t>
            </a:r>
          </a:p>
        </p:txBody>
      </p:sp>
      <p:sp>
        <p:nvSpPr>
          <p:cNvPr id="64" name="CaixaDeTexto 13">
            <a:extLst>
              <a:ext uri="{FF2B5EF4-FFF2-40B4-BE49-F238E27FC236}">
                <a16:creationId xmlns:a16="http://schemas.microsoft.com/office/drawing/2014/main" id="{E8D84D46-A5DC-1A3B-29C3-8F4C1B23802E}"/>
              </a:ext>
            </a:extLst>
          </p:cNvPr>
          <p:cNvSpPr txBox="1"/>
          <p:nvPr/>
        </p:nvSpPr>
        <p:spPr>
          <a:xfrm>
            <a:off x="6374821"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HAIR MASK</a:t>
            </a:r>
          </a:p>
        </p:txBody>
      </p:sp>
      <p:sp>
        <p:nvSpPr>
          <p:cNvPr id="65" name="CaixaDeTexto 12">
            <a:extLst>
              <a:ext uri="{FF2B5EF4-FFF2-40B4-BE49-F238E27FC236}">
                <a16:creationId xmlns:a16="http://schemas.microsoft.com/office/drawing/2014/main" id="{152F9F89-15A7-DAF2-052A-9066B3FF3FB3}"/>
              </a:ext>
            </a:extLst>
          </p:cNvPr>
          <p:cNvSpPr txBox="1"/>
          <p:nvPr/>
        </p:nvSpPr>
        <p:spPr>
          <a:xfrm>
            <a:off x="9467357" y="1787015"/>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HYDRATE</a:t>
            </a:r>
          </a:p>
        </p:txBody>
      </p:sp>
      <p:sp>
        <p:nvSpPr>
          <p:cNvPr id="66" name="CaixaDeTexto 13">
            <a:extLst>
              <a:ext uri="{FF2B5EF4-FFF2-40B4-BE49-F238E27FC236}">
                <a16:creationId xmlns:a16="http://schemas.microsoft.com/office/drawing/2014/main" id="{4524CA76-90DA-70BC-AD92-F456E56493F9}"/>
              </a:ext>
            </a:extLst>
          </p:cNvPr>
          <p:cNvSpPr txBox="1"/>
          <p:nvPr/>
        </p:nvSpPr>
        <p:spPr>
          <a:xfrm>
            <a:off x="9467357" y="258645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HAIR MIST</a:t>
            </a:r>
          </a:p>
        </p:txBody>
      </p:sp>
      <p:sp>
        <p:nvSpPr>
          <p:cNvPr id="73" name="TextBox 72">
            <a:extLst>
              <a:ext uri="{FF2B5EF4-FFF2-40B4-BE49-F238E27FC236}">
                <a16:creationId xmlns:a16="http://schemas.microsoft.com/office/drawing/2014/main" id="{C5647055-38D4-DA38-93BA-C951FAF5EDA5}"/>
              </a:ext>
            </a:extLst>
          </p:cNvPr>
          <p:cNvSpPr txBox="1"/>
          <p:nvPr/>
        </p:nvSpPr>
        <p:spPr>
          <a:xfrm>
            <a:off x="3374699" y="2841652"/>
            <a:ext cx="234069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Use it like your regular shampoo as often as required.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Massage gently to help enhance energizing benefits.</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74" name="TextBox 73">
            <a:extLst>
              <a:ext uri="{FF2B5EF4-FFF2-40B4-BE49-F238E27FC236}">
                <a16:creationId xmlns:a16="http://schemas.microsoft.com/office/drawing/2014/main" id="{27B6D54B-6193-A89F-0C9C-EEE537CBF7A7}"/>
              </a:ext>
            </a:extLst>
          </p:cNvPr>
          <p:cNvSpPr txBox="1"/>
          <p:nvPr/>
        </p:nvSpPr>
        <p:spPr>
          <a:xfrm>
            <a:off x="6374821" y="2841652"/>
            <a:ext cx="254717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Leave on for 5–10 minutes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for deep, targeted strengthening. Use after every wash.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75" name="TextBox 74">
            <a:extLst>
              <a:ext uri="{FF2B5EF4-FFF2-40B4-BE49-F238E27FC236}">
                <a16:creationId xmlns:a16="http://schemas.microsoft.com/office/drawing/2014/main" id="{A0F777FC-45E8-CBCE-90AF-627D0F6AFDCD}"/>
              </a:ext>
            </a:extLst>
          </p:cNvPr>
          <p:cNvSpPr txBox="1"/>
          <p:nvPr/>
        </p:nvSpPr>
        <p:spPr>
          <a:xfrm>
            <a:off x="9467357" y="2841652"/>
            <a:ext cx="2155632"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Mist 3x lightly over damp hair to veil the fiber in weightless hydration, continuous protection, and effortless manageability.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2" name="TextBox 71">
            <a:extLst>
              <a:ext uri="{FF2B5EF4-FFF2-40B4-BE49-F238E27FC236}">
                <a16:creationId xmlns:a16="http://schemas.microsoft.com/office/drawing/2014/main" id="{658B3B77-0B14-7634-193F-F5864B977D32}"/>
              </a:ext>
            </a:extLst>
          </p:cNvPr>
          <p:cNvSpPr txBox="1"/>
          <p:nvPr/>
        </p:nvSpPr>
        <p:spPr>
          <a:xfrm>
            <a:off x="425254" y="2841652"/>
            <a:ext cx="235266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DM Sans 14pt" pitchFamily="2" charset="77"/>
                <a:ea typeface="+mn-ea"/>
                <a:cs typeface="+mn-cs"/>
              </a:rPr>
              <a:t>Professional 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Use before every wash.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Apply on damp hair from roots to ends and let it sit for a few minutes to maximize the performance. </a:t>
            </a:r>
          </a:p>
        </p:txBody>
      </p:sp>
      <p:pic>
        <p:nvPicPr>
          <p:cNvPr id="58" name="Picture 57" descr="A white and pink spray bottle&#10;&#10;AI-generated content may be incorrect.">
            <a:extLst>
              <a:ext uri="{FF2B5EF4-FFF2-40B4-BE49-F238E27FC236}">
                <a16:creationId xmlns:a16="http://schemas.microsoft.com/office/drawing/2014/main" id="{655CC961-A491-DB8F-26CF-55EAE3262D06}"/>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890677" y="4410162"/>
            <a:ext cx="1927919" cy="2570559"/>
          </a:xfrm>
          <a:prstGeom prst="rect">
            <a:avLst/>
          </a:prstGeom>
          <a:effectLst>
            <a:outerShdw blurRad="142020" dist="38099" dir="2700000" sx="100761" sy="100761" algn="tl" rotWithShape="0">
              <a:prstClr val="black">
                <a:alpha val="40000"/>
              </a:prstClr>
            </a:outerShdw>
          </a:effectLst>
        </p:spPr>
      </p:pic>
    </p:spTree>
    <p:extLst>
      <p:ext uri="{BB962C8B-B14F-4D97-AF65-F5344CB8AC3E}">
        <p14:creationId xmlns:p14="http://schemas.microsoft.com/office/powerpoint/2010/main" val="929626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a:extLst>
            <a:ext uri="{FF2B5EF4-FFF2-40B4-BE49-F238E27FC236}">
              <a16:creationId xmlns:a16="http://schemas.microsoft.com/office/drawing/2014/main" id="{5A852BE0-1B22-FBFA-5DA7-25F41E7A8B5E}"/>
            </a:ext>
          </a:extLst>
        </p:cNvPr>
        <p:cNvGrpSpPr/>
        <p:nvPr/>
      </p:nvGrpSpPr>
      <p:grpSpPr>
        <a:xfrm>
          <a:off x="0" y="0"/>
          <a:ext cx="0" cy="0"/>
          <a:chOff x="0" y="0"/>
          <a:chExt cx="0" cy="0"/>
        </a:xfrm>
      </p:grpSpPr>
      <p:pic>
        <p:nvPicPr>
          <p:cNvPr id="2" name="Imagem 1" descr="Uma imagem contendo no interior, mesa, caixa, geladeira&#10;&#10;Descrição gerada automaticamente">
            <a:extLst>
              <a:ext uri="{FF2B5EF4-FFF2-40B4-BE49-F238E27FC236}">
                <a16:creationId xmlns:a16="http://schemas.microsoft.com/office/drawing/2014/main" id="{84F1B82D-F738-572E-38C1-EC3A64B8E8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2567" y="-1531"/>
            <a:ext cx="9159433" cy="6859532"/>
          </a:xfrm>
          <a:prstGeom prst="rect">
            <a:avLst/>
          </a:prstGeom>
        </p:spPr>
      </p:pic>
      <p:sp>
        <p:nvSpPr>
          <p:cNvPr id="12" name="CaixaDeTexto 11">
            <a:extLst>
              <a:ext uri="{FF2B5EF4-FFF2-40B4-BE49-F238E27FC236}">
                <a16:creationId xmlns:a16="http://schemas.microsoft.com/office/drawing/2014/main" id="{7D325A31-7A0B-89F0-DEC0-F4F9F830AC1B}"/>
              </a:ext>
            </a:extLst>
          </p:cNvPr>
          <p:cNvSpPr txBox="1"/>
          <p:nvPr/>
        </p:nvSpPr>
        <p:spPr>
          <a:xfrm>
            <a:off x="409332" y="1296126"/>
            <a:ext cx="2046274"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rPr>
              <a:t>featuring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OXY 229 CB</a:t>
            </a:r>
            <a:endParaRPr kumimoji="0" lang="en-US" sz="1700" b="0" i="0" u="none" strike="noStrike" kern="1200" cap="none" spc="0" normalizeH="0" baseline="0" noProof="0" dirty="0">
              <a:ln>
                <a:noFill/>
              </a:ln>
              <a:solidFill>
                <a:srgbClr val="000000"/>
              </a:solidFill>
              <a:effectLst/>
              <a:uLnTx/>
              <a:uFillTx/>
              <a:latin typeface="DM Sans 14pt" pitchFamily="2" charset="77"/>
              <a:ea typeface="+mn-ea"/>
              <a:cs typeface="+mn-cs"/>
            </a:endParaRPr>
          </a:p>
        </p:txBody>
      </p:sp>
      <p:sp>
        <p:nvSpPr>
          <p:cNvPr id="16" name="CaixaDeTexto 15">
            <a:extLst>
              <a:ext uri="{FF2B5EF4-FFF2-40B4-BE49-F238E27FC236}">
                <a16:creationId xmlns:a16="http://schemas.microsoft.com/office/drawing/2014/main" id="{ABEB991C-7000-E06C-8C23-D0A8FC3F0AF4}"/>
              </a:ext>
            </a:extLst>
          </p:cNvPr>
          <p:cNvSpPr txBox="1"/>
          <p:nvPr/>
        </p:nvSpPr>
        <p:spPr>
          <a:xfrm>
            <a:off x="4363318"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1 – PRE-SHAMPOO</a:t>
            </a:r>
          </a:p>
        </p:txBody>
      </p:sp>
      <p:sp>
        <p:nvSpPr>
          <p:cNvPr id="23" name="CaixaDeTexto 22">
            <a:extLst>
              <a:ext uri="{FF2B5EF4-FFF2-40B4-BE49-F238E27FC236}">
                <a16:creationId xmlns:a16="http://schemas.microsoft.com/office/drawing/2014/main" id="{D33DCBF9-78B7-A035-1439-8CF212806660}"/>
              </a:ext>
            </a:extLst>
          </p:cNvPr>
          <p:cNvSpPr txBox="1"/>
          <p:nvPr/>
        </p:nvSpPr>
        <p:spPr>
          <a:xfrm>
            <a:off x="6152134"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2 – SHAMPOO</a:t>
            </a:r>
          </a:p>
        </p:txBody>
      </p:sp>
      <p:sp>
        <p:nvSpPr>
          <p:cNvPr id="27" name="CaixaDeTexto 26">
            <a:extLst>
              <a:ext uri="{FF2B5EF4-FFF2-40B4-BE49-F238E27FC236}">
                <a16:creationId xmlns:a16="http://schemas.microsoft.com/office/drawing/2014/main" id="{7EDFF66E-A736-DB0B-C54D-404E745D423C}"/>
              </a:ext>
            </a:extLst>
          </p:cNvPr>
          <p:cNvSpPr txBox="1"/>
          <p:nvPr/>
        </p:nvSpPr>
        <p:spPr>
          <a:xfrm>
            <a:off x="7695692" y="934143"/>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3 – HAIR MASK</a:t>
            </a:r>
          </a:p>
        </p:txBody>
      </p:sp>
      <p:sp>
        <p:nvSpPr>
          <p:cNvPr id="31" name="CaixaDeTexto 30">
            <a:extLst>
              <a:ext uri="{FF2B5EF4-FFF2-40B4-BE49-F238E27FC236}">
                <a16:creationId xmlns:a16="http://schemas.microsoft.com/office/drawing/2014/main" id="{EED6246E-1B08-4477-3731-E31BC1AF5D1B}"/>
              </a:ext>
            </a:extLst>
          </p:cNvPr>
          <p:cNvSpPr txBox="1"/>
          <p:nvPr/>
        </p:nvSpPr>
        <p:spPr>
          <a:xfrm>
            <a:off x="9660317" y="949582"/>
            <a:ext cx="1787662" cy="246221"/>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STEP 4 – HAIR MIST</a:t>
            </a:r>
          </a:p>
        </p:txBody>
      </p:sp>
      <p:pic>
        <p:nvPicPr>
          <p:cNvPr id="34" name="Imagem 33">
            <a:extLst>
              <a:ext uri="{FF2B5EF4-FFF2-40B4-BE49-F238E27FC236}">
                <a16:creationId xmlns:a16="http://schemas.microsoft.com/office/drawing/2014/main" id="{90F4B734-0F45-D4AB-81A7-8DFB7E338082}"/>
              </a:ext>
            </a:extLst>
          </p:cNvPr>
          <p:cNvPicPr>
            <a:picLocks noChangeAspect="1"/>
          </p:cNvPicPr>
          <p:nvPr/>
        </p:nvPicPr>
        <p:blipFill>
          <a:blip r:embed="rId4"/>
          <a:stretch>
            <a:fillRect/>
          </a:stretch>
        </p:blipFill>
        <p:spPr>
          <a:xfrm>
            <a:off x="500425" y="4491754"/>
            <a:ext cx="330109" cy="330109"/>
          </a:xfrm>
          <a:prstGeom prst="rect">
            <a:avLst/>
          </a:prstGeom>
        </p:spPr>
      </p:pic>
      <p:pic>
        <p:nvPicPr>
          <p:cNvPr id="35" name="Imagem 34">
            <a:extLst>
              <a:ext uri="{FF2B5EF4-FFF2-40B4-BE49-F238E27FC236}">
                <a16:creationId xmlns:a16="http://schemas.microsoft.com/office/drawing/2014/main" id="{DEE8740F-51E5-D5C4-B925-D49D84AE74A7}"/>
              </a:ext>
            </a:extLst>
          </p:cNvPr>
          <p:cNvPicPr>
            <a:picLocks noChangeAspect="1"/>
          </p:cNvPicPr>
          <p:nvPr/>
        </p:nvPicPr>
        <p:blipFill>
          <a:blip r:embed="rId5"/>
          <a:stretch>
            <a:fillRect/>
          </a:stretch>
        </p:blipFill>
        <p:spPr>
          <a:xfrm>
            <a:off x="498412" y="5278856"/>
            <a:ext cx="334135" cy="334135"/>
          </a:xfrm>
          <a:prstGeom prst="rect">
            <a:avLst/>
          </a:prstGeom>
        </p:spPr>
      </p:pic>
      <p:pic>
        <p:nvPicPr>
          <p:cNvPr id="36" name="Imagem 35">
            <a:extLst>
              <a:ext uri="{FF2B5EF4-FFF2-40B4-BE49-F238E27FC236}">
                <a16:creationId xmlns:a16="http://schemas.microsoft.com/office/drawing/2014/main" id="{22A5C0E2-B989-3B8F-0AF4-EEC299FFDFD7}"/>
              </a:ext>
            </a:extLst>
          </p:cNvPr>
          <p:cNvPicPr>
            <a:picLocks noChangeAspect="1"/>
          </p:cNvPicPr>
          <p:nvPr/>
        </p:nvPicPr>
        <p:blipFill>
          <a:blip r:embed="rId6"/>
          <a:stretch>
            <a:fillRect/>
          </a:stretch>
        </p:blipFill>
        <p:spPr>
          <a:xfrm>
            <a:off x="500425" y="6010401"/>
            <a:ext cx="330109" cy="330109"/>
          </a:xfrm>
          <a:prstGeom prst="rect">
            <a:avLst/>
          </a:prstGeom>
        </p:spPr>
      </p:pic>
      <p:sp>
        <p:nvSpPr>
          <p:cNvPr id="37" name="CaixaDeTexto 36">
            <a:extLst>
              <a:ext uri="{FF2B5EF4-FFF2-40B4-BE49-F238E27FC236}">
                <a16:creationId xmlns:a16="http://schemas.microsoft.com/office/drawing/2014/main" id="{B0EC23F1-DA1E-364E-7DF3-EF303112BBAB}"/>
              </a:ext>
            </a:extLst>
          </p:cNvPr>
          <p:cNvSpPr txBox="1"/>
          <p:nvPr/>
        </p:nvSpPr>
        <p:spPr>
          <a:xfrm>
            <a:off x="804432" y="4424678"/>
            <a:ext cx="2863216"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2 in 1 ACTION</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Scalp Vitality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&amp; Strand Integrity</a:t>
            </a:r>
          </a:p>
        </p:txBody>
      </p:sp>
      <p:sp>
        <p:nvSpPr>
          <p:cNvPr id="38" name="CaixaDeTexto 37">
            <a:extLst>
              <a:ext uri="{FF2B5EF4-FFF2-40B4-BE49-F238E27FC236}">
                <a16:creationId xmlns:a16="http://schemas.microsoft.com/office/drawing/2014/main" id="{D1AC368B-8839-7BC6-9424-ABA877835231}"/>
              </a:ext>
            </a:extLst>
          </p:cNvPr>
          <p:cNvSpPr txBox="1"/>
          <p:nvPr/>
        </p:nvSpPr>
        <p:spPr>
          <a:xfrm>
            <a:off x="841114" y="5237478"/>
            <a:ext cx="1816774" cy="67710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Derived </a:t>
            </a:r>
            <a:b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br>
            <a:r>
              <a:rPr kumimoji="0" lang="en-US" sz="11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Technology</a:t>
            </a:r>
          </a:p>
        </p:txBody>
      </p:sp>
      <p:sp>
        <p:nvSpPr>
          <p:cNvPr id="39" name="CaixaDeTexto 38">
            <a:extLst>
              <a:ext uri="{FF2B5EF4-FFF2-40B4-BE49-F238E27FC236}">
                <a16:creationId xmlns:a16="http://schemas.microsoft.com/office/drawing/2014/main" id="{BCF75C44-0203-139E-798C-B37E2758D10E}"/>
              </a:ext>
            </a:extLst>
          </p:cNvPr>
          <p:cNvSpPr txBox="1"/>
          <p:nvPr/>
        </p:nvSpPr>
        <p:spPr>
          <a:xfrm>
            <a:off x="843254" y="5975847"/>
            <a:ext cx="1612352"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PEPTIDE 743</a:t>
            </a:r>
          </a:p>
        </p:txBody>
      </p:sp>
      <p:cxnSp>
        <p:nvCxnSpPr>
          <p:cNvPr id="6" name="Conector Reto 35">
            <a:extLst>
              <a:ext uri="{FF2B5EF4-FFF2-40B4-BE49-F238E27FC236}">
                <a16:creationId xmlns:a16="http://schemas.microsoft.com/office/drawing/2014/main" id="{2280A0C8-D5EF-9B62-C1A2-764FF4ACD45F}"/>
              </a:ext>
            </a:extLst>
          </p:cNvPr>
          <p:cNvCxnSpPr>
            <a:cxnSpLocks/>
          </p:cNvCxnSpPr>
          <p:nvPr/>
        </p:nvCxnSpPr>
        <p:spPr>
          <a:xfrm flipH="1">
            <a:off x="498027" y="4139837"/>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5">
            <a:extLst>
              <a:ext uri="{FF2B5EF4-FFF2-40B4-BE49-F238E27FC236}">
                <a16:creationId xmlns:a16="http://schemas.microsoft.com/office/drawing/2014/main" id="{A216881F-DB84-C211-9293-F31D8C04ACBA}"/>
              </a:ext>
            </a:extLst>
          </p:cNvPr>
          <p:cNvCxnSpPr>
            <a:cxnSpLocks/>
          </p:cNvCxnSpPr>
          <p:nvPr/>
        </p:nvCxnSpPr>
        <p:spPr>
          <a:xfrm flipH="1">
            <a:off x="498027" y="2122778"/>
            <a:ext cx="195757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89B803D8-4E6B-5332-CBB8-CB3798CD8BC4}"/>
              </a:ext>
            </a:extLst>
          </p:cNvPr>
          <p:cNvPicPr>
            <a:picLocks noChangeAspect="1"/>
          </p:cNvPicPr>
          <p:nvPr/>
        </p:nvPicPr>
        <p:blipFill>
          <a:blip r:embed="rId7"/>
          <a:stretch>
            <a:fillRect/>
          </a:stretch>
        </p:blipFill>
        <p:spPr>
          <a:xfrm>
            <a:off x="474728" y="344213"/>
            <a:ext cx="2182951" cy="900796"/>
          </a:xfrm>
          <a:prstGeom prst="rect">
            <a:avLst/>
          </a:prstGeom>
        </p:spPr>
      </p:pic>
      <p:pic>
        <p:nvPicPr>
          <p:cNvPr id="19" name="Picture 18">
            <a:extLst>
              <a:ext uri="{FF2B5EF4-FFF2-40B4-BE49-F238E27FC236}">
                <a16:creationId xmlns:a16="http://schemas.microsoft.com/office/drawing/2014/main" id="{4D46A13C-4EA5-2E2C-B4F1-9DF9A71E9F8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FC2E6FA2-1EDC-5411-AD24-ED923964F2C0}"/>
              </a:ext>
            </a:extLst>
          </p:cNvPr>
          <p:cNvSpPr txBox="1"/>
          <p:nvPr/>
        </p:nvSpPr>
        <p:spPr>
          <a:xfrm>
            <a:off x="4363318" y="1245009"/>
            <a:ext cx="1624527"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Prep the core.</a:t>
            </a:r>
            <a:b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Strength starts with reinforcement of the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inner structure of the fiber.</a:t>
            </a:r>
          </a:p>
        </p:txBody>
      </p:sp>
      <p:sp>
        <p:nvSpPr>
          <p:cNvPr id="9" name="TextBox 8">
            <a:extLst>
              <a:ext uri="{FF2B5EF4-FFF2-40B4-BE49-F238E27FC236}">
                <a16:creationId xmlns:a16="http://schemas.microsoft.com/office/drawing/2014/main" id="{F5CBA892-BDA6-960C-4F9A-AB43172FE80D}"/>
              </a:ext>
            </a:extLst>
          </p:cNvPr>
          <p:cNvSpPr txBox="1"/>
          <p:nvPr/>
        </p:nvSpPr>
        <p:spPr>
          <a:xfrm>
            <a:off x="6150980" y="1211242"/>
            <a:ext cx="1246701"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Cleanse with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purpose.</a:t>
            </a:r>
            <a:b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Vitality and repair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in every wash.</a:t>
            </a:r>
          </a:p>
        </p:txBody>
      </p:sp>
      <p:sp>
        <p:nvSpPr>
          <p:cNvPr id="11" name="TextBox 10">
            <a:extLst>
              <a:ext uri="{FF2B5EF4-FFF2-40B4-BE49-F238E27FC236}">
                <a16:creationId xmlns:a16="http://schemas.microsoft.com/office/drawing/2014/main" id="{553959A1-93FB-0FAC-CDA1-8F02FCA025E4}"/>
              </a:ext>
            </a:extLst>
          </p:cNvPr>
          <p:cNvSpPr txBox="1"/>
          <p:nvPr/>
        </p:nvSpPr>
        <p:spPr>
          <a:xfrm>
            <a:off x="7695692" y="1211242"/>
            <a:ext cx="170111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Fortify the surface.</a:t>
            </a:r>
            <a:b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Mask‑driven strength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and smoothness.</a:t>
            </a:r>
          </a:p>
        </p:txBody>
      </p:sp>
      <p:sp>
        <p:nvSpPr>
          <p:cNvPr id="40" name="TextBox 39">
            <a:extLst>
              <a:ext uri="{FF2B5EF4-FFF2-40B4-BE49-F238E27FC236}">
                <a16:creationId xmlns:a16="http://schemas.microsoft.com/office/drawing/2014/main" id="{43049C87-2EE7-D2C7-71D1-D1A184DC7644}"/>
              </a:ext>
            </a:extLst>
          </p:cNvPr>
          <p:cNvSpPr txBox="1"/>
          <p:nvPr/>
        </p:nvSpPr>
        <p:spPr>
          <a:xfrm>
            <a:off x="9660317" y="1223534"/>
            <a:ext cx="1865671"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t>Seal with softness.</a:t>
            </a:r>
            <a:br>
              <a:rPr kumimoji="0" lang="en-US" sz="1500" b="1" i="0" u="none" strike="noStrike" kern="1200" cap="none" spc="0" normalizeH="0" baseline="0" noProof="0" dirty="0">
                <a:ln>
                  <a:noFill/>
                </a:ln>
                <a:solidFill>
                  <a:srgbClr val="000000"/>
                </a:solidFill>
                <a:effectLst/>
                <a:uLnTx/>
                <a:uFillTx/>
                <a:latin typeface="DM Sans 14pt" pitchFamily="2" charset="0"/>
                <a:ea typeface="+mn-ea"/>
                <a:cs typeface="+mn-cs"/>
              </a:rPr>
            </a:br>
            <a:r>
              <a:rPr kumimoji="0" lang="en-US" sz="1000" b="0" i="0" u="none" strike="noStrike" kern="1200" cap="none" spc="0" normalizeH="0" baseline="0" noProof="0" dirty="0">
                <a:ln>
                  <a:noFill/>
                </a:ln>
                <a:solidFill>
                  <a:srgbClr val="000000"/>
                </a:solidFill>
                <a:effectLst/>
                <a:uLnTx/>
                <a:uFillTx/>
                <a:latin typeface="DM Sans 14pt" pitchFamily="2" charset="0"/>
                <a:ea typeface="+mn-ea"/>
                <a:cs typeface="+mn-cs"/>
              </a:rPr>
              <a:t>A hydrating mist and energizing fragrance veil complete the transformation.</a:t>
            </a:r>
          </a:p>
        </p:txBody>
      </p:sp>
      <p:sp>
        <p:nvSpPr>
          <p:cNvPr id="42" name="TextBox 41">
            <a:extLst>
              <a:ext uri="{FF2B5EF4-FFF2-40B4-BE49-F238E27FC236}">
                <a16:creationId xmlns:a16="http://schemas.microsoft.com/office/drawing/2014/main" id="{2D728B2E-7FAD-1FC8-041A-D68089987AC7}"/>
              </a:ext>
            </a:extLst>
          </p:cNvPr>
          <p:cNvSpPr txBox="1"/>
          <p:nvPr/>
        </p:nvSpPr>
        <p:spPr>
          <a:xfrm>
            <a:off x="409330" y="2245518"/>
            <a:ext cx="2724933"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Four steps.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DM Sans 14pt" pitchFamily="2" charset="77"/>
                <a:ea typeface="+mn-ea"/>
                <a:cs typeface="+mn-cs"/>
              </a:rPr>
              <a:t>One impacting journey.</a:t>
            </a:r>
          </a:p>
        </p:txBody>
      </p:sp>
      <p:sp>
        <p:nvSpPr>
          <p:cNvPr id="44" name="TextBox 43">
            <a:extLst>
              <a:ext uri="{FF2B5EF4-FFF2-40B4-BE49-F238E27FC236}">
                <a16:creationId xmlns:a16="http://schemas.microsoft.com/office/drawing/2014/main" id="{6E3035D7-7A38-C659-938A-125CD70E2FF9}"/>
              </a:ext>
            </a:extLst>
          </p:cNvPr>
          <p:cNvSpPr txBox="1"/>
          <p:nvPr/>
        </p:nvSpPr>
        <p:spPr>
          <a:xfrm>
            <a:off x="409331" y="2920403"/>
            <a:ext cx="2448888" cy="12234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DM Sans 14pt" pitchFamily="2" charset="77"/>
                <a:ea typeface="+mn-ea"/>
                <a:cs typeface="+mn-cs"/>
              </a:rPr>
              <a:t>This 4-step peptide‑powered routine featuring OXY 229 CB reinforces the fiber inner structure, vitalizes the scalp, strengthens, and hydrates — delivering hair that looks restored, feels renewed, and performs like never before.</a:t>
            </a:r>
          </a:p>
        </p:txBody>
      </p:sp>
      <p:sp>
        <p:nvSpPr>
          <p:cNvPr id="7" name="TextBox 6">
            <a:extLst>
              <a:ext uri="{FF2B5EF4-FFF2-40B4-BE49-F238E27FC236}">
                <a16:creationId xmlns:a16="http://schemas.microsoft.com/office/drawing/2014/main" id="{2FABDA0A-74F4-38BA-048A-B65FC70ECE22}"/>
              </a:ext>
            </a:extLst>
          </p:cNvPr>
          <p:cNvSpPr txBox="1"/>
          <p:nvPr/>
        </p:nvSpPr>
        <p:spPr>
          <a:xfrm>
            <a:off x="3439386" y="257427"/>
            <a:ext cx="8453713" cy="494366"/>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DM Sans 14pt" pitchFamily="2" charset="77"/>
                <a:ea typeface="+mn-ea"/>
                <a:cs typeface="+mn-cs"/>
              </a:rPr>
              <a:t>With biotech-powered care for </a:t>
            </a:r>
            <a:r>
              <a:rPr kumimoji="0" lang="en-US" sz="1500" b="1" i="0" u="none" strike="noStrike" kern="1200" cap="none" spc="0" normalizeH="0" baseline="0" noProof="0" dirty="0">
                <a:ln>
                  <a:noFill/>
                </a:ln>
                <a:solidFill>
                  <a:srgbClr val="000000"/>
                </a:solidFill>
                <a:effectLst/>
                <a:uLnTx/>
                <a:uFillTx/>
                <a:latin typeface="DM Sans 14pt" pitchFamily="2" charset="77"/>
                <a:ea typeface="+mn-ea"/>
                <a:cs typeface="+mn-cs"/>
              </a:rPr>
              <a:t>scalp vitality and strand integrity</a:t>
            </a:r>
            <a:r>
              <a:rPr kumimoji="0" lang="en-US" sz="1500" b="0" i="0" u="none" strike="noStrike" kern="1200" cap="none" spc="0" normalizeH="0" baseline="0" noProof="0" dirty="0">
                <a:ln>
                  <a:noFill/>
                </a:ln>
                <a:solidFill>
                  <a:srgbClr val="000000"/>
                </a:solidFill>
                <a:effectLst/>
                <a:uLnTx/>
                <a:uFillTx/>
                <a:latin typeface="DM Sans 14pt" pitchFamily="2" charset="77"/>
                <a:ea typeface="+mn-ea"/>
                <a:cs typeface="+mn-cs"/>
              </a:rPr>
              <a:t>, </a:t>
            </a:r>
          </a:p>
          <a:p>
            <a:pPr marL="0" marR="0" lvl="0" indent="0" algn="l" defTabSz="914400" rtl="0" eaLnBrk="1" fontAlgn="t" latinLnBrk="0" hangingPunct="1">
              <a:lnSpc>
                <a:spcPts val="15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DM Sans 14pt" pitchFamily="2" charset="77"/>
                <a:ea typeface="+mn-ea"/>
                <a:cs typeface="+mn-cs"/>
              </a:rPr>
              <a:t>BOND AID RITUAL helps hair look restored, feel renewed, and perform at its best.</a:t>
            </a:r>
          </a:p>
        </p:txBody>
      </p:sp>
    </p:spTree>
    <p:extLst>
      <p:ext uri="{BB962C8B-B14F-4D97-AF65-F5344CB8AC3E}">
        <p14:creationId xmlns:p14="http://schemas.microsoft.com/office/powerpoint/2010/main" val="14661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69423-720C-5AF1-805D-9B2F48DA5E7C}"/>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39D88588-0562-2090-BADE-739A6CFB658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A69735BD-616F-5978-6248-4D5B6E898BF1}"/>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A690E9FF-BF5F-4001-1AFD-AC2C8F011A4C}"/>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C3151E85-C373-B207-FDDF-9817174FE735}"/>
              </a:ext>
            </a:extLst>
          </p:cNvPr>
          <p:cNvCxnSpPr>
            <a:cxnSpLocks/>
          </p:cNvCxnSpPr>
          <p:nvPr/>
        </p:nvCxnSpPr>
        <p:spPr>
          <a:xfrm>
            <a:off x="1895301" y="180011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FC997554-04A8-059B-540A-4DA304F293B0}"/>
              </a:ext>
            </a:extLst>
          </p:cNvPr>
          <p:cNvSpPr txBox="1"/>
          <p:nvPr/>
        </p:nvSpPr>
        <p:spPr>
          <a:xfrm>
            <a:off x="1921728" y="562453"/>
            <a:ext cx="6155472" cy="1077218"/>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3200" kern="0" noProof="0" dirty="0">
                <a:solidFill>
                  <a:srgbClr val="000000"/>
                </a:solidFill>
                <a:latin typeface="DM Sans 14pt" pitchFamily="2" charset="77"/>
                <a:cs typeface="Arial"/>
                <a:sym typeface="Arial"/>
              </a:rPr>
              <a:t>f</a:t>
            </a: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eaturing </a:t>
            </a:r>
            <a:r>
              <a:rPr kumimoji="0" lang="en-US" sz="3200" b="1" i="0" u="none" strike="noStrike" kern="0" cap="none" spc="0" normalizeH="0" baseline="0" noProof="0" dirty="0">
                <a:ln>
                  <a:noFill/>
                </a:ln>
                <a:solidFill>
                  <a:srgbClr val="000000"/>
                </a:solidFill>
                <a:effectLst/>
                <a:uLnTx/>
                <a:uFillTx/>
                <a:latin typeface="DM Sans 14pt" pitchFamily="2" charset="77"/>
                <a:ea typeface="+mn-ea"/>
                <a:cs typeface="Arial"/>
                <a:sym typeface="Arial"/>
              </a:rPr>
              <a:t>OXY 229 CB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3200" kern="0" noProof="0" dirty="0">
                <a:solidFill>
                  <a:srgbClr val="000000"/>
                </a:solidFill>
                <a:latin typeface="DM Sans 14pt" pitchFamily="2" charset="77"/>
                <a:cs typeface="Arial"/>
                <a:sym typeface="Arial"/>
              </a:rPr>
              <a:t>f</a:t>
            </a:r>
            <a:r>
              <a:rPr kumimoji="0" lang="en-US" sz="3200" b="0" i="0" u="none" strike="noStrike" kern="0" cap="none" spc="0" normalizeH="0" baseline="0" noProof="0" dirty="0">
                <a:ln>
                  <a:noFill/>
                </a:ln>
                <a:solidFill>
                  <a:srgbClr val="000000"/>
                </a:solidFill>
                <a:effectLst/>
                <a:uLnTx/>
                <a:uFillTx/>
                <a:latin typeface="DM Sans 14pt" pitchFamily="2" charset="77"/>
                <a:ea typeface="+mn-ea"/>
                <a:cs typeface="Arial"/>
                <a:sym typeface="Arial"/>
              </a:rPr>
              <a:t>or </a:t>
            </a:r>
            <a:r>
              <a:rPr kumimoji="0" lang="en-US" sz="3200" i="0" u="none" strike="noStrike" kern="0" cap="none" spc="0" normalizeH="0" baseline="0" noProof="0" dirty="0">
                <a:ln>
                  <a:noFill/>
                </a:ln>
                <a:solidFill>
                  <a:srgbClr val="000000"/>
                </a:solidFill>
                <a:effectLst/>
                <a:uLnTx/>
                <a:uFillTx/>
                <a:latin typeface="DM Sans 14pt" pitchFamily="2" charset="77"/>
                <a:ea typeface="+mn-ea"/>
                <a:cs typeface="Arial"/>
                <a:sym typeface="Arial"/>
              </a:rPr>
              <a:t>scalp vitality &amp; strand integrity</a:t>
            </a:r>
          </a:p>
        </p:txBody>
      </p:sp>
      <p:pic>
        <p:nvPicPr>
          <p:cNvPr id="20" name="Gráfico 19">
            <a:extLst>
              <a:ext uri="{FF2B5EF4-FFF2-40B4-BE49-F238E27FC236}">
                <a16:creationId xmlns:a16="http://schemas.microsoft.com/office/drawing/2014/main" id="{C442ADF4-A1A0-FF37-4E06-82278A4BD9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F2189B4B-BB89-C1FE-8192-CA4DBB3BE4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9F5A1E86-24FB-4689-8765-8CF0E6FA7854}"/>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45805B7C-F967-13CD-923E-2A3AF9D95C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18ADE7A8-2690-4EAE-5896-EA3E871BDECC}"/>
              </a:ext>
            </a:extLst>
          </p:cNvPr>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Box 4">
            <a:extLst>
              <a:ext uri="{FF2B5EF4-FFF2-40B4-BE49-F238E27FC236}">
                <a16:creationId xmlns:a16="http://schemas.microsoft.com/office/drawing/2014/main" id="{C332B0E7-F7BC-AC91-4EBE-63D5F154E307}"/>
              </a:ext>
            </a:extLst>
          </p:cNvPr>
          <p:cNvSpPr txBox="1"/>
          <p:nvPr/>
        </p:nvSpPr>
        <p:spPr>
          <a:xfrm>
            <a:off x="2081739" y="1823822"/>
            <a:ext cx="5493811"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DM Sans"/>
                <a:ea typeface="+mn-ea"/>
                <a:cs typeface="+mn-cs"/>
              </a:rPr>
              <a:t>What consumer will perceive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Visible transformation from first use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Stronger strands: up to 22% more strength after just one application.               - Hair feels reborn, resilient, radiant, full of life.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Smoother feel: easier to comb, softer feel.                                                               - A touch of luxury you can feel in every strand.</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Surface renewal: scientifically proven smoother hair surface.                              - Less damage, more shine.</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Scalp &amp; Hair wellness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Scalp vitality boost: +750% oxygen uptake and +10% more cell vitality.             - A revitalized scalp, the secret to hair longevity.</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Clean Beauty promise: gentle on you, kind to the planet.</a:t>
            </a:r>
          </a:p>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DM Sans"/>
                <a:ea typeface="+mn-ea"/>
                <a:cs typeface="+mn-cs"/>
              </a:rPr>
              <a:t>Confidence you can wear</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Every day is a good hair day: hair that feels protected, and full of life.</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DM Sans"/>
                <a:ea typeface="+mn-ea"/>
                <a:cs typeface="+mn-cs"/>
              </a:rPr>
              <a:t>Science you can trust: Advanced care, inspired by nature, perfected by biotechnology innovation.</a:t>
            </a:r>
          </a:p>
          <a:p>
            <a:pPr marL="285750" indent="-285750">
              <a:spcBef>
                <a:spcPts val="1200"/>
              </a:spcBef>
              <a:buFont typeface="Arial" panose="020B0604020202020204" pitchFamily="34" charset="0"/>
              <a:buChar char="•"/>
              <a:defRPr/>
            </a:pPr>
            <a:r>
              <a:rPr lang="en-US" sz="1100" noProof="0" dirty="0">
                <a:solidFill>
                  <a:srgbClr val="000000"/>
                </a:solidFill>
                <a:latin typeface="DM Sans"/>
              </a:rPr>
              <a:t>Advanced fragrance technology: long-lasting scent, powered by mood boosting experience.</a:t>
            </a:r>
          </a:p>
        </p:txBody>
      </p:sp>
    </p:spTree>
    <p:extLst>
      <p:ext uri="{BB962C8B-B14F-4D97-AF65-F5344CB8AC3E}">
        <p14:creationId xmlns:p14="http://schemas.microsoft.com/office/powerpoint/2010/main" val="169432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58580-2BC4-F0AC-B62A-38794714CD99}"/>
            </a:ext>
          </a:extLst>
        </p:cNvPr>
        <p:cNvGrpSpPr/>
        <p:nvPr/>
      </p:nvGrpSpPr>
      <p:grpSpPr>
        <a:xfrm>
          <a:off x="0" y="0"/>
          <a:ext cx="0" cy="0"/>
          <a:chOff x="0" y="0"/>
          <a:chExt cx="0" cy="0"/>
        </a:xfrm>
      </p:grpSpPr>
      <p:sp>
        <p:nvSpPr>
          <p:cNvPr id="47" name="Title 2">
            <a:extLst>
              <a:ext uri="{FF2B5EF4-FFF2-40B4-BE49-F238E27FC236}">
                <a16:creationId xmlns:a16="http://schemas.microsoft.com/office/drawing/2014/main" id="{AFB5F25E-6C08-80DB-5C84-557B4AE89AFD}"/>
              </a:ext>
            </a:extLst>
          </p:cNvPr>
          <p:cNvSpPr txBox="1">
            <a:spLocks/>
          </p:cNvSpPr>
          <p:nvPr/>
        </p:nvSpPr>
        <p:spPr>
          <a:xfrm>
            <a:off x="302399" y="302400"/>
            <a:ext cx="11589563" cy="1978342"/>
          </a:xfrm>
          <a:prstGeom prst="rect">
            <a:avLst/>
          </a:prstGeom>
        </p:spPr>
        <p:txBody>
          <a:bodyPr lIns="0" tIns="0" rIns="0" bIns="0" anchor="t">
            <a:normAutofit/>
          </a:bodyPr>
          <a:lstStyle>
            <a:lvl1pPr algn="l" defTabSz="914400" rtl="0" eaLnBrk="1" latinLnBrk="0" hangingPunct="1">
              <a:lnSpc>
                <a:spcPct val="90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7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48" name="Text Placeholder 3">
            <a:extLst>
              <a:ext uri="{FF2B5EF4-FFF2-40B4-BE49-F238E27FC236}">
                <a16:creationId xmlns:a16="http://schemas.microsoft.com/office/drawing/2014/main" id="{E56626D5-AC8E-1DC0-5DD6-C6CC3AB1F4BF}"/>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49" name="Text Placeholder 3">
            <a:extLst>
              <a:ext uri="{FF2B5EF4-FFF2-40B4-BE49-F238E27FC236}">
                <a16:creationId xmlns:a16="http://schemas.microsoft.com/office/drawing/2014/main" id="{7210872A-B83D-FF92-4A96-915CCCAF711C}"/>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50" name="Title 2">
            <a:extLst>
              <a:ext uri="{FF2B5EF4-FFF2-40B4-BE49-F238E27FC236}">
                <a16:creationId xmlns:a16="http://schemas.microsoft.com/office/drawing/2014/main" id="{020141D5-3CF6-E660-55B2-F51558313729}"/>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51" name="Text Placeholder 1">
            <a:extLst>
              <a:ext uri="{FF2B5EF4-FFF2-40B4-BE49-F238E27FC236}">
                <a16:creationId xmlns:a16="http://schemas.microsoft.com/office/drawing/2014/main" id="{0469BED7-E7F6-86D4-416B-0440D14350B4}"/>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2" name="Group 51">
            <a:extLst>
              <a:ext uri="{FF2B5EF4-FFF2-40B4-BE49-F238E27FC236}">
                <a16:creationId xmlns:a16="http://schemas.microsoft.com/office/drawing/2014/main" id="{F1A122E0-CE00-CA45-2E35-911C0B1D6DEE}"/>
              </a:ext>
            </a:extLst>
          </p:cNvPr>
          <p:cNvGrpSpPr/>
          <p:nvPr/>
        </p:nvGrpSpPr>
        <p:grpSpPr>
          <a:xfrm>
            <a:off x="17183" y="6402918"/>
            <a:ext cx="1783497" cy="230832"/>
            <a:chOff x="17183" y="6402918"/>
            <a:chExt cx="1783497" cy="230832"/>
          </a:xfrm>
        </p:grpSpPr>
        <p:grpSp>
          <p:nvGrpSpPr>
            <p:cNvPr id="53" name="Graphic 14">
              <a:extLst>
                <a:ext uri="{FF2B5EF4-FFF2-40B4-BE49-F238E27FC236}">
                  <a16:creationId xmlns:a16="http://schemas.microsoft.com/office/drawing/2014/main" id="{023019E0-FADB-CF86-3242-AA7F188D0BB2}"/>
                </a:ext>
              </a:extLst>
            </p:cNvPr>
            <p:cNvGrpSpPr/>
            <p:nvPr userDrawn="1"/>
          </p:nvGrpSpPr>
          <p:grpSpPr>
            <a:xfrm>
              <a:off x="302398" y="6478560"/>
              <a:ext cx="1498282" cy="101280"/>
              <a:chOff x="7116965" y="5198681"/>
              <a:chExt cx="1418939" cy="95916"/>
            </a:xfrm>
            <a:solidFill>
              <a:srgbClr val="FFFFFF"/>
            </a:solidFill>
          </p:grpSpPr>
          <p:grpSp>
            <p:nvGrpSpPr>
              <p:cNvPr id="55" name="Graphic 14">
                <a:extLst>
                  <a:ext uri="{FF2B5EF4-FFF2-40B4-BE49-F238E27FC236}">
                    <a16:creationId xmlns:a16="http://schemas.microsoft.com/office/drawing/2014/main" id="{CA022AD5-1013-3BF2-C5CF-127FCAE81F87}"/>
                  </a:ext>
                </a:extLst>
              </p:cNvPr>
              <p:cNvGrpSpPr/>
              <p:nvPr/>
            </p:nvGrpSpPr>
            <p:grpSpPr>
              <a:xfrm>
                <a:off x="7116965" y="5204587"/>
                <a:ext cx="305466" cy="68960"/>
                <a:chOff x="7116965" y="5204587"/>
                <a:chExt cx="305466" cy="68960"/>
              </a:xfrm>
              <a:grpFill/>
            </p:grpSpPr>
            <p:sp>
              <p:nvSpPr>
                <p:cNvPr id="82" name="Freeform: Shape 81">
                  <a:extLst>
                    <a:ext uri="{FF2B5EF4-FFF2-40B4-BE49-F238E27FC236}">
                      <a16:creationId xmlns:a16="http://schemas.microsoft.com/office/drawing/2014/main" id="{A71A95DF-7635-3A1C-5582-DD3849CA874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D93D9351-7531-C779-81D5-CDA87C959AC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D85A1623-A049-79BA-3B4D-418F6B69A6C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5" name="Freeform: Shape 84">
                  <a:extLst>
                    <a:ext uri="{FF2B5EF4-FFF2-40B4-BE49-F238E27FC236}">
                      <a16:creationId xmlns:a16="http://schemas.microsoft.com/office/drawing/2014/main" id="{7A83D40A-D1BA-DF3C-C1EC-8D2DBC7C90D3}"/>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1C76BA5B-6604-F65E-10D0-E052AB5A91F9}"/>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6" name="Freeform: Shape 55">
                <a:extLst>
                  <a:ext uri="{FF2B5EF4-FFF2-40B4-BE49-F238E27FC236}">
                    <a16:creationId xmlns:a16="http://schemas.microsoft.com/office/drawing/2014/main" id="{39181193-D8E6-7798-848B-C1DC546CEE3B}"/>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7" name="Graphic 14">
                <a:extLst>
                  <a:ext uri="{FF2B5EF4-FFF2-40B4-BE49-F238E27FC236}">
                    <a16:creationId xmlns:a16="http://schemas.microsoft.com/office/drawing/2014/main" id="{2F119257-5E68-9356-A558-F705DB4DC074}"/>
                  </a:ext>
                </a:extLst>
              </p:cNvPr>
              <p:cNvGrpSpPr/>
              <p:nvPr/>
            </p:nvGrpSpPr>
            <p:grpSpPr>
              <a:xfrm>
                <a:off x="7447578" y="5198681"/>
                <a:ext cx="270319" cy="73723"/>
                <a:chOff x="7447578" y="5198681"/>
                <a:chExt cx="270319" cy="73723"/>
              </a:xfrm>
              <a:grpFill/>
            </p:grpSpPr>
            <p:sp>
              <p:nvSpPr>
                <p:cNvPr id="79" name="Freeform: Shape 78">
                  <a:extLst>
                    <a:ext uri="{FF2B5EF4-FFF2-40B4-BE49-F238E27FC236}">
                      <a16:creationId xmlns:a16="http://schemas.microsoft.com/office/drawing/2014/main" id="{97549B6B-B382-26AA-6DAF-788609A19896}"/>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1CBA8F4F-3705-CE17-0495-0380420E72EF}"/>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789B3C5A-CD50-552E-AABE-BD55F13B3759}"/>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58" name="Freeform: Shape 57">
                <a:extLst>
                  <a:ext uri="{FF2B5EF4-FFF2-40B4-BE49-F238E27FC236}">
                    <a16:creationId xmlns:a16="http://schemas.microsoft.com/office/drawing/2014/main" id="{31C132C5-777A-5239-74EF-54BD013C7004}"/>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59" name="Graphic 14">
                <a:extLst>
                  <a:ext uri="{FF2B5EF4-FFF2-40B4-BE49-F238E27FC236}">
                    <a16:creationId xmlns:a16="http://schemas.microsoft.com/office/drawing/2014/main" id="{DB8EF312-E97B-1446-53D9-53848322E3A4}"/>
                  </a:ext>
                </a:extLst>
              </p:cNvPr>
              <p:cNvGrpSpPr/>
              <p:nvPr/>
            </p:nvGrpSpPr>
            <p:grpSpPr>
              <a:xfrm>
                <a:off x="7505300" y="5198681"/>
                <a:ext cx="578453" cy="73723"/>
                <a:chOff x="7505300" y="5198681"/>
                <a:chExt cx="578453" cy="73723"/>
              </a:xfrm>
              <a:grpFill/>
            </p:grpSpPr>
            <p:sp>
              <p:nvSpPr>
                <p:cNvPr id="71" name="Freeform: Shape 70">
                  <a:extLst>
                    <a:ext uri="{FF2B5EF4-FFF2-40B4-BE49-F238E27FC236}">
                      <a16:creationId xmlns:a16="http://schemas.microsoft.com/office/drawing/2014/main" id="{2EF15EF7-AC0D-F8BA-964E-9DFDD06018FE}"/>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2" name="Freeform: Shape 71">
                  <a:extLst>
                    <a:ext uri="{FF2B5EF4-FFF2-40B4-BE49-F238E27FC236}">
                      <a16:creationId xmlns:a16="http://schemas.microsoft.com/office/drawing/2014/main" id="{F83A5DD0-CC15-7CA1-BB72-B98F9161C76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F3395A95-4BC4-9DB0-4D20-755FE4AE178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4" name="Freeform: Shape 73">
                  <a:extLst>
                    <a:ext uri="{FF2B5EF4-FFF2-40B4-BE49-F238E27FC236}">
                      <a16:creationId xmlns:a16="http://schemas.microsoft.com/office/drawing/2014/main" id="{3CEBFFB3-7270-BF99-205A-F3F58A883BA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5010DFBC-4DF8-624E-C653-2C699794619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D6224D61-0A68-1D08-2B6E-A63E5F84B62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A3EDB3B2-82F3-C93F-72EE-A129FA71AD13}"/>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FAB9DF8B-07AA-6791-45DA-6CDEFB0B2561}"/>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60" name="Freeform: Shape 59">
                <a:extLst>
                  <a:ext uri="{FF2B5EF4-FFF2-40B4-BE49-F238E27FC236}">
                    <a16:creationId xmlns:a16="http://schemas.microsoft.com/office/drawing/2014/main" id="{7C5FC998-7382-BDE6-87E9-F848879375BF}"/>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61" name="Graphic 14">
                <a:extLst>
                  <a:ext uri="{FF2B5EF4-FFF2-40B4-BE49-F238E27FC236}">
                    <a16:creationId xmlns:a16="http://schemas.microsoft.com/office/drawing/2014/main" id="{F2403314-C4B6-7D6F-6376-6C468118F99F}"/>
                  </a:ext>
                </a:extLst>
              </p:cNvPr>
              <p:cNvGrpSpPr/>
              <p:nvPr/>
            </p:nvGrpSpPr>
            <p:grpSpPr>
              <a:xfrm>
                <a:off x="7905540" y="5220017"/>
                <a:ext cx="352043" cy="52387"/>
                <a:chOff x="7905540" y="5220017"/>
                <a:chExt cx="352043" cy="52387"/>
              </a:xfrm>
              <a:grpFill/>
            </p:grpSpPr>
            <p:sp>
              <p:nvSpPr>
                <p:cNvPr id="69" name="Freeform: Shape 68">
                  <a:extLst>
                    <a:ext uri="{FF2B5EF4-FFF2-40B4-BE49-F238E27FC236}">
                      <a16:creationId xmlns:a16="http://schemas.microsoft.com/office/drawing/2014/main" id="{42C9945B-4773-85A9-0BC8-397F7F60102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EBBB13D4-D58A-8FA0-37C8-861181B14C67}"/>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62" name="Graphic 14">
                <a:extLst>
                  <a:ext uri="{FF2B5EF4-FFF2-40B4-BE49-F238E27FC236}">
                    <a16:creationId xmlns:a16="http://schemas.microsoft.com/office/drawing/2014/main" id="{06BC6D51-B18A-4F1B-4A83-1420A0D6C6A6}"/>
                  </a:ext>
                </a:extLst>
              </p:cNvPr>
              <p:cNvGrpSpPr/>
              <p:nvPr/>
            </p:nvGrpSpPr>
            <p:grpSpPr>
              <a:xfrm>
                <a:off x="8280920" y="5223256"/>
                <a:ext cx="254984" cy="71342"/>
                <a:chOff x="8280920" y="5223256"/>
                <a:chExt cx="254984" cy="71342"/>
              </a:xfrm>
              <a:grpFill/>
            </p:grpSpPr>
            <p:sp>
              <p:nvSpPr>
                <p:cNvPr id="63" name="Freeform: Shape 62">
                  <a:extLst>
                    <a:ext uri="{FF2B5EF4-FFF2-40B4-BE49-F238E27FC236}">
                      <a16:creationId xmlns:a16="http://schemas.microsoft.com/office/drawing/2014/main" id="{2D5A5B50-49FE-6B65-345C-110A7AF56184}"/>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4" name="Freeform: Shape 63">
                  <a:extLst>
                    <a:ext uri="{FF2B5EF4-FFF2-40B4-BE49-F238E27FC236}">
                      <a16:creationId xmlns:a16="http://schemas.microsoft.com/office/drawing/2014/main" id="{0C4D8F22-3CE2-3466-3C47-A44D35226CAF}"/>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5" name="Freeform: Shape 64">
                  <a:extLst>
                    <a:ext uri="{FF2B5EF4-FFF2-40B4-BE49-F238E27FC236}">
                      <a16:creationId xmlns:a16="http://schemas.microsoft.com/office/drawing/2014/main" id="{C224170E-617E-593F-387E-153FAB351C7C}"/>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6" name="Freeform: Shape 65">
                  <a:extLst>
                    <a:ext uri="{FF2B5EF4-FFF2-40B4-BE49-F238E27FC236}">
                      <a16:creationId xmlns:a16="http://schemas.microsoft.com/office/drawing/2014/main" id="{9965FA69-0747-9D8E-8577-B2450CF53E9D}"/>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C2CA6CED-F11A-DD7A-80B3-7EE895535BB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5FA49594-0F38-149E-BD98-B9C247827F1E}"/>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grpSp>
        </p:grpSp>
        <p:sp>
          <p:nvSpPr>
            <p:cNvPr id="54" name="TextBox 53">
              <a:extLst>
                <a:ext uri="{FF2B5EF4-FFF2-40B4-BE49-F238E27FC236}">
                  <a16:creationId xmlns:a16="http://schemas.microsoft.com/office/drawing/2014/main" id="{DF8CD030-89FC-3560-6783-455799515DCA}"/>
                </a:ext>
              </a:extLst>
            </p:cNvPr>
            <p:cNvSpPr txBox="1"/>
            <p:nvPr userDrawn="1"/>
          </p:nvSpPr>
          <p:spPr>
            <a:xfrm>
              <a:off x="17183" y="6402918"/>
              <a:ext cx="613514" cy="230832"/>
            </a:xfrm>
            <a:prstGeom prst="rect">
              <a:avLst/>
            </a:prstGeom>
            <a:solidFill>
              <a:srgbClr val="CCBCB8"/>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880592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B372F-5FE8-C5BF-36A2-6593D4F1D41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FD776E-5AAD-2DAA-F09E-7E2CF675641F}"/>
              </a:ext>
            </a:extLst>
          </p:cNvPr>
          <p:cNvSpPr>
            <a:spLocks noGrp="1"/>
          </p:cNvSpPr>
          <p:nvPr>
            <p:ph type="body" sz="quarter" idx="20"/>
          </p:nvPr>
        </p:nvSpPr>
        <p:spPr>
          <a:xfrm>
            <a:off x="1094636" y="3244761"/>
            <a:ext cx="10002727" cy="900111"/>
          </a:xfrm>
        </p:spPr>
        <p:txBody>
          <a:bodyPr>
            <a:normAutofit/>
          </a:bodyPr>
          <a:lstStyle/>
          <a:p>
            <a:pPr algn="ctr">
              <a:spcAft>
                <a:spcPts val="600"/>
              </a:spcAft>
            </a:pPr>
            <a:r>
              <a:rPr lang="en-US" sz="4400">
                <a:solidFill>
                  <a:schemeClr val="bg1"/>
                </a:solidFill>
              </a:rPr>
              <a:t>We bring progress to life</a:t>
            </a:r>
          </a:p>
        </p:txBody>
      </p:sp>
    </p:spTree>
    <p:extLst>
      <p:ext uri="{BB962C8B-B14F-4D97-AF65-F5344CB8AC3E}">
        <p14:creationId xmlns:p14="http://schemas.microsoft.com/office/powerpoint/2010/main" val="263629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A5D6C37-F28C-5C91-881E-18EF9F44F167}"/>
              </a:ext>
            </a:extLst>
          </p:cNvPr>
          <p:cNvSpPr>
            <a:spLocks noGrp="1"/>
          </p:cNvSpPr>
          <p:nvPr>
            <p:ph type="title"/>
          </p:nvPr>
        </p:nvSpPr>
        <p:spPr/>
        <p:txBody>
          <a:bodyPr/>
          <a:lstStyle/>
          <a:p>
            <a:endParaRPr lang="en-US"/>
          </a:p>
        </p:txBody>
      </p:sp>
      <p:sp>
        <p:nvSpPr>
          <p:cNvPr id="6" name="Text Placeholder 5">
            <a:extLst>
              <a:ext uri="{FF2B5EF4-FFF2-40B4-BE49-F238E27FC236}">
                <a16:creationId xmlns:a16="http://schemas.microsoft.com/office/drawing/2014/main" id="{F452028F-BA8A-3C54-7D1B-C1BE562D9BF6}"/>
              </a:ext>
            </a:extLst>
          </p:cNvPr>
          <p:cNvSpPr>
            <a:spLocks noGrp="1"/>
          </p:cNvSpPr>
          <p:nvPr>
            <p:ph type="body" idx="11"/>
          </p:nvPr>
        </p:nvSpPr>
        <p:spPr/>
        <p:txBody>
          <a:bodyPr/>
          <a:lstStyle/>
          <a:p>
            <a:endParaRPr lang="en-US"/>
          </a:p>
        </p:txBody>
      </p:sp>
      <p:sp>
        <p:nvSpPr>
          <p:cNvPr id="7" name="Text Placeholder 6">
            <a:extLst>
              <a:ext uri="{FF2B5EF4-FFF2-40B4-BE49-F238E27FC236}">
                <a16:creationId xmlns:a16="http://schemas.microsoft.com/office/drawing/2014/main" id="{CBF60437-7277-D1FF-220C-F403197FEF0A}"/>
              </a:ext>
            </a:extLst>
          </p:cNvPr>
          <p:cNvSpPr>
            <a:spLocks noGrp="1"/>
          </p:cNvSpPr>
          <p:nvPr>
            <p:ph type="body" sz="quarter" idx="23"/>
          </p:nvPr>
        </p:nvSpPr>
        <p:spPr/>
        <p:txBody>
          <a:bodyPr/>
          <a:lstStyle/>
          <a:p>
            <a:endParaRPr lang="en-US"/>
          </a:p>
        </p:txBody>
      </p:sp>
      <p:sp>
        <p:nvSpPr>
          <p:cNvPr id="8" name="Text Placeholder 7">
            <a:extLst>
              <a:ext uri="{FF2B5EF4-FFF2-40B4-BE49-F238E27FC236}">
                <a16:creationId xmlns:a16="http://schemas.microsoft.com/office/drawing/2014/main" id="{6D2DED83-F965-21AD-0B2F-6B6B143F4B18}"/>
              </a:ext>
            </a:extLst>
          </p:cNvPr>
          <p:cNvSpPr>
            <a:spLocks noGrp="1"/>
          </p:cNvSpPr>
          <p:nvPr>
            <p:ph type="body" sz="quarter" idx="24"/>
          </p:nvPr>
        </p:nvSpPr>
        <p:spPr/>
        <p:txBody>
          <a:bodyPr/>
          <a:lstStyle/>
          <a:p>
            <a:endParaRPr lang="en-US"/>
          </a:p>
        </p:txBody>
      </p:sp>
      <p:sp>
        <p:nvSpPr>
          <p:cNvPr id="9" name="Text Placeholder 8">
            <a:extLst>
              <a:ext uri="{FF2B5EF4-FFF2-40B4-BE49-F238E27FC236}">
                <a16:creationId xmlns:a16="http://schemas.microsoft.com/office/drawing/2014/main" id="{3AEAC2DA-DB29-7FEA-DB71-83FD7CA42C26}"/>
              </a:ext>
            </a:extLst>
          </p:cNvPr>
          <p:cNvSpPr>
            <a:spLocks noGrp="1"/>
          </p:cNvSpPr>
          <p:nvPr>
            <p:ph type="body" sz="quarter" idx="26"/>
          </p:nvPr>
        </p:nvSpPr>
        <p:spPr/>
        <p:txBody>
          <a:bodyPr/>
          <a:lstStyle/>
          <a:p>
            <a:endParaRPr lang="en-US"/>
          </a:p>
        </p:txBody>
      </p:sp>
      <p:pic>
        <p:nvPicPr>
          <p:cNvPr id="11" name="Picture 10">
            <a:extLst>
              <a:ext uri="{FF2B5EF4-FFF2-40B4-BE49-F238E27FC236}">
                <a16:creationId xmlns:a16="http://schemas.microsoft.com/office/drawing/2014/main" id="{97CCF244-09BC-5683-7509-3C60EEA2D55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Tree>
    <p:extLst>
      <p:ext uri="{BB962C8B-B14F-4D97-AF65-F5344CB8AC3E}">
        <p14:creationId xmlns:p14="http://schemas.microsoft.com/office/powerpoint/2010/main" val="231288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E686-A9A4-3C93-F195-24A02A752C15}"/>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0A520AFC-FBD1-99B2-22C0-6428E61E738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9" name="Rectangle 8">
            <a:extLst>
              <a:ext uri="{FF2B5EF4-FFF2-40B4-BE49-F238E27FC236}">
                <a16:creationId xmlns:a16="http://schemas.microsoft.com/office/drawing/2014/main" id="{4A8A3877-7705-B9EE-1882-EAF1D3EE6AFD}"/>
              </a:ext>
            </a:extLst>
          </p:cNvPr>
          <p:cNvSpPr/>
          <p:nvPr/>
        </p:nvSpPr>
        <p:spPr>
          <a:xfrm>
            <a:off x="5061098" y="0"/>
            <a:ext cx="7130902" cy="6858000"/>
          </a:xfrm>
          <a:prstGeom prst="rect">
            <a:avLst/>
          </a:prstGeom>
          <a:solidFill>
            <a:srgbClr val="E4DF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 name="Imagem 2">
            <a:extLst>
              <a:ext uri="{FF2B5EF4-FFF2-40B4-BE49-F238E27FC236}">
                <a16:creationId xmlns:a16="http://schemas.microsoft.com/office/drawing/2014/main" id="{37AA07B4-5859-7DA8-C438-E8B15004FD45}"/>
              </a:ext>
            </a:extLst>
          </p:cNvPr>
          <p:cNvPicPr>
            <a:picLocks noChangeAspect="1"/>
          </p:cNvPicPr>
          <p:nvPr/>
        </p:nvPicPr>
        <p:blipFill>
          <a:blip r:embed="rId6"/>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B132860E-4AEF-C0A5-1568-B740B2C20062}"/>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50DD06F3-0293-913D-CED3-C51AD14F5E48}"/>
              </a:ext>
            </a:extLst>
          </p:cNvPr>
          <p:cNvCxnSpPr>
            <a:cxnSpLocks/>
          </p:cNvCxnSpPr>
          <p:nvPr/>
        </p:nvCxnSpPr>
        <p:spPr>
          <a:xfrm>
            <a:off x="1895301" y="1908062"/>
            <a:ext cx="3633629"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375F3ABF-97AF-3AB5-2729-494679BCAF04}"/>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a:ea typeface="+mn-ea"/>
              <a:cs typeface="Arial"/>
              <a:sym typeface="Arial"/>
            </a:endParaRPr>
          </a:p>
        </p:txBody>
      </p:sp>
      <p:sp>
        <p:nvSpPr>
          <p:cNvPr id="26" name="CaixaDeTexto 25">
            <a:extLst>
              <a:ext uri="{FF2B5EF4-FFF2-40B4-BE49-F238E27FC236}">
                <a16:creationId xmlns:a16="http://schemas.microsoft.com/office/drawing/2014/main" id="{B69B55BD-7471-5C8E-5922-C6437CCB5370}"/>
              </a:ext>
            </a:extLst>
          </p:cNvPr>
          <p:cNvSpPr txBox="1"/>
          <p:nvPr/>
        </p:nvSpPr>
        <p:spPr>
          <a:xfrm>
            <a:off x="2475067" y="4436501"/>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prstClr val="black"/>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prstClr val="black"/>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prstClr val="black"/>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8552CB04-568D-0D03-09C0-8D62DD3027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59379" y="3827454"/>
            <a:ext cx="468456" cy="468456"/>
          </a:xfrm>
          <a:prstGeom prst="rect">
            <a:avLst/>
          </a:prstGeom>
        </p:spPr>
      </p:pic>
      <p:pic>
        <p:nvPicPr>
          <p:cNvPr id="5" name="Picture 4">
            <a:extLst>
              <a:ext uri="{FF2B5EF4-FFF2-40B4-BE49-F238E27FC236}">
                <a16:creationId xmlns:a16="http://schemas.microsoft.com/office/drawing/2014/main" id="{0D1FFA8A-033C-039B-1FC5-9EA54F3BB5F9}"/>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2547195" y="2116641"/>
            <a:ext cx="1322947" cy="1511939"/>
          </a:xfrm>
          <a:prstGeom prst="rect">
            <a:avLst/>
          </a:prstGeom>
        </p:spPr>
      </p:pic>
      <p:pic>
        <p:nvPicPr>
          <p:cNvPr id="6" name="Picture 5">
            <a:extLst>
              <a:ext uri="{FF2B5EF4-FFF2-40B4-BE49-F238E27FC236}">
                <a16:creationId xmlns:a16="http://schemas.microsoft.com/office/drawing/2014/main" id="{F1568366-023D-1917-7447-7C8F0BF32E2B}"/>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Lst>
          </a:blip>
          <a:stretch>
            <a:fillRect/>
          </a:stretch>
        </p:blipFill>
        <p:spPr>
          <a:xfrm>
            <a:off x="2569441" y="5408089"/>
            <a:ext cx="1012024" cy="1158340"/>
          </a:xfrm>
          <a:prstGeom prst="rect">
            <a:avLst/>
          </a:prstGeom>
        </p:spPr>
      </p:pic>
      <p:pic>
        <p:nvPicPr>
          <p:cNvPr id="2" name="BONDAID 1X1_3003">
            <a:hlinkClick r:id="" action="ppaction://media"/>
            <a:extLst>
              <a:ext uri="{FF2B5EF4-FFF2-40B4-BE49-F238E27FC236}">
                <a16:creationId xmlns:a16="http://schemas.microsoft.com/office/drawing/2014/main" id="{20ADFB1E-12FD-32FF-043A-2DA74FB19E57}"/>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5314870" y="-16663"/>
            <a:ext cx="6874664" cy="6874664"/>
          </a:xfrm>
          <a:prstGeom prst="rect">
            <a:avLst/>
          </a:prstGeom>
        </p:spPr>
      </p:pic>
    </p:spTree>
    <p:extLst>
      <p:ext uri="{BB962C8B-B14F-4D97-AF65-F5344CB8AC3E}">
        <p14:creationId xmlns:p14="http://schemas.microsoft.com/office/powerpoint/2010/main" val="270901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E686-A9A4-3C93-F195-24A02A752C15}"/>
            </a:ext>
          </a:extLst>
        </p:cNvPr>
        <p:cNvGrpSpPr/>
        <p:nvPr/>
      </p:nvGrpSpPr>
      <p:grpSpPr>
        <a:xfrm>
          <a:off x="0" y="0"/>
          <a:ext cx="0" cy="0"/>
          <a:chOff x="0" y="0"/>
          <a:chExt cx="0" cy="0"/>
        </a:xfrm>
      </p:grpSpPr>
      <p:pic>
        <p:nvPicPr>
          <p:cNvPr id="33" name="Imagem 32">
            <a:extLst>
              <a:ext uri="{FF2B5EF4-FFF2-40B4-BE49-F238E27FC236}">
                <a16:creationId xmlns:a16="http://schemas.microsoft.com/office/drawing/2014/main" id="{0A520AFC-FBD1-99B2-22C0-6428E61E738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pic>
        <p:nvPicPr>
          <p:cNvPr id="3" name="Imagem 2">
            <a:extLst>
              <a:ext uri="{FF2B5EF4-FFF2-40B4-BE49-F238E27FC236}">
                <a16:creationId xmlns:a16="http://schemas.microsoft.com/office/drawing/2014/main" id="{37AA07B4-5859-7DA8-C438-E8B15004FD45}"/>
              </a:ext>
            </a:extLst>
          </p:cNvPr>
          <p:cNvPicPr>
            <a:picLocks noChangeAspect="1"/>
          </p:cNvPicPr>
          <p:nvPr/>
        </p:nvPicPr>
        <p:blipFill>
          <a:blip r:embed="rId6"/>
          <a:stretch>
            <a:fillRect/>
          </a:stretch>
        </p:blipFill>
        <p:spPr>
          <a:xfrm>
            <a:off x="531593" y="458599"/>
            <a:ext cx="1024555" cy="5873691"/>
          </a:xfrm>
          <a:prstGeom prst="rect">
            <a:avLst/>
          </a:prstGeom>
        </p:spPr>
      </p:pic>
      <p:cxnSp>
        <p:nvCxnSpPr>
          <p:cNvPr id="4" name="Conector Reto 35">
            <a:extLst>
              <a:ext uri="{FF2B5EF4-FFF2-40B4-BE49-F238E27FC236}">
                <a16:creationId xmlns:a16="http://schemas.microsoft.com/office/drawing/2014/main" id="{B132860E-4AEF-C0A5-1568-B740B2C20062}"/>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8" name="Conector Reto 38">
            <a:extLst>
              <a:ext uri="{FF2B5EF4-FFF2-40B4-BE49-F238E27FC236}">
                <a16:creationId xmlns:a16="http://schemas.microsoft.com/office/drawing/2014/main" id="{50DD06F3-0293-913D-CED3-C51AD14F5E48}"/>
              </a:ext>
            </a:extLst>
          </p:cNvPr>
          <p:cNvCxnSpPr>
            <a:cxnSpLocks/>
          </p:cNvCxnSpPr>
          <p:nvPr/>
        </p:nvCxnSpPr>
        <p:spPr>
          <a:xfrm>
            <a:off x="1895301" y="1908062"/>
            <a:ext cx="5263488" cy="0"/>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375F3ABF-97AF-3AB5-2729-494679BCAF04}"/>
              </a:ext>
            </a:extLst>
          </p:cNvPr>
          <p:cNvSpPr txBox="1"/>
          <p:nvPr/>
        </p:nvSpPr>
        <p:spPr>
          <a:xfrm>
            <a:off x="2118578" y="689601"/>
            <a:ext cx="2547177" cy="156966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rPr>
              <a:t>featuring</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latin typeface="DM Sans 14pt" pitchFamily="2" charset="77"/>
                <a:ea typeface="+mn-ea"/>
                <a:cs typeface="Arial"/>
                <a:sym typeface="Arial"/>
              </a:rPr>
              <a:t>OXY 229 CB</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3200" b="0" i="0" u="none" strike="noStrike" kern="0" cap="none" spc="0" normalizeH="0" baseline="0" noProof="0">
              <a:ln>
                <a:noFill/>
              </a:ln>
              <a:solidFill>
                <a:srgbClr val="000000"/>
              </a:solidFill>
              <a:effectLst/>
              <a:uLnTx/>
              <a:uFillTx/>
              <a:latin typeface="DM Sans 14pt" pitchFamily="2" charset="77"/>
              <a:ea typeface="+mn-ea"/>
              <a:cs typeface="Arial"/>
              <a:sym typeface="Arial"/>
            </a:endParaRPr>
          </a:p>
        </p:txBody>
      </p:sp>
      <p:pic>
        <p:nvPicPr>
          <p:cNvPr id="20" name="Gráfico 19">
            <a:extLst>
              <a:ext uri="{FF2B5EF4-FFF2-40B4-BE49-F238E27FC236}">
                <a16:creationId xmlns:a16="http://schemas.microsoft.com/office/drawing/2014/main" id="{1F0D9707-B6CE-F6BF-4D1C-F680BB8072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98990" y="1029452"/>
            <a:ext cx="1320171" cy="1516179"/>
          </a:xfrm>
          <a:prstGeom prst="rect">
            <a:avLst/>
          </a:prstGeom>
        </p:spPr>
      </p:pic>
      <p:pic>
        <p:nvPicPr>
          <p:cNvPr id="24" name="Gráfico 23">
            <a:extLst>
              <a:ext uri="{FF2B5EF4-FFF2-40B4-BE49-F238E27FC236}">
                <a16:creationId xmlns:a16="http://schemas.microsoft.com/office/drawing/2014/main" id="{2C19BD03-3049-6B2E-8C70-FE466B3B5C4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86806" y="4444045"/>
            <a:ext cx="1014628" cy="1158752"/>
          </a:xfrm>
          <a:prstGeom prst="rect">
            <a:avLst/>
          </a:prstGeom>
        </p:spPr>
      </p:pic>
      <p:sp>
        <p:nvSpPr>
          <p:cNvPr id="26" name="CaixaDeTexto 25">
            <a:extLst>
              <a:ext uri="{FF2B5EF4-FFF2-40B4-BE49-F238E27FC236}">
                <a16:creationId xmlns:a16="http://schemas.microsoft.com/office/drawing/2014/main" id="{B69B55BD-7471-5C8E-5922-C6437CCB5370}"/>
              </a:ext>
            </a:extLst>
          </p:cNvPr>
          <p:cNvSpPr txBox="1"/>
          <p:nvPr/>
        </p:nvSpPr>
        <p:spPr>
          <a:xfrm>
            <a:off x="9914678" y="3472456"/>
            <a:ext cx="173777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a:ln>
                  <a:noFill/>
                </a:ln>
                <a:solidFill>
                  <a:srgbClr val="F0F0F0"/>
                </a:solidFill>
                <a:effectLst/>
                <a:uLnTx/>
                <a:uFillTx/>
                <a:latin typeface="DM Sans 14pt" pitchFamily="2" charset="77"/>
                <a:ea typeface="+mn-ea"/>
                <a:cs typeface="Arial"/>
                <a:sym typeface="Arial"/>
              </a:rPr>
              <a:t>BIOTECH</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Derived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a:ln>
                  <a:noFill/>
                </a:ln>
                <a:solidFill>
                  <a:srgbClr val="F0F0F0"/>
                </a:solidFill>
                <a:effectLst/>
                <a:uLnTx/>
                <a:uFillTx/>
                <a:latin typeface="DM Sans 14pt" pitchFamily="2" charset="77"/>
                <a:ea typeface="+mn-ea"/>
                <a:cs typeface="Arial"/>
                <a:sym typeface="Arial"/>
              </a:rPr>
              <a:t>Technology</a:t>
            </a:r>
          </a:p>
        </p:txBody>
      </p:sp>
      <p:pic>
        <p:nvPicPr>
          <p:cNvPr id="35" name="Gráfico 34">
            <a:extLst>
              <a:ext uri="{FF2B5EF4-FFF2-40B4-BE49-F238E27FC236}">
                <a16:creationId xmlns:a16="http://schemas.microsoft.com/office/drawing/2014/main" id="{8552CB04-568D-0D03-09C0-8D62DD30276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98990" y="2863409"/>
            <a:ext cx="468456" cy="468456"/>
          </a:xfrm>
          <a:prstGeom prst="rect">
            <a:avLst/>
          </a:prstGeom>
        </p:spPr>
      </p:pic>
      <p:pic>
        <p:nvPicPr>
          <p:cNvPr id="2" name="Picture 1">
            <a:extLst>
              <a:ext uri="{FF2B5EF4-FFF2-40B4-BE49-F238E27FC236}">
                <a16:creationId xmlns:a16="http://schemas.microsoft.com/office/drawing/2014/main" id="{00820D8F-E2C7-B6B2-7035-46338D94B6D8}"/>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5" name="BONDAID 1X1_3003">
            <a:hlinkClick r:id="" action="ppaction://media"/>
            <a:extLst>
              <a:ext uri="{FF2B5EF4-FFF2-40B4-BE49-F238E27FC236}">
                <a16:creationId xmlns:a16="http://schemas.microsoft.com/office/drawing/2014/main" id="{C89D7A5E-5048-F0BE-9075-6AD7CD5C3F2E}"/>
              </a:ext>
            </a:extLst>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2178324" y="2155341"/>
            <a:ext cx="4166213" cy="4166213"/>
          </a:xfrm>
          <a:prstGeom prst="rect">
            <a:avLst/>
          </a:prstGeom>
        </p:spPr>
      </p:pic>
    </p:spTree>
    <p:extLst>
      <p:ext uri="{BB962C8B-B14F-4D97-AF65-F5344CB8AC3E}">
        <p14:creationId xmlns:p14="http://schemas.microsoft.com/office/powerpoint/2010/main" val="194777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9B989-A261-4045-8B09-2FE3B26E62F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6EAA164-18EC-9E06-50FB-90B5AE1A2447}"/>
              </a:ext>
            </a:extLst>
          </p:cNvPr>
          <p:cNvPicPr>
            <a:picLocks noChangeAspect="1"/>
          </p:cNvPicPr>
          <p:nvPr/>
        </p:nvPicPr>
        <p:blipFill>
          <a:blip r:embed="rId3">
            <a:alphaModFix amt="60000"/>
          </a:blip>
          <a:stretch>
            <a:fillRect/>
          </a:stretch>
        </p:blipFill>
        <p:spPr>
          <a:xfrm>
            <a:off x="2531162" y="792607"/>
            <a:ext cx="687604" cy="3615237"/>
          </a:xfrm>
          <a:prstGeom prst="rect">
            <a:avLst/>
          </a:prstGeom>
        </p:spPr>
      </p:pic>
      <p:sp>
        <p:nvSpPr>
          <p:cNvPr id="13" name="CaixaDeTexto 12">
            <a:extLst>
              <a:ext uri="{FF2B5EF4-FFF2-40B4-BE49-F238E27FC236}">
                <a16:creationId xmlns:a16="http://schemas.microsoft.com/office/drawing/2014/main" id="{BFF86B51-866D-661D-B87E-D2C303A80DC7}"/>
              </a:ext>
            </a:extLst>
          </p:cNvPr>
          <p:cNvSpPr txBox="1"/>
          <p:nvPr/>
        </p:nvSpPr>
        <p:spPr>
          <a:xfrm>
            <a:off x="1990907" y="1163146"/>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PREPARE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TREAT</a:t>
            </a:r>
          </a:p>
        </p:txBody>
      </p:sp>
      <p:sp>
        <p:nvSpPr>
          <p:cNvPr id="14" name="CaixaDeTexto 13">
            <a:extLst>
              <a:ext uri="{FF2B5EF4-FFF2-40B4-BE49-F238E27FC236}">
                <a16:creationId xmlns:a16="http://schemas.microsoft.com/office/drawing/2014/main" id="{C298D94B-3431-5FED-8677-6E50E467884C}"/>
              </a:ext>
            </a:extLst>
          </p:cNvPr>
          <p:cNvSpPr txBox="1"/>
          <p:nvPr/>
        </p:nvSpPr>
        <p:spPr>
          <a:xfrm>
            <a:off x="1990907" y="951104"/>
            <a:ext cx="2253483"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1 – PRE-SHAMPOO</a:t>
            </a:r>
          </a:p>
        </p:txBody>
      </p:sp>
      <p:pic>
        <p:nvPicPr>
          <p:cNvPr id="31" name="Imagem 30">
            <a:extLst>
              <a:ext uri="{FF2B5EF4-FFF2-40B4-BE49-F238E27FC236}">
                <a16:creationId xmlns:a16="http://schemas.microsoft.com/office/drawing/2014/main" id="{6B42401D-233E-D470-4103-07B826590BF7}"/>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36" name="Conector Reto 35">
            <a:extLst>
              <a:ext uri="{FF2B5EF4-FFF2-40B4-BE49-F238E27FC236}">
                <a16:creationId xmlns:a16="http://schemas.microsoft.com/office/drawing/2014/main" id="{11ADCE61-FC86-DBC1-4A0F-F7C28EDFCE47}"/>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983835D-8837-52EB-7068-CAC269BBE1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3" name="Table 2">
            <a:extLst>
              <a:ext uri="{FF2B5EF4-FFF2-40B4-BE49-F238E27FC236}">
                <a16:creationId xmlns:a16="http://schemas.microsoft.com/office/drawing/2014/main" id="{685F61CD-0E30-ADFA-7613-E361CBE81E43}"/>
              </a:ext>
            </a:extLst>
          </p:cNvPr>
          <p:cNvGraphicFramePr>
            <a:graphicFrameLocks noGrp="1"/>
          </p:cNvGraphicFramePr>
          <p:nvPr/>
        </p:nvGraphicFramePr>
        <p:xfrm>
          <a:off x="3964801" y="704280"/>
          <a:ext cx="8078180" cy="5571434"/>
        </p:xfrm>
        <a:graphic>
          <a:graphicData uri="http://schemas.openxmlformats.org/drawingml/2006/table">
            <a:tbl>
              <a:tblPr firstRow="1" bandRow="1">
                <a:tableStyleId>{5C22544A-7EE6-4342-B048-85BDC9FD1C3A}</a:tableStyleId>
              </a:tblPr>
              <a:tblGrid>
                <a:gridCol w="513538">
                  <a:extLst>
                    <a:ext uri="{9D8B030D-6E8A-4147-A177-3AD203B41FA5}">
                      <a16:colId xmlns:a16="http://schemas.microsoft.com/office/drawing/2014/main" val="20000"/>
                    </a:ext>
                  </a:extLst>
                </a:gridCol>
                <a:gridCol w="1849432">
                  <a:extLst>
                    <a:ext uri="{9D8B030D-6E8A-4147-A177-3AD203B41FA5}">
                      <a16:colId xmlns:a16="http://schemas.microsoft.com/office/drawing/2014/main" val="20001"/>
                    </a:ext>
                  </a:extLst>
                </a:gridCol>
                <a:gridCol w="4921220">
                  <a:extLst>
                    <a:ext uri="{9D8B030D-6E8A-4147-A177-3AD203B41FA5}">
                      <a16:colId xmlns:a16="http://schemas.microsoft.com/office/drawing/2014/main" val="20002"/>
                    </a:ext>
                  </a:extLst>
                </a:gridCol>
                <a:gridCol w="793990">
                  <a:extLst>
                    <a:ext uri="{9D8B030D-6E8A-4147-A177-3AD203B41FA5}">
                      <a16:colId xmlns:a16="http://schemas.microsoft.com/office/drawing/2014/main" val="20003"/>
                    </a:ext>
                  </a:extLst>
                </a:gridCol>
              </a:tblGrid>
              <a:tr h="170605">
                <a:tc>
                  <a:txBody>
                    <a:bodyPr/>
                    <a:lstStyle/>
                    <a:p>
                      <a:pPr algn="ctr">
                        <a:defRPr sz="1100" b="1">
                          <a:latin typeface="Calibri"/>
                        </a:defRPr>
                      </a:pPr>
                      <a:r>
                        <a:rPr sz="800">
                          <a:solidFill>
                            <a:schemeClr val="tx1"/>
                          </a:solidFill>
                          <a:latin typeface="DM Sans" pitchFamily="2" charset="0"/>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INCI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latin typeface="Calibri"/>
                        </a:defRPr>
                      </a:pPr>
                      <a:r>
                        <a:rPr sz="800">
                          <a:solidFill>
                            <a:schemeClr val="tx1"/>
                          </a:solidFill>
                          <a:latin typeface="DM Sans" pitchFamily="2" charset="0"/>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170605">
                <a:tc rowSpan="4">
                  <a:txBody>
                    <a:bodyPr/>
                    <a:lstStyle/>
                    <a:p>
                      <a:pPr algn="ctr">
                        <a:defRPr sz="1000">
                          <a:latin typeface="Calibri"/>
                        </a:defRPr>
                      </a:pPr>
                      <a:r>
                        <a:rPr sz="800">
                          <a:solidFill>
                            <a:schemeClr val="tx1"/>
                          </a:solidFill>
                          <a:latin typeface="DM Sans" pitchFamily="2" charset="0"/>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69.50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Citric Acid Anhydrous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CITRIC ACID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Polycos</a:t>
                      </a:r>
                      <a:r>
                        <a:rPr sz="800">
                          <a:solidFill>
                            <a:schemeClr val="tx1"/>
                          </a:solidFill>
                          <a:latin typeface="DM Sans" pitchFamily="2" charset="0"/>
                        </a:rPr>
                        <a:t> CA-50 ECO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GUAR HYDROXYPROPYLTRIMONIUM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Edeta</a:t>
                      </a:r>
                      <a:r>
                        <a:rPr sz="800">
                          <a:solidFill>
                            <a:schemeClr val="tx1"/>
                          </a:solidFill>
                          <a:latin typeface="DM Sans" pitchFamily="2" charset="0"/>
                        </a:rPr>
                        <a:t>® BD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DISODIUM EDTA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70605">
                <a:tc rowSpan="4">
                  <a:txBody>
                    <a:bodyPr/>
                    <a:lstStyle/>
                    <a:p>
                      <a:pPr algn="ctr">
                        <a:defRPr sz="1000">
                          <a:latin typeface="Calibri"/>
                        </a:defRPr>
                      </a:pPr>
                      <a:r>
                        <a:rPr sz="800">
                          <a:solidFill>
                            <a:schemeClr val="tx1"/>
                          </a:solidFill>
                          <a:latin typeface="DM Sans" pitchFamily="2" charset="0"/>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TEGO Betain F50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COCAMIDOPROPYL BETAINE,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PLANTACARE® 818 UP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COCO-GLUCOSIDE,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5.50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68093">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Prebiulin C90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CELLULOSE GUM, XANTHAN GUM, INULIN, CELLULOSE, GLUCOSE, FRUCTOSE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170605">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D‑Panthenol 75 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PANTHENOL, AQUA, PANTOLACTONE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70605">
                <a:tc rowSpan="10">
                  <a:txBody>
                    <a:bodyPr/>
                    <a:lstStyle/>
                    <a:p>
                      <a:pPr algn="ctr">
                        <a:defRPr sz="1000">
                          <a:latin typeface="Calibri"/>
                        </a:defRPr>
                      </a:pPr>
                      <a:r>
                        <a:rPr sz="800">
                          <a:solidFill>
                            <a:schemeClr val="tx1"/>
                          </a:solidFill>
                          <a:latin typeface="DM Sans" pitchFamily="2" charset="0"/>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DL‑alpha‑</a:t>
                      </a:r>
                      <a:r>
                        <a:rPr sz="800" b="1" err="1">
                          <a:solidFill>
                            <a:schemeClr val="tx1"/>
                          </a:solidFill>
                          <a:latin typeface="DM Sans" pitchFamily="2" charset="0"/>
                        </a:rPr>
                        <a:t>Tocopheryl</a:t>
                      </a:r>
                      <a:r>
                        <a:rPr sz="800" b="1">
                          <a:solidFill>
                            <a:schemeClr val="tx1"/>
                          </a:solidFill>
                          <a:latin typeface="DM Sans" pitchFamily="2" charset="0"/>
                        </a:rPr>
                        <a:t>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TOCOPHERYL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Lanette® 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STEARYL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Kokosöl</a:t>
                      </a:r>
                      <a:r>
                        <a:rPr sz="800">
                          <a:solidFill>
                            <a:schemeClr val="tx1"/>
                          </a:solidFill>
                          <a:latin typeface="DM Sans" pitchFamily="2" charset="0"/>
                        </a:rPr>
                        <a:t> </a:t>
                      </a:r>
                      <a:r>
                        <a:rPr sz="800" err="1">
                          <a:solidFill>
                            <a:schemeClr val="tx1"/>
                          </a:solidFill>
                          <a:latin typeface="DM Sans" pitchFamily="2" charset="0"/>
                        </a:rPr>
                        <a:t>raffiniert</a:t>
                      </a:r>
                      <a:r>
                        <a:rPr sz="800">
                          <a:solidFill>
                            <a:schemeClr val="tx1"/>
                          </a:solidFill>
                          <a:latin typeface="DM Sans" pitchFamily="2" charset="0"/>
                        </a:rPr>
                        <a:t> </a:t>
                      </a:r>
                      <a:r>
                        <a:rPr sz="800" err="1">
                          <a:solidFill>
                            <a:schemeClr val="tx1"/>
                          </a:solidFill>
                          <a:latin typeface="DM Sans" pitchFamily="2" charset="0"/>
                        </a:rPr>
                        <a:t>kbA</a:t>
                      </a:r>
                      <a:r>
                        <a:rPr sz="800">
                          <a:solidFill>
                            <a:schemeClr val="tx1"/>
                          </a:solidFill>
                          <a:latin typeface="DM Sans" pitchFamily="2" charset="0"/>
                        </a:rPr>
                        <a:t> DE‑ÖKO‑001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COCOS NUCIFERA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AminoSensyl HC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BRASSICA ALCOHOL, BRASSICYL VALINATE ESYLATE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170605">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Mixed Tocopherols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Lanette® 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CETYL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196452">
                <a:tc vMerge="1">
                  <a:txBody>
                    <a:bodyPr/>
                    <a:lstStyle/>
                    <a:p>
                      <a:endParaRPr/>
                    </a:p>
                  </a:txBody>
                  <a:tcPr>
                    <a:noFill/>
                  </a:tcPr>
                </a:tc>
                <a:tc>
                  <a:txBody>
                    <a:bodyPr/>
                    <a:lstStyle/>
                    <a:p>
                      <a:pPr marL="0" algn="l" defTabSz="457200" rtl="0" eaLnBrk="1" latinLnBrk="0" hangingPunct="1">
                        <a:defRPr sz="1000">
                          <a:latin typeface="Calibri"/>
                        </a:defRPr>
                      </a:pPr>
                      <a:r>
                        <a:rPr sz="800" b="1" kern="1200" err="1">
                          <a:solidFill>
                            <a:schemeClr val="tx1"/>
                          </a:solidFill>
                          <a:latin typeface="DM Sans" pitchFamily="2" charset="0"/>
                          <a:ea typeface="+mn-ea"/>
                          <a:cs typeface="+mn-cs"/>
                        </a:rPr>
                        <a:t>Phytantriol</a:t>
                      </a:r>
                      <a:endParaRPr sz="800" b="1" kern="1200">
                        <a:solidFill>
                          <a:schemeClr val="tx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PHYTANTRIOL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170605">
                <a:tc vMerge="1">
                  <a:txBody>
                    <a:bodyPr/>
                    <a:lstStyle/>
                    <a:p>
                      <a:endParaRPr/>
                    </a:p>
                  </a:txBody>
                  <a:tcPr>
                    <a:noFill/>
                  </a:tcPr>
                </a:tc>
                <a:tc>
                  <a:txBody>
                    <a:bodyPr/>
                    <a:lstStyle/>
                    <a:p>
                      <a:pPr algn="l">
                        <a:defRPr sz="1000">
                          <a:latin typeface="Calibri"/>
                        </a:defRPr>
                      </a:pPr>
                      <a:r>
                        <a:rPr lang="en-US" sz="800" b="1" i="1" err="1">
                          <a:solidFill>
                            <a:schemeClr val="tx1"/>
                          </a:solidFill>
                          <a:latin typeface="DM Sans" pitchFamily="2" charset="0"/>
                        </a:rPr>
                        <a:t>life'sGLA</a:t>
                      </a:r>
                      <a:r>
                        <a:rPr lang="en-US" sz="800" b="1">
                          <a:solidFill>
                            <a:schemeClr val="tx1"/>
                          </a:solidFill>
                          <a:latin typeface="DM Sans" pitchFamily="2" charset="0"/>
                        </a:rPr>
                        <a:t>™ '10' n‑6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OENOTHERA BIENNIS SEED EXTRACT, ASCORBYL PALMITATE, 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170605">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ARGAN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ARGANIA SPINOSA KERNEL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170605">
                <a:tc vMerge="1">
                  <a:txBody>
                    <a:bodyPr/>
                    <a:lstStyle/>
                    <a:p>
                      <a:endParaRPr/>
                    </a:p>
                  </a:txBody>
                  <a:tcPr>
                    <a:noFill/>
                  </a:tcPr>
                </a:tc>
                <a:tc>
                  <a:txBody>
                    <a:bodyPr/>
                    <a:lstStyle/>
                    <a:p>
                      <a:pPr algn="l">
                        <a:defRPr sz="1000">
                          <a:latin typeface="Calibri"/>
                        </a:defRPr>
                      </a:pPr>
                      <a:r>
                        <a:rPr sz="800" err="1">
                          <a:solidFill>
                            <a:schemeClr val="tx1"/>
                          </a:solidFill>
                          <a:latin typeface="DM Sans" pitchFamily="2" charset="0"/>
                        </a:rPr>
                        <a:t>Varisoft</a:t>
                      </a:r>
                      <a:r>
                        <a:rPr sz="800">
                          <a:solidFill>
                            <a:schemeClr val="tx1"/>
                          </a:solidFill>
                          <a:latin typeface="DM Sans" pitchFamily="2" charset="0"/>
                        </a:rPr>
                        <a:t> BT 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BEHENTRIMONIUM CHLORIDE, ISOPROPYL 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1.50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170605">
                <a:tc rowSpan="4">
                  <a:txBody>
                    <a:bodyPr/>
                    <a:lstStyle/>
                    <a:p>
                      <a:pPr algn="ctr">
                        <a:defRPr sz="1000">
                          <a:latin typeface="Calibri"/>
                        </a:defRPr>
                      </a:pPr>
                      <a:r>
                        <a:rPr sz="800">
                          <a:solidFill>
                            <a:schemeClr val="tx1"/>
                          </a:solidFill>
                          <a:latin typeface="DM Sans" pitchFamily="2" charset="0"/>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kern="1200">
                          <a:solidFill>
                            <a:schemeClr val="tx1"/>
                          </a:solidFill>
                          <a:latin typeface="DM Sans" pitchFamily="2" charset="0"/>
                          <a:ea typeface="+mn-ea"/>
                          <a:cs typeface="+mn-cs"/>
                        </a:rPr>
                        <a:t>Niacinamide 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sz="800" b="1" kern="1200">
                          <a:solidFill>
                            <a:schemeClr val="tx1"/>
                          </a:solidFill>
                          <a:latin typeface="DM Sans" pitchFamily="2" charset="0"/>
                          <a:ea typeface="+mn-ea"/>
                          <a:cs typeface="+mn-cs"/>
                        </a:rPr>
                        <a:t>NIACINAMIDE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170605">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PENTAVITIN®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SACCHARIDE ISOMERATE, AQUA, CITRIC ACID, SODIUM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365581">
                <a:tc vMerge="1">
                  <a:txBody>
                    <a:bodyPr/>
                    <a:lstStyle/>
                    <a:p>
                      <a:endParaRPr/>
                    </a:p>
                  </a:txBody>
                  <a:tcPr>
                    <a:noFill/>
                  </a:tcPr>
                </a:tc>
                <a:tc>
                  <a:txBody>
                    <a:bodyPr/>
                    <a:lstStyle/>
                    <a:p>
                      <a:pPr algn="l">
                        <a:defRPr sz="1000">
                          <a:latin typeface="Calibri"/>
                        </a:defRPr>
                      </a:pPr>
                      <a:r>
                        <a:rPr sz="800" b="1">
                          <a:solidFill>
                            <a:schemeClr val="tx1"/>
                          </a:solidFill>
                          <a:latin typeface="DM Sans" pitchFamily="2" charset="0"/>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sz="800" b="1">
                          <a:solidFill>
                            <a:schemeClr val="tx1"/>
                          </a:solidFill>
                          <a:latin typeface="DM Sans" pitchFamily="2" charset="0"/>
                        </a:rPr>
                        <a:t>SACCHAROMYCES LYSATE, VALINE, THREONINE, GLUTAMIC ACID, GLYCINE, GLYCERIN, AQUA, DISODIUM SUCCINATE, 1,2‑HEXANEDIOL, CAPRYLYL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a:solidFill>
                            <a:schemeClr val="tx1"/>
                          </a:solidFill>
                          <a:latin typeface="DM Sans" pitchFamily="2" charset="0"/>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170605">
                <a:tc vMerge="1">
                  <a:txBody>
                    <a:bodyPr/>
                    <a:lstStyle/>
                    <a:p>
                      <a:endParaRPr/>
                    </a:p>
                  </a:txBody>
                  <a:tcPr>
                    <a:noFill/>
                  </a:tcPr>
                </a:tc>
                <a:tc>
                  <a:txBody>
                    <a:bodyPr/>
                    <a:lstStyle/>
                    <a:p>
                      <a:pPr algn="l">
                        <a:defRPr sz="1000">
                          <a:latin typeface="Calibri"/>
                        </a:defRPr>
                      </a:pPr>
                      <a:r>
                        <a:rPr sz="800">
                          <a:solidFill>
                            <a:schemeClr val="tx1"/>
                          </a:solidFill>
                          <a:latin typeface="DM Sans" pitchFamily="2" charset="0"/>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a:solidFill>
                            <a:schemeClr val="tx1"/>
                          </a:solidFill>
                          <a:latin typeface="DM Sans" pitchFamily="2" charset="0"/>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defRPr sz="1000">
                          <a:latin typeface="Calibri"/>
                        </a:defRPr>
                      </a:pPr>
                      <a:r>
                        <a:rPr sz="800">
                          <a:solidFill>
                            <a:schemeClr val="tx1"/>
                          </a:solidFill>
                          <a:latin typeface="DM Sans" pitchFamily="2" charset="0"/>
                        </a:rPr>
                        <a:t>0.60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2"/>
                  </a:ext>
                </a:extLst>
              </a:tr>
              <a:tr h="268093">
                <a:tc>
                  <a:txBody>
                    <a:bodyPr/>
                    <a:lstStyle/>
                    <a:p>
                      <a:pPr algn="ctr">
                        <a:defRPr sz="1000">
                          <a:latin typeface="Calibri"/>
                        </a:defRPr>
                      </a:pPr>
                      <a:r>
                        <a:rPr sz="800">
                          <a:solidFill>
                            <a:schemeClr val="tx1"/>
                          </a:solidFill>
                          <a:latin typeface="DM Sans" pitchFamily="2" charset="0"/>
                        </a:rPr>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sz="800" b="1">
                          <a:solidFill>
                            <a:schemeClr val="tx1"/>
                          </a:solidFill>
                          <a:latin typeface="DM Sans" pitchFamily="2" charset="0"/>
                        </a:rPr>
                        <a:t>BOND AND BEYOND</a:t>
                      </a:r>
                      <a:r>
                        <a:rPr lang="de-DE" sz="800" b="1">
                          <a:solidFill>
                            <a:schemeClr val="tx1"/>
                          </a:solidFill>
                          <a:latin typeface="DM Sans" pitchFamily="2" charset="0"/>
                        </a:rPr>
                        <a:t> </a:t>
                      </a:r>
                      <a:r>
                        <a:rPr lang="de-DE" sz="600" b="1">
                          <a:solidFill>
                            <a:schemeClr val="tx1"/>
                          </a:solidFill>
                          <a:latin typeface="DM Sans" pitchFamily="2" charset="0"/>
                        </a:rPr>
                        <a:t>P04E062</a:t>
                      </a:r>
                      <a:endParaRPr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lang="de-DE" sz="800" b="1">
                          <a:solidFill>
                            <a:schemeClr val="tx1"/>
                          </a:solidFill>
                          <a:latin typeface="DM Sans" pitchFamily="2" charset="0"/>
                        </a:rPr>
                        <a:t>PARFUM, BENZYL SALICYLATE, CITRAL, CITRONELLOL, COUMARIN, LIMONENE, CITRUS AURANTIUM PEEL OIL, DIMETHYL PHENETHYL ACETATE, GERANYL ACETATE, PINENE, TERPINEOL, TETRAMETHYL ACETYLOCTAHYDRONAPHTHALENES</a:t>
                      </a:r>
                      <a:endParaRPr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ctr">
                        <a:defRPr sz="1000">
                          <a:latin typeface="Calibri"/>
                        </a:defRPr>
                      </a:pPr>
                      <a:r>
                        <a:rPr sz="800" dirty="0">
                          <a:solidFill>
                            <a:schemeClr val="tx1"/>
                          </a:solidFill>
                          <a:latin typeface="DM Sans" pitchFamily="2" charset="0"/>
                        </a:rPr>
                        <a:t>1.20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3"/>
                  </a:ext>
                </a:extLst>
              </a:tr>
            </a:tbl>
          </a:graphicData>
        </a:graphic>
      </p:graphicFrame>
      <p:sp>
        <p:nvSpPr>
          <p:cNvPr id="5" name="TextBox 4">
            <a:extLst>
              <a:ext uri="{FF2B5EF4-FFF2-40B4-BE49-F238E27FC236}">
                <a16:creationId xmlns:a16="http://schemas.microsoft.com/office/drawing/2014/main" id="{F776EED7-0E7C-6475-CE34-69D506508EA5}"/>
              </a:ext>
            </a:extLst>
          </p:cNvPr>
          <p:cNvSpPr txBox="1"/>
          <p:nvPr/>
        </p:nvSpPr>
        <p:spPr>
          <a:xfrm>
            <a:off x="4409591" y="6376803"/>
            <a:ext cx="93807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HC-E-103387-7</a:t>
            </a:r>
          </a:p>
        </p:txBody>
      </p:sp>
      <p:sp>
        <p:nvSpPr>
          <p:cNvPr id="9" name="TextBox 8">
            <a:extLst>
              <a:ext uri="{FF2B5EF4-FFF2-40B4-BE49-F238E27FC236}">
                <a16:creationId xmlns:a16="http://schemas.microsoft.com/office/drawing/2014/main" id="{6AB89930-2D1A-A170-3DF6-19FF1A4477CE}"/>
              </a:ext>
            </a:extLst>
          </p:cNvPr>
          <p:cNvSpPr txBox="1"/>
          <p:nvPr/>
        </p:nvSpPr>
        <p:spPr>
          <a:xfrm>
            <a:off x="2200555" y="5329831"/>
            <a:ext cx="1538295" cy="86177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91 % Natural Origin content according to ISO 16128 by including formulation water.</a:t>
            </a:r>
          </a:p>
        </p:txBody>
      </p:sp>
    </p:spTree>
    <p:extLst>
      <p:ext uri="{BB962C8B-B14F-4D97-AF65-F5344CB8AC3E}">
        <p14:creationId xmlns:p14="http://schemas.microsoft.com/office/powerpoint/2010/main" val="882752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B043-0D70-F23A-75BE-7BE6D5E2D130}"/>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620919ED-1510-2478-3F6F-56FD1B97BE4C}"/>
              </a:ext>
            </a:extLst>
          </p:cNvPr>
          <p:cNvPicPr>
            <a:picLocks noChangeAspect="1"/>
          </p:cNvPicPr>
          <p:nvPr/>
        </p:nvPicPr>
        <p:blipFill>
          <a:blip r:embed="rId3"/>
          <a:stretch>
            <a:fillRect/>
          </a:stretch>
        </p:blipFill>
        <p:spPr>
          <a:xfrm>
            <a:off x="2138355" y="923210"/>
            <a:ext cx="2201185" cy="3615237"/>
          </a:xfrm>
          <a:prstGeom prst="rect">
            <a:avLst/>
          </a:prstGeom>
        </p:spPr>
      </p:pic>
      <p:sp>
        <p:nvSpPr>
          <p:cNvPr id="7" name="CaixaDeTexto 6">
            <a:extLst>
              <a:ext uri="{FF2B5EF4-FFF2-40B4-BE49-F238E27FC236}">
                <a16:creationId xmlns:a16="http://schemas.microsoft.com/office/drawing/2014/main" id="{23FC8A0A-FA31-3146-AFE5-57ED32C377ED}"/>
              </a:ext>
            </a:extLst>
          </p:cNvPr>
          <p:cNvSpPr txBox="1"/>
          <p:nvPr/>
        </p:nvSpPr>
        <p:spPr>
          <a:xfrm>
            <a:off x="-1250066" y="262745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a:ea typeface="+mn-ea"/>
              <a:cs typeface="+mn-cs"/>
            </a:endParaRPr>
          </a:p>
        </p:txBody>
      </p:sp>
      <p:sp>
        <p:nvSpPr>
          <p:cNvPr id="32" name="CaixaDeTexto 31">
            <a:extLst>
              <a:ext uri="{FF2B5EF4-FFF2-40B4-BE49-F238E27FC236}">
                <a16:creationId xmlns:a16="http://schemas.microsoft.com/office/drawing/2014/main" id="{C0CFEF42-1871-2172-906B-F6DD18E02543}"/>
              </a:ext>
            </a:extLst>
          </p:cNvPr>
          <p:cNvSpPr txBox="1"/>
          <p:nvPr/>
        </p:nvSpPr>
        <p:spPr>
          <a:xfrm>
            <a:off x="2016783" y="1293747"/>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CLEANSE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ENERGIZE</a:t>
            </a:r>
          </a:p>
        </p:txBody>
      </p:sp>
      <p:sp>
        <p:nvSpPr>
          <p:cNvPr id="33" name="CaixaDeTexto 32">
            <a:extLst>
              <a:ext uri="{FF2B5EF4-FFF2-40B4-BE49-F238E27FC236}">
                <a16:creationId xmlns:a16="http://schemas.microsoft.com/office/drawing/2014/main" id="{B73662CB-0ACF-C729-66B8-DE95297EA1ED}"/>
              </a:ext>
            </a:extLst>
          </p:cNvPr>
          <p:cNvSpPr txBox="1"/>
          <p:nvPr/>
        </p:nvSpPr>
        <p:spPr>
          <a:xfrm>
            <a:off x="2016783" y="1081705"/>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2 –SHAMPOO</a:t>
            </a:r>
          </a:p>
        </p:txBody>
      </p:sp>
      <p:pic>
        <p:nvPicPr>
          <p:cNvPr id="11" name="Imagem 30">
            <a:extLst>
              <a:ext uri="{FF2B5EF4-FFF2-40B4-BE49-F238E27FC236}">
                <a16:creationId xmlns:a16="http://schemas.microsoft.com/office/drawing/2014/main" id="{8B915764-7ECE-D841-FBF7-1F06256C55C9}"/>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12" name="Conector Reto 35">
            <a:extLst>
              <a:ext uri="{FF2B5EF4-FFF2-40B4-BE49-F238E27FC236}">
                <a16:creationId xmlns:a16="http://schemas.microsoft.com/office/drawing/2014/main" id="{5AC1EA0E-7F08-A3A2-9D02-16F3910AF487}"/>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2ABA0521-1A1F-3B7A-29A1-E406D91FB35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6" name="Table 5">
            <a:extLst>
              <a:ext uri="{FF2B5EF4-FFF2-40B4-BE49-F238E27FC236}">
                <a16:creationId xmlns:a16="http://schemas.microsoft.com/office/drawing/2014/main" id="{07BAEA55-8B82-75F7-9D83-5AB0D126C842}"/>
              </a:ext>
            </a:extLst>
          </p:cNvPr>
          <p:cNvGraphicFramePr>
            <a:graphicFrameLocks noGrp="1"/>
          </p:cNvGraphicFramePr>
          <p:nvPr/>
        </p:nvGraphicFramePr>
        <p:xfrm>
          <a:off x="4563960" y="507252"/>
          <a:ext cx="7410437" cy="5814297"/>
        </p:xfrm>
        <a:graphic>
          <a:graphicData uri="http://schemas.openxmlformats.org/drawingml/2006/table">
            <a:tbl>
              <a:tblPr firstRow="1" bandRow="1">
                <a:tableStyleId>{5C22544A-7EE6-4342-B048-85BDC9FD1C3A}</a:tableStyleId>
              </a:tblPr>
              <a:tblGrid>
                <a:gridCol w="568977">
                  <a:extLst>
                    <a:ext uri="{9D8B030D-6E8A-4147-A177-3AD203B41FA5}">
                      <a16:colId xmlns:a16="http://schemas.microsoft.com/office/drawing/2014/main" val="20000"/>
                    </a:ext>
                  </a:extLst>
                </a:gridCol>
                <a:gridCol w="1725712">
                  <a:extLst>
                    <a:ext uri="{9D8B030D-6E8A-4147-A177-3AD203B41FA5}">
                      <a16:colId xmlns:a16="http://schemas.microsoft.com/office/drawing/2014/main" val="20001"/>
                    </a:ext>
                  </a:extLst>
                </a:gridCol>
                <a:gridCol w="4317244">
                  <a:extLst>
                    <a:ext uri="{9D8B030D-6E8A-4147-A177-3AD203B41FA5}">
                      <a16:colId xmlns:a16="http://schemas.microsoft.com/office/drawing/2014/main" val="20002"/>
                    </a:ext>
                  </a:extLst>
                </a:gridCol>
                <a:gridCol w="798504">
                  <a:extLst>
                    <a:ext uri="{9D8B030D-6E8A-4147-A177-3AD203B41FA5}">
                      <a16:colId xmlns:a16="http://schemas.microsoft.com/office/drawing/2014/main" val="20003"/>
                    </a:ext>
                  </a:extLst>
                </a:gridCol>
              </a:tblGrid>
              <a:tr h="215792">
                <a:tc>
                  <a:txBody>
                    <a:bodyPr/>
                    <a:lstStyle/>
                    <a:p>
                      <a:pPr algn="ctr">
                        <a:defRPr sz="1100" b="1"/>
                      </a:pPr>
                      <a:r>
                        <a:rPr sz="800">
                          <a:solidFill>
                            <a:schemeClr val="tx1"/>
                          </a:solidFill>
                          <a:latin typeface="DM Sans" pitchFamily="2" charset="0"/>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INC</a:t>
                      </a:r>
                      <a:r>
                        <a:rPr lang="de-DE" sz="800">
                          <a:solidFill>
                            <a:schemeClr val="tx1"/>
                          </a:solidFill>
                          <a:latin typeface="DM Sans" pitchFamily="2" charset="0"/>
                        </a:rPr>
                        <a:t>I</a:t>
                      </a:r>
                      <a:endParaRPr sz="800">
                        <a:solidFill>
                          <a:schemeClr val="tx1"/>
                        </a:solidFill>
                        <a:latin typeface="DM Sans" pitchFamily="2"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algn="ctr">
                        <a:defRPr sz="1100" b="1"/>
                      </a:pPr>
                      <a:r>
                        <a:rPr sz="800">
                          <a:solidFill>
                            <a:schemeClr val="tx1"/>
                          </a:solidFill>
                          <a:latin typeface="DM Sans" pitchFamily="2" charset="0"/>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215792">
                <a:tc rowSpan="9">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lang="de-CH" sz="800" kern="1200">
                          <a:solidFill>
                            <a:schemeClr val="dk1"/>
                          </a:solidFill>
                          <a:latin typeface="DM Sans" pitchFamily="2" charset="0"/>
                          <a:ea typeface="+mn-ea"/>
                          <a:cs typeface="+mn-cs"/>
                        </a:rPr>
                        <a:t>37.55</a:t>
                      </a:r>
                      <a:endParaRPr sz="800" kern="1200">
                        <a:solidFill>
                          <a:schemeClr val="dk1"/>
                        </a:solidFill>
                        <a:latin typeface="DM Sans" pitchFamily="2"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Betain F50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COCAMIDOPROPYL BETAINE,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Bio-Terge AS-40 HASB</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C14-16 OLEFIN SULFONATE</a:t>
                      </a:r>
                      <a:r>
                        <a:rPr lang="de-CH" sz="800" kern="1200">
                          <a:solidFill>
                            <a:schemeClr val="dk1"/>
                          </a:solidFill>
                          <a:latin typeface="DM Sans" pitchFamily="2" charset="0"/>
                          <a:ea typeface="+mn-ea"/>
                          <a:cs typeface="+mn-cs"/>
                        </a:rPr>
                        <a:t>, AQUA</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Amphosol</a:t>
                      </a:r>
                      <a:r>
                        <a:rPr sz="800" kern="1200">
                          <a:solidFill>
                            <a:schemeClr val="dk1"/>
                          </a:solidFill>
                          <a:latin typeface="DM Sans" pitchFamily="2" charset="0"/>
                          <a:ea typeface="+mn-ea"/>
                          <a:cs typeface="+mn-cs"/>
                        </a:rPr>
                        <a:t> DM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COCO-BETAINE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Comperlan</a:t>
                      </a:r>
                      <a:r>
                        <a:rPr sz="800" kern="1200">
                          <a:solidFill>
                            <a:schemeClr val="dk1"/>
                          </a:solidFill>
                          <a:latin typeface="DM Sans" pitchFamily="2" charset="0"/>
                          <a:ea typeface="+mn-ea"/>
                          <a:cs typeface="+mn-cs"/>
                        </a:rPr>
                        <a:t>® KD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COCAMIDE DEA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Oramix</a:t>
                      </a:r>
                      <a:r>
                        <a:rPr sz="800" kern="1200">
                          <a:solidFill>
                            <a:schemeClr val="dk1"/>
                          </a:solidFill>
                          <a:latin typeface="DM Sans" pitchFamily="2" charset="0"/>
                          <a:ea typeface="+mn-ea"/>
                          <a:cs typeface="+mn-cs"/>
                        </a:rPr>
                        <a:t> L 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LAUROYL SARCOSINATE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8.00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Jaguar® C 162 SGI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HYDROXYPROPYL GUAR HYDROXYPROPYLTRIMONIUM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TEGIN BL 315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GLYCOL DISTEARATE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Citric Acid 25% sol.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CITRIC ACID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15792">
                <a:tc rowSpan="3">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p>
                      <a:pPr marL="0" algn="ctr" defTabSz="457200" rtl="0" eaLnBrk="1" latinLnBrk="0" hangingPunct="1">
                        <a:defRPr sz="1000">
                          <a:latin typeface="Calibri"/>
                        </a:defRPr>
                      </a:pPr>
                      <a:endParaRPr lang="de-CH" sz="800" kern="1200">
                        <a:solidFill>
                          <a:schemeClr val="dk1"/>
                        </a:solidFill>
                        <a:latin typeface="DM Sans" pitchFamily="2"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TC‑BIO‑CARBOMER 380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CARBOMER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Hydroxide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SODIUM HYDROXIDE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1579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000">
                          <a:latin typeface="Calibri"/>
                        </a:defRPr>
                      </a:pPr>
                      <a:r>
                        <a:rPr lang="de-CH" sz="800" kern="1200">
                          <a:solidFill>
                            <a:schemeClr val="dk1"/>
                          </a:solidFill>
                          <a:latin typeface="DM Sans" pitchFamily="2" charset="0"/>
                          <a:ea typeface="+mn-ea"/>
                          <a:cs typeface="+mn-cs"/>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b="0" i="0" u="none" strike="noStrike" baseline="0">
                          <a:solidFill>
                            <a:srgbClr val="000000"/>
                          </a:solidFill>
                          <a:latin typeface="DM Sans" pitchFamily="2" charset="0"/>
                        </a:rPr>
                        <a:t>Citric Acid 25% solution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800" b="0" i="0" u="none" strike="noStrike" baseline="0">
                          <a:solidFill>
                            <a:srgbClr val="000000"/>
                          </a:solidFill>
                          <a:latin typeface="DM Sans" pitchFamily="2" charset="0"/>
                        </a:rPr>
                        <a:t>AQUA, CITRIC ACID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lang="de-CH" sz="800" kern="1200">
                          <a:solidFill>
                            <a:schemeClr val="dk1"/>
                          </a:solidFill>
                          <a:latin typeface="DM Sans" pitchFamily="2" charset="0"/>
                          <a:ea typeface="+mn-ea"/>
                          <a:cs typeface="+mn-cs"/>
                        </a:rPr>
                        <a:t>1.10</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20963609"/>
                  </a:ext>
                </a:extLst>
              </a:tr>
              <a:tr h="339102">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SOLVE 61 MB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POLYGLYCERYL-6 CAPRYLATE, POLYGLYCERYL-6 RICINOLEATE, POLYGLYCERYL-4 CAPRATE, POLYGLYCERYL-3 COCOATE, AQUA</a:t>
                      </a:r>
                      <a:endParaRPr sz="80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462412">
                <a:tc vMerge="1">
                  <a:txBody>
                    <a:bodyPr/>
                    <a:lstStyle/>
                    <a:p>
                      <a:endParaRPr/>
                    </a:p>
                  </a:txBody>
                  <a:tcP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tx1"/>
                          </a:solidFill>
                          <a:latin typeface="DM Sans" pitchFamily="2" charset="0"/>
                          <a:ea typeface="+mn-ea"/>
                          <a:cs typeface="+mn-cs"/>
                        </a:rPr>
                        <a:t>PARFUM, BENZYL SALICYLATE, CITRAL, CITRONELLOL, COUMARIN, LIMONENE, CITRUS AURANTIUM PEEL OIL, DIMETHYL PHENETHYL ACETATE, GERANYL ACETATE, TETRAMETHYL ACETYLOCTAHYDRONAPHTHALENES</a:t>
                      </a:r>
                      <a:endParaRPr sz="800" b="1" kern="1200">
                        <a:solidFill>
                          <a:schemeClr val="tx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15792">
                <a:tc rowSpan="7">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 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PANTHENOL, AQUA, PANTOLACTONE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PENTAVITIN®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SACCHARIDE ISOMERATE COMPLEX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lang="en-US" sz="800" b="1" kern="1200">
                          <a:solidFill>
                            <a:schemeClr val="tx1"/>
                          </a:solidFill>
                          <a:latin typeface="DM Sans" pitchFamily="2" charset="0"/>
                          <a:ea typeface="+mn-ea"/>
                          <a:cs typeface="+mn-cs"/>
                        </a:rPr>
                        <a:t>TILAMAR® </a:t>
                      </a:r>
                      <a:r>
                        <a:rPr lang="en-US" sz="800" b="1" i="1" kern="1200">
                          <a:solidFill>
                            <a:schemeClr val="tx1"/>
                          </a:solidFill>
                          <a:latin typeface="DM Sans" pitchFamily="2" charset="0"/>
                          <a:ea typeface="+mn-ea"/>
                          <a:cs typeface="+mn-cs"/>
                        </a:rPr>
                        <a:t>Quat </a:t>
                      </a:r>
                      <a:r>
                        <a:rPr lang="en-US" sz="800" b="1" kern="1200">
                          <a:solidFill>
                            <a:schemeClr val="tx1"/>
                          </a:solidFill>
                          <a:latin typeface="DM Sans" pitchFamily="2" charset="0"/>
                          <a:ea typeface="+mn-ea"/>
                          <a:cs typeface="+mn-cs"/>
                        </a:rPr>
                        <a:t>640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tx1"/>
                          </a:solidFill>
                          <a:latin typeface="DM Sans" pitchFamily="2" charset="0"/>
                          <a:ea typeface="+mn-ea"/>
                          <a:cs typeface="+mn-cs"/>
                        </a:rPr>
                        <a:t>POLYQUATERNIUM‑6,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Chloride Emprove exp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CHLORIDE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9"/>
                  </a:ext>
                </a:extLst>
              </a:tr>
              <a:tr h="215792">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0"/>
                  </a:ext>
                </a:extLst>
              </a:tr>
              <a:tr h="427203">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algn="l">
                        <a:defRPr sz="1000">
                          <a:latin typeface="Calibri"/>
                        </a:defRPr>
                      </a:pPr>
                      <a:r>
                        <a:rPr lang="en-US" sz="800" b="1">
                          <a:solidFill>
                            <a:schemeClr val="tx1"/>
                          </a:solidFill>
                          <a:latin typeface="DM Sans" pitchFamily="2" charset="0"/>
                        </a:rPr>
                        <a:t>SACCHAROMYCES LYSATE, VALINE, THREONINE, GLUTAMIC ACID, GLYCINE, GLYCERIN, AQUA, DISODIUM SUCCINATE, 1,2‑HEXANEDIOL, CAPRYLYL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21"/>
                  </a:ext>
                </a:extLst>
              </a:tr>
              <a:tr h="269740">
                <a:tc>
                  <a:txBody>
                    <a:bodyPr/>
                    <a:lstStyle/>
                    <a:p>
                      <a:pPr marL="0" algn="ctr" defTabSz="457200" rtl="0" eaLnBrk="1" latinLnBrk="0" hangingPunct="1">
                        <a:defRPr sz="1000">
                          <a:latin typeface="Calibri"/>
                        </a:defRPr>
                      </a:pPr>
                      <a:endParaRPr sz="800" kern="1200">
                        <a:solidFill>
                          <a:schemeClr val="dk1"/>
                        </a:solidFill>
                        <a:latin typeface="DM Sans" pitchFamily="2"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l" defTabSz="457200" rtl="0" eaLnBrk="1" latinLnBrk="0" hangingPunct="1">
                        <a:defRPr sz="1000">
                          <a:latin typeface="Calibri"/>
                        </a:defRPr>
                      </a:pPr>
                      <a:r>
                        <a:rPr lang="en-US" sz="800" b="0" kern="1200">
                          <a:solidFill>
                            <a:schemeClr val="dk1"/>
                          </a:solidFill>
                          <a:latin typeface="DM Sans" pitchFamily="2" charset="0"/>
                          <a:ea typeface="+mn-ea"/>
                          <a:cs typeface="+mn-cs"/>
                        </a:rPr>
                        <a:t>Sodium Hydroxide 30% Solution</a:t>
                      </a:r>
                      <a:endParaRPr sz="800" b="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l">
                        <a:defRPr sz="1000">
                          <a:latin typeface="Calibri"/>
                        </a:defRPr>
                      </a:pPr>
                      <a:r>
                        <a:rPr lang="en-US" sz="800" b="0">
                          <a:solidFill>
                            <a:schemeClr val="tx1"/>
                          </a:solidFill>
                          <a:latin typeface="DM Sans" pitchFamily="2" charset="0"/>
                        </a:rPr>
                        <a:t>AQUA, SODIUM HYDROXIDE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ctr" defTabSz="457200" rtl="0" eaLnBrk="1" latinLnBrk="0" hangingPunct="1">
                        <a:defRPr sz="1000">
                          <a:latin typeface="Calibri"/>
                        </a:defRPr>
                      </a:pPr>
                      <a:r>
                        <a:rPr lang="de-CH" sz="800" b="0" kern="1200">
                          <a:solidFill>
                            <a:schemeClr val="dk1"/>
                          </a:solidFill>
                          <a:latin typeface="DM Sans" pitchFamily="2" charset="0"/>
                          <a:ea typeface="+mn-ea"/>
                          <a:cs typeface="+mn-cs"/>
                        </a:rPr>
                        <a:t>0.80</a:t>
                      </a:r>
                      <a:endParaRPr sz="800" b="0"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0528249"/>
                  </a:ext>
                </a:extLst>
              </a:tr>
            </a:tbl>
          </a:graphicData>
        </a:graphic>
      </p:graphicFrame>
      <p:sp>
        <p:nvSpPr>
          <p:cNvPr id="8" name="TextBox 7">
            <a:extLst>
              <a:ext uri="{FF2B5EF4-FFF2-40B4-BE49-F238E27FC236}">
                <a16:creationId xmlns:a16="http://schemas.microsoft.com/office/drawing/2014/main" id="{0811FA20-4E56-5579-C84D-70D052B81893}"/>
              </a:ext>
            </a:extLst>
          </p:cNvPr>
          <p:cNvSpPr txBox="1"/>
          <p:nvPr/>
        </p:nvSpPr>
        <p:spPr>
          <a:xfrm>
            <a:off x="5071497" y="6450806"/>
            <a:ext cx="946093"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HC-E-103475-3</a:t>
            </a:r>
          </a:p>
        </p:txBody>
      </p:sp>
      <p:sp>
        <p:nvSpPr>
          <p:cNvPr id="10" name="TextBox 9">
            <a:extLst>
              <a:ext uri="{FF2B5EF4-FFF2-40B4-BE49-F238E27FC236}">
                <a16:creationId xmlns:a16="http://schemas.microsoft.com/office/drawing/2014/main" id="{469FC24E-321A-9EA7-824B-F15FCD3D316C}"/>
              </a:ext>
            </a:extLst>
          </p:cNvPr>
          <p:cNvSpPr txBox="1"/>
          <p:nvPr/>
        </p:nvSpPr>
        <p:spPr>
          <a:xfrm>
            <a:off x="2083695" y="5275307"/>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91 % Natural Origin content according to ISO 16128 by including formulation water.</a:t>
            </a:r>
          </a:p>
        </p:txBody>
      </p:sp>
    </p:spTree>
    <p:extLst>
      <p:ext uri="{BB962C8B-B14F-4D97-AF65-F5344CB8AC3E}">
        <p14:creationId xmlns:p14="http://schemas.microsoft.com/office/powerpoint/2010/main" val="2907323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9CD9-CCCA-0074-DBDA-52755AEA3EC7}"/>
            </a:ext>
          </a:extLst>
        </p:cNvPr>
        <p:cNvGrpSpPr/>
        <p:nvPr/>
      </p:nvGrpSpPr>
      <p:grpSpPr>
        <a:xfrm>
          <a:off x="0" y="0"/>
          <a:ext cx="0" cy="0"/>
          <a:chOff x="0" y="0"/>
          <a:chExt cx="0" cy="0"/>
        </a:xfrm>
      </p:grpSpPr>
      <p:pic>
        <p:nvPicPr>
          <p:cNvPr id="38" name="Picture 37">
            <a:extLst>
              <a:ext uri="{FF2B5EF4-FFF2-40B4-BE49-F238E27FC236}">
                <a16:creationId xmlns:a16="http://schemas.microsoft.com/office/drawing/2014/main" id="{2413DAC9-2F2F-B3C9-B81D-0B4FA861900F}"/>
              </a:ext>
            </a:extLst>
          </p:cNvPr>
          <p:cNvPicPr>
            <a:picLocks noChangeAspect="1"/>
          </p:cNvPicPr>
          <p:nvPr/>
        </p:nvPicPr>
        <p:blipFill>
          <a:blip r:embed="rId3">
            <a:alphaModFix amt="60000"/>
          </a:blip>
          <a:stretch>
            <a:fillRect/>
          </a:stretch>
        </p:blipFill>
        <p:spPr>
          <a:xfrm>
            <a:off x="2133320" y="911096"/>
            <a:ext cx="2259522" cy="3615236"/>
          </a:xfrm>
          <a:prstGeom prst="rect">
            <a:avLst/>
          </a:prstGeom>
        </p:spPr>
      </p:pic>
      <p:sp>
        <p:nvSpPr>
          <p:cNvPr id="13" name="CaixaDeTexto 12">
            <a:extLst>
              <a:ext uri="{FF2B5EF4-FFF2-40B4-BE49-F238E27FC236}">
                <a16:creationId xmlns:a16="http://schemas.microsoft.com/office/drawing/2014/main" id="{A8EE5797-2ADB-762A-9586-0F211584A5C9}"/>
              </a:ext>
            </a:extLst>
          </p:cNvPr>
          <p:cNvSpPr txBox="1"/>
          <p:nvPr/>
        </p:nvSpPr>
        <p:spPr>
          <a:xfrm>
            <a:off x="2001169" y="1278429"/>
            <a:ext cx="2582488"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STRENGTHEN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FORTIFY</a:t>
            </a:r>
          </a:p>
        </p:txBody>
      </p:sp>
      <p:sp>
        <p:nvSpPr>
          <p:cNvPr id="14" name="CaixaDeTexto 13">
            <a:extLst>
              <a:ext uri="{FF2B5EF4-FFF2-40B4-BE49-F238E27FC236}">
                <a16:creationId xmlns:a16="http://schemas.microsoft.com/office/drawing/2014/main" id="{4896ED0C-6095-0237-0E67-F05E15659CAA}"/>
              </a:ext>
            </a:extLst>
          </p:cNvPr>
          <p:cNvSpPr txBox="1"/>
          <p:nvPr/>
        </p:nvSpPr>
        <p:spPr>
          <a:xfrm>
            <a:off x="2001169" y="106638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3 – HAIR MASK</a:t>
            </a:r>
          </a:p>
        </p:txBody>
      </p:sp>
      <p:sp>
        <p:nvSpPr>
          <p:cNvPr id="27" name="CaixaDeTexto 26">
            <a:extLst>
              <a:ext uri="{FF2B5EF4-FFF2-40B4-BE49-F238E27FC236}">
                <a16:creationId xmlns:a16="http://schemas.microsoft.com/office/drawing/2014/main" id="{32DEA8B5-CE62-0AFA-5AF0-9ACEE688FDE4}"/>
              </a:ext>
            </a:extLst>
          </p:cNvPr>
          <p:cNvSpPr txBox="1"/>
          <p:nvPr/>
        </p:nvSpPr>
        <p:spPr>
          <a:xfrm>
            <a:off x="-609600" y="5152103"/>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DM Sans"/>
              <a:ea typeface="+mn-ea"/>
              <a:cs typeface="+mn-cs"/>
            </a:endParaRPr>
          </a:p>
        </p:txBody>
      </p:sp>
      <p:pic>
        <p:nvPicPr>
          <p:cNvPr id="12" name="Imagem 30">
            <a:extLst>
              <a:ext uri="{FF2B5EF4-FFF2-40B4-BE49-F238E27FC236}">
                <a16:creationId xmlns:a16="http://schemas.microsoft.com/office/drawing/2014/main" id="{4272F430-46A8-FA1B-EBEA-3E27B86BDE50}"/>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19" name="Conector Reto 35">
            <a:extLst>
              <a:ext uri="{FF2B5EF4-FFF2-40B4-BE49-F238E27FC236}">
                <a16:creationId xmlns:a16="http://schemas.microsoft.com/office/drawing/2014/main" id="{A7B7455A-F699-112A-1E6F-8E86E0B396EF}"/>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602D254E-2612-6B78-3AE6-276846D576C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4" name="Table 3">
            <a:extLst>
              <a:ext uri="{FF2B5EF4-FFF2-40B4-BE49-F238E27FC236}">
                <a16:creationId xmlns:a16="http://schemas.microsoft.com/office/drawing/2014/main" id="{0A834B6E-1CB2-50CA-F7BD-A62C1CCC1275}"/>
              </a:ext>
            </a:extLst>
          </p:cNvPr>
          <p:cNvGraphicFramePr>
            <a:graphicFrameLocks noGrp="1"/>
          </p:cNvGraphicFramePr>
          <p:nvPr/>
        </p:nvGraphicFramePr>
        <p:xfrm>
          <a:off x="4680498" y="591820"/>
          <a:ext cx="7362481" cy="5674360"/>
        </p:xfrm>
        <a:graphic>
          <a:graphicData uri="http://schemas.openxmlformats.org/drawingml/2006/table">
            <a:tbl>
              <a:tblPr firstRow="1" bandRow="1">
                <a:tableStyleId>{5C22544A-7EE6-4342-B048-85BDC9FD1C3A}</a:tableStyleId>
              </a:tblPr>
              <a:tblGrid>
                <a:gridCol w="706875">
                  <a:extLst>
                    <a:ext uri="{9D8B030D-6E8A-4147-A177-3AD203B41FA5}">
                      <a16:colId xmlns:a16="http://schemas.microsoft.com/office/drawing/2014/main" val="20000"/>
                    </a:ext>
                  </a:extLst>
                </a:gridCol>
                <a:gridCol w="2133561">
                  <a:extLst>
                    <a:ext uri="{9D8B030D-6E8A-4147-A177-3AD203B41FA5}">
                      <a16:colId xmlns:a16="http://schemas.microsoft.com/office/drawing/2014/main" val="20001"/>
                    </a:ext>
                  </a:extLst>
                </a:gridCol>
                <a:gridCol w="3695706">
                  <a:extLst>
                    <a:ext uri="{9D8B030D-6E8A-4147-A177-3AD203B41FA5}">
                      <a16:colId xmlns:a16="http://schemas.microsoft.com/office/drawing/2014/main" val="20002"/>
                    </a:ext>
                  </a:extLst>
                </a:gridCol>
                <a:gridCol w="826339">
                  <a:extLst>
                    <a:ext uri="{9D8B030D-6E8A-4147-A177-3AD203B41FA5}">
                      <a16:colId xmlns:a16="http://schemas.microsoft.com/office/drawing/2014/main" val="20003"/>
                    </a:ext>
                  </a:extLst>
                </a:gridCol>
              </a:tblGrid>
              <a:tr h="279400">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Phase</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Ingredient</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INCI</a:t>
                      </a:r>
                    </a:p>
                  </a:txBody>
                  <a:tcPr anchor="c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 w/w</a:t>
                      </a:r>
                    </a:p>
                  </a:txBody>
                  <a:tcPr anchor="ctr">
                    <a:solidFill>
                      <a:srgbClr val="B3978F"/>
                    </a:solidFill>
                  </a:tcPr>
                </a:tc>
                <a:extLst>
                  <a:ext uri="{0D108BD9-81ED-4DB2-BD59-A6C34878D82A}">
                    <a16:rowId xmlns:a16="http://schemas.microsoft.com/office/drawing/2014/main" val="10000"/>
                  </a:ext>
                </a:extLst>
              </a:tr>
              <a:tr h="279400">
                <a:tc rowSpan="5">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80.05</a:t>
                      </a:r>
                    </a:p>
                  </a:txBody>
                  <a:tcPr anchor="ctr">
                    <a:noFill/>
                  </a:tcPr>
                </a:tc>
                <a:extLst>
                  <a:ext uri="{0D108BD9-81ED-4DB2-BD59-A6C34878D82A}">
                    <a16:rowId xmlns:a16="http://schemas.microsoft.com/office/drawing/2014/main" val="10001"/>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 Lactic Acid 90%</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LACTIC ACID, AQUA</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2"/>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Polycos</a:t>
                      </a:r>
                      <a:r>
                        <a:rPr sz="800" kern="1200">
                          <a:solidFill>
                            <a:schemeClr val="dk1"/>
                          </a:solidFill>
                          <a:latin typeface="DM Sans" pitchFamily="2" charset="0"/>
                          <a:ea typeface="+mn-ea"/>
                          <a:cs typeface="+mn-cs"/>
                        </a:rPr>
                        <a:t> CA-50 ECO</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GUAR HYDROXYPROPYLTRIMONIUM CHLORIDE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0.25</a:t>
                      </a:r>
                    </a:p>
                  </a:txBody>
                  <a:tcPr anchor="ctr">
                    <a:noFill/>
                  </a:tcPr>
                </a:tc>
                <a:extLst>
                  <a:ext uri="{0D108BD9-81ED-4DB2-BD59-A6C34878D82A}">
                    <a16:rowId xmlns:a16="http://schemas.microsoft.com/office/drawing/2014/main" val="10003"/>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CremerGLYC</a:t>
                      </a:r>
                      <a:r>
                        <a:rPr sz="800" kern="1200">
                          <a:solidFill>
                            <a:schemeClr val="dk1"/>
                          </a:solidFill>
                          <a:latin typeface="DM Sans" pitchFamily="2" charset="0"/>
                          <a:ea typeface="+mn-ea"/>
                          <a:cs typeface="+mn-cs"/>
                        </a:rPr>
                        <a:t> Refined </a:t>
                      </a:r>
                      <a:r>
                        <a:rPr sz="800" kern="1200" err="1">
                          <a:solidFill>
                            <a:schemeClr val="dk1"/>
                          </a:solidFill>
                          <a:latin typeface="DM Sans" pitchFamily="2" charset="0"/>
                          <a:ea typeface="+mn-ea"/>
                          <a:cs typeface="+mn-cs"/>
                        </a:rPr>
                        <a:t>Glycerine</a:t>
                      </a:r>
                      <a:r>
                        <a:rPr sz="800" kern="1200">
                          <a:solidFill>
                            <a:schemeClr val="dk1"/>
                          </a:solidFill>
                          <a:latin typeface="DM Sans" pitchFamily="2" charset="0"/>
                          <a:ea typeface="+mn-ea"/>
                          <a:cs typeface="+mn-cs"/>
                        </a:rPr>
                        <a:t> Organic</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GLYCERIN</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noFill/>
                  </a:tcPr>
                </a:tc>
                <a:extLst>
                  <a:ext uri="{0D108BD9-81ED-4DB2-BD59-A6C34878D82A}">
                    <a16:rowId xmlns:a16="http://schemas.microsoft.com/office/drawing/2014/main" val="10004"/>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Ucare</a:t>
                      </a:r>
                      <a:r>
                        <a:rPr sz="800" kern="1200">
                          <a:solidFill>
                            <a:schemeClr val="dk1"/>
                          </a:solidFill>
                          <a:latin typeface="DM Sans" pitchFamily="2" charset="0"/>
                          <a:ea typeface="+mn-ea"/>
                          <a:cs typeface="+mn-cs"/>
                        </a:rPr>
                        <a:t> Polymer JR-125</a:t>
                      </a:r>
                    </a:p>
                  </a:txBody>
                  <a:tcPr anchor="ctr">
                    <a:noFill/>
                  </a:tcPr>
                </a:tc>
                <a:tc>
                  <a:txBody>
                    <a:bodyPr/>
                    <a:lstStyle/>
                    <a:p>
                      <a:pPr marL="0" algn="l" defTabSz="457200" rtl="0" eaLnBrk="1" latinLnBrk="0" hangingPunct="1">
                        <a:defRPr sz="1000">
                          <a:latin typeface="Calibri"/>
                        </a:defRPr>
                      </a:pPr>
                      <a:r>
                        <a:rPr lang="en-US" sz="800" kern="1200">
                          <a:solidFill>
                            <a:schemeClr val="dk1"/>
                          </a:solidFill>
                          <a:latin typeface="DM Sans" pitchFamily="2" charset="0"/>
                          <a:ea typeface="+mn-ea"/>
                          <a:cs typeface="+mn-cs"/>
                        </a:rPr>
                        <a:t>POLYQUATERNIUM-10, AQUA, SODIUM ACETATE, SODIUM CHLORIDE, ISOPROPYL ALCOHOL</a:t>
                      </a:r>
                      <a:endParaRPr sz="800" kern="1200">
                        <a:solidFill>
                          <a:schemeClr val="dk1"/>
                        </a:solidFill>
                        <a:latin typeface="DM Sans" pitchFamily="2" charset="0"/>
                        <a:ea typeface="+mn-ea"/>
                        <a:cs typeface="+mn-cs"/>
                      </a:endParaRP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noFill/>
                  </a:tcPr>
                </a:tc>
                <a:extLst>
                  <a:ext uri="{0D108BD9-81ED-4DB2-BD59-A6C34878D82A}">
                    <a16:rowId xmlns:a16="http://schemas.microsoft.com/office/drawing/2014/main" val="10005"/>
                  </a:ext>
                </a:extLst>
              </a:tr>
              <a:tr h="279400">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p>
                  </a:txBody>
                  <a:tcP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Solagum</a:t>
                      </a:r>
                      <a:r>
                        <a:rPr sz="800" kern="1200">
                          <a:solidFill>
                            <a:schemeClr val="dk1"/>
                          </a:solidFill>
                          <a:latin typeface="DM Sans" pitchFamily="2" charset="0"/>
                          <a:ea typeface="+mn-ea"/>
                          <a:cs typeface="+mn-cs"/>
                        </a:rPr>
                        <a:t> GM</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GLUCOMANNAN</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6"/>
                  </a:ext>
                </a:extLst>
              </a:tr>
              <a:tr h="279400">
                <a:tc rowSpan="7">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C</a:t>
                      </a: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DL-alpha-</a:t>
                      </a:r>
                      <a:r>
                        <a:rPr sz="800" b="1" kern="1200" err="1">
                          <a:solidFill>
                            <a:schemeClr val="dk1"/>
                          </a:solidFill>
                          <a:latin typeface="DM Sans" pitchFamily="2" charset="0"/>
                          <a:ea typeface="+mn-ea"/>
                          <a:cs typeface="+mn-cs"/>
                        </a:rPr>
                        <a:t>Tocopheryl</a:t>
                      </a:r>
                      <a:r>
                        <a:rPr sz="800" b="1" kern="1200">
                          <a:solidFill>
                            <a:schemeClr val="dk1"/>
                          </a:solidFill>
                          <a:latin typeface="DM Sans" pitchFamily="2" charset="0"/>
                          <a:ea typeface="+mn-ea"/>
                          <a:cs typeface="+mn-cs"/>
                        </a:rPr>
                        <a:t> Acetate</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TOCOPHERYL ACETATE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07"/>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Mixed Tocopherols 95</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TOCOPHEROL</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noFill/>
                  </a:tcPr>
                </a:tc>
                <a:extLst>
                  <a:ext uri="{0D108BD9-81ED-4DB2-BD59-A6C34878D82A}">
                    <a16:rowId xmlns:a16="http://schemas.microsoft.com/office/drawing/2014/main" val="10008"/>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TEGO Care Eco CAT MB</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DISTEAROYLISOPROPYL DIMONIUM METHOSULFATE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3.00</a:t>
                      </a:r>
                    </a:p>
                  </a:txBody>
                  <a:tcPr anchor="ctr">
                    <a:noFill/>
                  </a:tcPr>
                </a:tc>
                <a:extLst>
                  <a:ext uri="{0D108BD9-81ED-4DB2-BD59-A6C34878D82A}">
                    <a16:rowId xmlns:a16="http://schemas.microsoft.com/office/drawing/2014/main" val="10009"/>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PARSOL</a:t>
                      </a:r>
                      <a:r>
                        <a:rPr lang="en-US" sz="800" b="1" kern="1200">
                          <a:solidFill>
                            <a:schemeClr val="dk1"/>
                          </a:solidFill>
                          <a:latin typeface="DM Sans" pitchFamily="2" charset="0"/>
                          <a:ea typeface="+mn-ea"/>
                          <a:cs typeface="+mn-cs"/>
                        </a:rPr>
                        <a:t>®</a:t>
                      </a:r>
                      <a:r>
                        <a:rPr sz="800" b="1" kern="1200">
                          <a:solidFill>
                            <a:schemeClr val="dk1"/>
                          </a:solidFill>
                          <a:latin typeface="DM Sans" pitchFamily="2" charset="0"/>
                          <a:ea typeface="+mn-ea"/>
                          <a:cs typeface="+mn-cs"/>
                        </a:rPr>
                        <a:t> SLX</a:t>
                      </a:r>
                    </a:p>
                  </a:txBody>
                  <a:tcPr anchor="c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POLYSILICONE-15</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noFill/>
                  </a:tcPr>
                </a:tc>
                <a:extLst>
                  <a:ext uri="{0D108BD9-81ED-4DB2-BD59-A6C34878D82A}">
                    <a16:rowId xmlns:a16="http://schemas.microsoft.com/office/drawing/2014/main" val="10010"/>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b="1" i="1" kern="1200" err="1">
                          <a:solidFill>
                            <a:schemeClr val="dk1"/>
                          </a:solidFill>
                          <a:latin typeface="DM Sans" pitchFamily="2" charset="0"/>
                          <a:ea typeface="+mn-ea"/>
                          <a:cs typeface="+mn-cs"/>
                        </a:rPr>
                        <a:t>life'sGLA</a:t>
                      </a:r>
                      <a:r>
                        <a:rPr sz="800" b="1" kern="1200">
                          <a:solidFill>
                            <a:schemeClr val="dk1"/>
                          </a:solidFill>
                          <a:latin typeface="DM Sans" pitchFamily="2" charset="0"/>
                          <a:ea typeface="+mn-ea"/>
                          <a:cs typeface="+mn-cs"/>
                        </a:rPr>
                        <a:t> '10' n-6 Oil</a:t>
                      </a:r>
                    </a:p>
                  </a:txBody>
                  <a:tcPr anchor="ctr">
                    <a:no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OENOTHERA BIENNIS SEED EXTRACT, ASCORBYL PALMITATE, TOCOPHEROL</a:t>
                      </a:r>
                      <a:endParaRPr sz="800" b="1" kern="1200">
                        <a:solidFill>
                          <a:schemeClr val="dk1"/>
                        </a:solidFill>
                        <a:latin typeface="DM Sans" pitchFamily="2" charset="0"/>
                        <a:ea typeface="+mn-ea"/>
                        <a:cs typeface="+mn-cs"/>
                      </a:endParaRP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1"/>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lang="en-US" sz="800" b="1" i="0" u="none" strike="noStrike" kern="1200" cap="none">
                          <a:solidFill>
                            <a:schemeClr val="dk1"/>
                          </a:solidFill>
                          <a:latin typeface="DM Sans" pitchFamily="2" charset="0"/>
                          <a:ea typeface="+mn-ea"/>
                          <a:cs typeface="+mn-cs"/>
                          <a:sym typeface="Arial"/>
                        </a:rPr>
                        <a:t>STIMU-TEX® AS </a:t>
                      </a:r>
                      <a:endParaRPr sz="800" b="1" i="0" u="none" strike="noStrike" kern="1200" cap="none">
                        <a:solidFill>
                          <a:schemeClr val="dk1"/>
                        </a:solidFill>
                        <a:latin typeface="DM Sans" pitchFamily="2" charset="0"/>
                        <a:ea typeface="+mn-ea"/>
                        <a:cs typeface="+mn-cs"/>
                        <a:sym typeface="Arial"/>
                      </a:endParaRP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ARGANIA SPINOSA KERNEL OIL, TOCOPHEROL, BUTYROSPERMUM PARKII BUTTER EXTRACT, SPENT GRAIN WAX</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1.50</a:t>
                      </a:r>
                    </a:p>
                  </a:txBody>
                  <a:tcPr anchor="ctr">
                    <a:noFill/>
                  </a:tcPr>
                </a:tc>
                <a:extLst>
                  <a:ext uri="{0D108BD9-81ED-4DB2-BD59-A6C34878D82A}">
                    <a16:rowId xmlns:a16="http://schemas.microsoft.com/office/drawing/2014/main" val="10012"/>
                  </a:ext>
                </a:extLst>
              </a:tr>
              <a:tr h="279400">
                <a:tc vMerge="1">
                  <a:txBody>
                    <a:bodyPr/>
                    <a:lstStyle/>
                    <a:p>
                      <a:endParaRP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Lanette O</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CETEARYL ALCOHOL</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5.00</a:t>
                      </a:r>
                    </a:p>
                  </a:txBody>
                  <a:tcPr anchor="ctr">
                    <a:noFill/>
                  </a:tcPr>
                </a:tc>
                <a:extLst>
                  <a:ext uri="{0D108BD9-81ED-4DB2-BD59-A6C34878D82A}">
                    <a16:rowId xmlns:a16="http://schemas.microsoft.com/office/drawing/2014/main" val="10013"/>
                  </a:ext>
                </a:extLst>
              </a:tr>
              <a:tr h="279400">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euxyl K 712</a:t>
                      </a:r>
                    </a:p>
                  </a:txBody>
                  <a:tcPr anchor="c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 SODIUM BENZOATE, POTASSIUM SORBATE</a:t>
                      </a:r>
                    </a:p>
                  </a:txBody>
                  <a:tcPr anchor="c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noFill/>
                  </a:tcPr>
                </a:tc>
                <a:extLst>
                  <a:ext uri="{0D108BD9-81ED-4DB2-BD59-A6C34878D82A}">
                    <a16:rowId xmlns:a16="http://schemas.microsoft.com/office/drawing/2014/main" val="10014"/>
                  </a:ext>
                </a:extLst>
              </a:tr>
              <a:tr h="357229">
                <a:tc vMerge="1">
                  <a:txBody>
                    <a:bodyPr/>
                    <a:lstStyle/>
                    <a:p>
                      <a:endParaRP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SACCHAROMYCES LYSATE, VALINE, THREONINE, GLUTAMIC ACID, GLYCINE, GLYCERIN, AQUA, DISODIUM SUCCINATE, 1,2-HEXANEDIOL, CAPRYLYL GLYCOL</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5"/>
                  </a:ext>
                </a:extLst>
              </a:tr>
              <a:tr h="279400">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E</a:t>
                      </a:r>
                    </a:p>
                  </a:txBody>
                  <a:tcP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 L</a:t>
                      </a: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PANTHENOL, AQUA, PANTOLACTONE</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noFill/>
                  </a:tcPr>
                </a:tc>
                <a:extLst>
                  <a:ext uri="{0D108BD9-81ED-4DB2-BD59-A6C34878D82A}">
                    <a16:rowId xmlns:a16="http://schemas.microsoft.com/office/drawing/2014/main" val="10016"/>
                  </a:ext>
                </a:extLst>
              </a:tr>
              <a:tr h="279400">
                <a:tc vMerge="1">
                  <a:txBody>
                    <a:bodyPr/>
                    <a:lstStyle/>
                    <a:p>
                      <a:endParaRPr/>
                    </a:p>
                  </a:txBody>
                  <a:tcP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PARFUM, BENZYL SALICYLATE, CITRAL, CITRONELLOL, COUMARIN, LIMONENE, CITRUS AURANTIUM PEEL OIL, DIMETHYL PHENETHYL ACETATE, GERANYL ACETATE, PINENE, TERPINEOL, TETRAMETHYL ACETYLOCTAHYDRONAPHTHALENES</a:t>
                      </a:r>
                      <a:endParaRPr sz="800" b="1" kern="1200">
                        <a:solidFill>
                          <a:schemeClr val="dk1"/>
                        </a:solidFill>
                        <a:latin typeface="DM Sans" pitchFamily="2" charset="0"/>
                        <a:ea typeface="+mn-ea"/>
                        <a:cs typeface="+mn-cs"/>
                      </a:endParaRPr>
                    </a:p>
                  </a:txBody>
                  <a:tcPr anchor="c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1.20</a:t>
                      </a:r>
                    </a:p>
                  </a:txBody>
                  <a:tcPr anchor="ctr">
                    <a:noFill/>
                  </a:tcPr>
                </a:tc>
                <a:extLst>
                  <a:ext uri="{0D108BD9-81ED-4DB2-BD59-A6C34878D82A}">
                    <a16:rowId xmlns:a16="http://schemas.microsoft.com/office/drawing/2014/main" val="10017"/>
                  </a:ext>
                </a:extLst>
              </a:tr>
            </a:tbl>
          </a:graphicData>
        </a:graphic>
      </p:graphicFrame>
      <p:sp>
        <p:nvSpPr>
          <p:cNvPr id="5" name="TextBox 4">
            <a:extLst>
              <a:ext uri="{FF2B5EF4-FFF2-40B4-BE49-F238E27FC236}">
                <a16:creationId xmlns:a16="http://schemas.microsoft.com/office/drawing/2014/main" id="{5699A577-2CCF-D056-9452-B1B8F4B37319}"/>
              </a:ext>
            </a:extLst>
          </p:cNvPr>
          <p:cNvSpPr txBox="1"/>
          <p:nvPr/>
        </p:nvSpPr>
        <p:spPr>
          <a:xfrm>
            <a:off x="5307036" y="6343084"/>
            <a:ext cx="9541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HC-E-103385-5</a:t>
            </a:r>
          </a:p>
        </p:txBody>
      </p:sp>
      <p:sp>
        <p:nvSpPr>
          <p:cNvPr id="6" name="TextBox 5">
            <a:extLst>
              <a:ext uri="{FF2B5EF4-FFF2-40B4-BE49-F238E27FC236}">
                <a16:creationId xmlns:a16="http://schemas.microsoft.com/office/drawing/2014/main" id="{908CBD63-3A4A-5DF7-BCEE-C525275AFCD6}"/>
              </a:ext>
            </a:extLst>
          </p:cNvPr>
          <p:cNvSpPr txBox="1"/>
          <p:nvPr/>
        </p:nvSpPr>
        <p:spPr>
          <a:xfrm>
            <a:off x="2084184" y="5336769"/>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96 % Natural Origin content according to ISO 16128 by including formulation water.</a:t>
            </a:r>
          </a:p>
        </p:txBody>
      </p:sp>
    </p:spTree>
    <p:extLst>
      <p:ext uri="{BB962C8B-B14F-4D97-AF65-F5344CB8AC3E}">
        <p14:creationId xmlns:p14="http://schemas.microsoft.com/office/powerpoint/2010/main" val="3242091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DC1B3-BB11-1D2A-CAF0-DDD5D88BBDF3}"/>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61539A6F-54B3-E36C-BE63-2545D95ABE6D}"/>
              </a:ext>
            </a:extLst>
          </p:cNvPr>
          <p:cNvPicPr>
            <a:picLocks noChangeAspect="1"/>
          </p:cNvPicPr>
          <p:nvPr/>
        </p:nvPicPr>
        <p:blipFill>
          <a:blip r:embed="rId3">
            <a:alphaModFix amt="60000"/>
          </a:blip>
          <a:stretch>
            <a:fillRect/>
          </a:stretch>
        </p:blipFill>
        <p:spPr>
          <a:xfrm>
            <a:off x="2004477" y="977552"/>
            <a:ext cx="2492737" cy="3483003"/>
          </a:xfrm>
          <a:prstGeom prst="rect">
            <a:avLst/>
          </a:prstGeom>
        </p:spPr>
      </p:pic>
      <p:sp>
        <p:nvSpPr>
          <p:cNvPr id="13" name="CaixaDeTexto 12">
            <a:extLst>
              <a:ext uri="{FF2B5EF4-FFF2-40B4-BE49-F238E27FC236}">
                <a16:creationId xmlns:a16="http://schemas.microsoft.com/office/drawing/2014/main" id="{7F30E0F4-CA3F-8B5E-7D29-F24542DEA351}"/>
              </a:ext>
            </a:extLst>
          </p:cNvPr>
          <p:cNvSpPr txBox="1"/>
          <p:nvPr/>
        </p:nvSpPr>
        <p:spPr>
          <a:xfrm>
            <a:off x="2039764" y="1322879"/>
            <a:ext cx="2160657"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SOFTEN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latin typeface="DM Sans"/>
                <a:ea typeface="+mn-ea"/>
                <a:cs typeface="Arial"/>
                <a:sym typeface="Arial"/>
              </a:rPr>
              <a:t>&amp; HYDRATE</a:t>
            </a:r>
          </a:p>
        </p:txBody>
      </p:sp>
      <p:sp>
        <p:nvSpPr>
          <p:cNvPr id="14" name="CaixaDeTexto 13">
            <a:extLst>
              <a:ext uri="{FF2B5EF4-FFF2-40B4-BE49-F238E27FC236}">
                <a16:creationId xmlns:a16="http://schemas.microsoft.com/office/drawing/2014/main" id="{0CE0FDA6-0A84-CF61-FD88-4BF80CB4F177}"/>
              </a:ext>
            </a:extLst>
          </p:cNvPr>
          <p:cNvSpPr txBox="1"/>
          <p:nvPr/>
        </p:nvSpPr>
        <p:spPr>
          <a:xfrm>
            <a:off x="2039764" y="1110837"/>
            <a:ext cx="2547177" cy="2769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a:ea typeface="+mn-ea"/>
                <a:cs typeface="Arial"/>
                <a:sym typeface="Arial"/>
              </a:rPr>
              <a:t>STEP 4 – HAIR MIST</a:t>
            </a:r>
          </a:p>
        </p:txBody>
      </p:sp>
      <p:pic>
        <p:nvPicPr>
          <p:cNvPr id="31" name="Imagem 30">
            <a:extLst>
              <a:ext uri="{FF2B5EF4-FFF2-40B4-BE49-F238E27FC236}">
                <a16:creationId xmlns:a16="http://schemas.microsoft.com/office/drawing/2014/main" id="{D32CACD7-8530-97F3-590B-B2543F61BC90}"/>
              </a:ext>
            </a:extLst>
          </p:cNvPr>
          <p:cNvPicPr>
            <a:picLocks noChangeAspect="1"/>
          </p:cNvPicPr>
          <p:nvPr/>
        </p:nvPicPr>
        <p:blipFill>
          <a:blip r:embed="rId4"/>
          <a:stretch>
            <a:fillRect/>
          </a:stretch>
        </p:blipFill>
        <p:spPr>
          <a:xfrm>
            <a:off x="531593" y="458599"/>
            <a:ext cx="1024555" cy="5873691"/>
          </a:xfrm>
          <a:prstGeom prst="rect">
            <a:avLst/>
          </a:prstGeom>
        </p:spPr>
      </p:pic>
      <p:cxnSp>
        <p:nvCxnSpPr>
          <p:cNvPr id="29" name="Conector Reto 35">
            <a:extLst>
              <a:ext uri="{FF2B5EF4-FFF2-40B4-BE49-F238E27FC236}">
                <a16:creationId xmlns:a16="http://schemas.microsoft.com/office/drawing/2014/main" id="{B1397AE2-851F-A3BA-64A0-2638A7B4E361}"/>
              </a:ext>
            </a:extLst>
          </p:cNvPr>
          <p:cNvCxnSpPr>
            <a:cxnSpLocks/>
          </p:cNvCxnSpPr>
          <p:nvPr/>
        </p:nvCxnSpPr>
        <p:spPr>
          <a:xfrm>
            <a:off x="1898080" y="538743"/>
            <a:ext cx="0" cy="5782811"/>
          </a:xfrm>
          <a:prstGeom prst="line">
            <a:avLst/>
          </a:prstGeom>
          <a:ln w="19050">
            <a:solidFill>
              <a:srgbClr val="B3978F"/>
            </a:solidFill>
          </a:ln>
        </p:spPr>
        <p:style>
          <a:lnRef idx="1">
            <a:schemeClr val="accent1"/>
          </a:lnRef>
          <a:fillRef idx="0">
            <a:schemeClr val="accent1"/>
          </a:fillRef>
          <a:effectRef idx="0">
            <a:schemeClr val="accent1"/>
          </a:effectRef>
          <a:fontRef idx="minor">
            <a:schemeClr val="tx1"/>
          </a:fontRef>
        </p:style>
      </p:cxnSp>
      <p:pic>
        <p:nvPicPr>
          <p:cNvPr id="45" name="Picture 44">
            <a:extLst>
              <a:ext uri="{FF2B5EF4-FFF2-40B4-BE49-F238E27FC236}">
                <a16:creationId xmlns:a16="http://schemas.microsoft.com/office/drawing/2014/main" id="{5D782FC1-6A56-C4B6-FAAC-3082A81CABF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aphicFrame>
        <p:nvGraphicFramePr>
          <p:cNvPr id="3" name="Table 2">
            <a:extLst>
              <a:ext uri="{FF2B5EF4-FFF2-40B4-BE49-F238E27FC236}">
                <a16:creationId xmlns:a16="http://schemas.microsoft.com/office/drawing/2014/main" id="{CA90F4E6-12A4-3933-0379-DC498A5E6F5F}"/>
              </a:ext>
            </a:extLst>
          </p:cNvPr>
          <p:cNvGraphicFramePr>
            <a:graphicFrameLocks noGrp="1"/>
          </p:cNvGraphicFramePr>
          <p:nvPr/>
        </p:nvGraphicFramePr>
        <p:xfrm>
          <a:off x="4622228" y="977552"/>
          <a:ext cx="7214164" cy="5263056"/>
        </p:xfrm>
        <a:graphic>
          <a:graphicData uri="http://schemas.openxmlformats.org/drawingml/2006/table">
            <a:tbl>
              <a:tblPr firstRow="1" bandRow="1">
                <a:tableStyleId>{5C22544A-7EE6-4342-B048-85BDC9FD1C3A}</a:tableStyleId>
              </a:tblPr>
              <a:tblGrid>
                <a:gridCol w="696532">
                  <a:extLst>
                    <a:ext uri="{9D8B030D-6E8A-4147-A177-3AD203B41FA5}">
                      <a16:colId xmlns:a16="http://schemas.microsoft.com/office/drawing/2014/main" val="20000"/>
                    </a:ext>
                  </a:extLst>
                </a:gridCol>
                <a:gridCol w="1958340">
                  <a:extLst>
                    <a:ext uri="{9D8B030D-6E8A-4147-A177-3AD203B41FA5}">
                      <a16:colId xmlns:a16="http://schemas.microsoft.com/office/drawing/2014/main" val="20001"/>
                    </a:ext>
                  </a:extLst>
                </a:gridCol>
                <a:gridCol w="3832860">
                  <a:extLst>
                    <a:ext uri="{9D8B030D-6E8A-4147-A177-3AD203B41FA5}">
                      <a16:colId xmlns:a16="http://schemas.microsoft.com/office/drawing/2014/main" val="20002"/>
                    </a:ext>
                  </a:extLst>
                </a:gridCol>
                <a:gridCol w="726432">
                  <a:extLst>
                    <a:ext uri="{9D8B030D-6E8A-4147-A177-3AD203B41FA5}">
                      <a16:colId xmlns:a16="http://schemas.microsoft.com/office/drawing/2014/main" val="20003"/>
                    </a:ext>
                  </a:extLst>
                </a:gridCol>
              </a:tblGrid>
              <a:tr h="241459">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Ingredient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INCI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100" b="1"/>
                      </a:pPr>
                      <a:r>
                        <a:rPr sz="800" b="1" kern="1200">
                          <a:solidFill>
                            <a:schemeClr val="tx1"/>
                          </a:solidFill>
                          <a:latin typeface="DM Sans" pitchFamily="2" charset="0"/>
                          <a:ea typeface="+mn-ea"/>
                          <a:cs typeface="+mn-cs"/>
                        </a:rPr>
                        <a:t>% w/w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B3978F"/>
                    </a:solidFill>
                  </a:tcPr>
                </a:tc>
                <a:extLst>
                  <a:ext uri="{0D108BD9-81ED-4DB2-BD59-A6C34878D82A}">
                    <a16:rowId xmlns:a16="http://schemas.microsoft.com/office/drawing/2014/main" val="10000"/>
                  </a:ext>
                </a:extLst>
              </a:tr>
              <a:tr h="241459">
                <a:tc rowSpan="3">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Water Dem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AQUA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67.32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 Lactic Acid 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LACTIC ACID, AQUA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HYA-ACT</a:t>
                      </a:r>
                      <a:r>
                        <a:rPr lang="de-DE" sz="800" b="1" kern="1200">
                          <a:solidFill>
                            <a:schemeClr val="dk1"/>
                          </a:solidFill>
                          <a:latin typeface="DM Sans" pitchFamily="2" charset="0"/>
                          <a:ea typeface="+mn-ea"/>
                          <a:cs typeface="+mn-cs"/>
                        </a:rPr>
                        <a:t>™</a:t>
                      </a:r>
                      <a:r>
                        <a:rPr sz="800" b="1" kern="1200">
                          <a:solidFill>
                            <a:schemeClr val="dk1"/>
                          </a:solidFill>
                          <a:latin typeface="DM Sans" pitchFamily="2" charset="0"/>
                          <a:ea typeface="+mn-ea"/>
                          <a:cs typeface="+mn-cs"/>
                        </a:rPr>
                        <a:t> 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SODIUM HYALURONATE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41459">
                <a:tc rowSpan="8">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err="1">
                          <a:solidFill>
                            <a:schemeClr val="dk1"/>
                          </a:solidFill>
                          <a:latin typeface="DM Sans" pitchFamily="2" charset="0"/>
                          <a:ea typeface="+mn-ea"/>
                          <a:cs typeface="+mn-cs"/>
                        </a:rPr>
                        <a:t>Hydrolite</a:t>
                      </a:r>
                      <a:r>
                        <a:rPr sz="800" kern="1200">
                          <a:solidFill>
                            <a:schemeClr val="dk1"/>
                          </a:solidFill>
                          <a:latin typeface="DM Sans" pitchFamily="2" charset="0"/>
                          <a:ea typeface="+mn-ea"/>
                          <a:cs typeface="+mn-cs"/>
                        </a:rPr>
                        <a:t> 5 green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PENTYLENE GLYCOL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55211">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OXY 229 CB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SACCHAROMYCES LYSATE, VALINE, THREONINE, GLUTAMIC ACID, GLYCINE, GLYCERIN, AQUA, DISODIUM SUCCINATE, 1,2-HEXANEDIOL, CAPRYLYL GLYCOL</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Niacinamide 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NIACINAMIDE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Pyridoxine HCl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PYRIDOXINE HCL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D-Panthenol 75L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PANTHENOL, AQUA, PANTOLACTONE</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PUROX 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SODIUM BENZOATE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POTASSIUM SORBATE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Magnesium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MAGNESIUM CITRATE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41459">
                <a:tc rowSpan="2">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Cremophor RH40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PEG-40 HYDROGENATED CASTOR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4.50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697990">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defRPr sz="1000">
                          <a:latin typeface="Calibri"/>
                        </a:defRPr>
                      </a:pPr>
                      <a:r>
                        <a:rPr lang="en-US" sz="800" b="1">
                          <a:solidFill>
                            <a:schemeClr val="tx1"/>
                          </a:solidFill>
                          <a:latin typeface="DM Sans" pitchFamily="2" charset="0"/>
                        </a:rPr>
                        <a:t>BOND AND BEYOND </a:t>
                      </a:r>
                      <a:r>
                        <a:rPr lang="en-US" sz="600" b="1">
                          <a:solidFill>
                            <a:schemeClr val="tx1"/>
                          </a:solidFill>
                          <a:latin typeface="DM Sans" pitchFamily="2" charset="0"/>
                        </a:rPr>
                        <a:t>P04E062</a:t>
                      </a:r>
                      <a:endParaRPr lang="en-US" sz="800" b="1">
                        <a:solidFill>
                          <a:schemeClr val="tx1"/>
                        </a:solidFill>
                        <a:latin typeface="DM Sans"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l" defTabSz="457200" rtl="0" eaLnBrk="1" latinLnBrk="0" hangingPunct="1">
                        <a:defRPr sz="1000">
                          <a:latin typeface="Calibri"/>
                        </a:defRPr>
                      </a:pPr>
                      <a:r>
                        <a:rPr lang="en-US" sz="800" b="1" kern="1200">
                          <a:solidFill>
                            <a:schemeClr val="dk1"/>
                          </a:solidFill>
                          <a:latin typeface="DM Sans" pitchFamily="2" charset="0"/>
                          <a:ea typeface="+mn-ea"/>
                          <a:cs typeface="+mn-cs"/>
                        </a:rPr>
                        <a:t>PARFUM, GERANIOL, BENZYL SALICYLATE, CITRAL, CITRONELLOL, COUMARIN, EUGENOL, LIMONENE, LINALOOL, BENZALDEHYDE, BETA-CARYOPHYLLENE, CITRUS AURANTIUM PEEL OIL, DIMETHYL PHENETHYL ACETATE, GERANYL ACETATE, PINENE, ROSE KETONES, TERPINEOL, TETRAMETHYL ACETYLOCTAHYDRONAPHTHALENES,</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3978F"/>
                    </a:solid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41459">
                <a:tc rowSpan="5">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Bio-Ethanol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kern="1200">
                          <a:solidFill>
                            <a:schemeClr val="dk1"/>
                          </a:solidFill>
                          <a:latin typeface="DM Sans" pitchFamily="2" charset="0"/>
                          <a:ea typeface="+mn-ea"/>
                          <a:cs typeface="+mn-cs"/>
                        </a:rPr>
                        <a:t>ALCOHOL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20.00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Mixed Tocopherols 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5"/>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DL-alpha-</a:t>
                      </a:r>
                      <a:r>
                        <a:rPr sz="800" b="1" kern="1200" err="1">
                          <a:solidFill>
                            <a:schemeClr val="dk1"/>
                          </a:solidFill>
                          <a:latin typeface="DM Sans" pitchFamily="2" charset="0"/>
                          <a:ea typeface="+mn-ea"/>
                          <a:cs typeface="+mn-cs"/>
                        </a:rPr>
                        <a:t>Tocopheryl</a:t>
                      </a:r>
                      <a:r>
                        <a:rPr sz="800" b="1" kern="1200">
                          <a:solidFill>
                            <a:schemeClr val="dk1"/>
                          </a:solidFill>
                          <a:latin typeface="DM Sans" pitchFamily="2" charset="0"/>
                          <a:ea typeface="+mn-ea"/>
                          <a:cs typeface="+mn-cs"/>
                        </a:rPr>
                        <a:t>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TOCOPHERYL ACETATE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6"/>
                  </a:ext>
                </a:extLst>
              </a:tr>
              <a:tr h="241459">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Argan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ARGANIA SPINOSA KERNEL OIL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7"/>
                  </a:ext>
                </a:extLst>
              </a:tr>
              <a:tr h="241472">
                <a:tc vMerge="1">
                  <a:txBody>
                    <a:bodyPr/>
                    <a:lstStyle/>
                    <a:p>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err="1">
                          <a:solidFill>
                            <a:schemeClr val="dk1"/>
                          </a:solidFill>
                          <a:latin typeface="DM Sans" pitchFamily="2" charset="0"/>
                          <a:ea typeface="+mn-ea"/>
                          <a:cs typeface="+mn-cs"/>
                        </a:rPr>
                        <a:t>Phytantriol</a:t>
                      </a:r>
                      <a:endParaRPr sz="800" b="1" kern="1200">
                        <a:solidFill>
                          <a:schemeClr val="dk1"/>
                        </a:solidFill>
                        <a:latin typeface="DM Sans" pitchFamily="2"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l" defTabSz="457200" rtl="0" eaLnBrk="1" latinLnBrk="0" hangingPunct="1">
                        <a:defRPr sz="1000">
                          <a:latin typeface="Calibri"/>
                        </a:defRPr>
                      </a:pPr>
                      <a:r>
                        <a:rPr sz="800" b="1" kern="1200">
                          <a:solidFill>
                            <a:schemeClr val="dk1"/>
                          </a:solidFill>
                          <a:latin typeface="DM Sans" pitchFamily="2" charset="0"/>
                          <a:ea typeface="+mn-ea"/>
                          <a:cs typeface="+mn-cs"/>
                        </a:rPr>
                        <a:t>PHYTANTRIOL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457200" rtl="0" eaLnBrk="1" latinLnBrk="0" hangingPunct="1">
                        <a:defRPr sz="1000">
                          <a:latin typeface="Calibri"/>
                        </a:defRPr>
                      </a:pPr>
                      <a:r>
                        <a:rPr sz="800" kern="1200">
                          <a:solidFill>
                            <a:schemeClr val="dk1"/>
                          </a:solidFill>
                          <a:latin typeface="DM Sans" pitchFamily="2" charset="0"/>
                          <a:ea typeface="+mn-ea"/>
                          <a:cs typeface="+mn-cs"/>
                        </a:rPr>
                        <a:t>0.10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18"/>
                  </a:ext>
                </a:extLst>
              </a:tr>
            </a:tbl>
          </a:graphicData>
        </a:graphic>
      </p:graphicFrame>
      <p:sp>
        <p:nvSpPr>
          <p:cNvPr id="4" name="TextBox 3">
            <a:extLst>
              <a:ext uri="{FF2B5EF4-FFF2-40B4-BE49-F238E27FC236}">
                <a16:creationId xmlns:a16="http://schemas.microsoft.com/office/drawing/2014/main" id="{D840D026-E4A5-04D1-3B57-AD7505ED46F3}"/>
              </a:ext>
            </a:extLst>
          </p:cNvPr>
          <p:cNvSpPr txBox="1"/>
          <p:nvPr/>
        </p:nvSpPr>
        <p:spPr>
          <a:xfrm>
            <a:off x="2083695" y="5275307"/>
            <a:ext cx="2255845" cy="669414"/>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DM Sans"/>
                <a:ea typeface="+mn-ea"/>
                <a:cs typeface="+mn-cs"/>
              </a:rPr>
              <a:t>92 % Natural Origin content according to ISO 16128 by including formulation water.</a:t>
            </a:r>
          </a:p>
        </p:txBody>
      </p:sp>
      <p:sp>
        <p:nvSpPr>
          <p:cNvPr id="5" name="TextBox 4">
            <a:extLst>
              <a:ext uri="{FF2B5EF4-FFF2-40B4-BE49-F238E27FC236}">
                <a16:creationId xmlns:a16="http://schemas.microsoft.com/office/drawing/2014/main" id="{B8D88D11-EDB8-9C07-3E78-E4D7B58997F8}"/>
              </a:ext>
            </a:extLst>
          </p:cNvPr>
          <p:cNvSpPr txBox="1"/>
          <p:nvPr/>
        </p:nvSpPr>
        <p:spPr>
          <a:xfrm>
            <a:off x="5243265" y="6405156"/>
            <a:ext cx="94448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000">
                <a:latin typeface="Calibri"/>
              </a:defRPr>
            </a:pPr>
            <a:r>
              <a:rPr kumimoji="0" lang="de-DE" sz="800" b="0" i="0" u="none" strike="noStrike" kern="1200" cap="none" spc="0" normalizeH="0" baseline="0" noProof="0">
                <a:ln>
                  <a:noFill/>
                </a:ln>
                <a:solidFill>
                  <a:srgbClr val="000000"/>
                </a:solidFill>
                <a:effectLst/>
                <a:uLnTx/>
                <a:uFillTx/>
                <a:latin typeface="DM Sans"/>
                <a:ea typeface="+mn-ea"/>
                <a:cs typeface="+mn-cs"/>
                <a:sym typeface="Arial"/>
              </a:rPr>
              <a:t>HC-E-103392-7</a:t>
            </a:r>
          </a:p>
        </p:txBody>
      </p:sp>
    </p:spTree>
    <p:extLst>
      <p:ext uri="{BB962C8B-B14F-4D97-AF65-F5344CB8AC3E}">
        <p14:creationId xmlns:p14="http://schemas.microsoft.com/office/powerpoint/2010/main" val="305974089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light template.pptx" id="{EB208544-7A52-4088-996B-43D7CD2C2289}" vid="{8328D921-D377-494D-8DE5-C6ED09226C69}"/>
    </a:ext>
  </a:extLst>
</a:theme>
</file>

<file path=ppt/theme/theme3.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B&amp;C dsm-firmenich_WhatsNew_Deck_template_rev01.potx" id="{58934087-8D32-42AD-9373-7415B4BB7EB5}" vid="{9BAFC6F6-8A53-4EDC-91AF-AD13D951C84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C51877-5316-488F-91BE-C3FDDC8EDB22}">
  <ds:schemaRefs>
    <ds:schemaRef ds:uri="Microsoft.SharePoint.Taxonomy.ContentTypeSync"/>
  </ds:schemaRefs>
</ds:datastoreItem>
</file>

<file path=customXml/itemProps2.xml><?xml version="1.0" encoding="utf-8"?>
<ds:datastoreItem xmlns:ds="http://schemas.openxmlformats.org/officeDocument/2006/customXml" ds:itemID="{5E05EF11-B0FA-4D02-93C6-48561D4C74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18D324-41D0-4D5A-8FAC-48764A14CE21}">
  <ds:schemaRefs>
    <ds:schemaRef ds:uri="b90a2e66-408a-4fa2-a9cf-bd33f75e05e3"/>
    <ds:schemaRef ds:uri="http://purl.org/dc/terms/"/>
    <ds:schemaRef ds:uri="bcfbf75d-7e6c-463e-9135-7f47c6067b30"/>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elements/1.1/"/>
    <ds:schemaRef ds:uri="5a2251cd-bd5e-462d-8f0e-b8d48ef43808"/>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E6280C4B-1BCE-4AE5-BE5A-7BCBFAC9DB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80</TotalTime>
  <Words>3364</Words>
  <Application>Microsoft Office PowerPoint</Application>
  <PresentationFormat>Widescreen</PresentationFormat>
  <Paragraphs>634</Paragraphs>
  <Slides>23</Slides>
  <Notes>19</Notes>
  <HiddenSlides>0</HiddenSlides>
  <MMClips>3</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23</vt:i4>
      </vt:variant>
    </vt:vector>
  </HeadingPairs>
  <TitlesOfParts>
    <vt:vector size="35" baseType="lpstr">
      <vt:lpstr>Aptos</vt:lpstr>
      <vt:lpstr>Arial</vt:lpstr>
      <vt:lpstr>Calibri</vt:lpstr>
      <vt:lpstr>DM Sans</vt:lpstr>
      <vt:lpstr>DM Sans 14pt</vt:lpstr>
      <vt:lpstr>DM Sans Bold</vt:lpstr>
      <vt:lpstr>Segoe UI</vt:lpstr>
      <vt:lpstr>Titillium Web</vt:lpstr>
      <vt:lpstr>Wingdings</vt:lpstr>
      <vt:lpstr>Simple Light</vt:lpstr>
      <vt:lpstr>7_dsm-firmenich</vt:lpstr>
      <vt:lpstr>SYN-COLL_master_template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 aid with oxy 229 cb_line up_2026-04</dc:title>
  <dc:creator>Andrea Grosz</dc:creator>
  <cp:lastModifiedBy>Marie-Sophie Meisinger</cp:lastModifiedBy>
  <cp:revision>4</cp:revision>
  <dcterms:created xsi:type="dcterms:W3CDTF">2026-04-02T08:27:09Z</dcterms:created>
  <dcterms:modified xsi:type="dcterms:W3CDTF">2026-04-09T10:59:43Z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c79e38c-78b6-44a7-aaf7-caa852587f05_Enabled">
    <vt:lpwstr>true</vt:lpwstr>
  </property>
  <property fmtid="{D5CDD505-2E9C-101B-9397-08002B2CF9AE}" pid="3" name="MSIP_Label_1c79e38c-78b6-44a7-aaf7-caa852587f05_SetDate">
    <vt:lpwstr>2026-04-02T08:28:40Z</vt:lpwstr>
  </property>
  <property fmtid="{D5CDD505-2E9C-101B-9397-08002B2CF9AE}" pid="4" name="MSIP_Label_1c79e38c-78b6-44a7-aaf7-caa852587f05_Method">
    <vt:lpwstr>Privileged</vt:lpwstr>
  </property>
  <property fmtid="{D5CDD505-2E9C-101B-9397-08002B2CF9AE}" pid="5" name="MSIP_Label_1c79e38c-78b6-44a7-aaf7-caa852587f05_Name">
    <vt:lpwstr>1c79e38c-78b6-44a7-aaf7-caa852587f05</vt:lpwstr>
  </property>
  <property fmtid="{D5CDD505-2E9C-101B-9397-08002B2CF9AE}" pid="6" name="MSIP_Label_1c79e38c-78b6-44a7-aaf7-caa852587f05_SiteId">
    <vt:lpwstr>49618402-6ea3-441d-957d-7df8773fee54</vt:lpwstr>
  </property>
  <property fmtid="{D5CDD505-2E9C-101B-9397-08002B2CF9AE}" pid="7" name="MSIP_Label_1c79e38c-78b6-44a7-aaf7-caa852587f05_ActionId">
    <vt:lpwstr>6276e088-e5d3-44b7-8d07-9329d7a4fc6b</vt:lpwstr>
  </property>
  <property fmtid="{D5CDD505-2E9C-101B-9397-08002B2CF9AE}" pid="8" name="MSIP_Label_1c79e38c-78b6-44a7-aaf7-caa852587f05_ContentBits">
    <vt:lpwstr>1</vt:lpwstr>
  </property>
  <property fmtid="{D5CDD505-2E9C-101B-9397-08002B2CF9AE}" pid="9" name="MSIP_Label_1c79e38c-78b6-44a7-aaf7-caa852587f05_Tag">
    <vt:lpwstr>10, 0, 1, 1</vt:lpwstr>
  </property>
  <property fmtid="{D5CDD505-2E9C-101B-9397-08002B2CF9AE}" pid="10" name="ClassificationContentMarkingHeaderLocations">
    <vt:lpwstr>Simple Light:3\10_dsm-firmenich:4\7_dsm-firmenich:7\1_Office Theme:7</vt:lpwstr>
  </property>
  <property fmtid="{D5CDD505-2E9C-101B-9397-08002B2CF9AE}" pid="11" name="ClassificationContentMarkingHeaderText">
    <vt:lpwstr>confidential</vt:lpwstr>
  </property>
  <property fmtid="{D5CDD505-2E9C-101B-9397-08002B2CF9AE}" pid="12" name="ContentTypeId">
    <vt:lpwstr>0x0101000A165892B6C05D4182809F9FEE12DD6A</vt:lpwstr>
  </property>
  <property fmtid="{D5CDD505-2E9C-101B-9397-08002B2CF9AE}" pid="13" name="MediaServiceImageTags">
    <vt:lpwstr/>
  </property>
</Properties>
</file>