
<file path=[Content_Types].xml><?xml version="1.0" encoding="utf-8"?>
<Types xmlns="http://schemas.openxmlformats.org/package/2006/content-types">
  <Default Extension="emf" ContentType="image/x-emf"/>
  <Default Extension="jpeg" ContentType="image/jpeg"/>
  <Default Extension="mp4" ContentType="video/mp4"/>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theme/theme2.xml" ContentType="application/vnd.openxmlformats-officedocument.theme+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theme/theme3.xml" ContentType="application/vnd.openxmlformats-officedocument.theme+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theme/theme4.xml" ContentType="application/vnd.openxmlformats-officedocument.theme+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theme/theme5.xml" ContentType="application/vnd.openxmlformats-officedocument.theme+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5"/>
    <p:sldMasterId id="2147483684" r:id="rId6"/>
    <p:sldMasterId id="2147483788" r:id="rId7"/>
    <p:sldMasterId id="2147483800" r:id="rId8"/>
    <p:sldMasterId id="2147483812" r:id="rId9"/>
    <p:sldMasterId id="2147483821" r:id="rId10"/>
  </p:sldMasterIdLst>
  <p:notesMasterIdLst>
    <p:notesMasterId r:id="rId24"/>
  </p:notesMasterIdLst>
  <p:sldIdLst>
    <p:sldId id="272" r:id="rId11"/>
    <p:sldId id="2147469415" r:id="rId12"/>
    <p:sldId id="258" r:id="rId13"/>
    <p:sldId id="2147483643" r:id="rId14"/>
    <p:sldId id="256" r:id="rId15"/>
    <p:sldId id="2147469424" r:id="rId16"/>
    <p:sldId id="279" r:id="rId17"/>
    <p:sldId id="257" r:id="rId18"/>
    <p:sldId id="319" r:id="rId19"/>
    <p:sldId id="320" r:id="rId20"/>
    <p:sldId id="2147483562" r:id="rId21"/>
    <p:sldId id="286" r:id="rId22"/>
    <p:sldId id="2552" r:id="rId2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A2116FB-12B1-4B34-AED6-4BFBBE4E5437}" v="1" dt="2026-04-09T12:11:55.96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85280" autoAdjust="0"/>
  </p:normalViewPr>
  <p:slideViewPr>
    <p:cSldViewPr snapToGrid="0">
      <p:cViewPr varScale="1">
        <p:scale>
          <a:sx n="124" d="100"/>
          <a:sy n="124" d="100"/>
        </p:scale>
        <p:origin x="3864" y="330"/>
      </p:cViewPr>
      <p:guideLst/>
    </p:cSldViewPr>
  </p:slideViewPr>
  <p:notesTextViewPr>
    <p:cViewPr>
      <p:scale>
        <a:sx n="1" d="1"/>
        <a:sy n="1" d="1"/>
      </p:scale>
      <p:origin x="0" y="0"/>
    </p:cViewPr>
  </p:notesTextViewPr>
  <p:sorterViewPr>
    <p:cViewPr varScale="1">
      <p:scale>
        <a:sx n="100" d="100"/>
        <a:sy n="100" d="100"/>
      </p:scale>
      <p:origin x="0" y="-272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4.xml"/><Relationship Id="rId13" Type="http://schemas.openxmlformats.org/officeDocument/2006/relationships/slide" Target="slides/slide3.xml"/><Relationship Id="rId18" Type="http://schemas.openxmlformats.org/officeDocument/2006/relationships/slide" Target="slides/slide8.xml"/><Relationship Id="rId26"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slide" Target="slides/slide11.xml"/><Relationship Id="rId7" Type="http://schemas.openxmlformats.org/officeDocument/2006/relationships/slideMaster" Target="slideMasters/slideMaster3.xml"/><Relationship Id="rId12" Type="http://schemas.openxmlformats.org/officeDocument/2006/relationships/slide" Target="slides/slide2.xml"/><Relationship Id="rId17" Type="http://schemas.openxmlformats.org/officeDocument/2006/relationships/slide" Target="slides/slide7.xml"/><Relationship Id="rId25"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6.xml"/><Relationship Id="rId20" Type="http://schemas.openxmlformats.org/officeDocument/2006/relationships/slide" Target="slides/slide10.xml"/><Relationship Id="rId29"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Master" Target="slideMasters/slideMaster2.xml"/><Relationship Id="rId11" Type="http://schemas.openxmlformats.org/officeDocument/2006/relationships/slide" Target="slides/slide1.xml"/><Relationship Id="rId24" Type="http://schemas.openxmlformats.org/officeDocument/2006/relationships/notesMaster" Target="notesMasters/notesMaster1.xml"/><Relationship Id="rId5" Type="http://schemas.openxmlformats.org/officeDocument/2006/relationships/slideMaster" Target="slideMasters/slideMaster1.xml"/><Relationship Id="rId15" Type="http://schemas.openxmlformats.org/officeDocument/2006/relationships/slide" Target="slides/slide5.xml"/><Relationship Id="rId23" Type="http://schemas.openxmlformats.org/officeDocument/2006/relationships/slide" Target="slides/slide13.xml"/><Relationship Id="rId28" Type="http://schemas.openxmlformats.org/officeDocument/2006/relationships/tableStyles" Target="tableStyles.xml"/><Relationship Id="rId10" Type="http://schemas.openxmlformats.org/officeDocument/2006/relationships/slideMaster" Target="slideMasters/slideMaster6.xml"/><Relationship Id="rId19" Type="http://schemas.openxmlformats.org/officeDocument/2006/relationships/slide" Target="slides/slide9.xml"/><Relationship Id="rId4" Type="http://schemas.openxmlformats.org/officeDocument/2006/relationships/customXml" Target="../customXml/item4.xml"/><Relationship Id="rId9" Type="http://schemas.openxmlformats.org/officeDocument/2006/relationships/slideMaster" Target="slideMasters/slideMaster5.xml"/><Relationship Id="rId14" Type="http://schemas.openxmlformats.org/officeDocument/2006/relationships/slide" Target="slides/slide4.xml"/><Relationship Id="rId22" Type="http://schemas.openxmlformats.org/officeDocument/2006/relationships/slide" Target="slides/slide12.xml"/><Relationship Id="rId27" Type="http://schemas.openxmlformats.org/officeDocument/2006/relationships/theme" Target="theme/theme1.xml"/><Relationship Id="rId30"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rie-Sophie Meisinger" userId="286e1ad8-c636-4702-a91e-982a33a1b0e7" providerId="ADAL" clId="{703D20AE-90AE-4C74-BB80-742CA35F1309}"/>
    <pc:docChg chg="modSld">
      <pc:chgData name="Marie-Sophie Meisinger" userId="286e1ad8-c636-4702-a91e-982a33a1b0e7" providerId="ADAL" clId="{703D20AE-90AE-4C74-BB80-742CA35F1309}" dt="2026-04-07T17:24:51.450" v="5" actId="790"/>
      <pc:docMkLst>
        <pc:docMk/>
      </pc:docMkLst>
      <pc:sldChg chg="modSp mod">
        <pc:chgData name="Marie-Sophie Meisinger" userId="286e1ad8-c636-4702-a91e-982a33a1b0e7" providerId="ADAL" clId="{703D20AE-90AE-4C74-BB80-742CA35F1309}" dt="2026-04-07T17:24:42.015" v="4" actId="790"/>
        <pc:sldMkLst>
          <pc:docMk/>
          <pc:sldMk cId="3351844374" sldId="320"/>
        </pc:sldMkLst>
        <pc:spChg chg="mod">
          <ac:chgData name="Marie-Sophie Meisinger" userId="286e1ad8-c636-4702-a91e-982a33a1b0e7" providerId="ADAL" clId="{703D20AE-90AE-4C74-BB80-742CA35F1309}" dt="2026-04-07T17:24:33.892" v="3" actId="790"/>
          <ac:spMkLst>
            <pc:docMk/>
            <pc:sldMk cId="3351844374" sldId="320"/>
            <ac:spMk id="12" creationId="{C0AC3711-8F3A-8EA5-447D-C978E7EDAC3E}"/>
          </ac:spMkLst>
        </pc:spChg>
        <pc:spChg chg="mod">
          <ac:chgData name="Marie-Sophie Meisinger" userId="286e1ad8-c636-4702-a91e-982a33a1b0e7" providerId="ADAL" clId="{703D20AE-90AE-4C74-BB80-742CA35F1309}" dt="2026-04-07T17:24:33.892" v="3" actId="790"/>
          <ac:spMkLst>
            <pc:docMk/>
            <pc:sldMk cId="3351844374" sldId="320"/>
            <ac:spMk id="13" creationId="{7C8B3F58-8F98-7ECB-C68B-07C8AC0385E0}"/>
          </ac:spMkLst>
        </pc:spChg>
        <pc:spChg chg="mod">
          <ac:chgData name="Marie-Sophie Meisinger" userId="286e1ad8-c636-4702-a91e-982a33a1b0e7" providerId="ADAL" clId="{703D20AE-90AE-4C74-BB80-742CA35F1309}" dt="2026-04-07T17:24:33.892" v="3" actId="790"/>
          <ac:spMkLst>
            <pc:docMk/>
            <pc:sldMk cId="3351844374" sldId="320"/>
            <ac:spMk id="14" creationId="{C66E0FFA-08D0-3F0F-4287-05BF8A0FA537}"/>
          </ac:spMkLst>
        </pc:spChg>
        <pc:spChg chg="mod">
          <ac:chgData name="Marie-Sophie Meisinger" userId="286e1ad8-c636-4702-a91e-982a33a1b0e7" providerId="ADAL" clId="{703D20AE-90AE-4C74-BB80-742CA35F1309}" dt="2026-04-07T17:24:42.015" v="4" actId="790"/>
          <ac:spMkLst>
            <pc:docMk/>
            <pc:sldMk cId="3351844374" sldId="320"/>
            <ac:spMk id="16" creationId="{FA96E288-D349-2F17-4C43-53D6068E2AD5}"/>
          </ac:spMkLst>
        </pc:spChg>
        <pc:spChg chg="mod">
          <ac:chgData name="Marie-Sophie Meisinger" userId="286e1ad8-c636-4702-a91e-982a33a1b0e7" providerId="ADAL" clId="{703D20AE-90AE-4C74-BB80-742CA35F1309}" dt="2026-04-07T17:24:42.015" v="4" actId="790"/>
          <ac:spMkLst>
            <pc:docMk/>
            <pc:sldMk cId="3351844374" sldId="320"/>
            <ac:spMk id="18" creationId="{10405CF2-7DB8-11B6-184E-53D2EB5C0EE3}"/>
          </ac:spMkLst>
        </pc:spChg>
        <pc:spChg chg="mod">
          <ac:chgData name="Marie-Sophie Meisinger" userId="286e1ad8-c636-4702-a91e-982a33a1b0e7" providerId="ADAL" clId="{703D20AE-90AE-4C74-BB80-742CA35F1309}" dt="2026-04-07T17:24:42.015" v="4" actId="790"/>
          <ac:spMkLst>
            <pc:docMk/>
            <pc:sldMk cId="3351844374" sldId="320"/>
            <ac:spMk id="20" creationId="{9DC33AB8-78C5-35D8-876B-40276DF40817}"/>
          </ac:spMkLst>
        </pc:spChg>
        <pc:spChg chg="mod">
          <ac:chgData name="Marie-Sophie Meisinger" userId="286e1ad8-c636-4702-a91e-982a33a1b0e7" providerId="ADAL" clId="{703D20AE-90AE-4C74-BB80-742CA35F1309}" dt="2026-04-07T17:24:33.892" v="3" actId="790"/>
          <ac:spMkLst>
            <pc:docMk/>
            <pc:sldMk cId="3351844374" sldId="320"/>
            <ac:spMk id="37" creationId="{DF91854F-F4EE-309F-C179-9D134278DA34}"/>
          </ac:spMkLst>
        </pc:spChg>
        <pc:spChg chg="mod">
          <ac:chgData name="Marie-Sophie Meisinger" userId="286e1ad8-c636-4702-a91e-982a33a1b0e7" providerId="ADAL" clId="{703D20AE-90AE-4C74-BB80-742CA35F1309}" dt="2026-04-07T17:24:33.892" v="3" actId="790"/>
          <ac:spMkLst>
            <pc:docMk/>
            <pc:sldMk cId="3351844374" sldId="320"/>
            <ac:spMk id="38" creationId="{60E7EAA3-87AD-AE59-43F2-26824395DF34}"/>
          </ac:spMkLst>
        </pc:spChg>
        <pc:spChg chg="mod">
          <ac:chgData name="Marie-Sophie Meisinger" userId="286e1ad8-c636-4702-a91e-982a33a1b0e7" providerId="ADAL" clId="{703D20AE-90AE-4C74-BB80-742CA35F1309}" dt="2026-04-07T17:24:33.892" v="3" actId="790"/>
          <ac:spMkLst>
            <pc:docMk/>
            <pc:sldMk cId="3351844374" sldId="320"/>
            <ac:spMk id="39" creationId="{C6CC5250-240C-E3D4-4F72-9A9269003E31}"/>
          </ac:spMkLst>
        </pc:spChg>
      </pc:sldChg>
      <pc:sldChg chg="addSp modSp">
        <pc:chgData name="Marie-Sophie Meisinger" userId="286e1ad8-c636-4702-a91e-982a33a1b0e7" providerId="ADAL" clId="{703D20AE-90AE-4C74-BB80-742CA35F1309}" dt="2026-04-07T17:23:56.961" v="0" actId="164"/>
        <pc:sldMkLst>
          <pc:docMk/>
          <pc:sldMk cId="857864455" sldId="2147469415"/>
        </pc:sldMkLst>
        <pc:spChg chg="mod">
          <ac:chgData name="Marie-Sophie Meisinger" userId="286e1ad8-c636-4702-a91e-982a33a1b0e7" providerId="ADAL" clId="{703D20AE-90AE-4C74-BB80-742CA35F1309}" dt="2026-04-07T17:23:56.961" v="0" actId="164"/>
          <ac:spMkLst>
            <pc:docMk/>
            <pc:sldMk cId="857864455" sldId="2147469415"/>
            <ac:spMk id="24" creationId="{DFDB99EB-3351-BA4C-C163-DB11FCD78861}"/>
          </ac:spMkLst>
        </pc:spChg>
        <pc:spChg chg="mod">
          <ac:chgData name="Marie-Sophie Meisinger" userId="286e1ad8-c636-4702-a91e-982a33a1b0e7" providerId="ADAL" clId="{703D20AE-90AE-4C74-BB80-742CA35F1309}" dt="2026-04-07T17:23:56.961" v="0" actId="164"/>
          <ac:spMkLst>
            <pc:docMk/>
            <pc:sldMk cId="857864455" sldId="2147469415"/>
            <ac:spMk id="30" creationId="{756C23A4-4801-FBA1-23C9-960EE0580A55}"/>
          </ac:spMkLst>
        </pc:spChg>
        <pc:spChg chg="mod">
          <ac:chgData name="Marie-Sophie Meisinger" userId="286e1ad8-c636-4702-a91e-982a33a1b0e7" providerId="ADAL" clId="{703D20AE-90AE-4C74-BB80-742CA35F1309}" dt="2026-04-07T17:23:56.961" v="0" actId="164"/>
          <ac:spMkLst>
            <pc:docMk/>
            <pc:sldMk cId="857864455" sldId="2147469415"/>
            <ac:spMk id="31" creationId="{041DB98D-55C5-07FA-10DB-A35A7D112AA3}"/>
          </ac:spMkLst>
        </pc:spChg>
        <pc:spChg chg="mod">
          <ac:chgData name="Marie-Sophie Meisinger" userId="286e1ad8-c636-4702-a91e-982a33a1b0e7" providerId="ADAL" clId="{703D20AE-90AE-4C74-BB80-742CA35F1309}" dt="2026-04-07T17:23:56.961" v="0" actId="164"/>
          <ac:spMkLst>
            <pc:docMk/>
            <pc:sldMk cId="857864455" sldId="2147469415"/>
            <ac:spMk id="32" creationId="{2396BDC8-C21A-A093-CDE2-B75CDAC8B9C1}"/>
          </ac:spMkLst>
        </pc:spChg>
        <pc:grpChg chg="mod">
          <ac:chgData name="Marie-Sophie Meisinger" userId="286e1ad8-c636-4702-a91e-982a33a1b0e7" providerId="ADAL" clId="{703D20AE-90AE-4C74-BB80-742CA35F1309}" dt="2026-04-07T17:23:56.961" v="0" actId="164"/>
          <ac:grpSpMkLst>
            <pc:docMk/>
            <pc:sldMk cId="857864455" sldId="2147469415"/>
            <ac:grpSpMk id="4" creationId="{A3D3F28A-B2B4-E062-7D6E-EEF34CB12158}"/>
          </ac:grpSpMkLst>
        </pc:grpChg>
        <pc:grpChg chg="add mod">
          <ac:chgData name="Marie-Sophie Meisinger" userId="286e1ad8-c636-4702-a91e-982a33a1b0e7" providerId="ADAL" clId="{703D20AE-90AE-4C74-BB80-742CA35F1309}" dt="2026-04-07T17:23:56.961" v="0" actId="164"/>
          <ac:grpSpMkLst>
            <pc:docMk/>
            <pc:sldMk cId="857864455" sldId="2147469415"/>
            <ac:grpSpMk id="25" creationId="{BE0C3ED7-BC3B-049A-2399-5ED8EB7165F2}"/>
          </ac:grpSpMkLst>
        </pc:grpChg>
      </pc:sldChg>
      <pc:sldChg chg="modSp mod">
        <pc:chgData name="Marie-Sophie Meisinger" userId="286e1ad8-c636-4702-a91e-982a33a1b0e7" providerId="ADAL" clId="{703D20AE-90AE-4C74-BB80-742CA35F1309}" dt="2026-04-07T17:24:19.880" v="2" actId="790"/>
        <pc:sldMkLst>
          <pc:docMk/>
          <pc:sldMk cId="1290852681" sldId="2147469424"/>
        </pc:sldMkLst>
        <pc:graphicFrameChg chg="modGraphic">
          <ac:chgData name="Marie-Sophie Meisinger" userId="286e1ad8-c636-4702-a91e-982a33a1b0e7" providerId="ADAL" clId="{703D20AE-90AE-4C74-BB80-742CA35F1309}" dt="2026-04-07T17:24:19.880" v="2" actId="790"/>
          <ac:graphicFrameMkLst>
            <pc:docMk/>
            <pc:sldMk cId="1290852681" sldId="2147469424"/>
            <ac:graphicFrameMk id="14" creationId="{39A46D09-6DA5-0422-A636-B2CED9B31D3A}"/>
          </ac:graphicFrameMkLst>
        </pc:graphicFrameChg>
      </pc:sldChg>
      <pc:sldChg chg="modSp mod">
        <pc:chgData name="Marie-Sophie Meisinger" userId="286e1ad8-c636-4702-a91e-982a33a1b0e7" providerId="ADAL" clId="{703D20AE-90AE-4C74-BB80-742CA35F1309}" dt="2026-04-07T17:24:51.450" v="5" actId="790"/>
        <pc:sldMkLst>
          <pc:docMk/>
          <pc:sldMk cId="1341499575" sldId="2147483562"/>
        </pc:sldMkLst>
        <pc:spChg chg="mod">
          <ac:chgData name="Marie-Sophie Meisinger" userId="286e1ad8-c636-4702-a91e-982a33a1b0e7" providerId="ADAL" clId="{703D20AE-90AE-4C74-BB80-742CA35F1309}" dt="2026-04-07T17:24:51.450" v="5" actId="790"/>
          <ac:spMkLst>
            <pc:docMk/>
            <pc:sldMk cId="1341499575" sldId="2147483562"/>
            <ac:spMk id="5" creationId="{EA294919-6F59-EB0C-E629-8DBF5C307AA8}"/>
          </ac:spMkLst>
        </pc:spChg>
        <pc:spChg chg="mod">
          <ac:chgData name="Marie-Sophie Meisinger" userId="286e1ad8-c636-4702-a91e-982a33a1b0e7" providerId="ADAL" clId="{703D20AE-90AE-4C74-BB80-742CA35F1309}" dt="2026-04-07T17:24:51.450" v="5" actId="790"/>
          <ac:spMkLst>
            <pc:docMk/>
            <pc:sldMk cId="1341499575" sldId="2147483562"/>
            <ac:spMk id="10" creationId="{4DDCAE23-390B-5704-969D-4E895B59FE33}"/>
          </ac:spMkLst>
        </pc:spChg>
        <pc:spChg chg="mod">
          <ac:chgData name="Marie-Sophie Meisinger" userId="286e1ad8-c636-4702-a91e-982a33a1b0e7" providerId="ADAL" clId="{703D20AE-90AE-4C74-BB80-742CA35F1309}" dt="2026-04-07T17:24:51.450" v="5" actId="790"/>
          <ac:spMkLst>
            <pc:docMk/>
            <pc:sldMk cId="1341499575" sldId="2147483562"/>
            <ac:spMk id="11" creationId="{A21E0CB6-DBCA-5A2D-9BB3-22AD802B939F}"/>
          </ac:spMkLst>
        </pc:spChg>
        <pc:spChg chg="mod">
          <ac:chgData name="Marie-Sophie Meisinger" userId="286e1ad8-c636-4702-a91e-982a33a1b0e7" providerId="ADAL" clId="{703D20AE-90AE-4C74-BB80-742CA35F1309}" dt="2026-04-07T17:24:51.450" v="5" actId="790"/>
          <ac:spMkLst>
            <pc:docMk/>
            <pc:sldMk cId="1341499575" sldId="2147483562"/>
            <ac:spMk id="14" creationId="{A0C8574C-B08C-3917-5918-0492D4186DC6}"/>
          </ac:spMkLst>
        </pc:spChg>
        <pc:spChg chg="mod">
          <ac:chgData name="Marie-Sophie Meisinger" userId="286e1ad8-c636-4702-a91e-982a33a1b0e7" providerId="ADAL" clId="{703D20AE-90AE-4C74-BB80-742CA35F1309}" dt="2026-04-07T17:24:51.450" v="5" actId="790"/>
          <ac:spMkLst>
            <pc:docMk/>
            <pc:sldMk cId="1341499575" sldId="2147483562"/>
            <ac:spMk id="15" creationId="{66148F9A-82B7-84E5-0A97-2F35F5D154A5}"/>
          </ac:spMkLst>
        </pc:spChg>
        <pc:spChg chg="mod">
          <ac:chgData name="Marie-Sophie Meisinger" userId="286e1ad8-c636-4702-a91e-982a33a1b0e7" providerId="ADAL" clId="{703D20AE-90AE-4C74-BB80-742CA35F1309}" dt="2026-04-07T17:24:51.450" v="5" actId="790"/>
          <ac:spMkLst>
            <pc:docMk/>
            <pc:sldMk cId="1341499575" sldId="2147483562"/>
            <ac:spMk id="49" creationId="{A4D4DB38-D371-60CF-A69E-F939E2EF69FC}"/>
          </ac:spMkLst>
        </pc:spChg>
        <pc:spChg chg="mod">
          <ac:chgData name="Marie-Sophie Meisinger" userId="286e1ad8-c636-4702-a91e-982a33a1b0e7" providerId="ADAL" clId="{703D20AE-90AE-4C74-BB80-742CA35F1309}" dt="2026-04-07T17:24:51.450" v="5" actId="790"/>
          <ac:spMkLst>
            <pc:docMk/>
            <pc:sldMk cId="1341499575" sldId="2147483562"/>
            <ac:spMk id="50" creationId="{C1104EB4-4252-A452-90EC-1AE6B98FD183}"/>
          </ac:spMkLst>
        </pc:spChg>
        <pc:spChg chg="mod">
          <ac:chgData name="Marie-Sophie Meisinger" userId="286e1ad8-c636-4702-a91e-982a33a1b0e7" providerId="ADAL" clId="{703D20AE-90AE-4C74-BB80-742CA35F1309}" dt="2026-04-07T17:24:51.450" v="5" actId="790"/>
          <ac:spMkLst>
            <pc:docMk/>
            <pc:sldMk cId="1341499575" sldId="2147483562"/>
            <ac:spMk id="59" creationId="{E6D535CE-5DB7-1A50-4492-712D99B903A8}"/>
          </ac:spMkLst>
        </pc:spChg>
        <pc:spChg chg="mod">
          <ac:chgData name="Marie-Sophie Meisinger" userId="286e1ad8-c636-4702-a91e-982a33a1b0e7" providerId="ADAL" clId="{703D20AE-90AE-4C74-BB80-742CA35F1309}" dt="2026-04-07T17:24:51.450" v="5" actId="790"/>
          <ac:spMkLst>
            <pc:docMk/>
            <pc:sldMk cId="1341499575" sldId="2147483562"/>
            <ac:spMk id="70" creationId="{B4D8039B-1DD0-0B71-4A0E-7C994216684E}"/>
          </ac:spMkLst>
        </pc:spChg>
        <pc:spChg chg="mod">
          <ac:chgData name="Marie-Sophie Meisinger" userId="286e1ad8-c636-4702-a91e-982a33a1b0e7" providerId="ADAL" clId="{703D20AE-90AE-4C74-BB80-742CA35F1309}" dt="2026-04-07T17:24:51.450" v="5" actId="790"/>
          <ac:spMkLst>
            <pc:docMk/>
            <pc:sldMk cId="1341499575" sldId="2147483562"/>
            <ac:spMk id="75" creationId="{EF81DD97-D580-7802-40CA-0374840235E7}"/>
          </ac:spMkLst>
        </pc:spChg>
      </pc:sldChg>
      <pc:sldChg chg="modSp mod">
        <pc:chgData name="Marie-Sophie Meisinger" userId="286e1ad8-c636-4702-a91e-982a33a1b0e7" providerId="ADAL" clId="{703D20AE-90AE-4C74-BB80-742CA35F1309}" dt="2026-04-07T17:24:10.065" v="1" actId="790"/>
        <pc:sldMkLst>
          <pc:docMk/>
          <pc:sldMk cId="118201781" sldId="2147483643"/>
        </pc:sldMkLst>
        <pc:spChg chg="mod">
          <ac:chgData name="Marie-Sophie Meisinger" userId="286e1ad8-c636-4702-a91e-982a33a1b0e7" providerId="ADAL" clId="{703D20AE-90AE-4C74-BB80-742CA35F1309}" dt="2026-04-07T17:24:10.065" v="1" actId="790"/>
          <ac:spMkLst>
            <pc:docMk/>
            <pc:sldMk cId="118201781" sldId="2147483643"/>
            <ac:spMk id="13" creationId="{72DBF5C1-DFCE-991F-96DB-52B280783CD2}"/>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AEDF40-5EFB-447F-A93F-F73EF3AA5EBB}" type="datetimeFigureOut">
              <a:rPr lang="en-US" smtClean="0"/>
              <a:t>4/9/2026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E7A068B-9908-4F7C-B836-8FE2D5180A38}" type="slidenum">
              <a:rPr lang="en-US" smtClean="0"/>
              <a:t>‹#›</a:t>
            </a:fld>
            <a:endParaRPr lang="en-US"/>
          </a:p>
        </p:txBody>
      </p:sp>
    </p:spTree>
    <p:extLst>
      <p:ext uri="{BB962C8B-B14F-4D97-AF65-F5344CB8AC3E}">
        <p14:creationId xmlns:p14="http://schemas.microsoft.com/office/powerpoint/2010/main" val="331771714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05EFF53-B5E9-4C67-9F80-34173122F7DF}"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8750725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D2BC52-C706-0C20-CA6F-521FCBA9C27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325E1A4-DA05-272C-41D3-B8767CB515B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45C4137-93A2-812D-A79E-C8DE1C4BB1BF}"/>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F8DFB98B-2910-9FBA-49FB-C996019CF1CB}"/>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05EFF53-B5E9-4C67-9F80-34173122F7DF}"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3952277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0"/>
              <a:t>Peptide analysis method:</a:t>
            </a:r>
          </a:p>
          <a:p>
            <a:pPr>
              <a:spcBef>
                <a:spcPts val="1200"/>
              </a:spcBef>
            </a:pPr>
            <a:r>
              <a:rPr lang="en-US" sz="1200" b="1">
                <a:latin typeface="+mj-lt"/>
              </a:rPr>
              <a:t>System: </a:t>
            </a:r>
            <a:r>
              <a:rPr lang="en-US" sz="1200">
                <a:latin typeface="+mj-lt"/>
              </a:rPr>
              <a:t>UPLC/HR-MS, Vanquish Horizon, Orbitrap </a:t>
            </a:r>
            <a:r>
              <a:rPr lang="en-US" sz="1200" err="1">
                <a:latin typeface="+mj-lt"/>
              </a:rPr>
              <a:t>Exploris</a:t>
            </a:r>
            <a:r>
              <a:rPr lang="en-US" sz="1200">
                <a:latin typeface="+mj-lt"/>
              </a:rPr>
              <a:t> 240 (</a:t>
            </a:r>
            <a:r>
              <a:rPr lang="en-US" sz="1200" err="1">
                <a:latin typeface="+mj-lt"/>
              </a:rPr>
              <a:t>Thermo</a:t>
            </a:r>
            <a:r>
              <a:rPr lang="en-US" sz="1200">
                <a:latin typeface="+mj-lt"/>
              </a:rPr>
              <a:t> Scientific)</a:t>
            </a:r>
          </a:p>
          <a:p>
            <a:pPr>
              <a:spcBef>
                <a:spcPts val="1200"/>
              </a:spcBef>
            </a:pPr>
            <a:r>
              <a:rPr lang="en-US" sz="1200" b="1">
                <a:latin typeface="+mj-lt"/>
              </a:rPr>
              <a:t>Column: </a:t>
            </a:r>
            <a:r>
              <a:rPr lang="en-US" sz="1200" err="1">
                <a:latin typeface="+mj-lt"/>
              </a:rPr>
              <a:t>Acquity</a:t>
            </a:r>
            <a:r>
              <a:rPr lang="en-US" sz="1200">
                <a:latin typeface="+mj-lt"/>
              </a:rPr>
              <a:t> BEH C18 Premier (Waters) 150 x 2.1 mm ID (Waters). </a:t>
            </a:r>
            <a:r>
              <a:rPr lang="en-US" sz="1200" b="1">
                <a:latin typeface="+mj-lt"/>
              </a:rPr>
              <a:t>Oven: </a:t>
            </a:r>
            <a:r>
              <a:rPr lang="en-US" sz="1200">
                <a:latin typeface="+mj-lt"/>
              </a:rPr>
              <a:t>40°C</a:t>
            </a:r>
          </a:p>
          <a:p>
            <a:pPr>
              <a:spcBef>
                <a:spcPts val="1200"/>
              </a:spcBef>
            </a:pPr>
            <a:r>
              <a:rPr lang="en-US" sz="1200" b="1">
                <a:latin typeface="+mj-lt"/>
              </a:rPr>
              <a:t>Solvents: A: </a:t>
            </a:r>
            <a:r>
              <a:rPr lang="en-US" sz="1200">
                <a:latin typeface="+mj-lt"/>
              </a:rPr>
              <a:t>0.1% formic acid in water, B: 0.1% formic acid in acetonitrile. </a:t>
            </a:r>
            <a:r>
              <a:rPr lang="en-US" sz="1200" b="1">
                <a:latin typeface="+mj-lt"/>
              </a:rPr>
              <a:t>Flow:</a:t>
            </a:r>
            <a:r>
              <a:rPr lang="en-US" sz="1200">
                <a:latin typeface="+mj-lt"/>
              </a:rPr>
              <a:t> 0.4 mL/min</a:t>
            </a:r>
          </a:p>
          <a:p>
            <a:pPr>
              <a:spcBef>
                <a:spcPts val="1200"/>
              </a:spcBef>
            </a:pPr>
            <a:r>
              <a:rPr lang="en-US" sz="1200" b="1">
                <a:latin typeface="+mj-lt"/>
              </a:rPr>
              <a:t>Gradient:</a:t>
            </a:r>
            <a:r>
              <a:rPr lang="en-US" sz="1200">
                <a:latin typeface="+mj-lt"/>
              </a:rPr>
              <a:t> 0% B, 3.0 min; 0-18% B in 12 min; 18-100% B in 2 min; 100% B, 1 min; equilibrate for 2 min</a:t>
            </a:r>
          </a:p>
          <a:p>
            <a:pPr>
              <a:spcBef>
                <a:spcPts val="1200"/>
              </a:spcBef>
            </a:pPr>
            <a:r>
              <a:rPr lang="en-US" sz="1200" b="1">
                <a:latin typeface="+mj-lt"/>
              </a:rPr>
              <a:t>MS:</a:t>
            </a:r>
            <a:r>
              <a:rPr lang="en-US" sz="1200">
                <a:latin typeface="+mj-lt"/>
              </a:rPr>
              <a:t> Positive ESI in ddMS2 mode (</a:t>
            </a:r>
            <a:r>
              <a:rPr lang="en-US" sz="1200" err="1">
                <a:latin typeface="+mj-lt"/>
              </a:rPr>
              <a:t>AcquireX</a:t>
            </a:r>
            <a:r>
              <a:rPr lang="en-US" sz="1200">
                <a:latin typeface="+mj-lt"/>
              </a:rPr>
              <a:t> with background exclusion)</a:t>
            </a:r>
          </a:p>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05EFF53-B5E9-4C67-9F80-34173122F7DF}"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177420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05EFF53-B5E9-4C67-9F80-34173122F7DF}"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2681150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a:p>
        </p:txBody>
      </p:sp>
      <p:sp>
        <p:nvSpPr>
          <p:cNvPr id="4" name="Espaço Reservado para Número de Slid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05EFF53-B5E9-4C67-9F80-34173122F7DF}"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3702133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7C7659-333C-69AE-2188-3DAC00428521}"/>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DDCA392B-D044-081C-C0B0-C959D4DAC0F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0EAC7E2-1DE8-D495-CBB7-EAB6B6A8DFE0}"/>
              </a:ext>
            </a:extLst>
          </p:cNvPr>
          <p:cNvSpPr>
            <a:spLocks noGrp="1"/>
          </p:cNvSpPr>
          <p:nvPr>
            <p:ph type="body" idx="1"/>
          </p:nvPr>
        </p:nvSpPr>
        <p:spPr/>
        <p:txBody>
          <a:bodyPr/>
          <a:lstStyle/>
          <a:p>
            <a:endParaRPr lang="en-US" dirty="0"/>
          </a:p>
        </p:txBody>
      </p:sp>
      <p:sp>
        <p:nvSpPr>
          <p:cNvPr id="4" name="Espaço Reservado para Número de Slide 3">
            <a:extLst>
              <a:ext uri="{FF2B5EF4-FFF2-40B4-BE49-F238E27FC236}">
                <a16:creationId xmlns:a16="http://schemas.microsoft.com/office/drawing/2014/main" id="{E26C1BC5-9004-0DDD-72D3-8AE93608FF29}"/>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05EFF53-B5E9-4C67-9F80-34173122F7DF}"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1276969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B91108-A8CC-600C-98A1-E61382B62DA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C8A370E-ED8B-550E-91B9-1C777CB5FCB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6D430A4-17F6-9C48-5698-5B0819CB7FC2}"/>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8257FFC2-4448-280B-6CE0-316BE3312CCD}"/>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D4A3AAF-B33C-8441-87BB-D5A19ACE039C}" type="slidenum">
              <a:rPr kumimoji="0" lang="pt-B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pt-B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3079214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 Id="rId4" Type="http://schemas.openxmlformats.org/officeDocument/2006/relationships/image" Target="../media/image5.sv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1.jpeg"/><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2.jpeg"/><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3.jpeg"/><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4.jpeg"/><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5.jpeg"/><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6.jpeg"/><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7.jpeg"/><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8.jpeg"/><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9.jpeg"/><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20.jpeg"/><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21.jpeg"/><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22.jpeg"/><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23.jpeg"/><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24.jpeg"/><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25.jpeg"/><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7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26.jpeg"/><Relationship Id="rId1" Type="http://schemas.openxmlformats.org/officeDocument/2006/relationships/slideMaster" Target="../slideMasters/slideMaster2.xml"/></Relationships>
</file>

<file path=ppt/slideLayouts/_rels/slideLayout7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27.jpeg"/><Relationship Id="rId1" Type="http://schemas.openxmlformats.org/officeDocument/2006/relationships/slideMaster" Target="../slideMasters/slideMaster2.xml"/></Relationships>
</file>

<file path=ppt/slideLayouts/_rels/slideLayout7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28.jpeg"/><Relationship Id="rId1" Type="http://schemas.openxmlformats.org/officeDocument/2006/relationships/slideMaster" Target="../slideMasters/slideMaster2.xml"/></Relationships>
</file>

<file path=ppt/slideLayouts/_rels/slideLayout7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29.jpeg"/><Relationship Id="rId1" Type="http://schemas.openxmlformats.org/officeDocument/2006/relationships/slideMaster" Target="../slideMasters/slideMaster2.xml"/></Relationships>
</file>

<file path=ppt/slideLayouts/_rels/slideLayout7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30.jpeg"/><Relationship Id="rId1" Type="http://schemas.openxmlformats.org/officeDocument/2006/relationships/slideMaster" Target="../slideMasters/slideMaster2.xml"/></Relationships>
</file>

<file path=ppt/slideLayouts/_rels/slideLayout7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31.jpeg"/><Relationship Id="rId1" Type="http://schemas.openxmlformats.org/officeDocument/2006/relationships/slideMaster" Target="../slideMasters/slideMaster2.xml"/></Relationships>
</file>

<file path=ppt/slideLayouts/_rels/slideLayout7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7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32.jpeg"/><Relationship Id="rId1" Type="http://schemas.openxmlformats.org/officeDocument/2006/relationships/slideMaster" Target="../slideMasters/slideMaster2.xml"/></Relationships>
</file>

<file path=ppt/slideLayouts/_rels/slideLayout7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33.jpeg"/><Relationship Id="rId1" Type="http://schemas.openxmlformats.org/officeDocument/2006/relationships/slideMaster" Target="../slideMasters/slideMaster2.xml"/></Relationships>
</file>

<file path=ppt/slideLayouts/_rels/slideLayout7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34.jpeg"/><Relationship Id="rId1" Type="http://schemas.openxmlformats.org/officeDocument/2006/relationships/slideMaster" Target="../slideMasters/slideMaster2.xml"/></Relationships>
</file>

<file path=ppt/slideLayouts/_rels/slideLayout8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35.jpeg"/><Relationship Id="rId1" Type="http://schemas.openxmlformats.org/officeDocument/2006/relationships/slideMaster" Target="../slideMasters/slideMaster2.xml"/></Relationships>
</file>

<file path=ppt/slideLayouts/_rels/slideLayout8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36.jpeg"/><Relationship Id="rId1" Type="http://schemas.openxmlformats.org/officeDocument/2006/relationships/slideMaster" Target="../slideMasters/slideMaster2.xml"/></Relationships>
</file>

<file path=ppt/slideLayouts/_rels/slideLayout8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37.jpeg"/><Relationship Id="rId1" Type="http://schemas.openxmlformats.org/officeDocument/2006/relationships/slideMaster" Target="../slideMasters/slideMaster2.xml"/></Relationships>
</file>

<file path=ppt/slideLayouts/_rels/slideLayout8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8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38.jpeg"/><Relationship Id="rId1" Type="http://schemas.openxmlformats.org/officeDocument/2006/relationships/slideMaster" Target="../slideMasters/slideMaster2.xml"/></Relationships>
</file>

<file path=ppt/slideLayouts/_rels/slideLayout8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39.jpeg"/><Relationship Id="rId1" Type="http://schemas.openxmlformats.org/officeDocument/2006/relationships/slideMaster" Target="../slideMasters/slideMaster2.xml"/></Relationships>
</file>

<file path=ppt/slideLayouts/_rels/slideLayout8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40.jpeg"/><Relationship Id="rId1" Type="http://schemas.openxmlformats.org/officeDocument/2006/relationships/slideMaster" Target="../slideMasters/slideMaster2.xml"/></Relationships>
</file>

<file path=ppt/slideLayouts/_rels/slideLayout8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41.jpeg"/><Relationship Id="rId1" Type="http://schemas.openxmlformats.org/officeDocument/2006/relationships/slideMaster" Target="../slideMasters/slideMaster2.xml"/></Relationships>
</file>

<file path=ppt/slideLayouts/_rels/slideLayout8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42.jpeg"/><Relationship Id="rId1" Type="http://schemas.openxmlformats.org/officeDocument/2006/relationships/slideMaster" Target="../slideMasters/slideMaster2.xml"/></Relationships>
</file>

<file path=ppt/slideLayouts/_rels/slideLayout8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43.jpeg"/><Relationship Id="rId1" Type="http://schemas.openxmlformats.org/officeDocument/2006/relationships/slideMaster" Target="../slideMasters/slideMaster2.xml"/></Relationships>
</file>

<file path=ppt/slideLayouts/_rels/slideLayout9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9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9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9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5.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image" Target="../media/image44.jpeg"/><Relationship Id="rId1" Type="http://schemas.openxmlformats.org/officeDocument/2006/relationships/slideMaster" Target="../slideMasters/slideMaster2.xml"/></Relationships>
</file>

<file path=ppt/slideLayouts/_rels/slideLayout96.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image" Target="../media/image46.jpeg"/><Relationship Id="rId1" Type="http://schemas.openxmlformats.org/officeDocument/2006/relationships/slideMaster" Target="../slideMasters/slideMaster2.xml"/></Relationships>
</file>

<file path=ppt/slideLayouts/_rels/slideLayout97.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image" Target="../media/image48.jpeg"/><Relationship Id="rId1" Type="http://schemas.openxmlformats.org/officeDocument/2006/relationships/slideMaster" Target="../slideMasters/slideMaster2.xml"/></Relationships>
</file>

<file path=ppt/slideLayouts/_rels/slideLayout98.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image" Target="../media/image50.jpeg"/><Relationship Id="rId1" Type="http://schemas.openxmlformats.org/officeDocument/2006/relationships/slideMaster" Target="../slideMasters/slideMaster2.xml"/></Relationships>
</file>

<file path=ppt/slideLayouts/_rels/slideLayout99.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image" Target="../media/image52.jpeg"/><Relationship Id="rId1" Type="http://schemas.openxmlformats.org/officeDocument/2006/relationships/slideMaster" Target="../slideMasters/slideMaster2.xml"/></Relationships>
</file>

<file path=ppt/slideLayouts/_rels/slideLayout100.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image" Target="../media/image54.jpeg"/><Relationship Id="rId1" Type="http://schemas.openxmlformats.org/officeDocument/2006/relationships/slideMaster" Target="../slideMasters/slideMaster2.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2.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image" Target="../media/image56.jpeg"/><Relationship Id="rId1" Type="http://schemas.openxmlformats.org/officeDocument/2006/relationships/slideMaster" Target="../slideMasters/slideMaster2.xml"/></Relationships>
</file>

<file path=ppt/slideLayouts/_rels/slideLayout103.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image" Target="../media/image58.jpeg"/><Relationship Id="rId1" Type="http://schemas.openxmlformats.org/officeDocument/2006/relationships/slideMaster" Target="../slideMasters/slideMaster2.xml"/></Relationships>
</file>

<file path=ppt/slideLayouts/_rels/slideLayout104.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image" Target="../media/image60.jpeg"/><Relationship Id="rId1" Type="http://schemas.openxmlformats.org/officeDocument/2006/relationships/slideMaster" Target="../slideMasters/slideMaster2.xml"/></Relationships>
</file>

<file path=ppt/slideLayouts/_rels/slideLayout105.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image" Target="../media/image62.jpeg"/><Relationship Id="rId1" Type="http://schemas.openxmlformats.org/officeDocument/2006/relationships/slideMaster" Target="../slideMasters/slideMaster2.xml"/></Relationships>
</file>

<file path=ppt/slideLayouts/_rels/slideLayout106.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image" Target="../media/image64.jpeg"/><Relationship Id="rId1" Type="http://schemas.openxmlformats.org/officeDocument/2006/relationships/slideMaster" Target="../slideMasters/slideMaster2.xml"/></Relationships>
</file>

<file path=ppt/slideLayouts/_rels/slideLayout107.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image" Target="../media/image66.jpeg"/><Relationship Id="rId1" Type="http://schemas.openxmlformats.org/officeDocument/2006/relationships/slideMaster" Target="../slideMasters/slideMaster2.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9.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image" Target="../media/image68.jpeg"/><Relationship Id="rId1" Type="http://schemas.openxmlformats.org/officeDocument/2006/relationships/slideMaster" Target="../slideMasters/slideMaster2.xml"/><Relationship Id="rId4" Type="http://schemas.openxmlformats.org/officeDocument/2006/relationships/image" Target="../media/image70.jpeg"/></Relationships>
</file>

<file path=ppt/slideLayouts/_rels/slideLayout110.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image" Target="../media/image71.jpeg"/><Relationship Id="rId1" Type="http://schemas.openxmlformats.org/officeDocument/2006/relationships/slideMaster" Target="../slideMasters/slideMaster2.xml"/><Relationship Id="rId4" Type="http://schemas.openxmlformats.org/officeDocument/2006/relationships/image" Target="../media/image73.jpeg"/></Relationships>
</file>

<file path=ppt/slideLayouts/_rels/slideLayout111.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image" Target="../media/image74.jpeg"/><Relationship Id="rId1" Type="http://schemas.openxmlformats.org/officeDocument/2006/relationships/slideMaster" Target="../slideMasters/slideMaster2.xml"/><Relationship Id="rId4" Type="http://schemas.openxmlformats.org/officeDocument/2006/relationships/image" Target="../media/image76.jpeg"/></Relationships>
</file>

<file path=ppt/slideLayouts/_rels/slideLayout112.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image" Target="../media/image77.jpeg"/><Relationship Id="rId1" Type="http://schemas.openxmlformats.org/officeDocument/2006/relationships/slideMaster" Target="../slideMasters/slideMaster2.xml"/><Relationship Id="rId4" Type="http://schemas.openxmlformats.org/officeDocument/2006/relationships/image" Target="../media/image79.jpeg"/></Relationships>
</file>

<file path=ppt/slideLayouts/_rels/slideLayout113.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image" Target="../media/image80.jpeg"/><Relationship Id="rId1" Type="http://schemas.openxmlformats.org/officeDocument/2006/relationships/slideMaster" Target="../slideMasters/slideMaster2.xml"/><Relationship Id="rId4" Type="http://schemas.openxmlformats.org/officeDocument/2006/relationships/image" Target="../media/image82.jpeg"/></Relationships>
</file>

<file path=ppt/slideLayouts/_rels/slideLayout114.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image" Target="../media/image83.jpeg"/><Relationship Id="rId1" Type="http://schemas.openxmlformats.org/officeDocument/2006/relationships/slideMaster" Target="../slideMasters/slideMaster2.xml"/><Relationship Id="rId4" Type="http://schemas.openxmlformats.org/officeDocument/2006/relationships/image" Target="../media/image85.jpeg"/></Relationships>
</file>

<file path=ppt/slideLayouts/_rels/slideLayout115.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image" Target="../media/image9.png"/><Relationship Id="rId1" Type="http://schemas.openxmlformats.org/officeDocument/2006/relationships/slideMaster" Target="../slideMasters/slideMaster2.xml"/><Relationship Id="rId4" Type="http://schemas.openxmlformats.org/officeDocument/2006/relationships/image" Target="../media/image87.svg"/></Relationships>
</file>

<file path=ppt/slideLayouts/_rels/slideLayout116.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image" Target="../media/image9.png"/><Relationship Id="rId1" Type="http://schemas.openxmlformats.org/officeDocument/2006/relationships/slideMaster" Target="../slideMasters/slideMaster2.xml"/><Relationship Id="rId4" Type="http://schemas.openxmlformats.org/officeDocument/2006/relationships/image" Target="../media/image87.svg"/></Relationships>
</file>

<file path=ppt/slideLayouts/_rels/slideLayout117.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image" Target="../media/image9.png"/><Relationship Id="rId1" Type="http://schemas.openxmlformats.org/officeDocument/2006/relationships/slideMaster" Target="../slideMasters/slideMaster2.xml"/><Relationship Id="rId4" Type="http://schemas.openxmlformats.org/officeDocument/2006/relationships/image" Target="../media/image87.svg"/></Relationships>
</file>

<file path=ppt/slideLayouts/_rels/slideLayout118.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image" Target="../media/image9.png"/><Relationship Id="rId1" Type="http://schemas.openxmlformats.org/officeDocument/2006/relationships/slideMaster" Target="../slideMasters/slideMaster2.xml"/><Relationship Id="rId4" Type="http://schemas.openxmlformats.org/officeDocument/2006/relationships/image" Target="../media/image87.svg"/></Relationships>
</file>

<file path=ppt/slideLayouts/_rels/slideLayout11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12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12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12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12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50.xml.rels><?xml version="1.0" encoding="UTF-8" standalone="yes"?>
<Relationships xmlns="http://schemas.openxmlformats.org/package/2006/relationships"><Relationship Id="rId2" Type="http://schemas.openxmlformats.org/officeDocument/2006/relationships/image" Target="../media/image88.png"/><Relationship Id="rId1" Type="http://schemas.openxmlformats.org/officeDocument/2006/relationships/slideMaster" Target="../slideMasters/slideMaster5.xml"/></Relationships>
</file>

<file path=ppt/slideLayouts/_rels/slideLayout151.xml.rels><?xml version="1.0" encoding="UTF-8" standalone="yes"?>
<Relationships xmlns="http://schemas.openxmlformats.org/package/2006/relationships"><Relationship Id="rId2" Type="http://schemas.openxmlformats.org/officeDocument/2006/relationships/image" Target="../media/image89.png"/><Relationship Id="rId1" Type="http://schemas.openxmlformats.org/officeDocument/2006/relationships/slideMaster" Target="../slideMasters/slideMaster5.xml"/></Relationships>
</file>

<file path=ppt/slideLayouts/_rels/slideLayout152.xml.rels><?xml version="1.0" encoding="UTF-8" standalone="yes"?>
<Relationships xmlns="http://schemas.openxmlformats.org/package/2006/relationships"><Relationship Id="rId2" Type="http://schemas.openxmlformats.org/officeDocument/2006/relationships/image" Target="../media/image90.png"/><Relationship Id="rId1" Type="http://schemas.openxmlformats.org/officeDocument/2006/relationships/slideMaster" Target="../slideMasters/slideMaster5.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55.xml.rels><?xml version="1.0" encoding="UTF-8" standalone="yes"?>
<Relationships xmlns="http://schemas.openxmlformats.org/package/2006/relationships"><Relationship Id="rId2" Type="http://schemas.openxmlformats.org/officeDocument/2006/relationships/image" Target="../media/image91.png"/><Relationship Id="rId1" Type="http://schemas.openxmlformats.org/officeDocument/2006/relationships/slideMaster" Target="../slideMasters/slideMaster5.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White Logo)">
    <p:bg>
      <p:bgPr>
        <a:solidFill>
          <a:schemeClr val="bg1"/>
        </a:solidFill>
        <a:effectLst/>
      </p:bgPr>
    </p:bg>
    <p:spTree>
      <p:nvGrpSpPr>
        <p:cNvPr id="1" name=""/>
        <p:cNvGrpSpPr/>
        <p:nvPr/>
      </p:nvGrpSpPr>
      <p:grpSpPr>
        <a:xfrm>
          <a:off x="0" y="0"/>
          <a:ext cx="0" cy="0"/>
          <a:chOff x="0" y="0"/>
          <a:chExt cx="0" cy="0"/>
        </a:xfrm>
      </p:grpSpPr>
      <p:sp>
        <p:nvSpPr>
          <p:cNvPr id="2" name="Picture Placeholder 7">
            <a:extLst>
              <a:ext uri="{FF2B5EF4-FFF2-40B4-BE49-F238E27FC236}">
                <a16:creationId xmlns:a16="http://schemas.microsoft.com/office/drawing/2014/main" id="{C34BEF8A-34EE-4565-07AA-17198D7411BD}"/>
              </a:ext>
            </a:extLst>
          </p:cNvPr>
          <p:cNvSpPr>
            <a:spLocks noGrp="1"/>
          </p:cNvSpPr>
          <p:nvPr>
            <p:ph type="pic" sz="quarter" idx="25" hasCustomPrompt="1"/>
          </p:nvPr>
        </p:nvSpPr>
        <p:spPr>
          <a:xfrm>
            <a:off x="1" y="0"/>
            <a:ext cx="12191999" cy="6858000"/>
          </a:xfrm>
          <a:custGeom>
            <a:avLst/>
            <a:gdLst>
              <a:gd name="connsiteX0" fmla="*/ 10218734 w 12191999"/>
              <a:gd name="connsiteY0" fmla="*/ 6463992 h 6858000"/>
              <a:gd name="connsiteX1" fmla="*/ 10218734 w 12191999"/>
              <a:gd name="connsiteY1" fmla="*/ 6493322 h 6858000"/>
              <a:gd name="connsiteX2" fmla="*/ 10280563 w 12191999"/>
              <a:gd name="connsiteY2" fmla="*/ 6493322 h 6858000"/>
              <a:gd name="connsiteX3" fmla="*/ 10280563 w 12191999"/>
              <a:gd name="connsiteY3" fmla="*/ 6463992 h 6858000"/>
              <a:gd name="connsiteX4" fmla="*/ 9758910 w 12191999"/>
              <a:gd name="connsiteY4" fmla="*/ 6441364 h 6858000"/>
              <a:gd name="connsiteX5" fmla="*/ 9794388 w 12191999"/>
              <a:gd name="connsiteY5" fmla="*/ 6481590 h 6858000"/>
              <a:gd name="connsiteX6" fmla="*/ 9758910 w 12191999"/>
              <a:gd name="connsiteY6" fmla="*/ 6521821 h 6858000"/>
              <a:gd name="connsiteX7" fmla="*/ 9723150 w 12191999"/>
              <a:gd name="connsiteY7" fmla="*/ 6481313 h 6858000"/>
              <a:gd name="connsiteX8" fmla="*/ 9758910 w 12191999"/>
              <a:gd name="connsiteY8" fmla="*/ 6441364 h 6858000"/>
              <a:gd name="connsiteX9" fmla="*/ 10848775 w 12191999"/>
              <a:gd name="connsiteY9" fmla="*/ 6439133 h 6858000"/>
              <a:gd name="connsiteX10" fmla="*/ 10880900 w 12191999"/>
              <a:gd name="connsiteY10" fmla="*/ 6468186 h 6858000"/>
              <a:gd name="connsiteX11" fmla="*/ 10813856 w 12191999"/>
              <a:gd name="connsiteY11" fmla="*/ 6468186 h 6858000"/>
              <a:gd name="connsiteX12" fmla="*/ 10848775 w 12191999"/>
              <a:gd name="connsiteY12" fmla="*/ 6439133 h 6858000"/>
              <a:gd name="connsiteX13" fmla="*/ 11084276 w 12191999"/>
              <a:gd name="connsiteY13" fmla="*/ 6414269 h 6858000"/>
              <a:gd name="connsiteX14" fmla="*/ 11084276 w 12191999"/>
              <a:gd name="connsiteY14" fmla="*/ 6548920 h 6858000"/>
              <a:gd name="connsiteX15" fmla="*/ 11118918 w 12191999"/>
              <a:gd name="connsiteY15" fmla="*/ 6548920 h 6858000"/>
              <a:gd name="connsiteX16" fmla="*/ 11118918 w 12191999"/>
              <a:gd name="connsiteY16" fmla="*/ 6414269 h 6858000"/>
              <a:gd name="connsiteX17" fmla="*/ 10445103 w 12191999"/>
              <a:gd name="connsiteY17" fmla="*/ 6414269 h 6858000"/>
              <a:gd name="connsiteX18" fmla="*/ 10445103 w 12191999"/>
              <a:gd name="connsiteY18" fmla="*/ 6548920 h 6858000"/>
              <a:gd name="connsiteX19" fmla="*/ 10479745 w 12191999"/>
              <a:gd name="connsiteY19" fmla="*/ 6548920 h 6858000"/>
              <a:gd name="connsiteX20" fmla="*/ 10479745 w 12191999"/>
              <a:gd name="connsiteY20" fmla="*/ 6488297 h 6858000"/>
              <a:gd name="connsiteX21" fmla="*/ 10515505 w 12191999"/>
              <a:gd name="connsiteY21" fmla="*/ 6446394 h 6858000"/>
              <a:gd name="connsiteX22" fmla="*/ 10528914 w 12191999"/>
              <a:gd name="connsiteY22" fmla="*/ 6446394 h 6858000"/>
              <a:gd name="connsiteX23" fmla="*/ 10528914 w 12191999"/>
              <a:gd name="connsiteY23" fmla="*/ 6414269 h 6858000"/>
              <a:gd name="connsiteX24" fmla="*/ 10511593 w 12191999"/>
              <a:gd name="connsiteY24" fmla="*/ 6414828 h 6858000"/>
              <a:gd name="connsiteX25" fmla="*/ 10478068 w 12191999"/>
              <a:gd name="connsiteY25" fmla="*/ 6439410 h 6858000"/>
              <a:gd name="connsiteX26" fmla="*/ 10478068 w 12191999"/>
              <a:gd name="connsiteY26" fmla="*/ 6414269 h 6858000"/>
              <a:gd name="connsiteX27" fmla="*/ 10384766 w 12191999"/>
              <a:gd name="connsiteY27" fmla="*/ 6414269 h 6858000"/>
              <a:gd name="connsiteX28" fmla="*/ 10384766 w 12191999"/>
              <a:gd name="connsiteY28" fmla="*/ 6548920 h 6858000"/>
              <a:gd name="connsiteX29" fmla="*/ 10419408 w 12191999"/>
              <a:gd name="connsiteY29" fmla="*/ 6548920 h 6858000"/>
              <a:gd name="connsiteX30" fmla="*/ 10419408 w 12191999"/>
              <a:gd name="connsiteY30" fmla="*/ 6414269 h 6858000"/>
              <a:gd name="connsiteX31" fmla="*/ 11208026 w 12191999"/>
              <a:gd name="connsiteY31" fmla="*/ 6410921 h 6858000"/>
              <a:gd name="connsiteX32" fmla="*/ 11137906 w 12191999"/>
              <a:gd name="connsiteY32" fmla="*/ 6481600 h 6858000"/>
              <a:gd name="connsiteX33" fmla="*/ 11208026 w 12191999"/>
              <a:gd name="connsiteY33" fmla="*/ 6552279 h 6858000"/>
              <a:gd name="connsiteX34" fmla="*/ 11274234 w 12191999"/>
              <a:gd name="connsiteY34" fmla="*/ 6501716 h 6858000"/>
              <a:gd name="connsiteX35" fmla="*/ 11237638 w 12191999"/>
              <a:gd name="connsiteY35" fmla="*/ 6501716 h 6858000"/>
              <a:gd name="connsiteX36" fmla="*/ 11207749 w 12191999"/>
              <a:gd name="connsiteY36" fmla="*/ 6522667 h 6858000"/>
              <a:gd name="connsiteX37" fmla="*/ 11173389 w 12191999"/>
              <a:gd name="connsiteY37" fmla="*/ 6481600 h 6858000"/>
              <a:gd name="connsiteX38" fmla="*/ 11207749 w 12191999"/>
              <a:gd name="connsiteY38" fmla="*/ 6440810 h 6858000"/>
              <a:gd name="connsiteX39" fmla="*/ 11237638 w 12191999"/>
              <a:gd name="connsiteY39" fmla="*/ 6461484 h 6858000"/>
              <a:gd name="connsiteX40" fmla="*/ 11274234 w 12191999"/>
              <a:gd name="connsiteY40" fmla="*/ 6461484 h 6858000"/>
              <a:gd name="connsiteX41" fmla="*/ 11208026 w 12191999"/>
              <a:gd name="connsiteY41" fmla="*/ 6410921 h 6858000"/>
              <a:gd name="connsiteX42" fmla="*/ 11010802 w 12191999"/>
              <a:gd name="connsiteY42" fmla="*/ 6410916 h 6858000"/>
              <a:gd name="connsiteX43" fmla="*/ 10967222 w 12191999"/>
              <a:gd name="connsiteY43" fmla="*/ 6436898 h 6858000"/>
              <a:gd name="connsiteX44" fmla="*/ 10967222 w 12191999"/>
              <a:gd name="connsiteY44" fmla="*/ 6414269 h 6858000"/>
              <a:gd name="connsiteX45" fmla="*/ 10934257 w 12191999"/>
              <a:gd name="connsiteY45" fmla="*/ 6414269 h 6858000"/>
              <a:gd name="connsiteX46" fmla="*/ 10934257 w 12191999"/>
              <a:gd name="connsiteY46" fmla="*/ 6548921 h 6858000"/>
              <a:gd name="connsiteX47" fmla="*/ 10969176 w 12191999"/>
              <a:gd name="connsiteY47" fmla="*/ 6548921 h 6858000"/>
              <a:gd name="connsiteX48" fmla="*/ 10969176 w 12191999"/>
              <a:gd name="connsiteY48" fmla="*/ 6479359 h 6858000"/>
              <a:gd name="connsiteX49" fmla="*/ 10999906 w 12191999"/>
              <a:gd name="connsiteY49" fmla="*/ 6440528 h 6858000"/>
              <a:gd name="connsiteX50" fmla="*/ 11026165 w 12191999"/>
              <a:gd name="connsiteY50" fmla="*/ 6476006 h 6858000"/>
              <a:gd name="connsiteX51" fmla="*/ 11026165 w 12191999"/>
              <a:gd name="connsiteY51" fmla="*/ 6548921 h 6858000"/>
              <a:gd name="connsiteX52" fmla="*/ 11061084 w 12191999"/>
              <a:gd name="connsiteY52" fmla="*/ 6548921 h 6858000"/>
              <a:gd name="connsiteX53" fmla="*/ 11061084 w 12191999"/>
              <a:gd name="connsiteY53" fmla="*/ 6472934 h 6858000"/>
              <a:gd name="connsiteX54" fmla="*/ 11010802 w 12191999"/>
              <a:gd name="connsiteY54" fmla="*/ 6410916 h 6858000"/>
              <a:gd name="connsiteX55" fmla="*/ 10848775 w 12191999"/>
              <a:gd name="connsiteY55" fmla="*/ 6410916 h 6858000"/>
              <a:gd name="connsiteX56" fmla="*/ 10778655 w 12191999"/>
              <a:gd name="connsiteY56" fmla="*/ 6482713 h 6858000"/>
              <a:gd name="connsiteX57" fmla="*/ 10848493 w 12191999"/>
              <a:gd name="connsiteY57" fmla="*/ 6552274 h 6858000"/>
              <a:gd name="connsiteX58" fmla="*/ 10912188 w 12191999"/>
              <a:gd name="connsiteY58" fmla="*/ 6506459 h 6858000"/>
              <a:gd name="connsiteX59" fmla="*/ 10876987 w 12191999"/>
              <a:gd name="connsiteY59" fmla="*/ 6506459 h 6858000"/>
              <a:gd name="connsiteX60" fmla="*/ 10848211 w 12191999"/>
              <a:gd name="connsiteY60" fmla="*/ 6523780 h 6858000"/>
              <a:gd name="connsiteX61" fmla="*/ 10813292 w 12191999"/>
              <a:gd name="connsiteY61" fmla="*/ 6489978 h 6858000"/>
              <a:gd name="connsiteX62" fmla="*/ 10914701 w 12191999"/>
              <a:gd name="connsiteY62" fmla="*/ 6489978 h 6858000"/>
              <a:gd name="connsiteX63" fmla="*/ 10916096 w 12191999"/>
              <a:gd name="connsiteY63" fmla="*/ 6476847 h 6858000"/>
              <a:gd name="connsiteX64" fmla="*/ 10848775 w 12191999"/>
              <a:gd name="connsiteY64" fmla="*/ 6410916 h 6858000"/>
              <a:gd name="connsiteX65" fmla="*/ 10619426 w 12191999"/>
              <a:gd name="connsiteY65" fmla="*/ 6410916 h 6858000"/>
              <a:gd name="connsiteX66" fmla="*/ 10576682 w 12191999"/>
              <a:gd name="connsiteY66" fmla="*/ 6432426 h 6858000"/>
              <a:gd name="connsiteX67" fmla="*/ 10576682 w 12191999"/>
              <a:gd name="connsiteY67" fmla="*/ 6414269 h 6858000"/>
              <a:gd name="connsiteX68" fmla="*/ 10543717 w 12191999"/>
              <a:gd name="connsiteY68" fmla="*/ 6414269 h 6858000"/>
              <a:gd name="connsiteX69" fmla="*/ 10543717 w 12191999"/>
              <a:gd name="connsiteY69" fmla="*/ 6548921 h 6858000"/>
              <a:gd name="connsiteX70" fmla="*/ 10578636 w 12191999"/>
              <a:gd name="connsiteY70" fmla="*/ 6548921 h 6858000"/>
              <a:gd name="connsiteX71" fmla="*/ 10578636 w 12191999"/>
              <a:gd name="connsiteY71" fmla="*/ 6479359 h 6858000"/>
              <a:gd name="connsiteX72" fmla="*/ 10609643 w 12191999"/>
              <a:gd name="connsiteY72" fmla="*/ 6440528 h 6858000"/>
              <a:gd name="connsiteX73" fmla="*/ 10634225 w 12191999"/>
              <a:gd name="connsiteY73" fmla="*/ 6476006 h 6858000"/>
              <a:gd name="connsiteX74" fmla="*/ 10634225 w 12191999"/>
              <a:gd name="connsiteY74" fmla="*/ 6548921 h 6858000"/>
              <a:gd name="connsiteX75" fmla="*/ 10669144 w 12191999"/>
              <a:gd name="connsiteY75" fmla="*/ 6548921 h 6858000"/>
              <a:gd name="connsiteX76" fmla="*/ 10669144 w 12191999"/>
              <a:gd name="connsiteY76" fmla="*/ 6479359 h 6858000"/>
              <a:gd name="connsiteX77" fmla="*/ 10700433 w 12191999"/>
              <a:gd name="connsiteY77" fmla="*/ 6440528 h 6858000"/>
              <a:gd name="connsiteX78" fmla="*/ 10724737 w 12191999"/>
              <a:gd name="connsiteY78" fmla="*/ 6476006 h 6858000"/>
              <a:gd name="connsiteX79" fmla="*/ 10724737 w 12191999"/>
              <a:gd name="connsiteY79" fmla="*/ 6548921 h 6858000"/>
              <a:gd name="connsiteX80" fmla="*/ 10759656 w 12191999"/>
              <a:gd name="connsiteY80" fmla="*/ 6548921 h 6858000"/>
              <a:gd name="connsiteX81" fmla="*/ 10759656 w 12191999"/>
              <a:gd name="connsiteY81" fmla="*/ 6472934 h 6858000"/>
              <a:gd name="connsiteX82" fmla="*/ 10707703 w 12191999"/>
              <a:gd name="connsiteY82" fmla="*/ 6410916 h 6858000"/>
              <a:gd name="connsiteX83" fmla="*/ 10661329 w 12191999"/>
              <a:gd name="connsiteY83" fmla="*/ 6435221 h 6858000"/>
              <a:gd name="connsiteX84" fmla="*/ 10619426 w 12191999"/>
              <a:gd name="connsiteY84" fmla="*/ 6410916 h 6858000"/>
              <a:gd name="connsiteX85" fmla="*/ 10056425 w 12191999"/>
              <a:gd name="connsiteY85" fmla="*/ 6410916 h 6858000"/>
              <a:gd name="connsiteX86" fmla="*/ 10013681 w 12191999"/>
              <a:gd name="connsiteY86" fmla="*/ 6432426 h 6858000"/>
              <a:gd name="connsiteX87" fmla="*/ 10013681 w 12191999"/>
              <a:gd name="connsiteY87" fmla="*/ 6414269 h 6858000"/>
              <a:gd name="connsiteX88" fmla="*/ 9980716 w 12191999"/>
              <a:gd name="connsiteY88" fmla="*/ 6414269 h 6858000"/>
              <a:gd name="connsiteX89" fmla="*/ 9980716 w 12191999"/>
              <a:gd name="connsiteY89" fmla="*/ 6548921 h 6858000"/>
              <a:gd name="connsiteX90" fmla="*/ 10015635 w 12191999"/>
              <a:gd name="connsiteY90" fmla="*/ 6548921 h 6858000"/>
              <a:gd name="connsiteX91" fmla="*/ 10015635 w 12191999"/>
              <a:gd name="connsiteY91" fmla="*/ 6479359 h 6858000"/>
              <a:gd name="connsiteX92" fmla="*/ 10046642 w 12191999"/>
              <a:gd name="connsiteY92" fmla="*/ 6440528 h 6858000"/>
              <a:gd name="connsiteX93" fmla="*/ 10071224 w 12191999"/>
              <a:gd name="connsiteY93" fmla="*/ 6476006 h 6858000"/>
              <a:gd name="connsiteX94" fmla="*/ 10071224 w 12191999"/>
              <a:gd name="connsiteY94" fmla="*/ 6548921 h 6858000"/>
              <a:gd name="connsiteX95" fmla="*/ 10106143 w 12191999"/>
              <a:gd name="connsiteY95" fmla="*/ 6548921 h 6858000"/>
              <a:gd name="connsiteX96" fmla="*/ 10106143 w 12191999"/>
              <a:gd name="connsiteY96" fmla="*/ 6479359 h 6858000"/>
              <a:gd name="connsiteX97" fmla="*/ 10137432 w 12191999"/>
              <a:gd name="connsiteY97" fmla="*/ 6440528 h 6858000"/>
              <a:gd name="connsiteX98" fmla="*/ 10161736 w 12191999"/>
              <a:gd name="connsiteY98" fmla="*/ 6476006 h 6858000"/>
              <a:gd name="connsiteX99" fmla="*/ 10161736 w 12191999"/>
              <a:gd name="connsiteY99" fmla="*/ 6548921 h 6858000"/>
              <a:gd name="connsiteX100" fmla="*/ 10196656 w 12191999"/>
              <a:gd name="connsiteY100" fmla="*/ 6548921 h 6858000"/>
              <a:gd name="connsiteX101" fmla="*/ 10196656 w 12191999"/>
              <a:gd name="connsiteY101" fmla="*/ 6472934 h 6858000"/>
              <a:gd name="connsiteX102" fmla="*/ 10144702 w 12191999"/>
              <a:gd name="connsiteY102" fmla="*/ 6410916 h 6858000"/>
              <a:gd name="connsiteX103" fmla="*/ 10098328 w 12191999"/>
              <a:gd name="connsiteY103" fmla="*/ 6435221 h 6858000"/>
              <a:gd name="connsiteX104" fmla="*/ 10056425 w 12191999"/>
              <a:gd name="connsiteY104" fmla="*/ 6410916 h 6858000"/>
              <a:gd name="connsiteX105" fmla="*/ 9903062 w 12191999"/>
              <a:gd name="connsiteY105" fmla="*/ 6410916 h 6858000"/>
              <a:gd name="connsiteX106" fmla="*/ 9849986 w 12191999"/>
              <a:gd name="connsiteY106" fmla="*/ 6453378 h 6858000"/>
              <a:gd name="connsiteX107" fmla="*/ 9866748 w 12191999"/>
              <a:gd name="connsiteY107" fmla="*/ 6480477 h 6858000"/>
              <a:gd name="connsiteX108" fmla="*/ 9900832 w 12191999"/>
              <a:gd name="connsiteY108" fmla="*/ 6492491 h 6858000"/>
              <a:gd name="connsiteX109" fmla="*/ 9927090 w 12191999"/>
              <a:gd name="connsiteY109" fmla="*/ 6510371 h 6858000"/>
              <a:gd name="connsiteX110" fmla="*/ 9906416 w 12191999"/>
              <a:gd name="connsiteY110" fmla="*/ 6525179 h 6858000"/>
              <a:gd name="connsiteX111" fmla="*/ 9880157 w 12191999"/>
              <a:gd name="connsiteY111" fmla="*/ 6506182 h 6858000"/>
              <a:gd name="connsiteX112" fmla="*/ 9845238 w 12191999"/>
              <a:gd name="connsiteY112" fmla="*/ 6506182 h 6858000"/>
              <a:gd name="connsiteX113" fmla="*/ 9906975 w 12191999"/>
              <a:gd name="connsiteY113" fmla="*/ 6552274 h 6858000"/>
              <a:gd name="connsiteX114" fmla="*/ 9961727 w 12191999"/>
              <a:gd name="connsiteY114" fmla="*/ 6508417 h 6858000"/>
              <a:gd name="connsiteX115" fmla="*/ 9936023 w 12191999"/>
              <a:gd name="connsiteY115" fmla="*/ 6474329 h 6858000"/>
              <a:gd name="connsiteX116" fmla="*/ 9911159 w 12191999"/>
              <a:gd name="connsiteY116" fmla="*/ 6467068 h 6858000"/>
              <a:gd name="connsiteX117" fmla="*/ 9883783 w 12191999"/>
              <a:gd name="connsiteY117" fmla="*/ 6451147 h 6858000"/>
              <a:gd name="connsiteX118" fmla="*/ 9902780 w 12191999"/>
              <a:gd name="connsiteY118" fmla="*/ 6438015 h 6858000"/>
              <a:gd name="connsiteX119" fmla="*/ 9924014 w 12191999"/>
              <a:gd name="connsiteY119" fmla="*/ 6452542 h 6858000"/>
              <a:gd name="connsiteX120" fmla="*/ 9956697 w 12191999"/>
              <a:gd name="connsiteY120" fmla="*/ 6452542 h 6858000"/>
              <a:gd name="connsiteX121" fmla="*/ 9903062 w 12191999"/>
              <a:gd name="connsiteY121" fmla="*/ 6410916 h 6858000"/>
              <a:gd name="connsiteX122" fmla="*/ 11577546 w 12191999"/>
              <a:gd name="connsiteY122" fmla="*/ 6410877 h 6858000"/>
              <a:gd name="connsiteX123" fmla="*/ 11506673 w 12191999"/>
              <a:gd name="connsiteY123" fmla="*/ 6481750 h 6858000"/>
              <a:gd name="connsiteX124" fmla="*/ 11577546 w 12191999"/>
              <a:gd name="connsiteY124" fmla="*/ 6552629 h 6858000"/>
              <a:gd name="connsiteX125" fmla="*/ 11629616 w 12191999"/>
              <a:gd name="connsiteY125" fmla="*/ 6529719 h 6858000"/>
              <a:gd name="connsiteX126" fmla="*/ 11681687 w 12191999"/>
              <a:gd name="connsiteY126" fmla="*/ 6552629 h 6858000"/>
              <a:gd name="connsiteX127" fmla="*/ 11751753 w 12191999"/>
              <a:gd name="connsiteY127" fmla="*/ 6491913 h 6858000"/>
              <a:gd name="connsiteX128" fmla="*/ 11821820 w 12191999"/>
              <a:gd name="connsiteY128" fmla="*/ 6552629 h 6858000"/>
              <a:gd name="connsiteX129" fmla="*/ 11892693 w 12191999"/>
              <a:gd name="connsiteY129" fmla="*/ 6481755 h 6858000"/>
              <a:gd name="connsiteX130" fmla="*/ 11821820 w 12191999"/>
              <a:gd name="connsiteY130" fmla="*/ 6410877 h 6858000"/>
              <a:gd name="connsiteX131" fmla="*/ 11751753 w 12191999"/>
              <a:gd name="connsiteY131" fmla="*/ 6471593 h 6858000"/>
              <a:gd name="connsiteX132" fmla="*/ 11681687 w 12191999"/>
              <a:gd name="connsiteY132" fmla="*/ 6410877 h 6858000"/>
              <a:gd name="connsiteX133" fmla="*/ 11629616 w 12191999"/>
              <a:gd name="connsiteY133" fmla="*/ 6433787 h 6858000"/>
              <a:gd name="connsiteX134" fmla="*/ 11577546 w 12191999"/>
              <a:gd name="connsiteY134" fmla="*/ 6410877 h 6858000"/>
              <a:gd name="connsiteX135" fmla="*/ 11292677 w 12191999"/>
              <a:gd name="connsiteY135" fmla="*/ 6353369 h 6858000"/>
              <a:gd name="connsiteX136" fmla="*/ 11292677 w 12191999"/>
              <a:gd name="connsiteY136" fmla="*/ 6548921 h 6858000"/>
              <a:gd name="connsiteX137" fmla="*/ 11327596 w 12191999"/>
              <a:gd name="connsiteY137" fmla="*/ 6548921 h 6858000"/>
              <a:gd name="connsiteX138" fmla="*/ 11327596 w 12191999"/>
              <a:gd name="connsiteY138" fmla="*/ 6479360 h 6858000"/>
              <a:gd name="connsiteX139" fmla="*/ 11358603 w 12191999"/>
              <a:gd name="connsiteY139" fmla="*/ 6440528 h 6858000"/>
              <a:gd name="connsiteX140" fmla="*/ 11384585 w 12191999"/>
              <a:gd name="connsiteY140" fmla="*/ 6476006 h 6858000"/>
              <a:gd name="connsiteX141" fmla="*/ 11384585 w 12191999"/>
              <a:gd name="connsiteY141" fmla="*/ 6548921 h 6858000"/>
              <a:gd name="connsiteX142" fmla="*/ 11419227 w 12191999"/>
              <a:gd name="connsiteY142" fmla="*/ 6548921 h 6858000"/>
              <a:gd name="connsiteX143" fmla="*/ 11419227 w 12191999"/>
              <a:gd name="connsiteY143" fmla="*/ 6472935 h 6858000"/>
              <a:gd name="connsiteX144" fmla="*/ 11369499 w 12191999"/>
              <a:gd name="connsiteY144" fmla="*/ 6410916 h 6858000"/>
              <a:gd name="connsiteX145" fmla="*/ 11327596 w 12191999"/>
              <a:gd name="connsiteY145" fmla="*/ 6434939 h 6858000"/>
              <a:gd name="connsiteX146" fmla="*/ 11327596 w 12191999"/>
              <a:gd name="connsiteY146" fmla="*/ 6353369 h 6858000"/>
              <a:gd name="connsiteX147" fmla="*/ 11101596 w 12191999"/>
              <a:gd name="connsiteY147" fmla="*/ 6353369 h 6858000"/>
              <a:gd name="connsiteX148" fmla="*/ 11080086 w 12191999"/>
              <a:gd name="connsiteY148" fmla="*/ 6373203 h 6858000"/>
              <a:gd name="connsiteX149" fmla="*/ 11101596 w 12191999"/>
              <a:gd name="connsiteY149" fmla="*/ 6393318 h 6858000"/>
              <a:gd name="connsiteX150" fmla="*/ 11123389 w 12191999"/>
              <a:gd name="connsiteY150" fmla="*/ 6373203 h 6858000"/>
              <a:gd name="connsiteX151" fmla="*/ 11101596 w 12191999"/>
              <a:gd name="connsiteY151" fmla="*/ 6353369 h 6858000"/>
              <a:gd name="connsiteX152" fmla="*/ 10401805 w 12191999"/>
              <a:gd name="connsiteY152" fmla="*/ 6353369 h 6858000"/>
              <a:gd name="connsiteX153" fmla="*/ 10380295 w 12191999"/>
              <a:gd name="connsiteY153" fmla="*/ 6373203 h 6858000"/>
              <a:gd name="connsiteX154" fmla="*/ 10401805 w 12191999"/>
              <a:gd name="connsiteY154" fmla="*/ 6393318 h 6858000"/>
              <a:gd name="connsiteX155" fmla="*/ 10423598 w 12191999"/>
              <a:gd name="connsiteY155" fmla="*/ 6373203 h 6858000"/>
              <a:gd name="connsiteX156" fmla="*/ 10401805 w 12191999"/>
              <a:gd name="connsiteY156" fmla="*/ 6353369 h 6858000"/>
              <a:gd name="connsiteX157" fmla="*/ 10349007 w 12191999"/>
              <a:gd name="connsiteY157" fmla="*/ 6353369 h 6858000"/>
              <a:gd name="connsiteX158" fmla="*/ 10303191 w 12191999"/>
              <a:gd name="connsiteY158" fmla="*/ 6398625 h 6858000"/>
              <a:gd name="connsiteX159" fmla="*/ 10303191 w 12191999"/>
              <a:gd name="connsiteY159" fmla="*/ 6414270 h 6858000"/>
              <a:gd name="connsiteX160" fmla="*/ 10281958 w 12191999"/>
              <a:gd name="connsiteY160" fmla="*/ 6414270 h 6858000"/>
              <a:gd name="connsiteX161" fmla="*/ 10281958 w 12191999"/>
              <a:gd name="connsiteY161" fmla="*/ 6443041 h 6858000"/>
              <a:gd name="connsiteX162" fmla="*/ 10303191 w 12191999"/>
              <a:gd name="connsiteY162" fmla="*/ 6443041 h 6858000"/>
              <a:gd name="connsiteX163" fmla="*/ 10303191 w 12191999"/>
              <a:gd name="connsiteY163" fmla="*/ 6548916 h 6858000"/>
              <a:gd name="connsiteX164" fmla="*/ 10338110 w 12191999"/>
              <a:gd name="connsiteY164" fmla="*/ 6548916 h 6858000"/>
              <a:gd name="connsiteX165" fmla="*/ 10338110 w 12191999"/>
              <a:gd name="connsiteY165" fmla="*/ 6443041 h 6858000"/>
              <a:gd name="connsiteX166" fmla="*/ 10366605 w 12191999"/>
              <a:gd name="connsiteY166" fmla="*/ 6443041 h 6858000"/>
              <a:gd name="connsiteX167" fmla="*/ 10366605 w 12191999"/>
              <a:gd name="connsiteY167" fmla="*/ 6414270 h 6858000"/>
              <a:gd name="connsiteX168" fmla="*/ 10338110 w 12191999"/>
              <a:gd name="connsiteY168" fmla="*/ 6414270 h 6858000"/>
              <a:gd name="connsiteX169" fmla="*/ 10338110 w 12191999"/>
              <a:gd name="connsiteY169" fmla="*/ 6398625 h 6858000"/>
              <a:gd name="connsiteX170" fmla="*/ 10354591 w 12191999"/>
              <a:gd name="connsiteY170" fmla="*/ 6382704 h 6858000"/>
              <a:gd name="connsiteX171" fmla="*/ 10366605 w 12191999"/>
              <a:gd name="connsiteY171" fmla="*/ 6382704 h 6858000"/>
              <a:gd name="connsiteX172" fmla="*/ 10366605 w 12191999"/>
              <a:gd name="connsiteY172" fmla="*/ 6353369 h 6858000"/>
              <a:gd name="connsiteX173" fmla="*/ 9793829 w 12191999"/>
              <a:gd name="connsiteY173" fmla="*/ 6353369 h 6858000"/>
              <a:gd name="connsiteX174" fmla="*/ 9793829 w 12191999"/>
              <a:gd name="connsiteY174" fmla="*/ 6432709 h 6858000"/>
              <a:gd name="connsiteX175" fmla="*/ 9751367 w 12191999"/>
              <a:gd name="connsiteY175" fmla="*/ 6410916 h 6858000"/>
              <a:gd name="connsiteX176" fmla="*/ 9687954 w 12191999"/>
              <a:gd name="connsiteY176" fmla="*/ 6481313 h 6858000"/>
              <a:gd name="connsiteX177" fmla="*/ 9751367 w 12191999"/>
              <a:gd name="connsiteY177" fmla="*/ 6552269 h 6858000"/>
              <a:gd name="connsiteX178" fmla="*/ 9793829 w 12191999"/>
              <a:gd name="connsiteY178" fmla="*/ 6529641 h 6858000"/>
              <a:gd name="connsiteX179" fmla="*/ 9793552 w 12191999"/>
              <a:gd name="connsiteY179" fmla="*/ 6548916 h 6858000"/>
              <a:gd name="connsiteX180" fmla="*/ 9828753 w 12191999"/>
              <a:gd name="connsiteY180" fmla="*/ 6548916 h 6858000"/>
              <a:gd name="connsiteX181" fmla="*/ 9828753 w 12191999"/>
              <a:gd name="connsiteY181" fmla="*/ 6353369 h 6858000"/>
              <a:gd name="connsiteX182" fmla="*/ 0 w 12191999"/>
              <a:gd name="connsiteY182" fmla="*/ 0 h 6858000"/>
              <a:gd name="connsiteX183" fmla="*/ 3827459 w 12191999"/>
              <a:gd name="connsiteY183" fmla="*/ 0 h 6858000"/>
              <a:gd name="connsiteX184" fmla="*/ 5715001 w 12191999"/>
              <a:gd name="connsiteY184" fmla="*/ 0 h 6858000"/>
              <a:gd name="connsiteX185" fmla="*/ 8493070 w 12191999"/>
              <a:gd name="connsiteY185" fmla="*/ 0 h 6858000"/>
              <a:gd name="connsiteX186" fmla="*/ 8493070 w 12191999"/>
              <a:gd name="connsiteY186" fmla="*/ 1 h 6858000"/>
              <a:gd name="connsiteX187" fmla="*/ 12191999 w 12191999"/>
              <a:gd name="connsiteY187" fmla="*/ 1 h 6858000"/>
              <a:gd name="connsiteX188" fmla="*/ 12191999 w 12191999"/>
              <a:gd name="connsiteY188" fmla="*/ 6857999 h 6858000"/>
              <a:gd name="connsiteX189" fmla="*/ 8493070 w 12191999"/>
              <a:gd name="connsiteY189" fmla="*/ 6857999 h 6858000"/>
              <a:gd name="connsiteX190" fmla="*/ 8493070 w 12191999"/>
              <a:gd name="connsiteY190" fmla="*/ 6858000 h 6858000"/>
              <a:gd name="connsiteX191" fmla="*/ 8077200 w 12191999"/>
              <a:gd name="connsiteY191" fmla="*/ 6858000 h 6858000"/>
              <a:gd name="connsiteX192" fmla="*/ 6095999 w 12191999"/>
              <a:gd name="connsiteY192" fmla="*/ 6858000 h 6858000"/>
              <a:gd name="connsiteX193" fmla="*/ 3827459 w 12191999"/>
              <a:gd name="connsiteY193" fmla="*/ 6858000 h 6858000"/>
              <a:gd name="connsiteX194" fmla="*/ 3827459 w 12191999"/>
              <a:gd name="connsiteY194" fmla="*/ 6857998 h 6858000"/>
              <a:gd name="connsiteX195" fmla="*/ 0 w 12191999"/>
              <a:gd name="connsiteY195" fmla="*/ 685799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Lst>
            <a:rect l="l" t="t" r="r" b="b"/>
            <a:pathLst>
              <a:path w="12191999" h="6858000">
                <a:moveTo>
                  <a:pt x="10218734" y="6463992"/>
                </a:moveTo>
                <a:lnTo>
                  <a:pt x="10218734" y="6493322"/>
                </a:lnTo>
                <a:lnTo>
                  <a:pt x="10280563" y="6493322"/>
                </a:lnTo>
                <a:lnTo>
                  <a:pt x="10280563" y="6463992"/>
                </a:lnTo>
                <a:close/>
                <a:moveTo>
                  <a:pt x="9758910" y="6441364"/>
                </a:moveTo>
                <a:cubicBezTo>
                  <a:pt x="9781815" y="6441364"/>
                  <a:pt x="9794388" y="6458403"/>
                  <a:pt x="9794388" y="6481590"/>
                </a:cubicBezTo>
                <a:cubicBezTo>
                  <a:pt x="9794388" y="6503942"/>
                  <a:pt x="9782656" y="6521821"/>
                  <a:pt x="9758910" y="6521821"/>
                </a:cubicBezTo>
                <a:cubicBezTo>
                  <a:pt x="9736282" y="6521821"/>
                  <a:pt x="9723150" y="6504500"/>
                  <a:pt x="9723150" y="6481313"/>
                </a:cubicBezTo>
                <a:cubicBezTo>
                  <a:pt x="9723150" y="6458685"/>
                  <a:pt x="9736282" y="6441364"/>
                  <a:pt x="9758910" y="6441364"/>
                </a:cubicBezTo>
                <a:close/>
                <a:moveTo>
                  <a:pt x="10848775" y="6439133"/>
                </a:moveTo>
                <a:cubicBezTo>
                  <a:pt x="10864137" y="6439133"/>
                  <a:pt x="10879505" y="6448630"/>
                  <a:pt x="10880900" y="6468186"/>
                </a:cubicBezTo>
                <a:lnTo>
                  <a:pt x="10813856" y="6468186"/>
                </a:lnTo>
                <a:cubicBezTo>
                  <a:pt x="10817209" y="6447794"/>
                  <a:pt x="10833413" y="6439133"/>
                  <a:pt x="10848775" y="6439133"/>
                </a:cubicBezTo>
                <a:close/>
                <a:moveTo>
                  <a:pt x="11084276" y="6414269"/>
                </a:moveTo>
                <a:lnTo>
                  <a:pt x="11084276" y="6548920"/>
                </a:lnTo>
                <a:lnTo>
                  <a:pt x="11118918" y="6548920"/>
                </a:lnTo>
                <a:lnTo>
                  <a:pt x="11118918" y="6414269"/>
                </a:lnTo>
                <a:close/>
                <a:moveTo>
                  <a:pt x="10445103" y="6414269"/>
                </a:moveTo>
                <a:lnTo>
                  <a:pt x="10445103" y="6548920"/>
                </a:lnTo>
                <a:lnTo>
                  <a:pt x="10479745" y="6548920"/>
                </a:lnTo>
                <a:lnTo>
                  <a:pt x="10479745" y="6488297"/>
                </a:lnTo>
                <a:cubicBezTo>
                  <a:pt x="10479745" y="6462597"/>
                  <a:pt x="10493436" y="6446394"/>
                  <a:pt x="10515505" y="6446394"/>
                </a:cubicBezTo>
                <a:lnTo>
                  <a:pt x="10528914" y="6446394"/>
                </a:lnTo>
                <a:lnTo>
                  <a:pt x="10528914" y="6414269"/>
                </a:lnTo>
                <a:cubicBezTo>
                  <a:pt x="10523325" y="6414269"/>
                  <a:pt x="10515505" y="6414546"/>
                  <a:pt x="10511593" y="6414828"/>
                </a:cubicBezTo>
                <a:cubicBezTo>
                  <a:pt x="10497902" y="6415946"/>
                  <a:pt x="10486729" y="6424047"/>
                  <a:pt x="10478068" y="6439410"/>
                </a:cubicBezTo>
                <a:lnTo>
                  <a:pt x="10478068" y="6414269"/>
                </a:lnTo>
                <a:close/>
                <a:moveTo>
                  <a:pt x="10384766" y="6414269"/>
                </a:moveTo>
                <a:lnTo>
                  <a:pt x="10384766" y="6548920"/>
                </a:lnTo>
                <a:lnTo>
                  <a:pt x="10419408" y="6548920"/>
                </a:lnTo>
                <a:lnTo>
                  <a:pt x="10419408" y="6414269"/>
                </a:lnTo>
                <a:close/>
                <a:moveTo>
                  <a:pt x="11208026" y="6410921"/>
                </a:moveTo>
                <a:cubicBezTo>
                  <a:pt x="11165564" y="6410921"/>
                  <a:pt x="11137906" y="6442769"/>
                  <a:pt x="11137906" y="6481600"/>
                </a:cubicBezTo>
                <a:cubicBezTo>
                  <a:pt x="11137906" y="6520708"/>
                  <a:pt x="11165282" y="6552279"/>
                  <a:pt x="11208026" y="6552279"/>
                </a:cubicBezTo>
                <a:cubicBezTo>
                  <a:pt x="11245458" y="6552279"/>
                  <a:pt x="11268086" y="6530210"/>
                  <a:pt x="11274234" y="6501716"/>
                </a:cubicBezTo>
                <a:lnTo>
                  <a:pt x="11237638" y="6501716"/>
                </a:lnTo>
                <a:cubicBezTo>
                  <a:pt x="11233167" y="6516242"/>
                  <a:pt x="11221994" y="6522667"/>
                  <a:pt x="11207749" y="6522667"/>
                </a:cubicBezTo>
                <a:cubicBezTo>
                  <a:pt x="11187634" y="6522667"/>
                  <a:pt x="11173389" y="6505628"/>
                  <a:pt x="11173389" y="6481600"/>
                </a:cubicBezTo>
                <a:cubicBezTo>
                  <a:pt x="11173389" y="6458408"/>
                  <a:pt x="11186521" y="6440810"/>
                  <a:pt x="11207749" y="6440810"/>
                </a:cubicBezTo>
                <a:cubicBezTo>
                  <a:pt x="11222276" y="6440810"/>
                  <a:pt x="11233449" y="6447794"/>
                  <a:pt x="11237638" y="6461484"/>
                </a:cubicBezTo>
                <a:lnTo>
                  <a:pt x="11274234" y="6461484"/>
                </a:lnTo>
                <a:cubicBezTo>
                  <a:pt x="11266973" y="6427124"/>
                  <a:pt x="11239592" y="6410921"/>
                  <a:pt x="11208026" y="6410921"/>
                </a:cubicBezTo>
                <a:close/>
                <a:moveTo>
                  <a:pt x="11010802" y="6410916"/>
                </a:moveTo>
                <a:cubicBezTo>
                  <a:pt x="10992086" y="6410916"/>
                  <a:pt x="10975324" y="6420971"/>
                  <a:pt x="10967222" y="6436898"/>
                </a:cubicBezTo>
                <a:lnTo>
                  <a:pt x="10967222" y="6414269"/>
                </a:lnTo>
                <a:lnTo>
                  <a:pt x="10934257" y="6414269"/>
                </a:lnTo>
                <a:lnTo>
                  <a:pt x="10934257" y="6548921"/>
                </a:lnTo>
                <a:lnTo>
                  <a:pt x="10969176" y="6548921"/>
                </a:lnTo>
                <a:lnTo>
                  <a:pt x="10969176" y="6479359"/>
                </a:lnTo>
                <a:cubicBezTo>
                  <a:pt x="10969176" y="6455613"/>
                  <a:pt x="10980908" y="6440528"/>
                  <a:pt x="10999906" y="6440528"/>
                </a:cubicBezTo>
                <a:cubicBezTo>
                  <a:pt x="11016109" y="6440528"/>
                  <a:pt x="11026165" y="6454219"/>
                  <a:pt x="11026165" y="6476006"/>
                </a:cubicBezTo>
                <a:lnTo>
                  <a:pt x="11026165" y="6548921"/>
                </a:lnTo>
                <a:lnTo>
                  <a:pt x="11061084" y="6548921"/>
                </a:lnTo>
                <a:lnTo>
                  <a:pt x="11061084" y="6472934"/>
                </a:lnTo>
                <a:cubicBezTo>
                  <a:pt x="11061088" y="6440528"/>
                  <a:pt x="11050192" y="6410916"/>
                  <a:pt x="11010802" y="6410916"/>
                </a:cubicBezTo>
                <a:close/>
                <a:moveTo>
                  <a:pt x="10848775" y="6410916"/>
                </a:moveTo>
                <a:cubicBezTo>
                  <a:pt x="10803801" y="6410916"/>
                  <a:pt x="10778655" y="6443600"/>
                  <a:pt x="10778655" y="6482713"/>
                </a:cubicBezTo>
                <a:cubicBezTo>
                  <a:pt x="10778655" y="6522939"/>
                  <a:pt x="10806031" y="6552274"/>
                  <a:pt x="10848493" y="6552274"/>
                </a:cubicBezTo>
                <a:cubicBezTo>
                  <a:pt x="10874475" y="6552274"/>
                  <a:pt x="10901569" y="6539424"/>
                  <a:pt x="10912188" y="6506459"/>
                </a:cubicBezTo>
                <a:lnTo>
                  <a:pt x="10876987" y="6506459"/>
                </a:lnTo>
                <a:cubicBezTo>
                  <a:pt x="10871680" y="6517355"/>
                  <a:pt x="10861066" y="6523780"/>
                  <a:pt x="10848211" y="6523780"/>
                </a:cubicBezTo>
                <a:cubicBezTo>
                  <a:pt x="10831172" y="6523780"/>
                  <a:pt x="10814410" y="6512884"/>
                  <a:pt x="10813292" y="6489978"/>
                </a:cubicBezTo>
                <a:lnTo>
                  <a:pt x="10914701" y="6489978"/>
                </a:lnTo>
                <a:cubicBezTo>
                  <a:pt x="10915537" y="6486625"/>
                  <a:pt x="10916096" y="6479641"/>
                  <a:pt x="10916096" y="6476847"/>
                </a:cubicBezTo>
                <a:cubicBezTo>
                  <a:pt x="10916101" y="6438851"/>
                  <a:pt x="10887330" y="6410916"/>
                  <a:pt x="10848775" y="6410916"/>
                </a:cubicBezTo>
                <a:close/>
                <a:moveTo>
                  <a:pt x="10619426" y="6410916"/>
                </a:moveTo>
                <a:cubicBezTo>
                  <a:pt x="10602387" y="6410916"/>
                  <a:pt x="10585902" y="6419295"/>
                  <a:pt x="10576682" y="6432426"/>
                </a:cubicBezTo>
                <a:lnTo>
                  <a:pt x="10576682" y="6414269"/>
                </a:lnTo>
                <a:lnTo>
                  <a:pt x="10543717" y="6414269"/>
                </a:lnTo>
                <a:lnTo>
                  <a:pt x="10543717" y="6548921"/>
                </a:lnTo>
                <a:lnTo>
                  <a:pt x="10578636" y="6548921"/>
                </a:lnTo>
                <a:lnTo>
                  <a:pt x="10578636" y="6479359"/>
                </a:lnTo>
                <a:cubicBezTo>
                  <a:pt x="10578636" y="6455613"/>
                  <a:pt x="10590650" y="6440528"/>
                  <a:pt x="10609643" y="6440528"/>
                </a:cubicBezTo>
                <a:cubicBezTo>
                  <a:pt x="10624728" y="6440528"/>
                  <a:pt x="10634225" y="6454219"/>
                  <a:pt x="10634225" y="6476006"/>
                </a:cubicBezTo>
                <a:lnTo>
                  <a:pt x="10634225" y="6548921"/>
                </a:lnTo>
                <a:lnTo>
                  <a:pt x="10669144" y="6548921"/>
                </a:lnTo>
                <a:lnTo>
                  <a:pt x="10669144" y="6479359"/>
                </a:lnTo>
                <a:cubicBezTo>
                  <a:pt x="10669144" y="6455613"/>
                  <a:pt x="10681158" y="6440528"/>
                  <a:pt x="10700433" y="6440528"/>
                </a:cubicBezTo>
                <a:cubicBezTo>
                  <a:pt x="10715236" y="6440528"/>
                  <a:pt x="10724737" y="6454219"/>
                  <a:pt x="10724737" y="6476006"/>
                </a:cubicBezTo>
                <a:lnTo>
                  <a:pt x="10724737" y="6548921"/>
                </a:lnTo>
                <a:lnTo>
                  <a:pt x="10759656" y="6548921"/>
                </a:lnTo>
                <a:lnTo>
                  <a:pt x="10759656" y="6472934"/>
                </a:lnTo>
                <a:cubicBezTo>
                  <a:pt x="10759661" y="6434939"/>
                  <a:pt x="10739546" y="6410916"/>
                  <a:pt x="10707703" y="6410916"/>
                </a:cubicBezTo>
                <a:cubicBezTo>
                  <a:pt x="10688428" y="6410916"/>
                  <a:pt x="10670548" y="6420412"/>
                  <a:pt x="10661329" y="6435221"/>
                </a:cubicBezTo>
                <a:cubicBezTo>
                  <a:pt x="10652950" y="6420417"/>
                  <a:pt x="10636747" y="6410916"/>
                  <a:pt x="10619426" y="6410916"/>
                </a:cubicBezTo>
                <a:close/>
                <a:moveTo>
                  <a:pt x="10056425" y="6410916"/>
                </a:moveTo>
                <a:cubicBezTo>
                  <a:pt x="10039386" y="6410916"/>
                  <a:pt x="10022901" y="6419295"/>
                  <a:pt x="10013681" y="6432426"/>
                </a:cubicBezTo>
                <a:lnTo>
                  <a:pt x="10013681" y="6414269"/>
                </a:lnTo>
                <a:lnTo>
                  <a:pt x="9980716" y="6414269"/>
                </a:lnTo>
                <a:lnTo>
                  <a:pt x="9980716" y="6548921"/>
                </a:lnTo>
                <a:lnTo>
                  <a:pt x="10015635" y="6548921"/>
                </a:lnTo>
                <a:lnTo>
                  <a:pt x="10015635" y="6479359"/>
                </a:lnTo>
                <a:cubicBezTo>
                  <a:pt x="10015635" y="6455613"/>
                  <a:pt x="10027649" y="6440528"/>
                  <a:pt x="10046642" y="6440528"/>
                </a:cubicBezTo>
                <a:cubicBezTo>
                  <a:pt x="10061727" y="6440528"/>
                  <a:pt x="10071224" y="6454219"/>
                  <a:pt x="10071224" y="6476006"/>
                </a:cubicBezTo>
                <a:lnTo>
                  <a:pt x="10071224" y="6548921"/>
                </a:lnTo>
                <a:lnTo>
                  <a:pt x="10106143" y="6548921"/>
                </a:lnTo>
                <a:lnTo>
                  <a:pt x="10106143" y="6479359"/>
                </a:lnTo>
                <a:cubicBezTo>
                  <a:pt x="10106143" y="6455613"/>
                  <a:pt x="10118157" y="6440528"/>
                  <a:pt x="10137432" y="6440528"/>
                </a:cubicBezTo>
                <a:cubicBezTo>
                  <a:pt x="10152240" y="6440528"/>
                  <a:pt x="10161736" y="6454219"/>
                  <a:pt x="10161736" y="6476006"/>
                </a:cubicBezTo>
                <a:lnTo>
                  <a:pt x="10161736" y="6548921"/>
                </a:lnTo>
                <a:lnTo>
                  <a:pt x="10196656" y="6548921"/>
                </a:lnTo>
                <a:lnTo>
                  <a:pt x="10196656" y="6472934"/>
                </a:lnTo>
                <a:cubicBezTo>
                  <a:pt x="10196665" y="6434939"/>
                  <a:pt x="10176550" y="6410916"/>
                  <a:pt x="10144702" y="6410916"/>
                </a:cubicBezTo>
                <a:cubicBezTo>
                  <a:pt x="10125427" y="6410916"/>
                  <a:pt x="10107547" y="6420412"/>
                  <a:pt x="10098328" y="6435221"/>
                </a:cubicBezTo>
                <a:cubicBezTo>
                  <a:pt x="10089949" y="6420417"/>
                  <a:pt x="10073746" y="6410916"/>
                  <a:pt x="10056425" y="6410916"/>
                </a:cubicBezTo>
                <a:close/>
                <a:moveTo>
                  <a:pt x="9903062" y="6410916"/>
                </a:moveTo>
                <a:cubicBezTo>
                  <a:pt x="9870379" y="6410916"/>
                  <a:pt x="9849986" y="6427396"/>
                  <a:pt x="9849986" y="6453378"/>
                </a:cubicBezTo>
                <a:cubicBezTo>
                  <a:pt x="9849986" y="6465951"/>
                  <a:pt x="9856693" y="6474888"/>
                  <a:pt x="9866748" y="6480477"/>
                </a:cubicBezTo>
                <a:cubicBezTo>
                  <a:pt x="9878203" y="6486902"/>
                  <a:pt x="9891330" y="6490255"/>
                  <a:pt x="9900832" y="6492491"/>
                </a:cubicBezTo>
                <a:cubicBezTo>
                  <a:pt x="9924855" y="6498080"/>
                  <a:pt x="9927090" y="6503387"/>
                  <a:pt x="9927090" y="6510371"/>
                </a:cubicBezTo>
                <a:cubicBezTo>
                  <a:pt x="9927090" y="6519590"/>
                  <a:pt x="9918989" y="6525179"/>
                  <a:pt x="9906416" y="6525179"/>
                </a:cubicBezTo>
                <a:cubicBezTo>
                  <a:pt x="9892448" y="6525179"/>
                  <a:pt x="9882393" y="6517914"/>
                  <a:pt x="9880157" y="6506182"/>
                </a:cubicBezTo>
                <a:lnTo>
                  <a:pt x="9845238" y="6506182"/>
                </a:lnTo>
                <a:cubicBezTo>
                  <a:pt x="9848591" y="6534399"/>
                  <a:pt x="9872337" y="6552274"/>
                  <a:pt x="9906975" y="6552274"/>
                </a:cubicBezTo>
                <a:cubicBezTo>
                  <a:pt x="9940499" y="6552274"/>
                  <a:pt x="9961727" y="6535235"/>
                  <a:pt x="9961727" y="6508417"/>
                </a:cubicBezTo>
                <a:cubicBezTo>
                  <a:pt x="9961722" y="6490814"/>
                  <a:pt x="9952226" y="6479636"/>
                  <a:pt x="9936023" y="6474329"/>
                </a:cubicBezTo>
                <a:cubicBezTo>
                  <a:pt x="9927921" y="6471535"/>
                  <a:pt x="9920660" y="6469299"/>
                  <a:pt x="9911159" y="6467068"/>
                </a:cubicBezTo>
                <a:cubicBezTo>
                  <a:pt x="9901663" y="6464833"/>
                  <a:pt x="9883783" y="6462879"/>
                  <a:pt x="9883783" y="6451147"/>
                </a:cubicBezTo>
                <a:cubicBezTo>
                  <a:pt x="9883783" y="6443045"/>
                  <a:pt x="9891044" y="6438015"/>
                  <a:pt x="9902780" y="6438015"/>
                </a:cubicBezTo>
                <a:cubicBezTo>
                  <a:pt x="9914235" y="6438015"/>
                  <a:pt x="9922337" y="6443604"/>
                  <a:pt x="9924014" y="6452542"/>
                </a:cubicBezTo>
                <a:lnTo>
                  <a:pt x="9956697" y="6452542"/>
                </a:lnTo>
                <a:cubicBezTo>
                  <a:pt x="9953344" y="6426842"/>
                  <a:pt x="9932674" y="6410916"/>
                  <a:pt x="9903062" y="6410916"/>
                </a:cubicBezTo>
                <a:close/>
                <a:moveTo>
                  <a:pt x="11577546" y="6410877"/>
                </a:moveTo>
                <a:cubicBezTo>
                  <a:pt x="11538404" y="6410877"/>
                  <a:pt x="11506673" y="6442608"/>
                  <a:pt x="11506673" y="6481750"/>
                </a:cubicBezTo>
                <a:cubicBezTo>
                  <a:pt x="11506673" y="6520893"/>
                  <a:pt x="11538399" y="6552629"/>
                  <a:pt x="11577546" y="6552629"/>
                </a:cubicBezTo>
                <a:cubicBezTo>
                  <a:pt x="11598163" y="6552629"/>
                  <a:pt x="11616669" y="6543769"/>
                  <a:pt x="11629616" y="6529719"/>
                </a:cubicBezTo>
                <a:cubicBezTo>
                  <a:pt x="11642568" y="6543774"/>
                  <a:pt x="11661070" y="6552629"/>
                  <a:pt x="11681687" y="6552629"/>
                </a:cubicBezTo>
                <a:cubicBezTo>
                  <a:pt x="11717369" y="6552629"/>
                  <a:pt x="11746811" y="6526229"/>
                  <a:pt x="11751753" y="6491913"/>
                </a:cubicBezTo>
                <a:cubicBezTo>
                  <a:pt x="11756691" y="6526229"/>
                  <a:pt x="11786133" y="6552629"/>
                  <a:pt x="11821820" y="6552629"/>
                </a:cubicBezTo>
                <a:cubicBezTo>
                  <a:pt x="11860962" y="6552629"/>
                  <a:pt x="11892693" y="6520898"/>
                  <a:pt x="11892693" y="6481755"/>
                </a:cubicBezTo>
                <a:cubicBezTo>
                  <a:pt x="11892693" y="6442613"/>
                  <a:pt x="11860962" y="6410877"/>
                  <a:pt x="11821820" y="6410877"/>
                </a:cubicBezTo>
                <a:cubicBezTo>
                  <a:pt x="11786133" y="6410877"/>
                  <a:pt x="11756691" y="6437277"/>
                  <a:pt x="11751753" y="6471593"/>
                </a:cubicBezTo>
                <a:cubicBezTo>
                  <a:pt x="11746815" y="6437277"/>
                  <a:pt x="11717373" y="6410877"/>
                  <a:pt x="11681687" y="6410877"/>
                </a:cubicBezTo>
                <a:cubicBezTo>
                  <a:pt x="11661070" y="6410877"/>
                  <a:pt x="11642564" y="6419737"/>
                  <a:pt x="11629616" y="6433787"/>
                </a:cubicBezTo>
                <a:cubicBezTo>
                  <a:pt x="11616665" y="6419732"/>
                  <a:pt x="11598163" y="6410877"/>
                  <a:pt x="11577546" y="6410877"/>
                </a:cubicBezTo>
                <a:close/>
                <a:moveTo>
                  <a:pt x="11292677" y="6353369"/>
                </a:moveTo>
                <a:lnTo>
                  <a:pt x="11292677" y="6548921"/>
                </a:lnTo>
                <a:lnTo>
                  <a:pt x="11327596" y="6548921"/>
                </a:lnTo>
                <a:lnTo>
                  <a:pt x="11327596" y="6479360"/>
                </a:lnTo>
                <a:cubicBezTo>
                  <a:pt x="11327596" y="6455614"/>
                  <a:pt x="11339610" y="6440528"/>
                  <a:pt x="11358603" y="6440528"/>
                </a:cubicBezTo>
                <a:cubicBezTo>
                  <a:pt x="11380113" y="6440528"/>
                  <a:pt x="11384585" y="6454496"/>
                  <a:pt x="11384585" y="6476006"/>
                </a:cubicBezTo>
                <a:lnTo>
                  <a:pt x="11384585" y="6548921"/>
                </a:lnTo>
                <a:lnTo>
                  <a:pt x="11419227" y="6548921"/>
                </a:lnTo>
                <a:lnTo>
                  <a:pt x="11419227" y="6472935"/>
                </a:lnTo>
                <a:cubicBezTo>
                  <a:pt x="11419222" y="6440528"/>
                  <a:pt x="11408889" y="6410916"/>
                  <a:pt x="11369499" y="6410916"/>
                </a:cubicBezTo>
                <a:cubicBezTo>
                  <a:pt x="11353019" y="6410916"/>
                  <a:pt x="11336816" y="6420136"/>
                  <a:pt x="11327596" y="6434939"/>
                </a:cubicBezTo>
                <a:lnTo>
                  <a:pt x="11327596" y="6353369"/>
                </a:lnTo>
                <a:close/>
                <a:moveTo>
                  <a:pt x="11101596" y="6353369"/>
                </a:moveTo>
                <a:cubicBezTo>
                  <a:pt x="11091259" y="6353369"/>
                  <a:pt x="11080086" y="6359794"/>
                  <a:pt x="11080086" y="6373203"/>
                </a:cubicBezTo>
                <a:cubicBezTo>
                  <a:pt x="11080086" y="6386053"/>
                  <a:pt x="11090700" y="6393318"/>
                  <a:pt x="11101596" y="6393318"/>
                </a:cubicBezTo>
                <a:cubicBezTo>
                  <a:pt x="11114446" y="6393318"/>
                  <a:pt x="11123389" y="6384099"/>
                  <a:pt x="11123389" y="6373203"/>
                </a:cubicBezTo>
                <a:cubicBezTo>
                  <a:pt x="11123384" y="6361189"/>
                  <a:pt x="11113605" y="6353369"/>
                  <a:pt x="11101596" y="6353369"/>
                </a:cubicBezTo>
                <a:close/>
                <a:moveTo>
                  <a:pt x="10401805" y="6353369"/>
                </a:moveTo>
                <a:cubicBezTo>
                  <a:pt x="10390350" y="6353369"/>
                  <a:pt x="10380295" y="6360630"/>
                  <a:pt x="10380295" y="6373203"/>
                </a:cubicBezTo>
                <a:cubicBezTo>
                  <a:pt x="10380295" y="6385217"/>
                  <a:pt x="10390073" y="6393318"/>
                  <a:pt x="10401805" y="6393318"/>
                </a:cubicBezTo>
                <a:cubicBezTo>
                  <a:pt x="10415214" y="6393318"/>
                  <a:pt x="10423598" y="6383540"/>
                  <a:pt x="10423598" y="6373203"/>
                </a:cubicBezTo>
                <a:cubicBezTo>
                  <a:pt x="10423593" y="6361471"/>
                  <a:pt x="10414096" y="6353369"/>
                  <a:pt x="10401805" y="6353369"/>
                </a:cubicBezTo>
                <a:close/>
                <a:moveTo>
                  <a:pt x="10349007" y="6353369"/>
                </a:moveTo>
                <a:cubicBezTo>
                  <a:pt x="10320789" y="6353369"/>
                  <a:pt x="10303191" y="6370690"/>
                  <a:pt x="10303191" y="6398625"/>
                </a:cubicBezTo>
                <a:lnTo>
                  <a:pt x="10303191" y="6414270"/>
                </a:lnTo>
                <a:lnTo>
                  <a:pt x="10281958" y="6414270"/>
                </a:lnTo>
                <a:lnTo>
                  <a:pt x="10281958" y="6443041"/>
                </a:lnTo>
                <a:lnTo>
                  <a:pt x="10303191" y="6443041"/>
                </a:lnTo>
                <a:lnTo>
                  <a:pt x="10303191" y="6548916"/>
                </a:lnTo>
                <a:lnTo>
                  <a:pt x="10338110" y="6548916"/>
                </a:lnTo>
                <a:lnTo>
                  <a:pt x="10338110" y="6443041"/>
                </a:lnTo>
                <a:lnTo>
                  <a:pt x="10366605" y="6443041"/>
                </a:lnTo>
                <a:lnTo>
                  <a:pt x="10366605" y="6414270"/>
                </a:lnTo>
                <a:lnTo>
                  <a:pt x="10338110" y="6414270"/>
                </a:lnTo>
                <a:lnTo>
                  <a:pt x="10338110" y="6398625"/>
                </a:lnTo>
                <a:cubicBezTo>
                  <a:pt x="10338110" y="6388847"/>
                  <a:pt x="10344535" y="6382704"/>
                  <a:pt x="10354591" y="6382704"/>
                </a:cubicBezTo>
                <a:lnTo>
                  <a:pt x="10366605" y="6382704"/>
                </a:lnTo>
                <a:lnTo>
                  <a:pt x="10366605" y="6353369"/>
                </a:lnTo>
                <a:close/>
                <a:moveTo>
                  <a:pt x="9793829" y="6353369"/>
                </a:moveTo>
                <a:lnTo>
                  <a:pt x="9793829" y="6432709"/>
                </a:lnTo>
                <a:cubicBezTo>
                  <a:pt x="9783215" y="6417346"/>
                  <a:pt x="9769247" y="6410916"/>
                  <a:pt x="9751367" y="6410916"/>
                </a:cubicBezTo>
                <a:cubicBezTo>
                  <a:pt x="9713377" y="6410916"/>
                  <a:pt x="9687954" y="6440805"/>
                  <a:pt x="9687954" y="6481313"/>
                </a:cubicBezTo>
                <a:cubicBezTo>
                  <a:pt x="9687954" y="6526288"/>
                  <a:pt x="9717007" y="6552269"/>
                  <a:pt x="9751367" y="6552269"/>
                </a:cubicBezTo>
                <a:cubicBezTo>
                  <a:pt x="9772319" y="6552269"/>
                  <a:pt x="9784051" y="6543332"/>
                  <a:pt x="9793829" y="6529641"/>
                </a:cubicBezTo>
                <a:lnTo>
                  <a:pt x="9793552" y="6548916"/>
                </a:lnTo>
                <a:lnTo>
                  <a:pt x="9828753" y="6548916"/>
                </a:lnTo>
                <a:lnTo>
                  <a:pt x="9828753" y="6353369"/>
                </a:lnTo>
                <a:close/>
                <a:moveTo>
                  <a:pt x="0" y="0"/>
                </a:moveTo>
                <a:lnTo>
                  <a:pt x="3827459" y="0"/>
                </a:lnTo>
                <a:lnTo>
                  <a:pt x="5715001" y="0"/>
                </a:lnTo>
                <a:lnTo>
                  <a:pt x="8493070" y="0"/>
                </a:lnTo>
                <a:lnTo>
                  <a:pt x="8493070" y="1"/>
                </a:lnTo>
                <a:lnTo>
                  <a:pt x="12191999" y="1"/>
                </a:lnTo>
                <a:lnTo>
                  <a:pt x="12191999" y="6857999"/>
                </a:lnTo>
                <a:lnTo>
                  <a:pt x="8493070" y="6857999"/>
                </a:lnTo>
                <a:lnTo>
                  <a:pt x="8493070" y="6858000"/>
                </a:lnTo>
                <a:lnTo>
                  <a:pt x="8077200" y="6858000"/>
                </a:lnTo>
                <a:lnTo>
                  <a:pt x="6095999" y="6858000"/>
                </a:lnTo>
                <a:lnTo>
                  <a:pt x="3827459" y="6858000"/>
                </a:lnTo>
                <a:lnTo>
                  <a:pt x="3827459" y="6857998"/>
                </a:lnTo>
                <a:lnTo>
                  <a:pt x="0" y="6857998"/>
                </a:lnTo>
                <a:close/>
              </a:path>
            </a:pathLst>
          </a:custGeom>
          <a:solidFill>
            <a:schemeClr val="bg2"/>
          </a:solidFill>
        </p:spPr>
        <p:txBody>
          <a:bodyPr wrap="square">
            <a:noAutofit/>
          </a:bodyPr>
          <a:lstStyle>
            <a:lvl1pPr algn="ctr">
              <a:defRPr/>
            </a:lvl1pPr>
          </a:lstStyle>
          <a:p>
            <a:r>
              <a:rPr lang="en-GB"/>
              <a:t> </a:t>
            </a:r>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5" name="Title 1">
            <a:extLst>
              <a:ext uri="{FF2B5EF4-FFF2-40B4-BE49-F238E27FC236}">
                <a16:creationId xmlns:a16="http://schemas.microsoft.com/office/drawing/2014/main" id="{75A8265A-6C23-8BAE-76E2-2863282EC13C}"/>
              </a:ext>
            </a:extLst>
          </p:cNvPr>
          <p:cNvSpPr>
            <a:spLocks noGrp="1"/>
          </p:cNvSpPr>
          <p:nvPr>
            <p:ph type="ctrTitle" hasCustomPrompt="1"/>
          </p:nvPr>
        </p:nvSpPr>
        <p:spPr>
          <a:xfrm>
            <a:off x="302400" y="302400"/>
            <a:ext cx="11589563" cy="1978342"/>
          </a:xfrm>
          <a:prstGeom prst="rect">
            <a:avLst/>
          </a:prstGeom>
        </p:spPr>
        <p:txBody>
          <a:bodyPr lIns="0" rIns="0" bIns="0" anchor="t">
            <a:noAutofit/>
          </a:bodyPr>
          <a:lstStyle>
            <a:lvl1pPr algn="l">
              <a:lnSpc>
                <a:spcPct val="85000"/>
              </a:lnSpc>
              <a:defRPr sz="5700">
                <a:solidFill>
                  <a:schemeClr val="bg1"/>
                </a:solidFill>
              </a:defRPr>
            </a:lvl1pPr>
          </a:lstStyle>
          <a:p>
            <a:r>
              <a:rPr lang="en-US" noProof="0"/>
              <a:t>Presentation</a:t>
            </a:r>
            <a:br>
              <a:rPr lang="en-US" noProof="0"/>
            </a:br>
            <a:r>
              <a:rPr lang="en-US" noProof="0"/>
              <a:t>Title</a:t>
            </a:r>
          </a:p>
        </p:txBody>
      </p:sp>
      <p:sp>
        <p:nvSpPr>
          <p:cNvPr id="6" name="Subtitle 2">
            <a:extLst>
              <a:ext uri="{FF2B5EF4-FFF2-40B4-BE49-F238E27FC236}">
                <a16:creationId xmlns:a16="http://schemas.microsoft.com/office/drawing/2014/main" id="{1FA3724D-0157-CD66-3F1F-5E78E0B271CB}"/>
              </a:ext>
            </a:extLst>
          </p:cNvPr>
          <p:cNvSpPr>
            <a:spLocks noGrp="1"/>
          </p:cNvSpPr>
          <p:nvPr>
            <p:ph type="subTitle" idx="1" hasCustomPrompt="1"/>
          </p:nvPr>
        </p:nvSpPr>
        <p:spPr>
          <a:xfrm>
            <a:off x="302401" y="2420938"/>
            <a:ext cx="11589562" cy="886900"/>
          </a:xfrm>
          <a:prstGeom prst="rect">
            <a:avLst/>
          </a:prstGeom>
        </p:spPr>
        <p:txBody>
          <a:bodyPr lIns="0" tIns="0" rIns="0" b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Subtitle: </a:t>
            </a:r>
            <a:r>
              <a:rPr lang="en-US" noProof="0" err="1"/>
              <a:t>Vitate</a:t>
            </a:r>
            <a:r>
              <a:rPr lang="en-US" noProof="0"/>
              <a:t> </a:t>
            </a:r>
            <a:r>
              <a:rPr lang="en-US" noProof="0" err="1"/>
              <a:t>solorec</a:t>
            </a:r>
            <a:r>
              <a:rPr lang="en-US" noProof="0"/>
              <a:t> </a:t>
            </a:r>
            <a:r>
              <a:rPr lang="en-US" noProof="0" err="1"/>
              <a:t>torisqu</a:t>
            </a:r>
            <a:r>
              <a:rPr lang="en-US" noProof="0"/>
              <a:t> </a:t>
            </a:r>
            <a:r>
              <a:rPr lang="en-US" noProof="0" err="1"/>
              <a:t>asperio</a:t>
            </a:r>
            <a:r>
              <a:rPr lang="en-US" noProof="0"/>
              <a:t> </a:t>
            </a:r>
            <a:r>
              <a:rPr lang="en-US" noProof="0" err="1"/>
              <a:t>berat</a:t>
            </a:r>
            <a:r>
              <a:rPr lang="en-US" noProof="0"/>
              <a:t>. </a:t>
            </a:r>
            <a:r>
              <a:rPr lang="en-US" noProof="0" err="1"/>
              <a:t>Duciate</a:t>
            </a:r>
            <a:r>
              <a:rPr lang="en-US" noProof="0"/>
              <a:t> non ne core.</a:t>
            </a:r>
          </a:p>
        </p:txBody>
      </p:sp>
      <p:sp>
        <p:nvSpPr>
          <p:cNvPr id="7" name="Text Placeholder 7">
            <a:extLst>
              <a:ext uri="{FF2B5EF4-FFF2-40B4-BE49-F238E27FC236}">
                <a16:creationId xmlns:a16="http://schemas.microsoft.com/office/drawing/2014/main" id="{07B38E9E-A0AF-F9AD-159D-A4B9BEE3C4FB}"/>
              </a:ext>
            </a:extLst>
          </p:cNvPr>
          <p:cNvSpPr>
            <a:spLocks noGrp="1"/>
          </p:cNvSpPr>
          <p:nvPr>
            <p:ph type="body" sz="quarter" idx="11" hasCustomPrompt="1"/>
          </p:nvPr>
        </p:nvSpPr>
        <p:spPr>
          <a:xfrm>
            <a:off x="302399" y="3357562"/>
            <a:ext cx="11589563" cy="1069976"/>
          </a:xfrm>
          <a:prstGeom prst="rect">
            <a:avLst/>
          </a:prstGeom>
        </p:spPr>
        <p:txBody>
          <a:bodyPr lIns="0" tIns="0" rIns="0" bIns="0">
            <a:noAutofit/>
          </a:bodyPr>
          <a:lstStyle>
            <a:lvl1pPr>
              <a:defRPr sz="2850">
                <a:solidFill>
                  <a:schemeClr val="bg1"/>
                </a:solidFill>
                <a:latin typeface="+mj-lt"/>
              </a:defRPr>
            </a:lvl1pPr>
          </a:lstStyle>
          <a:p>
            <a:pPr lvl="0"/>
            <a:r>
              <a:rPr lang="en-US" noProof="0"/>
              <a:t>Presenter name</a:t>
            </a:r>
          </a:p>
        </p:txBody>
      </p:sp>
    </p:spTree>
    <p:extLst>
      <p:ext uri="{BB962C8B-B14F-4D97-AF65-F5344CB8AC3E}">
        <p14:creationId xmlns:p14="http://schemas.microsoft.com/office/powerpoint/2010/main" val="196157798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able of Contents">
    <p:spTree>
      <p:nvGrpSpPr>
        <p:cNvPr id="1" name=""/>
        <p:cNvGrpSpPr/>
        <p:nvPr/>
      </p:nvGrpSpPr>
      <p:grpSpPr>
        <a:xfrm>
          <a:off x="0" y="0"/>
          <a:ext cx="0" cy="0"/>
          <a:chOff x="0" y="0"/>
          <a:chExt cx="0" cy="0"/>
        </a:xfrm>
      </p:grpSpPr>
      <p:sp>
        <p:nvSpPr>
          <p:cNvPr id="11" name="Text Placeholder 10">
            <a:extLst>
              <a:ext uri="{FF2B5EF4-FFF2-40B4-BE49-F238E27FC236}">
                <a16:creationId xmlns:a16="http://schemas.microsoft.com/office/drawing/2014/main" id="{8DEC9F47-6FD7-1C6C-485A-D363A078D61C}"/>
              </a:ext>
            </a:extLst>
          </p:cNvPr>
          <p:cNvSpPr>
            <a:spLocks noGrp="1"/>
          </p:cNvSpPr>
          <p:nvPr>
            <p:ph type="body" sz="quarter" idx="13" hasCustomPrompt="1"/>
          </p:nvPr>
        </p:nvSpPr>
        <p:spPr>
          <a:xfrm>
            <a:off x="302401" y="1431929"/>
            <a:ext cx="858838" cy="659765"/>
          </a:xfrm>
          <a:prstGeom prst="rect">
            <a:avLst/>
          </a:prstGeom>
        </p:spPr>
        <p:txBody>
          <a:bodyPr lIns="0" tIns="0" rIns="0" bIns="0" anchor="ctr">
            <a:noAutofit/>
          </a:bodyPr>
          <a:lstStyle>
            <a:lvl1pPr>
              <a:defRPr sz="4300">
                <a:solidFill>
                  <a:srgbClr val="CCBCB8"/>
                </a:solidFill>
                <a:latin typeface="DM Sans Medium" pitchFamily="2" charset="0"/>
              </a:defRPr>
            </a:lvl1pPr>
          </a:lstStyle>
          <a:p>
            <a:pPr lvl="0"/>
            <a:r>
              <a:rPr lang="en-US"/>
              <a:t>01</a:t>
            </a:r>
            <a:endParaRPr lang="en-GB"/>
          </a:p>
        </p:txBody>
      </p:sp>
      <p:sp>
        <p:nvSpPr>
          <p:cNvPr id="12" name="Text Placeholder 10">
            <a:extLst>
              <a:ext uri="{FF2B5EF4-FFF2-40B4-BE49-F238E27FC236}">
                <a16:creationId xmlns:a16="http://schemas.microsoft.com/office/drawing/2014/main" id="{FD43DF07-0907-EAC3-1A2A-0C20CF5C746C}"/>
              </a:ext>
            </a:extLst>
          </p:cNvPr>
          <p:cNvSpPr>
            <a:spLocks noGrp="1"/>
          </p:cNvSpPr>
          <p:nvPr>
            <p:ph type="body" sz="quarter" idx="14" hasCustomPrompt="1"/>
          </p:nvPr>
        </p:nvSpPr>
        <p:spPr>
          <a:xfrm>
            <a:off x="302401" y="2066400"/>
            <a:ext cx="858838" cy="658800"/>
          </a:xfrm>
          <a:prstGeom prst="rect">
            <a:avLst/>
          </a:prstGeom>
        </p:spPr>
        <p:txBody>
          <a:bodyPr lIns="0" tIns="0" rIns="0" bIns="0" anchor="ctr">
            <a:noAutofit/>
          </a:bodyPr>
          <a:lstStyle>
            <a:lvl1pPr>
              <a:defRPr sz="4300">
                <a:solidFill>
                  <a:srgbClr val="B3978F"/>
                </a:solidFill>
                <a:latin typeface="DM Sans Medium" pitchFamily="2" charset="0"/>
              </a:defRPr>
            </a:lvl1pPr>
          </a:lstStyle>
          <a:p>
            <a:pPr lvl="0"/>
            <a:r>
              <a:rPr lang="en-US"/>
              <a:t>02</a:t>
            </a:r>
            <a:endParaRPr lang="en-GB"/>
          </a:p>
        </p:txBody>
      </p:sp>
      <p:sp>
        <p:nvSpPr>
          <p:cNvPr id="14" name="Text Placeholder 10">
            <a:extLst>
              <a:ext uri="{FF2B5EF4-FFF2-40B4-BE49-F238E27FC236}">
                <a16:creationId xmlns:a16="http://schemas.microsoft.com/office/drawing/2014/main" id="{0CFB40DF-4C03-06B5-D2A4-7D74EB254217}"/>
              </a:ext>
            </a:extLst>
          </p:cNvPr>
          <p:cNvSpPr>
            <a:spLocks noGrp="1"/>
          </p:cNvSpPr>
          <p:nvPr>
            <p:ph type="body" sz="quarter" idx="16" hasCustomPrompt="1"/>
          </p:nvPr>
        </p:nvSpPr>
        <p:spPr>
          <a:xfrm>
            <a:off x="302401" y="2700000"/>
            <a:ext cx="858838" cy="658800"/>
          </a:xfrm>
          <a:prstGeom prst="rect">
            <a:avLst/>
          </a:prstGeom>
        </p:spPr>
        <p:txBody>
          <a:bodyPr lIns="0" tIns="0" rIns="0" bIns="0" anchor="ctr">
            <a:noAutofit/>
          </a:bodyPr>
          <a:lstStyle>
            <a:lvl1pPr>
              <a:defRPr sz="4300">
                <a:solidFill>
                  <a:srgbClr val="897974"/>
                </a:solidFill>
                <a:latin typeface="DM Sans Medium" pitchFamily="2" charset="0"/>
              </a:defRPr>
            </a:lvl1pPr>
          </a:lstStyle>
          <a:p>
            <a:pPr lvl="0"/>
            <a:r>
              <a:rPr lang="en-US"/>
              <a:t>03</a:t>
            </a:r>
            <a:endParaRPr lang="en-GB"/>
          </a:p>
        </p:txBody>
      </p:sp>
      <p:sp>
        <p:nvSpPr>
          <p:cNvPr id="16" name="Text Placeholder 10">
            <a:extLst>
              <a:ext uri="{FF2B5EF4-FFF2-40B4-BE49-F238E27FC236}">
                <a16:creationId xmlns:a16="http://schemas.microsoft.com/office/drawing/2014/main" id="{5D4F7A53-FC34-8587-175B-50C475F01751}"/>
              </a:ext>
            </a:extLst>
          </p:cNvPr>
          <p:cNvSpPr>
            <a:spLocks noGrp="1"/>
          </p:cNvSpPr>
          <p:nvPr>
            <p:ph type="body" sz="quarter" idx="17" hasCustomPrompt="1"/>
          </p:nvPr>
        </p:nvSpPr>
        <p:spPr>
          <a:xfrm>
            <a:off x="1218387" y="1431929"/>
            <a:ext cx="7148514" cy="659765"/>
          </a:xfrm>
          <a:prstGeom prst="rect">
            <a:avLst/>
          </a:prstGeom>
        </p:spPr>
        <p:txBody>
          <a:bodyPr lIns="0" tIns="0" rIns="0" bIns="0" anchor="ctr">
            <a:noAutofit/>
          </a:bodyPr>
          <a:lstStyle>
            <a:lvl1pPr>
              <a:defRPr sz="4300">
                <a:solidFill>
                  <a:srgbClr val="CCBCB8"/>
                </a:solidFill>
                <a:latin typeface="DM Sans Medium" pitchFamily="2" charset="0"/>
              </a:defRPr>
            </a:lvl1pPr>
          </a:lstStyle>
          <a:p>
            <a:pPr lvl="0"/>
            <a:r>
              <a:rPr lang="en-US"/>
              <a:t>Chapter title</a:t>
            </a:r>
            <a:endParaRPr lang="en-GB"/>
          </a:p>
        </p:txBody>
      </p:sp>
      <p:sp>
        <p:nvSpPr>
          <p:cNvPr id="17" name="Text Placeholder 10">
            <a:extLst>
              <a:ext uri="{FF2B5EF4-FFF2-40B4-BE49-F238E27FC236}">
                <a16:creationId xmlns:a16="http://schemas.microsoft.com/office/drawing/2014/main" id="{063A1D90-68C9-CAF7-FB6F-B6ACBEFC20B7}"/>
              </a:ext>
            </a:extLst>
          </p:cNvPr>
          <p:cNvSpPr>
            <a:spLocks noGrp="1"/>
          </p:cNvSpPr>
          <p:nvPr>
            <p:ph type="body" sz="quarter" idx="18" hasCustomPrompt="1"/>
          </p:nvPr>
        </p:nvSpPr>
        <p:spPr>
          <a:xfrm>
            <a:off x="1218386" y="2065500"/>
            <a:ext cx="7148514" cy="659765"/>
          </a:xfrm>
          <a:prstGeom prst="rect">
            <a:avLst/>
          </a:prstGeom>
        </p:spPr>
        <p:txBody>
          <a:bodyPr lIns="0" tIns="0" rIns="0" bIns="0" anchor="ctr">
            <a:noAutofit/>
          </a:bodyPr>
          <a:lstStyle>
            <a:lvl1pPr>
              <a:defRPr sz="4300">
                <a:solidFill>
                  <a:srgbClr val="B3978F"/>
                </a:solidFill>
                <a:latin typeface="DM Sans Medium" pitchFamily="2" charset="0"/>
              </a:defRPr>
            </a:lvl1pPr>
          </a:lstStyle>
          <a:p>
            <a:pPr lvl="0"/>
            <a:r>
              <a:rPr lang="en-US"/>
              <a:t>Chapter title</a:t>
            </a:r>
            <a:endParaRPr lang="en-GB"/>
          </a:p>
        </p:txBody>
      </p:sp>
      <p:sp>
        <p:nvSpPr>
          <p:cNvPr id="18" name="Text Placeholder 10">
            <a:extLst>
              <a:ext uri="{FF2B5EF4-FFF2-40B4-BE49-F238E27FC236}">
                <a16:creationId xmlns:a16="http://schemas.microsoft.com/office/drawing/2014/main" id="{571E6037-A84A-BAA4-27C7-AA8782A51A9A}"/>
              </a:ext>
            </a:extLst>
          </p:cNvPr>
          <p:cNvSpPr>
            <a:spLocks noGrp="1"/>
          </p:cNvSpPr>
          <p:nvPr>
            <p:ph type="body" sz="quarter" idx="19" hasCustomPrompt="1"/>
          </p:nvPr>
        </p:nvSpPr>
        <p:spPr>
          <a:xfrm>
            <a:off x="1218385" y="2699072"/>
            <a:ext cx="7148516" cy="658492"/>
          </a:xfrm>
          <a:prstGeom prst="rect">
            <a:avLst/>
          </a:prstGeom>
        </p:spPr>
        <p:txBody>
          <a:bodyPr lIns="0" tIns="0" rIns="0" bIns="0" anchor="ctr">
            <a:noAutofit/>
          </a:bodyPr>
          <a:lstStyle>
            <a:lvl1pPr>
              <a:defRPr sz="4300">
                <a:solidFill>
                  <a:srgbClr val="897974"/>
                </a:solidFill>
                <a:latin typeface="DM Sans Medium" pitchFamily="2" charset="0"/>
              </a:defRPr>
            </a:lvl1pPr>
          </a:lstStyle>
          <a:p>
            <a:pPr lvl="0"/>
            <a:r>
              <a:rPr lang="en-US"/>
              <a:t>Chapter title</a:t>
            </a:r>
            <a:endParaRPr lang="en-GB"/>
          </a:p>
        </p:txBody>
      </p:sp>
      <p:sp>
        <p:nvSpPr>
          <p:cNvPr id="23" name="Text Placeholder 22">
            <a:extLst>
              <a:ext uri="{FF2B5EF4-FFF2-40B4-BE49-F238E27FC236}">
                <a16:creationId xmlns:a16="http://schemas.microsoft.com/office/drawing/2014/main" id="{55BE0944-9C59-732B-C419-0547A367CBA0}"/>
              </a:ext>
            </a:extLst>
          </p:cNvPr>
          <p:cNvSpPr>
            <a:spLocks noGrp="1"/>
          </p:cNvSpPr>
          <p:nvPr>
            <p:ph type="body" sz="quarter" idx="20" hasCustomPrompt="1"/>
          </p:nvPr>
        </p:nvSpPr>
        <p:spPr>
          <a:xfrm>
            <a:off x="305338" y="302400"/>
            <a:ext cx="8064501" cy="900112"/>
          </a:xfrm>
          <a:prstGeom prst="rect">
            <a:avLst/>
          </a:prstGeom>
        </p:spPr>
        <p:txBody>
          <a:bodyPr lIns="0" tIns="0" rIns="0" bIns="0">
            <a:noAutofit/>
          </a:bodyPr>
          <a:lstStyle>
            <a:lvl1pPr>
              <a:lnSpc>
                <a:spcPct val="90000"/>
              </a:lnSpc>
              <a:defRPr sz="5700" b="1">
                <a:latin typeface="+mj-lt"/>
              </a:defRPr>
            </a:lvl1pPr>
          </a:lstStyle>
          <a:p>
            <a:pPr lvl="0"/>
            <a:r>
              <a:rPr lang="en-US"/>
              <a:t>Index</a:t>
            </a:r>
            <a:endParaRPr lang="en-GB"/>
          </a:p>
        </p:txBody>
      </p:sp>
      <p:sp>
        <p:nvSpPr>
          <p:cNvPr id="3" name="Text Placeholder 10">
            <a:extLst>
              <a:ext uri="{FF2B5EF4-FFF2-40B4-BE49-F238E27FC236}">
                <a16:creationId xmlns:a16="http://schemas.microsoft.com/office/drawing/2014/main" id="{BBEDB946-C565-A011-91D6-A0EE10816006}"/>
              </a:ext>
            </a:extLst>
          </p:cNvPr>
          <p:cNvSpPr>
            <a:spLocks noGrp="1"/>
          </p:cNvSpPr>
          <p:nvPr>
            <p:ph type="body" sz="quarter" idx="21" hasCustomPrompt="1"/>
          </p:nvPr>
        </p:nvSpPr>
        <p:spPr>
          <a:xfrm>
            <a:off x="302400" y="3334959"/>
            <a:ext cx="858837" cy="658800"/>
          </a:xfrm>
          <a:prstGeom prst="rect">
            <a:avLst/>
          </a:prstGeom>
        </p:spPr>
        <p:txBody>
          <a:bodyPr lIns="0" tIns="0" rIns="0" bIns="0" anchor="ctr">
            <a:noAutofit/>
          </a:bodyPr>
          <a:lstStyle>
            <a:lvl1pPr>
              <a:defRPr sz="4300">
                <a:solidFill>
                  <a:srgbClr val="4D3C35"/>
                </a:solidFill>
                <a:latin typeface="DM Sans Medium" pitchFamily="2" charset="0"/>
              </a:defRPr>
            </a:lvl1pPr>
          </a:lstStyle>
          <a:p>
            <a:pPr lvl="0"/>
            <a:r>
              <a:rPr lang="en-US"/>
              <a:t>04</a:t>
            </a:r>
            <a:endParaRPr lang="en-GB"/>
          </a:p>
        </p:txBody>
      </p:sp>
      <p:sp>
        <p:nvSpPr>
          <p:cNvPr id="4" name="Text Placeholder 10">
            <a:extLst>
              <a:ext uri="{FF2B5EF4-FFF2-40B4-BE49-F238E27FC236}">
                <a16:creationId xmlns:a16="http://schemas.microsoft.com/office/drawing/2014/main" id="{AB90715B-3B55-3D58-E024-CE84F27E7B61}"/>
              </a:ext>
            </a:extLst>
          </p:cNvPr>
          <p:cNvSpPr>
            <a:spLocks noGrp="1"/>
          </p:cNvSpPr>
          <p:nvPr>
            <p:ph type="body" sz="quarter" idx="22" hasCustomPrompt="1"/>
          </p:nvPr>
        </p:nvSpPr>
        <p:spPr>
          <a:xfrm>
            <a:off x="1218384" y="3334031"/>
            <a:ext cx="7148516" cy="658492"/>
          </a:xfrm>
          <a:prstGeom prst="rect">
            <a:avLst/>
          </a:prstGeom>
        </p:spPr>
        <p:txBody>
          <a:bodyPr lIns="0" tIns="0" rIns="0" bIns="0" anchor="ctr">
            <a:noAutofit/>
          </a:bodyPr>
          <a:lstStyle>
            <a:lvl1pPr>
              <a:defRPr sz="4300">
                <a:solidFill>
                  <a:srgbClr val="4D3C35"/>
                </a:solidFill>
                <a:latin typeface="DM Sans Medium" pitchFamily="2" charset="0"/>
              </a:defRPr>
            </a:lvl1pPr>
          </a:lstStyle>
          <a:p>
            <a:pPr lvl="0"/>
            <a:r>
              <a:rPr lang="en-US"/>
              <a:t>Chapter title</a:t>
            </a:r>
            <a:endParaRPr lang="en-GB"/>
          </a:p>
        </p:txBody>
      </p:sp>
      <p:sp>
        <p:nvSpPr>
          <p:cNvPr id="20" name="Text Placeholder 10">
            <a:extLst>
              <a:ext uri="{FF2B5EF4-FFF2-40B4-BE49-F238E27FC236}">
                <a16:creationId xmlns:a16="http://schemas.microsoft.com/office/drawing/2014/main" id="{9C85A4C6-193F-E239-7ADC-599372AFF58C}"/>
              </a:ext>
            </a:extLst>
          </p:cNvPr>
          <p:cNvSpPr>
            <a:spLocks noGrp="1"/>
          </p:cNvSpPr>
          <p:nvPr>
            <p:ph type="body" sz="quarter" idx="23" hasCustomPrompt="1"/>
          </p:nvPr>
        </p:nvSpPr>
        <p:spPr>
          <a:xfrm>
            <a:off x="302400" y="3967200"/>
            <a:ext cx="858837" cy="658800"/>
          </a:xfrm>
          <a:prstGeom prst="rect">
            <a:avLst/>
          </a:prstGeom>
        </p:spPr>
        <p:txBody>
          <a:bodyPr lIns="0" tIns="0" rIns="0" bIns="0" anchor="ctr">
            <a:noAutofit/>
          </a:bodyPr>
          <a:lstStyle>
            <a:lvl1pPr>
              <a:defRPr sz="4300">
                <a:solidFill>
                  <a:srgbClr val="CCBCB8"/>
                </a:solidFill>
                <a:latin typeface="DM Sans Medium" pitchFamily="2" charset="0"/>
              </a:defRPr>
            </a:lvl1pPr>
          </a:lstStyle>
          <a:p>
            <a:pPr lvl="0"/>
            <a:r>
              <a:rPr lang="en-US"/>
              <a:t>05</a:t>
            </a:r>
            <a:endParaRPr lang="en-GB"/>
          </a:p>
        </p:txBody>
      </p:sp>
      <p:sp>
        <p:nvSpPr>
          <p:cNvPr id="21" name="Text Placeholder 10">
            <a:extLst>
              <a:ext uri="{FF2B5EF4-FFF2-40B4-BE49-F238E27FC236}">
                <a16:creationId xmlns:a16="http://schemas.microsoft.com/office/drawing/2014/main" id="{C9E0C2E7-1085-DE5A-B178-0446E1716511}"/>
              </a:ext>
            </a:extLst>
          </p:cNvPr>
          <p:cNvSpPr>
            <a:spLocks noGrp="1"/>
          </p:cNvSpPr>
          <p:nvPr>
            <p:ph type="body" sz="quarter" idx="24" hasCustomPrompt="1"/>
          </p:nvPr>
        </p:nvSpPr>
        <p:spPr>
          <a:xfrm>
            <a:off x="1218384" y="3967200"/>
            <a:ext cx="7148516" cy="658492"/>
          </a:xfrm>
          <a:prstGeom prst="rect">
            <a:avLst/>
          </a:prstGeom>
        </p:spPr>
        <p:txBody>
          <a:bodyPr lIns="0" tIns="0" rIns="0" bIns="0" anchor="ctr">
            <a:noAutofit/>
          </a:bodyPr>
          <a:lstStyle>
            <a:lvl1pPr>
              <a:defRPr sz="4300">
                <a:solidFill>
                  <a:srgbClr val="CCBCB8"/>
                </a:solidFill>
                <a:latin typeface="DM Sans Medium" pitchFamily="2" charset="0"/>
              </a:defRPr>
            </a:lvl1pPr>
          </a:lstStyle>
          <a:p>
            <a:pPr lvl="0"/>
            <a:r>
              <a:rPr lang="en-US"/>
              <a:t>Chapter title</a:t>
            </a:r>
            <a:endParaRPr lang="en-GB"/>
          </a:p>
        </p:txBody>
      </p:sp>
      <p:sp>
        <p:nvSpPr>
          <p:cNvPr id="22" name="Text Placeholder 10">
            <a:extLst>
              <a:ext uri="{FF2B5EF4-FFF2-40B4-BE49-F238E27FC236}">
                <a16:creationId xmlns:a16="http://schemas.microsoft.com/office/drawing/2014/main" id="{BFA721C2-A4E9-E704-B973-05FE9AF0E98A}"/>
              </a:ext>
            </a:extLst>
          </p:cNvPr>
          <p:cNvSpPr>
            <a:spLocks noGrp="1"/>
          </p:cNvSpPr>
          <p:nvPr>
            <p:ph type="body" sz="quarter" idx="25" hasCustomPrompt="1"/>
          </p:nvPr>
        </p:nvSpPr>
        <p:spPr>
          <a:xfrm>
            <a:off x="302400" y="4600521"/>
            <a:ext cx="858837" cy="658800"/>
          </a:xfrm>
          <a:prstGeom prst="rect">
            <a:avLst/>
          </a:prstGeom>
        </p:spPr>
        <p:txBody>
          <a:bodyPr lIns="0" tIns="0" rIns="0" bIns="0" anchor="ctr">
            <a:noAutofit/>
          </a:bodyPr>
          <a:lstStyle>
            <a:lvl1pPr>
              <a:defRPr sz="4300">
                <a:solidFill>
                  <a:srgbClr val="B3978F"/>
                </a:solidFill>
                <a:latin typeface="DM Sans Medium" pitchFamily="2" charset="0"/>
              </a:defRPr>
            </a:lvl1pPr>
          </a:lstStyle>
          <a:p>
            <a:pPr lvl="0"/>
            <a:r>
              <a:rPr lang="en-US"/>
              <a:t>06</a:t>
            </a:r>
            <a:endParaRPr lang="en-GB"/>
          </a:p>
        </p:txBody>
      </p:sp>
      <p:sp>
        <p:nvSpPr>
          <p:cNvPr id="24" name="Text Placeholder 10">
            <a:extLst>
              <a:ext uri="{FF2B5EF4-FFF2-40B4-BE49-F238E27FC236}">
                <a16:creationId xmlns:a16="http://schemas.microsoft.com/office/drawing/2014/main" id="{37C80E99-E5D4-E17D-913F-44DFA3ADBE9B}"/>
              </a:ext>
            </a:extLst>
          </p:cNvPr>
          <p:cNvSpPr>
            <a:spLocks noGrp="1"/>
          </p:cNvSpPr>
          <p:nvPr>
            <p:ph type="body" sz="quarter" idx="26" hasCustomPrompt="1"/>
          </p:nvPr>
        </p:nvSpPr>
        <p:spPr>
          <a:xfrm>
            <a:off x="1218384" y="4599593"/>
            <a:ext cx="7148516" cy="658492"/>
          </a:xfrm>
          <a:prstGeom prst="rect">
            <a:avLst/>
          </a:prstGeom>
        </p:spPr>
        <p:txBody>
          <a:bodyPr lIns="0" tIns="0" rIns="0" bIns="0" anchor="ctr">
            <a:noAutofit/>
          </a:bodyPr>
          <a:lstStyle>
            <a:lvl1pPr>
              <a:defRPr sz="4300">
                <a:solidFill>
                  <a:srgbClr val="B3978F"/>
                </a:solidFill>
                <a:latin typeface="DM Sans Medium" pitchFamily="2" charset="0"/>
              </a:defRPr>
            </a:lvl1pPr>
          </a:lstStyle>
          <a:p>
            <a:pPr lvl="0"/>
            <a:r>
              <a:rPr lang="en-US"/>
              <a:t>Chapter title</a:t>
            </a:r>
            <a:endParaRPr lang="en-GB"/>
          </a:p>
        </p:txBody>
      </p:sp>
      <p:sp>
        <p:nvSpPr>
          <p:cNvPr id="25" name="Text Placeholder 10">
            <a:extLst>
              <a:ext uri="{FF2B5EF4-FFF2-40B4-BE49-F238E27FC236}">
                <a16:creationId xmlns:a16="http://schemas.microsoft.com/office/drawing/2014/main" id="{B0BD906F-C6BD-B544-8FD0-10B45A04FEFF}"/>
              </a:ext>
            </a:extLst>
          </p:cNvPr>
          <p:cNvSpPr>
            <a:spLocks noGrp="1"/>
          </p:cNvSpPr>
          <p:nvPr>
            <p:ph type="body" sz="quarter" idx="27" hasCustomPrompt="1"/>
          </p:nvPr>
        </p:nvSpPr>
        <p:spPr>
          <a:xfrm>
            <a:off x="302400" y="5234400"/>
            <a:ext cx="858837" cy="658800"/>
          </a:xfrm>
          <a:prstGeom prst="rect">
            <a:avLst/>
          </a:prstGeom>
        </p:spPr>
        <p:txBody>
          <a:bodyPr lIns="0" tIns="0" rIns="0" bIns="0" anchor="ctr">
            <a:noAutofit/>
          </a:bodyPr>
          <a:lstStyle>
            <a:lvl1pPr>
              <a:defRPr sz="4300">
                <a:solidFill>
                  <a:srgbClr val="897974"/>
                </a:solidFill>
                <a:latin typeface="DM Sans Medium" pitchFamily="2" charset="0"/>
              </a:defRPr>
            </a:lvl1pPr>
          </a:lstStyle>
          <a:p>
            <a:pPr lvl="0"/>
            <a:r>
              <a:rPr lang="en-US"/>
              <a:t>07</a:t>
            </a:r>
            <a:endParaRPr lang="en-GB"/>
          </a:p>
        </p:txBody>
      </p:sp>
      <p:sp>
        <p:nvSpPr>
          <p:cNvPr id="26" name="Text Placeholder 10">
            <a:extLst>
              <a:ext uri="{FF2B5EF4-FFF2-40B4-BE49-F238E27FC236}">
                <a16:creationId xmlns:a16="http://schemas.microsoft.com/office/drawing/2014/main" id="{1A967FD1-C685-3178-28C5-64AD6F98A41C}"/>
              </a:ext>
            </a:extLst>
          </p:cNvPr>
          <p:cNvSpPr>
            <a:spLocks noGrp="1"/>
          </p:cNvSpPr>
          <p:nvPr>
            <p:ph type="body" sz="quarter" idx="28" hasCustomPrompt="1"/>
          </p:nvPr>
        </p:nvSpPr>
        <p:spPr>
          <a:xfrm>
            <a:off x="1218384" y="5234400"/>
            <a:ext cx="7148516" cy="658492"/>
          </a:xfrm>
          <a:prstGeom prst="rect">
            <a:avLst/>
          </a:prstGeom>
        </p:spPr>
        <p:txBody>
          <a:bodyPr lIns="0" tIns="0" rIns="0" bIns="0" anchor="ctr">
            <a:noAutofit/>
          </a:bodyPr>
          <a:lstStyle>
            <a:lvl1pPr>
              <a:defRPr sz="4300">
                <a:solidFill>
                  <a:srgbClr val="897974"/>
                </a:solidFill>
                <a:latin typeface="DM Sans Medium" pitchFamily="2" charset="0"/>
              </a:defRPr>
            </a:lvl1pPr>
          </a:lstStyle>
          <a:p>
            <a:pPr lvl="0"/>
            <a:r>
              <a:rPr lang="en-US"/>
              <a:t>Chapter title</a:t>
            </a:r>
            <a:endParaRPr lang="en-GB"/>
          </a:p>
        </p:txBody>
      </p:sp>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p>
            <a:fld id="{5BA3E189-2F3A-42E5-B572-3520703B6186}" type="slidenum">
              <a:rPr lang="en-GB" smtClean="0"/>
              <a:t>‹#›</a:t>
            </a:fld>
            <a:endParaRPr lang="en-GB"/>
          </a:p>
        </p:txBody>
      </p:sp>
    </p:spTree>
    <p:extLst>
      <p:ext uri="{BB962C8B-B14F-4D97-AF65-F5344CB8AC3E}">
        <p14:creationId xmlns:p14="http://schemas.microsoft.com/office/powerpoint/2010/main" val="273909446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4_Chapter 6">
    <p:bg>
      <p:bgPr>
        <a:solidFill>
          <a:schemeClr val="bg1"/>
        </a:solidFill>
        <a:effectLst/>
      </p:bgPr>
    </p:bg>
    <p:spTree>
      <p:nvGrpSpPr>
        <p:cNvPr id="1" name=""/>
        <p:cNvGrpSpPr/>
        <p:nvPr/>
      </p:nvGrpSpPr>
      <p:grpSpPr>
        <a:xfrm>
          <a:off x="0" y="0"/>
          <a:ext cx="0" cy="0"/>
          <a:chOff x="0" y="0"/>
          <a:chExt cx="0" cy="0"/>
        </a:xfrm>
      </p:grpSpPr>
      <p:sp>
        <p:nvSpPr>
          <p:cNvPr id="2" name="Picture Placeholder 29">
            <a:extLst>
              <a:ext uri="{FF2B5EF4-FFF2-40B4-BE49-F238E27FC236}">
                <a16:creationId xmlns:a16="http://schemas.microsoft.com/office/drawing/2014/main" id="{D1FAFE29-C69A-F223-15DF-422E987F25BB}"/>
              </a:ext>
            </a:extLst>
          </p:cNvPr>
          <p:cNvSpPr>
            <a:spLocks noGrp="1"/>
          </p:cNvSpPr>
          <p:nvPr>
            <p:ph type="pic" sz="quarter" idx="21" hasCustomPrompt="1"/>
          </p:nvPr>
        </p:nvSpPr>
        <p:spPr>
          <a:xfrm>
            <a:off x="4" y="2"/>
            <a:ext cx="12191997" cy="6857998"/>
          </a:xfrm>
          <a:custGeom>
            <a:avLst/>
            <a:gdLst>
              <a:gd name="connsiteX0" fmla="*/ 10218732 w 12191997"/>
              <a:gd name="connsiteY0" fmla="*/ 6463991 h 6857998"/>
              <a:gd name="connsiteX1" fmla="*/ 10218732 w 12191997"/>
              <a:gd name="connsiteY1" fmla="*/ 6493321 h 6857998"/>
              <a:gd name="connsiteX2" fmla="*/ 10280561 w 12191997"/>
              <a:gd name="connsiteY2" fmla="*/ 6493321 h 6857998"/>
              <a:gd name="connsiteX3" fmla="*/ 10280561 w 12191997"/>
              <a:gd name="connsiteY3" fmla="*/ 6463991 h 6857998"/>
              <a:gd name="connsiteX4" fmla="*/ 9758908 w 12191997"/>
              <a:gd name="connsiteY4" fmla="*/ 6441363 h 6857998"/>
              <a:gd name="connsiteX5" fmla="*/ 9794386 w 12191997"/>
              <a:gd name="connsiteY5" fmla="*/ 6481589 h 6857998"/>
              <a:gd name="connsiteX6" fmla="*/ 9758908 w 12191997"/>
              <a:gd name="connsiteY6" fmla="*/ 6521820 h 6857998"/>
              <a:gd name="connsiteX7" fmla="*/ 9723148 w 12191997"/>
              <a:gd name="connsiteY7" fmla="*/ 6481312 h 6857998"/>
              <a:gd name="connsiteX8" fmla="*/ 9758908 w 12191997"/>
              <a:gd name="connsiteY8" fmla="*/ 6441363 h 6857998"/>
              <a:gd name="connsiteX9" fmla="*/ 10848773 w 12191997"/>
              <a:gd name="connsiteY9" fmla="*/ 6439132 h 6857998"/>
              <a:gd name="connsiteX10" fmla="*/ 10880898 w 12191997"/>
              <a:gd name="connsiteY10" fmla="*/ 6468185 h 6857998"/>
              <a:gd name="connsiteX11" fmla="*/ 10813854 w 12191997"/>
              <a:gd name="connsiteY11" fmla="*/ 6468185 h 6857998"/>
              <a:gd name="connsiteX12" fmla="*/ 10848773 w 12191997"/>
              <a:gd name="connsiteY12" fmla="*/ 6439132 h 6857998"/>
              <a:gd name="connsiteX13" fmla="*/ 11084274 w 12191997"/>
              <a:gd name="connsiteY13" fmla="*/ 6414268 h 6857998"/>
              <a:gd name="connsiteX14" fmla="*/ 11084274 w 12191997"/>
              <a:gd name="connsiteY14" fmla="*/ 6548919 h 6857998"/>
              <a:gd name="connsiteX15" fmla="*/ 11118916 w 12191997"/>
              <a:gd name="connsiteY15" fmla="*/ 6548919 h 6857998"/>
              <a:gd name="connsiteX16" fmla="*/ 11118916 w 12191997"/>
              <a:gd name="connsiteY16" fmla="*/ 6414268 h 6857998"/>
              <a:gd name="connsiteX17" fmla="*/ 10445101 w 12191997"/>
              <a:gd name="connsiteY17" fmla="*/ 6414268 h 6857998"/>
              <a:gd name="connsiteX18" fmla="*/ 10445101 w 12191997"/>
              <a:gd name="connsiteY18" fmla="*/ 6548919 h 6857998"/>
              <a:gd name="connsiteX19" fmla="*/ 10479743 w 12191997"/>
              <a:gd name="connsiteY19" fmla="*/ 6548919 h 6857998"/>
              <a:gd name="connsiteX20" fmla="*/ 10479743 w 12191997"/>
              <a:gd name="connsiteY20" fmla="*/ 6488296 h 6857998"/>
              <a:gd name="connsiteX21" fmla="*/ 10515503 w 12191997"/>
              <a:gd name="connsiteY21" fmla="*/ 6446393 h 6857998"/>
              <a:gd name="connsiteX22" fmla="*/ 10528912 w 12191997"/>
              <a:gd name="connsiteY22" fmla="*/ 6446393 h 6857998"/>
              <a:gd name="connsiteX23" fmla="*/ 10528912 w 12191997"/>
              <a:gd name="connsiteY23" fmla="*/ 6414268 h 6857998"/>
              <a:gd name="connsiteX24" fmla="*/ 10511591 w 12191997"/>
              <a:gd name="connsiteY24" fmla="*/ 6414827 h 6857998"/>
              <a:gd name="connsiteX25" fmla="*/ 10478066 w 12191997"/>
              <a:gd name="connsiteY25" fmla="*/ 6439409 h 6857998"/>
              <a:gd name="connsiteX26" fmla="*/ 10478066 w 12191997"/>
              <a:gd name="connsiteY26" fmla="*/ 6414268 h 6857998"/>
              <a:gd name="connsiteX27" fmla="*/ 10384764 w 12191997"/>
              <a:gd name="connsiteY27" fmla="*/ 6414268 h 6857998"/>
              <a:gd name="connsiteX28" fmla="*/ 10384764 w 12191997"/>
              <a:gd name="connsiteY28" fmla="*/ 6548919 h 6857998"/>
              <a:gd name="connsiteX29" fmla="*/ 10419406 w 12191997"/>
              <a:gd name="connsiteY29" fmla="*/ 6548919 h 6857998"/>
              <a:gd name="connsiteX30" fmla="*/ 10419406 w 12191997"/>
              <a:gd name="connsiteY30" fmla="*/ 6414268 h 6857998"/>
              <a:gd name="connsiteX31" fmla="*/ 11208024 w 12191997"/>
              <a:gd name="connsiteY31" fmla="*/ 6410920 h 6857998"/>
              <a:gd name="connsiteX32" fmla="*/ 11137904 w 12191997"/>
              <a:gd name="connsiteY32" fmla="*/ 6481599 h 6857998"/>
              <a:gd name="connsiteX33" fmla="*/ 11208024 w 12191997"/>
              <a:gd name="connsiteY33" fmla="*/ 6552278 h 6857998"/>
              <a:gd name="connsiteX34" fmla="*/ 11274232 w 12191997"/>
              <a:gd name="connsiteY34" fmla="*/ 6501715 h 6857998"/>
              <a:gd name="connsiteX35" fmla="*/ 11237636 w 12191997"/>
              <a:gd name="connsiteY35" fmla="*/ 6501715 h 6857998"/>
              <a:gd name="connsiteX36" fmla="*/ 11207747 w 12191997"/>
              <a:gd name="connsiteY36" fmla="*/ 6522666 h 6857998"/>
              <a:gd name="connsiteX37" fmla="*/ 11173387 w 12191997"/>
              <a:gd name="connsiteY37" fmla="*/ 6481599 h 6857998"/>
              <a:gd name="connsiteX38" fmla="*/ 11207747 w 12191997"/>
              <a:gd name="connsiteY38" fmla="*/ 6440809 h 6857998"/>
              <a:gd name="connsiteX39" fmla="*/ 11237636 w 12191997"/>
              <a:gd name="connsiteY39" fmla="*/ 6461483 h 6857998"/>
              <a:gd name="connsiteX40" fmla="*/ 11274232 w 12191997"/>
              <a:gd name="connsiteY40" fmla="*/ 6461483 h 6857998"/>
              <a:gd name="connsiteX41" fmla="*/ 11208024 w 12191997"/>
              <a:gd name="connsiteY41" fmla="*/ 6410920 h 6857998"/>
              <a:gd name="connsiteX42" fmla="*/ 11010800 w 12191997"/>
              <a:gd name="connsiteY42" fmla="*/ 6410915 h 6857998"/>
              <a:gd name="connsiteX43" fmla="*/ 10967220 w 12191997"/>
              <a:gd name="connsiteY43" fmla="*/ 6436897 h 6857998"/>
              <a:gd name="connsiteX44" fmla="*/ 10967220 w 12191997"/>
              <a:gd name="connsiteY44" fmla="*/ 6414268 h 6857998"/>
              <a:gd name="connsiteX45" fmla="*/ 10934255 w 12191997"/>
              <a:gd name="connsiteY45" fmla="*/ 6414268 h 6857998"/>
              <a:gd name="connsiteX46" fmla="*/ 10934255 w 12191997"/>
              <a:gd name="connsiteY46" fmla="*/ 6548920 h 6857998"/>
              <a:gd name="connsiteX47" fmla="*/ 10969174 w 12191997"/>
              <a:gd name="connsiteY47" fmla="*/ 6548920 h 6857998"/>
              <a:gd name="connsiteX48" fmla="*/ 10969174 w 12191997"/>
              <a:gd name="connsiteY48" fmla="*/ 6479358 h 6857998"/>
              <a:gd name="connsiteX49" fmla="*/ 10999904 w 12191997"/>
              <a:gd name="connsiteY49" fmla="*/ 6440527 h 6857998"/>
              <a:gd name="connsiteX50" fmla="*/ 11026163 w 12191997"/>
              <a:gd name="connsiteY50" fmla="*/ 6476005 h 6857998"/>
              <a:gd name="connsiteX51" fmla="*/ 11026163 w 12191997"/>
              <a:gd name="connsiteY51" fmla="*/ 6548920 h 6857998"/>
              <a:gd name="connsiteX52" fmla="*/ 11061082 w 12191997"/>
              <a:gd name="connsiteY52" fmla="*/ 6548920 h 6857998"/>
              <a:gd name="connsiteX53" fmla="*/ 11061082 w 12191997"/>
              <a:gd name="connsiteY53" fmla="*/ 6472933 h 6857998"/>
              <a:gd name="connsiteX54" fmla="*/ 11010800 w 12191997"/>
              <a:gd name="connsiteY54" fmla="*/ 6410915 h 6857998"/>
              <a:gd name="connsiteX55" fmla="*/ 10848773 w 12191997"/>
              <a:gd name="connsiteY55" fmla="*/ 6410915 h 6857998"/>
              <a:gd name="connsiteX56" fmla="*/ 10778653 w 12191997"/>
              <a:gd name="connsiteY56" fmla="*/ 6482712 h 6857998"/>
              <a:gd name="connsiteX57" fmla="*/ 10848491 w 12191997"/>
              <a:gd name="connsiteY57" fmla="*/ 6552273 h 6857998"/>
              <a:gd name="connsiteX58" fmla="*/ 10912186 w 12191997"/>
              <a:gd name="connsiteY58" fmla="*/ 6506458 h 6857998"/>
              <a:gd name="connsiteX59" fmla="*/ 10876985 w 12191997"/>
              <a:gd name="connsiteY59" fmla="*/ 6506458 h 6857998"/>
              <a:gd name="connsiteX60" fmla="*/ 10848209 w 12191997"/>
              <a:gd name="connsiteY60" fmla="*/ 6523779 h 6857998"/>
              <a:gd name="connsiteX61" fmla="*/ 10813290 w 12191997"/>
              <a:gd name="connsiteY61" fmla="*/ 6489977 h 6857998"/>
              <a:gd name="connsiteX62" fmla="*/ 10914699 w 12191997"/>
              <a:gd name="connsiteY62" fmla="*/ 6489977 h 6857998"/>
              <a:gd name="connsiteX63" fmla="*/ 10916094 w 12191997"/>
              <a:gd name="connsiteY63" fmla="*/ 6476846 h 6857998"/>
              <a:gd name="connsiteX64" fmla="*/ 10848773 w 12191997"/>
              <a:gd name="connsiteY64" fmla="*/ 6410915 h 6857998"/>
              <a:gd name="connsiteX65" fmla="*/ 10619424 w 12191997"/>
              <a:gd name="connsiteY65" fmla="*/ 6410915 h 6857998"/>
              <a:gd name="connsiteX66" fmla="*/ 10576680 w 12191997"/>
              <a:gd name="connsiteY66" fmla="*/ 6432425 h 6857998"/>
              <a:gd name="connsiteX67" fmla="*/ 10576680 w 12191997"/>
              <a:gd name="connsiteY67" fmla="*/ 6414268 h 6857998"/>
              <a:gd name="connsiteX68" fmla="*/ 10543715 w 12191997"/>
              <a:gd name="connsiteY68" fmla="*/ 6414268 h 6857998"/>
              <a:gd name="connsiteX69" fmla="*/ 10543715 w 12191997"/>
              <a:gd name="connsiteY69" fmla="*/ 6548920 h 6857998"/>
              <a:gd name="connsiteX70" fmla="*/ 10578634 w 12191997"/>
              <a:gd name="connsiteY70" fmla="*/ 6548920 h 6857998"/>
              <a:gd name="connsiteX71" fmla="*/ 10578634 w 12191997"/>
              <a:gd name="connsiteY71" fmla="*/ 6479358 h 6857998"/>
              <a:gd name="connsiteX72" fmla="*/ 10609641 w 12191997"/>
              <a:gd name="connsiteY72" fmla="*/ 6440527 h 6857998"/>
              <a:gd name="connsiteX73" fmla="*/ 10634223 w 12191997"/>
              <a:gd name="connsiteY73" fmla="*/ 6476005 h 6857998"/>
              <a:gd name="connsiteX74" fmla="*/ 10634223 w 12191997"/>
              <a:gd name="connsiteY74" fmla="*/ 6548920 h 6857998"/>
              <a:gd name="connsiteX75" fmla="*/ 10669142 w 12191997"/>
              <a:gd name="connsiteY75" fmla="*/ 6548920 h 6857998"/>
              <a:gd name="connsiteX76" fmla="*/ 10669142 w 12191997"/>
              <a:gd name="connsiteY76" fmla="*/ 6479358 h 6857998"/>
              <a:gd name="connsiteX77" fmla="*/ 10700431 w 12191997"/>
              <a:gd name="connsiteY77" fmla="*/ 6440527 h 6857998"/>
              <a:gd name="connsiteX78" fmla="*/ 10724735 w 12191997"/>
              <a:gd name="connsiteY78" fmla="*/ 6476005 h 6857998"/>
              <a:gd name="connsiteX79" fmla="*/ 10724735 w 12191997"/>
              <a:gd name="connsiteY79" fmla="*/ 6548920 h 6857998"/>
              <a:gd name="connsiteX80" fmla="*/ 10759654 w 12191997"/>
              <a:gd name="connsiteY80" fmla="*/ 6548920 h 6857998"/>
              <a:gd name="connsiteX81" fmla="*/ 10759654 w 12191997"/>
              <a:gd name="connsiteY81" fmla="*/ 6472933 h 6857998"/>
              <a:gd name="connsiteX82" fmla="*/ 10707701 w 12191997"/>
              <a:gd name="connsiteY82" fmla="*/ 6410915 h 6857998"/>
              <a:gd name="connsiteX83" fmla="*/ 10661327 w 12191997"/>
              <a:gd name="connsiteY83" fmla="*/ 6435220 h 6857998"/>
              <a:gd name="connsiteX84" fmla="*/ 10619424 w 12191997"/>
              <a:gd name="connsiteY84" fmla="*/ 6410915 h 6857998"/>
              <a:gd name="connsiteX85" fmla="*/ 10056423 w 12191997"/>
              <a:gd name="connsiteY85" fmla="*/ 6410915 h 6857998"/>
              <a:gd name="connsiteX86" fmla="*/ 10013679 w 12191997"/>
              <a:gd name="connsiteY86" fmla="*/ 6432425 h 6857998"/>
              <a:gd name="connsiteX87" fmla="*/ 10013679 w 12191997"/>
              <a:gd name="connsiteY87" fmla="*/ 6414268 h 6857998"/>
              <a:gd name="connsiteX88" fmla="*/ 9980714 w 12191997"/>
              <a:gd name="connsiteY88" fmla="*/ 6414268 h 6857998"/>
              <a:gd name="connsiteX89" fmla="*/ 9980714 w 12191997"/>
              <a:gd name="connsiteY89" fmla="*/ 6548920 h 6857998"/>
              <a:gd name="connsiteX90" fmla="*/ 10015633 w 12191997"/>
              <a:gd name="connsiteY90" fmla="*/ 6548920 h 6857998"/>
              <a:gd name="connsiteX91" fmla="*/ 10015633 w 12191997"/>
              <a:gd name="connsiteY91" fmla="*/ 6479358 h 6857998"/>
              <a:gd name="connsiteX92" fmla="*/ 10046640 w 12191997"/>
              <a:gd name="connsiteY92" fmla="*/ 6440527 h 6857998"/>
              <a:gd name="connsiteX93" fmla="*/ 10071222 w 12191997"/>
              <a:gd name="connsiteY93" fmla="*/ 6476005 h 6857998"/>
              <a:gd name="connsiteX94" fmla="*/ 10071222 w 12191997"/>
              <a:gd name="connsiteY94" fmla="*/ 6548920 h 6857998"/>
              <a:gd name="connsiteX95" fmla="*/ 10106141 w 12191997"/>
              <a:gd name="connsiteY95" fmla="*/ 6548920 h 6857998"/>
              <a:gd name="connsiteX96" fmla="*/ 10106141 w 12191997"/>
              <a:gd name="connsiteY96" fmla="*/ 6479358 h 6857998"/>
              <a:gd name="connsiteX97" fmla="*/ 10137430 w 12191997"/>
              <a:gd name="connsiteY97" fmla="*/ 6440527 h 6857998"/>
              <a:gd name="connsiteX98" fmla="*/ 10161734 w 12191997"/>
              <a:gd name="connsiteY98" fmla="*/ 6476005 h 6857998"/>
              <a:gd name="connsiteX99" fmla="*/ 10161734 w 12191997"/>
              <a:gd name="connsiteY99" fmla="*/ 6548920 h 6857998"/>
              <a:gd name="connsiteX100" fmla="*/ 10196654 w 12191997"/>
              <a:gd name="connsiteY100" fmla="*/ 6548920 h 6857998"/>
              <a:gd name="connsiteX101" fmla="*/ 10196654 w 12191997"/>
              <a:gd name="connsiteY101" fmla="*/ 6472933 h 6857998"/>
              <a:gd name="connsiteX102" fmla="*/ 10144700 w 12191997"/>
              <a:gd name="connsiteY102" fmla="*/ 6410915 h 6857998"/>
              <a:gd name="connsiteX103" fmla="*/ 10098326 w 12191997"/>
              <a:gd name="connsiteY103" fmla="*/ 6435220 h 6857998"/>
              <a:gd name="connsiteX104" fmla="*/ 10056423 w 12191997"/>
              <a:gd name="connsiteY104" fmla="*/ 6410915 h 6857998"/>
              <a:gd name="connsiteX105" fmla="*/ 9903060 w 12191997"/>
              <a:gd name="connsiteY105" fmla="*/ 6410915 h 6857998"/>
              <a:gd name="connsiteX106" fmla="*/ 9849984 w 12191997"/>
              <a:gd name="connsiteY106" fmla="*/ 6453377 h 6857998"/>
              <a:gd name="connsiteX107" fmla="*/ 9866746 w 12191997"/>
              <a:gd name="connsiteY107" fmla="*/ 6480476 h 6857998"/>
              <a:gd name="connsiteX108" fmla="*/ 9900830 w 12191997"/>
              <a:gd name="connsiteY108" fmla="*/ 6492490 h 6857998"/>
              <a:gd name="connsiteX109" fmla="*/ 9927088 w 12191997"/>
              <a:gd name="connsiteY109" fmla="*/ 6510370 h 6857998"/>
              <a:gd name="connsiteX110" fmla="*/ 9906414 w 12191997"/>
              <a:gd name="connsiteY110" fmla="*/ 6525178 h 6857998"/>
              <a:gd name="connsiteX111" fmla="*/ 9880155 w 12191997"/>
              <a:gd name="connsiteY111" fmla="*/ 6506181 h 6857998"/>
              <a:gd name="connsiteX112" fmla="*/ 9845236 w 12191997"/>
              <a:gd name="connsiteY112" fmla="*/ 6506181 h 6857998"/>
              <a:gd name="connsiteX113" fmla="*/ 9906973 w 12191997"/>
              <a:gd name="connsiteY113" fmla="*/ 6552273 h 6857998"/>
              <a:gd name="connsiteX114" fmla="*/ 9961725 w 12191997"/>
              <a:gd name="connsiteY114" fmla="*/ 6508416 h 6857998"/>
              <a:gd name="connsiteX115" fmla="*/ 9936021 w 12191997"/>
              <a:gd name="connsiteY115" fmla="*/ 6474328 h 6857998"/>
              <a:gd name="connsiteX116" fmla="*/ 9911157 w 12191997"/>
              <a:gd name="connsiteY116" fmla="*/ 6467067 h 6857998"/>
              <a:gd name="connsiteX117" fmla="*/ 9883781 w 12191997"/>
              <a:gd name="connsiteY117" fmla="*/ 6451146 h 6857998"/>
              <a:gd name="connsiteX118" fmla="*/ 9902778 w 12191997"/>
              <a:gd name="connsiteY118" fmla="*/ 6438014 h 6857998"/>
              <a:gd name="connsiteX119" fmla="*/ 9924012 w 12191997"/>
              <a:gd name="connsiteY119" fmla="*/ 6452541 h 6857998"/>
              <a:gd name="connsiteX120" fmla="*/ 9956695 w 12191997"/>
              <a:gd name="connsiteY120" fmla="*/ 6452541 h 6857998"/>
              <a:gd name="connsiteX121" fmla="*/ 9903060 w 12191997"/>
              <a:gd name="connsiteY121" fmla="*/ 6410915 h 6857998"/>
              <a:gd name="connsiteX122" fmla="*/ 11577544 w 12191997"/>
              <a:gd name="connsiteY122" fmla="*/ 6410876 h 6857998"/>
              <a:gd name="connsiteX123" fmla="*/ 11506671 w 12191997"/>
              <a:gd name="connsiteY123" fmla="*/ 6481749 h 6857998"/>
              <a:gd name="connsiteX124" fmla="*/ 11577544 w 12191997"/>
              <a:gd name="connsiteY124" fmla="*/ 6552628 h 6857998"/>
              <a:gd name="connsiteX125" fmla="*/ 11629614 w 12191997"/>
              <a:gd name="connsiteY125" fmla="*/ 6529718 h 6857998"/>
              <a:gd name="connsiteX126" fmla="*/ 11681685 w 12191997"/>
              <a:gd name="connsiteY126" fmla="*/ 6552628 h 6857998"/>
              <a:gd name="connsiteX127" fmla="*/ 11751751 w 12191997"/>
              <a:gd name="connsiteY127" fmla="*/ 6491912 h 6857998"/>
              <a:gd name="connsiteX128" fmla="*/ 11821818 w 12191997"/>
              <a:gd name="connsiteY128" fmla="*/ 6552628 h 6857998"/>
              <a:gd name="connsiteX129" fmla="*/ 11892691 w 12191997"/>
              <a:gd name="connsiteY129" fmla="*/ 6481754 h 6857998"/>
              <a:gd name="connsiteX130" fmla="*/ 11821818 w 12191997"/>
              <a:gd name="connsiteY130" fmla="*/ 6410876 h 6857998"/>
              <a:gd name="connsiteX131" fmla="*/ 11751751 w 12191997"/>
              <a:gd name="connsiteY131" fmla="*/ 6471592 h 6857998"/>
              <a:gd name="connsiteX132" fmla="*/ 11681685 w 12191997"/>
              <a:gd name="connsiteY132" fmla="*/ 6410876 h 6857998"/>
              <a:gd name="connsiteX133" fmla="*/ 11629614 w 12191997"/>
              <a:gd name="connsiteY133" fmla="*/ 6433786 h 6857998"/>
              <a:gd name="connsiteX134" fmla="*/ 11577544 w 12191997"/>
              <a:gd name="connsiteY134" fmla="*/ 6410876 h 6857998"/>
              <a:gd name="connsiteX135" fmla="*/ 11292675 w 12191997"/>
              <a:gd name="connsiteY135" fmla="*/ 6353368 h 6857998"/>
              <a:gd name="connsiteX136" fmla="*/ 11292675 w 12191997"/>
              <a:gd name="connsiteY136" fmla="*/ 6548920 h 6857998"/>
              <a:gd name="connsiteX137" fmla="*/ 11327594 w 12191997"/>
              <a:gd name="connsiteY137" fmla="*/ 6548920 h 6857998"/>
              <a:gd name="connsiteX138" fmla="*/ 11327594 w 12191997"/>
              <a:gd name="connsiteY138" fmla="*/ 6479359 h 6857998"/>
              <a:gd name="connsiteX139" fmla="*/ 11358601 w 12191997"/>
              <a:gd name="connsiteY139" fmla="*/ 6440527 h 6857998"/>
              <a:gd name="connsiteX140" fmla="*/ 11384583 w 12191997"/>
              <a:gd name="connsiteY140" fmla="*/ 6476005 h 6857998"/>
              <a:gd name="connsiteX141" fmla="*/ 11384583 w 12191997"/>
              <a:gd name="connsiteY141" fmla="*/ 6548920 h 6857998"/>
              <a:gd name="connsiteX142" fmla="*/ 11419225 w 12191997"/>
              <a:gd name="connsiteY142" fmla="*/ 6548920 h 6857998"/>
              <a:gd name="connsiteX143" fmla="*/ 11419225 w 12191997"/>
              <a:gd name="connsiteY143" fmla="*/ 6472934 h 6857998"/>
              <a:gd name="connsiteX144" fmla="*/ 11369497 w 12191997"/>
              <a:gd name="connsiteY144" fmla="*/ 6410915 h 6857998"/>
              <a:gd name="connsiteX145" fmla="*/ 11327594 w 12191997"/>
              <a:gd name="connsiteY145" fmla="*/ 6434938 h 6857998"/>
              <a:gd name="connsiteX146" fmla="*/ 11327594 w 12191997"/>
              <a:gd name="connsiteY146" fmla="*/ 6353368 h 6857998"/>
              <a:gd name="connsiteX147" fmla="*/ 11101594 w 12191997"/>
              <a:gd name="connsiteY147" fmla="*/ 6353368 h 6857998"/>
              <a:gd name="connsiteX148" fmla="*/ 11080084 w 12191997"/>
              <a:gd name="connsiteY148" fmla="*/ 6373202 h 6857998"/>
              <a:gd name="connsiteX149" fmla="*/ 11101594 w 12191997"/>
              <a:gd name="connsiteY149" fmla="*/ 6393317 h 6857998"/>
              <a:gd name="connsiteX150" fmla="*/ 11123387 w 12191997"/>
              <a:gd name="connsiteY150" fmla="*/ 6373202 h 6857998"/>
              <a:gd name="connsiteX151" fmla="*/ 11101594 w 12191997"/>
              <a:gd name="connsiteY151" fmla="*/ 6353368 h 6857998"/>
              <a:gd name="connsiteX152" fmla="*/ 10401803 w 12191997"/>
              <a:gd name="connsiteY152" fmla="*/ 6353368 h 6857998"/>
              <a:gd name="connsiteX153" fmla="*/ 10380293 w 12191997"/>
              <a:gd name="connsiteY153" fmla="*/ 6373202 h 6857998"/>
              <a:gd name="connsiteX154" fmla="*/ 10401803 w 12191997"/>
              <a:gd name="connsiteY154" fmla="*/ 6393317 h 6857998"/>
              <a:gd name="connsiteX155" fmla="*/ 10423596 w 12191997"/>
              <a:gd name="connsiteY155" fmla="*/ 6373202 h 6857998"/>
              <a:gd name="connsiteX156" fmla="*/ 10401803 w 12191997"/>
              <a:gd name="connsiteY156" fmla="*/ 6353368 h 6857998"/>
              <a:gd name="connsiteX157" fmla="*/ 10349005 w 12191997"/>
              <a:gd name="connsiteY157" fmla="*/ 6353368 h 6857998"/>
              <a:gd name="connsiteX158" fmla="*/ 10303189 w 12191997"/>
              <a:gd name="connsiteY158" fmla="*/ 6398624 h 6857998"/>
              <a:gd name="connsiteX159" fmla="*/ 10303189 w 12191997"/>
              <a:gd name="connsiteY159" fmla="*/ 6414269 h 6857998"/>
              <a:gd name="connsiteX160" fmla="*/ 10281956 w 12191997"/>
              <a:gd name="connsiteY160" fmla="*/ 6414269 h 6857998"/>
              <a:gd name="connsiteX161" fmla="*/ 10281956 w 12191997"/>
              <a:gd name="connsiteY161" fmla="*/ 6443040 h 6857998"/>
              <a:gd name="connsiteX162" fmla="*/ 10303189 w 12191997"/>
              <a:gd name="connsiteY162" fmla="*/ 6443040 h 6857998"/>
              <a:gd name="connsiteX163" fmla="*/ 10303189 w 12191997"/>
              <a:gd name="connsiteY163" fmla="*/ 6548915 h 6857998"/>
              <a:gd name="connsiteX164" fmla="*/ 10338108 w 12191997"/>
              <a:gd name="connsiteY164" fmla="*/ 6548915 h 6857998"/>
              <a:gd name="connsiteX165" fmla="*/ 10338108 w 12191997"/>
              <a:gd name="connsiteY165" fmla="*/ 6443040 h 6857998"/>
              <a:gd name="connsiteX166" fmla="*/ 10366603 w 12191997"/>
              <a:gd name="connsiteY166" fmla="*/ 6443040 h 6857998"/>
              <a:gd name="connsiteX167" fmla="*/ 10366603 w 12191997"/>
              <a:gd name="connsiteY167" fmla="*/ 6414269 h 6857998"/>
              <a:gd name="connsiteX168" fmla="*/ 10338108 w 12191997"/>
              <a:gd name="connsiteY168" fmla="*/ 6414269 h 6857998"/>
              <a:gd name="connsiteX169" fmla="*/ 10338108 w 12191997"/>
              <a:gd name="connsiteY169" fmla="*/ 6398624 h 6857998"/>
              <a:gd name="connsiteX170" fmla="*/ 10354589 w 12191997"/>
              <a:gd name="connsiteY170" fmla="*/ 6382703 h 6857998"/>
              <a:gd name="connsiteX171" fmla="*/ 10366603 w 12191997"/>
              <a:gd name="connsiteY171" fmla="*/ 6382703 h 6857998"/>
              <a:gd name="connsiteX172" fmla="*/ 10366603 w 12191997"/>
              <a:gd name="connsiteY172" fmla="*/ 6353368 h 6857998"/>
              <a:gd name="connsiteX173" fmla="*/ 9793827 w 12191997"/>
              <a:gd name="connsiteY173" fmla="*/ 6353368 h 6857998"/>
              <a:gd name="connsiteX174" fmla="*/ 9793827 w 12191997"/>
              <a:gd name="connsiteY174" fmla="*/ 6432708 h 6857998"/>
              <a:gd name="connsiteX175" fmla="*/ 9751365 w 12191997"/>
              <a:gd name="connsiteY175" fmla="*/ 6410915 h 6857998"/>
              <a:gd name="connsiteX176" fmla="*/ 9687952 w 12191997"/>
              <a:gd name="connsiteY176" fmla="*/ 6481312 h 6857998"/>
              <a:gd name="connsiteX177" fmla="*/ 9751365 w 12191997"/>
              <a:gd name="connsiteY177" fmla="*/ 6552268 h 6857998"/>
              <a:gd name="connsiteX178" fmla="*/ 9793827 w 12191997"/>
              <a:gd name="connsiteY178" fmla="*/ 6529640 h 6857998"/>
              <a:gd name="connsiteX179" fmla="*/ 9793550 w 12191997"/>
              <a:gd name="connsiteY179" fmla="*/ 6548915 h 6857998"/>
              <a:gd name="connsiteX180" fmla="*/ 9828751 w 12191997"/>
              <a:gd name="connsiteY180" fmla="*/ 6548915 h 6857998"/>
              <a:gd name="connsiteX181" fmla="*/ 9828751 w 12191997"/>
              <a:gd name="connsiteY181" fmla="*/ 6353368 h 6857998"/>
              <a:gd name="connsiteX182" fmla="*/ 0 w 12191997"/>
              <a:gd name="connsiteY182" fmla="*/ 0 h 6857998"/>
              <a:gd name="connsiteX183" fmla="*/ 12191997 w 12191997"/>
              <a:gd name="connsiteY183" fmla="*/ 0 h 6857998"/>
              <a:gd name="connsiteX184" fmla="*/ 12191997 w 12191997"/>
              <a:gd name="connsiteY184" fmla="*/ 6857998 h 6857998"/>
              <a:gd name="connsiteX185" fmla="*/ 0 w 12191997"/>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12191997" h="6857998">
                <a:moveTo>
                  <a:pt x="10218732" y="6463991"/>
                </a:moveTo>
                <a:lnTo>
                  <a:pt x="10218732" y="6493321"/>
                </a:lnTo>
                <a:lnTo>
                  <a:pt x="10280561" y="6493321"/>
                </a:lnTo>
                <a:lnTo>
                  <a:pt x="10280561" y="6463991"/>
                </a:lnTo>
                <a:close/>
                <a:moveTo>
                  <a:pt x="9758908" y="6441363"/>
                </a:moveTo>
                <a:cubicBezTo>
                  <a:pt x="9781813" y="6441363"/>
                  <a:pt x="9794386" y="6458402"/>
                  <a:pt x="9794386" y="6481589"/>
                </a:cubicBezTo>
                <a:cubicBezTo>
                  <a:pt x="9794386" y="6503941"/>
                  <a:pt x="9782654" y="6521820"/>
                  <a:pt x="9758908" y="6521820"/>
                </a:cubicBezTo>
                <a:cubicBezTo>
                  <a:pt x="9736280" y="6521820"/>
                  <a:pt x="9723148" y="6504499"/>
                  <a:pt x="9723148" y="6481312"/>
                </a:cubicBezTo>
                <a:cubicBezTo>
                  <a:pt x="9723148" y="6458684"/>
                  <a:pt x="9736280" y="6441363"/>
                  <a:pt x="9758908" y="6441363"/>
                </a:cubicBezTo>
                <a:close/>
                <a:moveTo>
                  <a:pt x="10848773" y="6439132"/>
                </a:moveTo>
                <a:cubicBezTo>
                  <a:pt x="10864135" y="6439132"/>
                  <a:pt x="10879503" y="6448629"/>
                  <a:pt x="10880898" y="6468185"/>
                </a:cubicBezTo>
                <a:lnTo>
                  <a:pt x="10813854" y="6468185"/>
                </a:lnTo>
                <a:cubicBezTo>
                  <a:pt x="10817207" y="6447793"/>
                  <a:pt x="10833411" y="6439132"/>
                  <a:pt x="10848773" y="6439132"/>
                </a:cubicBezTo>
                <a:close/>
                <a:moveTo>
                  <a:pt x="11084274" y="6414268"/>
                </a:moveTo>
                <a:lnTo>
                  <a:pt x="11084274" y="6548919"/>
                </a:lnTo>
                <a:lnTo>
                  <a:pt x="11118916" y="6548919"/>
                </a:lnTo>
                <a:lnTo>
                  <a:pt x="11118916" y="6414268"/>
                </a:lnTo>
                <a:close/>
                <a:moveTo>
                  <a:pt x="10445101" y="6414268"/>
                </a:moveTo>
                <a:lnTo>
                  <a:pt x="10445101" y="6548919"/>
                </a:lnTo>
                <a:lnTo>
                  <a:pt x="10479743" y="6548919"/>
                </a:lnTo>
                <a:lnTo>
                  <a:pt x="10479743" y="6488296"/>
                </a:lnTo>
                <a:cubicBezTo>
                  <a:pt x="10479743" y="6462596"/>
                  <a:pt x="10493434" y="6446393"/>
                  <a:pt x="10515503" y="6446393"/>
                </a:cubicBezTo>
                <a:lnTo>
                  <a:pt x="10528912" y="6446393"/>
                </a:lnTo>
                <a:lnTo>
                  <a:pt x="10528912" y="6414268"/>
                </a:lnTo>
                <a:cubicBezTo>
                  <a:pt x="10523323" y="6414268"/>
                  <a:pt x="10515503" y="6414545"/>
                  <a:pt x="10511591" y="6414827"/>
                </a:cubicBezTo>
                <a:cubicBezTo>
                  <a:pt x="10497900" y="6415945"/>
                  <a:pt x="10486727" y="6424046"/>
                  <a:pt x="10478066" y="6439409"/>
                </a:cubicBezTo>
                <a:lnTo>
                  <a:pt x="10478066" y="6414268"/>
                </a:lnTo>
                <a:close/>
                <a:moveTo>
                  <a:pt x="10384764" y="6414268"/>
                </a:moveTo>
                <a:lnTo>
                  <a:pt x="10384764" y="6548919"/>
                </a:lnTo>
                <a:lnTo>
                  <a:pt x="10419406" y="6548919"/>
                </a:lnTo>
                <a:lnTo>
                  <a:pt x="10419406" y="6414268"/>
                </a:lnTo>
                <a:close/>
                <a:moveTo>
                  <a:pt x="11208024" y="6410920"/>
                </a:moveTo>
                <a:cubicBezTo>
                  <a:pt x="11165562" y="6410920"/>
                  <a:pt x="11137904" y="6442768"/>
                  <a:pt x="11137904" y="6481599"/>
                </a:cubicBezTo>
                <a:cubicBezTo>
                  <a:pt x="11137904" y="6520707"/>
                  <a:pt x="11165280" y="6552278"/>
                  <a:pt x="11208024" y="6552278"/>
                </a:cubicBezTo>
                <a:cubicBezTo>
                  <a:pt x="11245456" y="6552278"/>
                  <a:pt x="11268084" y="6530209"/>
                  <a:pt x="11274232" y="6501715"/>
                </a:cubicBezTo>
                <a:lnTo>
                  <a:pt x="11237636" y="6501715"/>
                </a:lnTo>
                <a:cubicBezTo>
                  <a:pt x="11233165" y="6516241"/>
                  <a:pt x="11221992" y="6522666"/>
                  <a:pt x="11207747" y="6522666"/>
                </a:cubicBezTo>
                <a:cubicBezTo>
                  <a:pt x="11187632" y="6522666"/>
                  <a:pt x="11173387" y="6505627"/>
                  <a:pt x="11173387" y="6481599"/>
                </a:cubicBezTo>
                <a:cubicBezTo>
                  <a:pt x="11173387" y="6458407"/>
                  <a:pt x="11186519" y="6440809"/>
                  <a:pt x="11207747" y="6440809"/>
                </a:cubicBezTo>
                <a:cubicBezTo>
                  <a:pt x="11222274" y="6440809"/>
                  <a:pt x="11233447" y="6447793"/>
                  <a:pt x="11237636" y="6461483"/>
                </a:cubicBezTo>
                <a:lnTo>
                  <a:pt x="11274232" y="6461483"/>
                </a:lnTo>
                <a:cubicBezTo>
                  <a:pt x="11266971" y="6427123"/>
                  <a:pt x="11239590" y="6410920"/>
                  <a:pt x="11208024" y="6410920"/>
                </a:cubicBezTo>
                <a:close/>
                <a:moveTo>
                  <a:pt x="11010800" y="6410915"/>
                </a:moveTo>
                <a:cubicBezTo>
                  <a:pt x="10992084" y="6410915"/>
                  <a:pt x="10975322" y="6420970"/>
                  <a:pt x="10967220" y="6436897"/>
                </a:cubicBezTo>
                <a:lnTo>
                  <a:pt x="10967220" y="6414268"/>
                </a:lnTo>
                <a:lnTo>
                  <a:pt x="10934255" y="6414268"/>
                </a:lnTo>
                <a:lnTo>
                  <a:pt x="10934255" y="6548920"/>
                </a:lnTo>
                <a:lnTo>
                  <a:pt x="10969174" y="6548920"/>
                </a:lnTo>
                <a:lnTo>
                  <a:pt x="10969174" y="6479358"/>
                </a:lnTo>
                <a:cubicBezTo>
                  <a:pt x="10969174" y="6455612"/>
                  <a:pt x="10980906" y="6440527"/>
                  <a:pt x="10999904" y="6440527"/>
                </a:cubicBezTo>
                <a:cubicBezTo>
                  <a:pt x="11016107" y="6440527"/>
                  <a:pt x="11026163" y="6454218"/>
                  <a:pt x="11026163" y="6476005"/>
                </a:cubicBezTo>
                <a:lnTo>
                  <a:pt x="11026163" y="6548920"/>
                </a:lnTo>
                <a:lnTo>
                  <a:pt x="11061082" y="6548920"/>
                </a:lnTo>
                <a:lnTo>
                  <a:pt x="11061082" y="6472933"/>
                </a:lnTo>
                <a:cubicBezTo>
                  <a:pt x="11061086" y="6440527"/>
                  <a:pt x="11050190" y="6410915"/>
                  <a:pt x="11010800" y="6410915"/>
                </a:cubicBezTo>
                <a:close/>
                <a:moveTo>
                  <a:pt x="10848773" y="6410915"/>
                </a:moveTo>
                <a:cubicBezTo>
                  <a:pt x="10803799" y="6410915"/>
                  <a:pt x="10778653" y="6443599"/>
                  <a:pt x="10778653" y="6482712"/>
                </a:cubicBezTo>
                <a:cubicBezTo>
                  <a:pt x="10778653" y="6522938"/>
                  <a:pt x="10806029" y="6552273"/>
                  <a:pt x="10848491" y="6552273"/>
                </a:cubicBezTo>
                <a:cubicBezTo>
                  <a:pt x="10874473" y="6552273"/>
                  <a:pt x="10901567" y="6539423"/>
                  <a:pt x="10912186" y="6506458"/>
                </a:cubicBezTo>
                <a:lnTo>
                  <a:pt x="10876985" y="6506458"/>
                </a:lnTo>
                <a:cubicBezTo>
                  <a:pt x="10871678" y="6517354"/>
                  <a:pt x="10861064" y="6523779"/>
                  <a:pt x="10848209" y="6523779"/>
                </a:cubicBezTo>
                <a:cubicBezTo>
                  <a:pt x="10831170" y="6523779"/>
                  <a:pt x="10814408" y="6512883"/>
                  <a:pt x="10813290" y="6489977"/>
                </a:cubicBezTo>
                <a:lnTo>
                  <a:pt x="10914699" y="6489977"/>
                </a:lnTo>
                <a:cubicBezTo>
                  <a:pt x="10915535" y="6486624"/>
                  <a:pt x="10916094" y="6479640"/>
                  <a:pt x="10916094" y="6476846"/>
                </a:cubicBezTo>
                <a:cubicBezTo>
                  <a:pt x="10916099" y="6438850"/>
                  <a:pt x="10887328" y="6410915"/>
                  <a:pt x="10848773" y="6410915"/>
                </a:cubicBezTo>
                <a:close/>
                <a:moveTo>
                  <a:pt x="10619424" y="6410915"/>
                </a:moveTo>
                <a:cubicBezTo>
                  <a:pt x="10602385" y="6410915"/>
                  <a:pt x="10585900" y="6419294"/>
                  <a:pt x="10576680" y="6432425"/>
                </a:cubicBezTo>
                <a:lnTo>
                  <a:pt x="10576680" y="6414268"/>
                </a:lnTo>
                <a:lnTo>
                  <a:pt x="10543715" y="6414268"/>
                </a:lnTo>
                <a:lnTo>
                  <a:pt x="10543715" y="6548920"/>
                </a:lnTo>
                <a:lnTo>
                  <a:pt x="10578634" y="6548920"/>
                </a:lnTo>
                <a:lnTo>
                  <a:pt x="10578634" y="6479358"/>
                </a:lnTo>
                <a:cubicBezTo>
                  <a:pt x="10578634" y="6455612"/>
                  <a:pt x="10590648" y="6440527"/>
                  <a:pt x="10609641" y="6440527"/>
                </a:cubicBezTo>
                <a:cubicBezTo>
                  <a:pt x="10624726" y="6440527"/>
                  <a:pt x="10634223" y="6454218"/>
                  <a:pt x="10634223" y="6476005"/>
                </a:cubicBezTo>
                <a:lnTo>
                  <a:pt x="10634223" y="6548920"/>
                </a:lnTo>
                <a:lnTo>
                  <a:pt x="10669142" y="6548920"/>
                </a:lnTo>
                <a:lnTo>
                  <a:pt x="10669142" y="6479358"/>
                </a:lnTo>
                <a:cubicBezTo>
                  <a:pt x="10669142" y="6455612"/>
                  <a:pt x="10681156" y="6440527"/>
                  <a:pt x="10700431" y="6440527"/>
                </a:cubicBezTo>
                <a:cubicBezTo>
                  <a:pt x="10715234" y="6440527"/>
                  <a:pt x="10724735" y="6454218"/>
                  <a:pt x="10724735" y="6476005"/>
                </a:cubicBezTo>
                <a:lnTo>
                  <a:pt x="10724735" y="6548920"/>
                </a:lnTo>
                <a:lnTo>
                  <a:pt x="10759654" y="6548920"/>
                </a:lnTo>
                <a:lnTo>
                  <a:pt x="10759654" y="6472933"/>
                </a:lnTo>
                <a:cubicBezTo>
                  <a:pt x="10759659" y="6434938"/>
                  <a:pt x="10739544" y="6410915"/>
                  <a:pt x="10707701" y="6410915"/>
                </a:cubicBezTo>
                <a:cubicBezTo>
                  <a:pt x="10688426" y="6410915"/>
                  <a:pt x="10670546" y="6420411"/>
                  <a:pt x="10661327" y="6435220"/>
                </a:cubicBezTo>
                <a:cubicBezTo>
                  <a:pt x="10652948" y="6420416"/>
                  <a:pt x="10636745" y="6410915"/>
                  <a:pt x="10619424" y="6410915"/>
                </a:cubicBezTo>
                <a:close/>
                <a:moveTo>
                  <a:pt x="10056423" y="6410915"/>
                </a:moveTo>
                <a:cubicBezTo>
                  <a:pt x="10039384" y="6410915"/>
                  <a:pt x="10022899" y="6419294"/>
                  <a:pt x="10013679" y="6432425"/>
                </a:cubicBezTo>
                <a:lnTo>
                  <a:pt x="10013679" y="6414268"/>
                </a:lnTo>
                <a:lnTo>
                  <a:pt x="9980714" y="6414268"/>
                </a:lnTo>
                <a:lnTo>
                  <a:pt x="9980714" y="6548920"/>
                </a:lnTo>
                <a:lnTo>
                  <a:pt x="10015633" y="6548920"/>
                </a:lnTo>
                <a:lnTo>
                  <a:pt x="10015633" y="6479358"/>
                </a:lnTo>
                <a:cubicBezTo>
                  <a:pt x="10015633" y="6455612"/>
                  <a:pt x="10027647" y="6440527"/>
                  <a:pt x="10046640" y="6440527"/>
                </a:cubicBezTo>
                <a:cubicBezTo>
                  <a:pt x="10061725" y="6440527"/>
                  <a:pt x="10071222" y="6454218"/>
                  <a:pt x="10071222" y="6476005"/>
                </a:cubicBezTo>
                <a:lnTo>
                  <a:pt x="10071222" y="6548920"/>
                </a:lnTo>
                <a:lnTo>
                  <a:pt x="10106141" y="6548920"/>
                </a:lnTo>
                <a:lnTo>
                  <a:pt x="10106141" y="6479358"/>
                </a:lnTo>
                <a:cubicBezTo>
                  <a:pt x="10106141" y="6455612"/>
                  <a:pt x="10118155" y="6440527"/>
                  <a:pt x="10137430" y="6440527"/>
                </a:cubicBezTo>
                <a:cubicBezTo>
                  <a:pt x="10152238" y="6440527"/>
                  <a:pt x="10161734" y="6454218"/>
                  <a:pt x="10161734" y="6476005"/>
                </a:cubicBezTo>
                <a:lnTo>
                  <a:pt x="10161734" y="6548920"/>
                </a:lnTo>
                <a:lnTo>
                  <a:pt x="10196654" y="6548920"/>
                </a:lnTo>
                <a:lnTo>
                  <a:pt x="10196654" y="6472933"/>
                </a:lnTo>
                <a:cubicBezTo>
                  <a:pt x="10196663" y="6434938"/>
                  <a:pt x="10176548" y="6410915"/>
                  <a:pt x="10144700" y="6410915"/>
                </a:cubicBezTo>
                <a:cubicBezTo>
                  <a:pt x="10125425" y="6410915"/>
                  <a:pt x="10107545" y="6420411"/>
                  <a:pt x="10098326" y="6435220"/>
                </a:cubicBezTo>
                <a:cubicBezTo>
                  <a:pt x="10089947" y="6420416"/>
                  <a:pt x="10073744" y="6410915"/>
                  <a:pt x="10056423" y="6410915"/>
                </a:cubicBezTo>
                <a:close/>
                <a:moveTo>
                  <a:pt x="9903060" y="6410915"/>
                </a:moveTo>
                <a:cubicBezTo>
                  <a:pt x="9870377" y="6410915"/>
                  <a:pt x="9849984" y="6427395"/>
                  <a:pt x="9849984" y="6453377"/>
                </a:cubicBezTo>
                <a:cubicBezTo>
                  <a:pt x="9849984" y="6465950"/>
                  <a:pt x="9856691" y="6474887"/>
                  <a:pt x="9866746" y="6480476"/>
                </a:cubicBezTo>
                <a:cubicBezTo>
                  <a:pt x="9878201" y="6486901"/>
                  <a:pt x="9891328" y="6490254"/>
                  <a:pt x="9900830" y="6492490"/>
                </a:cubicBezTo>
                <a:cubicBezTo>
                  <a:pt x="9924853" y="6498079"/>
                  <a:pt x="9927088" y="6503386"/>
                  <a:pt x="9927088" y="6510370"/>
                </a:cubicBezTo>
                <a:cubicBezTo>
                  <a:pt x="9927088" y="6519589"/>
                  <a:pt x="9918987" y="6525178"/>
                  <a:pt x="9906414" y="6525178"/>
                </a:cubicBezTo>
                <a:cubicBezTo>
                  <a:pt x="9892446" y="6525178"/>
                  <a:pt x="9882391" y="6517913"/>
                  <a:pt x="9880155" y="6506181"/>
                </a:cubicBezTo>
                <a:lnTo>
                  <a:pt x="9845236" y="6506181"/>
                </a:lnTo>
                <a:cubicBezTo>
                  <a:pt x="9848589" y="6534398"/>
                  <a:pt x="9872335" y="6552273"/>
                  <a:pt x="9906973" y="6552273"/>
                </a:cubicBezTo>
                <a:cubicBezTo>
                  <a:pt x="9940497" y="6552273"/>
                  <a:pt x="9961725" y="6535234"/>
                  <a:pt x="9961725" y="6508416"/>
                </a:cubicBezTo>
                <a:cubicBezTo>
                  <a:pt x="9961720" y="6490813"/>
                  <a:pt x="9952224" y="6479635"/>
                  <a:pt x="9936021" y="6474328"/>
                </a:cubicBezTo>
                <a:cubicBezTo>
                  <a:pt x="9927919" y="6471534"/>
                  <a:pt x="9920658" y="6469298"/>
                  <a:pt x="9911157" y="6467067"/>
                </a:cubicBezTo>
                <a:cubicBezTo>
                  <a:pt x="9901661" y="6464832"/>
                  <a:pt x="9883781" y="6462878"/>
                  <a:pt x="9883781" y="6451146"/>
                </a:cubicBezTo>
                <a:cubicBezTo>
                  <a:pt x="9883781" y="6443044"/>
                  <a:pt x="9891042" y="6438014"/>
                  <a:pt x="9902778" y="6438014"/>
                </a:cubicBezTo>
                <a:cubicBezTo>
                  <a:pt x="9914233" y="6438014"/>
                  <a:pt x="9922335" y="6443603"/>
                  <a:pt x="9924012" y="6452541"/>
                </a:cubicBezTo>
                <a:lnTo>
                  <a:pt x="9956695" y="6452541"/>
                </a:lnTo>
                <a:cubicBezTo>
                  <a:pt x="9953342" y="6426841"/>
                  <a:pt x="9932672" y="6410915"/>
                  <a:pt x="9903060" y="6410915"/>
                </a:cubicBezTo>
                <a:close/>
                <a:moveTo>
                  <a:pt x="11577544" y="6410876"/>
                </a:moveTo>
                <a:cubicBezTo>
                  <a:pt x="11538402" y="6410876"/>
                  <a:pt x="11506671" y="6442607"/>
                  <a:pt x="11506671" y="6481749"/>
                </a:cubicBezTo>
                <a:cubicBezTo>
                  <a:pt x="11506671" y="6520892"/>
                  <a:pt x="11538397" y="6552628"/>
                  <a:pt x="11577544" y="6552628"/>
                </a:cubicBezTo>
                <a:cubicBezTo>
                  <a:pt x="11598161" y="6552628"/>
                  <a:pt x="11616667" y="6543768"/>
                  <a:pt x="11629614" y="6529718"/>
                </a:cubicBezTo>
                <a:cubicBezTo>
                  <a:pt x="11642566" y="6543773"/>
                  <a:pt x="11661068" y="6552628"/>
                  <a:pt x="11681685" y="6552628"/>
                </a:cubicBezTo>
                <a:cubicBezTo>
                  <a:pt x="11717367" y="6552628"/>
                  <a:pt x="11746809" y="6526228"/>
                  <a:pt x="11751751" y="6491912"/>
                </a:cubicBezTo>
                <a:cubicBezTo>
                  <a:pt x="11756689" y="6526228"/>
                  <a:pt x="11786131" y="6552628"/>
                  <a:pt x="11821818" y="6552628"/>
                </a:cubicBezTo>
                <a:cubicBezTo>
                  <a:pt x="11860960" y="6552628"/>
                  <a:pt x="11892691" y="6520897"/>
                  <a:pt x="11892691" y="6481754"/>
                </a:cubicBezTo>
                <a:cubicBezTo>
                  <a:pt x="11892691" y="6442612"/>
                  <a:pt x="11860960" y="6410876"/>
                  <a:pt x="11821818" y="6410876"/>
                </a:cubicBezTo>
                <a:cubicBezTo>
                  <a:pt x="11786131" y="6410876"/>
                  <a:pt x="11756689" y="6437276"/>
                  <a:pt x="11751751" y="6471592"/>
                </a:cubicBezTo>
                <a:cubicBezTo>
                  <a:pt x="11746813" y="6437276"/>
                  <a:pt x="11717371" y="6410876"/>
                  <a:pt x="11681685" y="6410876"/>
                </a:cubicBezTo>
                <a:cubicBezTo>
                  <a:pt x="11661068" y="6410876"/>
                  <a:pt x="11642562" y="6419736"/>
                  <a:pt x="11629614" y="6433786"/>
                </a:cubicBezTo>
                <a:cubicBezTo>
                  <a:pt x="11616663" y="6419731"/>
                  <a:pt x="11598161" y="6410876"/>
                  <a:pt x="11577544" y="6410876"/>
                </a:cubicBezTo>
                <a:close/>
                <a:moveTo>
                  <a:pt x="11292675" y="6353368"/>
                </a:moveTo>
                <a:lnTo>
                  <a:pt x="11292675" y="6548920"/>
                </a:lnTo>
                <a:lnTo>
                  <a:pt x="11327594" y="6548920"/>
                </a:lnTo>
                <a:lnTo>
                  <a:pt x="11327594" y="6479359"/>
                </a:lnTo>
                <a:cubicBezTo>
                  <a:pt x="11327594" y="6455613"/>
                  <a:pt x="11339608" y="6440527"/>
                  <a:pt x="11358601" y="6440527"/>
                </a:cubicBezTo>
                <a:cubicBezTo>
                  <a:pt x="11380111" y="6440527"/>
                  <a:pt x="11384583" y="6454495"/>
                  <a:pt x="11384583" y="6476005"/>
                </a:cubicBezTo>
                <a:lnTo>
                  <a:pt x="11384583" y="6548920"/>
                </a:lnTo>
                <a:lnTo>
                  <a:pt x="11419225" y="6548920"/>
                </a:lnTo>
                <a:lnTo>
                  <a:pt x="11419225" y="6472934"/>
                </a:lnTo>
                <a:cubicBezTo>
                  <a:pt x="11419220" y="6440527"/>
                  <a:pt x="11408887" y="6410915"/>
                  <a:pt x="11369497" y="6410915"/>
                </a:cubicBezTo>
                <a:cubicBezTo>
                  <a:pt x="11353017" y="6410915"/>
                  <a:pt x="11336814" y="6420135"/>
                  <a:pt x="11327594" y="6434938"/>
                </a:cubicBezTo>
                <a:lnTo>
                  <a:pt x="11327594" y="6353368"/>
                </a:lnTo>
                <a:close/>
                <a:moveTo>
                  <a:pt x="11101594" y="6353368"/>
                </a:moveTo>
                <a:cubicBezTo>
                  <a:pt x="11091257" y="6353368"/>
                  <a:pt x="11080084" y="6359793"/>
                  <a:pt x="11080084" y="6373202"/>
                </a:cubicBezTo>
                <a:cubicBezTo>
                  <a:pt x="11080084" y="6386052"/>
                  <a:pt x="11090698" y="6393317"/>
                  <a:pt x="11101594" y="6393317"/>
                </a:cubicBezTo>
                <a:cubicBezTo>
                  <a:pt x="11114444" y="6393317"/>
                  <a:pt x="11123387" y="6384098"/>
                  <a:pt x="11123387" y="6373202"/>
                </a:cubicBezTo>
                <a:cubicBezTo>
                  <a:pt x="11123382" y="6361188"/>
                  <a:pt x="11113603" y="6353368"/>
                  <a:pt x="11101594" y="6353368"/>
                </a:cubicBezTo>
                <a:close/>
                <a:moveTo>
                  <a:pt x="10401803" y="6353368"/>
                </a:moveTo>
                <a:cubicBezTo>
                  <a:pt x="10390348" y="6353368"/>
                  <a:pt x="10380293" y="6360629"/>
                  <a:pt x="10380293" y="6373202"/>
                </a:cubicBezTo>
                <a:cubicBezTo>
                  <a:pt x="10380293" y="6385216"/>
                  <a:pt x="10390071" y="6393317"/>
                  <a:pt x="10401803" y="6393317"/>
                </a:cubicBezTo>
                <a:cubicBezTo>
                  <a:pt x="10415212" y="6393317"/>
                  <a:pt x="10423596" y="6383539"/>
                  <a:pt x="10423596" y="6373202"/>
                </a:cubicBezTo>
                <a:cubicBezTo>
                  <a:pt x="10423591" y="6361470"/>
                  <a:pt x="10414094" y="6353368"/>
                  <a:pt x="10401803" y="6353368"/>
                </a:cubicBezTo>
                <a:close/>
                <a:moveTo>
                  <a:pt x="10349005" y="6353368"/>
                </a:moveTo>
                <a:cubicBezTo>
                  <a:pt x="10320787" y="6353368"/>
                  <a:pt x="10303189" y="6370689"/>
                  <a:pt x="10303189" y="6398624"/>
                </a:cubicBezTo>
                <a:lnTo>
                  <a:pt x="10303189" y="6414269"/>
                </a:lnTo>
                <a:lnTo>
                  <a:pt x="10281956" y="6414269"/>
                </a:lnTo>
                <a:lnTo>
                  <a:pt x="10281956" y="6443040"/>
                </a:lnTo>
                <a:lnTo>
                  <a:pt x="10303189" y="6443040"/>
                </a:lnTo>
                <a:lnTo>
                  <a:pt x="10303189" y="6548915"/>
                </a:lnTo>
                <a:lnTo>
                  <a:pt x="10338108" y="6548915"/>
                </a:lnTo>
                <a:lnTo>
                  <a:pt x="10338108" y="6443040"/>
                </a:lnTo>
                <a:lnTo>
                  <a:pt x="10366603" y="6443040"/>
                </a:lnTo>
                <a:lnTo>
                  <a:pt x="10366603" y="6414269"/>
                </a:lnTo>
                <a:lnTo>
                  <a:pt x="10338108" y="6414269"/>
                </a:lnTo>
                <a:lnTo>
                  <a:pt x="10338108" y="6398624"/>
                </a:lnTo>
                <a:cubicBezTo>
                  <a:pt x="10338108" y="6388846"/>
                  <a:pt x="10344533" y="6382703"/>
                  <a:pt x="10354589" y="6382703"/>
                </a:cubicBezTo>
                <a:lnTo>
                  <a:pt x="10366603" y="6382703"/>
                </a:lnTo>
                <a:lnTo>
                  <a:pt x="10366603" y="6353368"/>
                </a:lnTo>
                <a:close/>
                <a:moveTo>
                  <a:pt x="9793827" y="6353368"/>
                </a:moveTo>
                <a:lnTo>
                  <a:pt x="9793827" y="6432708"/>
                </a:lnTo>
                <a:cubicBezTo>
                  <a:pt x="9783213" y="6417345"/>
                  <a:pt x="9769245" y="6410915"/>
                  <a:pt x="9751365" y="6410915"/>
                </a:cubicBezTo>
                <a:cubicBezTo>
                  <a:pt x="9713375" y="6410915"/>
                  <a:pt x="9687952" y="6440804"/>
                  <a:pt x="9687952" y="6481312"/>
                </a:cubicBezTo>
                <a:cubicBezTo>
                  <a:pt x="9687952" y="6526287"/>
                  <a:pt x="9717005" y="6552268"/>
                  <a:pt x="9751365" y="6552268"/>
                </a:cubicBezTo>
                <a:cubicBezTo>
                  <a:pt x="9772317" y="6552268"/>
                  <a:pt x="9784049" y="6543331"/>
                  <a:pt x="9793827" y="6529640"/>
                </a:cubicBezTo>
                <a:lnTo>
                  <a:pt x="9793550" y="6548915"/>
                </a:lnTo>
                <a:lnTo>
                  <a:pt x="9828751" y="6548915"/>
                </a:lnTo>
                <a:lnTo>
                  <a:pt x="9828751" y="6353368"/>
                </a:lnTo>
                <a:close/>
                <a:moveTo>
                  <a:pt x="0" y="0"/>
                </a:moveTo>
                <a:lnTo>
                  <a:pt x="12191997" y="0"/>
                </a:lnTo>
                <a:lnTo>
                  <a:pt x="12191997" y="6857998"/>
                </a:lnTo>
                <a:lnTo>
                  <a:pt x="0" y="6857998"/>
                </a:lnTo>
                <a:close/>
              </a:path>
            </a:pathLst>
          </a:custGeom>
          <a:solidFill>
            <a:schemeClr val="bg2"/>
          </a:solidFill>
        </p:spPr>
        <p:txBody>
          <a:bodyPr wrap="square">
            <a:noAutofit/>
          </a:bodyPr>
          <a:lstStyle>
            <a:lvl1pPr algn="ctr">
              <a:tabLst>
                <a:tab pos="6284913" algn="l"/>
              </a:tabLst>
              <a:defRPr/>
            </a:lvl1pPr>
          </a:lstStyle>
          <a:p>
            <a:r>
              <a:rPr lang="en-GB"/>
              <a:t> </a:t>
            </a:r>
          </a:p>
        </p:txBody>
      </p:sp>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lvl1pPr>
              <a:defRPr>
                <a:solidFill>
                  <a:schemeClr val="tx1"/>
                </a:solidFill>
              </a:defRPr>
            </a:lvl1pPr>
          </a:lstStyle>
          <a:p>
            <a:fld id="{5BA3E189-2F3A-42E5-B572-3520703B6186}" type="slidenum">
              <a:rPr lang="en-GB" smtClean="0"/>
              <a:pPr/>
              <a:t>‹#›</a:t>
            </a:fld>
            <a:endParaRPr lang="en-GB"/>
          </a:p>
        </p:txBody>
      </p:sp>
      <p:sp>
        <p:nvSpPr>
          <p:cNvPr id="5" name="TextBox 4">
            <a:extLst>
              <a:ext uri="{FF2B5EF4-FFF2-40B4-BE49-F238E27FC236}">
                <a16:creationId xmlns:a16="http://schemas.microsoft.com/office/drawing/2014/main" id="{F3274306-1F0F-EFFD-A645-419E741A9E7C}"/>
              </a:ext>
            </a:extLst>
          </p:cNvPr>
          <p:cNvSpPr txBox="1"/>
          <p:nvPr userDrawn="1"/>
        </p:nvSpPr>
        <p:spPr>
          <a:xfrm>
            <a:off x="640800" y="6433200"/>
            <a:ext cx="4245429" cy="146194"/>
          </a:xfrm>
          <a:prstGeom prst="rect">
            <a:avLst/>
          </a:prstGeom>
          <a:noFill/>
        </p:spPr>
        <p:txBody>
          <a:bodyPr wrap="square" lIns="0" tIns="0" rIns="0" bIns="0" rtlCol="0" anchor="ctr" anchorCtr="0">
            <a:spAutoFit/>
          </a:bodyPr>
          <a:lstStyle/>
          <a:p>
            <a:r>
              <a:rPr lang="en-US" sz="950" b="1" spc="10"/>
              <a:t>Peptides</a:t>
            </a:r>
            <a:r>
              <a:rPr lang="en-US" sz="950" spc="-20">
                <a:solidFill>
                  <a:srgbClr val="B3978F"/>
                </a:solidFill>
              </a:rPr>
              <a:t> | </a:t>
            </a:r>
            <a:r>
              <a:rPr lang="en-US" sz="950" spc="10"/>
              <a:t>Pharma-inspired skincare</a:t>
            </a:r>
          </a:p>
        </p:txBody>
      </p:sp>
      <p:sp>
        <p:nvSpPr>
          <p:cNvPr id="7" name="Title 1">
            <a:extLst>
              <a:ext uri="{FF2B5EF4-FFF2-40B4-BE49-F238E27FC236}">
                <a16:creationId xmlns:a16="http://schemas.microsoft.com/office/drawing/2014/main" id="{05E3CA99-AF7A-1297-2716-F07EC0E19A57}"/>
              </a:ext>
            </a:extLst>
          </p:cNvPr>
          <p:cNvSpPr>
            <a:spLocks noGrp="1"/>
          </p:cNvSpPr>
          <p:nvPr>
            <p:ph type="title" hasCustomPrompt="1"/>
          </p:nvPr>
        </p:nvSpPr>
        <p:spPr>
          <a:xfrm>
            <a:off x="302401" y="302400"/>
            <a:ext cx="1362073" cy="900111"/>
          </a:xfrm>
          <a:prstGeom prst="rect">
            <a:avLst/>
          </a:prstGeom>
        </p:spPr>
        <p:txBody>
          <a:bodyPr lIns="0" rIns="0" bIns="0" anchor="t">
            <a:noAutofit/>
          </a:bodyPr>
          <a:lstStyle>
            <a:lvl1pPr>
              <a:defRPr sz="5700">
                <a:solidFill>
                  <a:schemeClr val="tx1"/>
                </a:solidFill>
              </a:defRPr>
            </a:lvl1pPr>
          </a:lstStyle>
          <a:p>
            <a:r>
              <a:rPr lang="en-US"/>
              <a:t>00</a:t>
            </a:r>
            <a:endParaRPr lang="en-GB"/>
          </a:p>
        </p:txBody>
      </p:sp>
      <p:sp>
        <p:nvSpPr>
          <p:cNvPr id="12" name="Text Placeholder 22">
            <a:extLst>
              <a:ext uri="{FF2B5EF4-FFF2-40B4-BE49-F238E27FC236}">
                <a16:creationId xmlns:a16="http://schemas.microsoft.com/office/drawing/2014/main" id="{0317B1CE-321E-AECB-96FC-13002500D0AB}"/>
              </a:ext>
            </a:extLst>
          </p:cNvPr>
          <p:cNvSpPr>
            <a:spLocks noGrp="1"/>
          </p:cNvSpPr>
          <p:nvPr>
            <p:ph type="body" sz="quarter" idx="20" hasCustomPrompt="1"/>
          </p:nvPr>
        </p:nvSpPr>
        <p:spPr>
          <a:xfrm>
            <a:off x="1620000" y="302400"/>
            <a:ext cx="10002727" cy="900111"/>
          </a:xfrm>
          <a:prstGeom prst="rect">
            <a:avLst/>
          </a:prstGeom>
        </p:spPr>
        <p:txBody>
          <a:bodyPr lIns="0" tIns="0" rIns="0" bIns="0">
            <a:noAutofit/>
          </a:bodyPr>
          <a:lstStyle>
            <a:lvl1pPr>
              <a:lnSpc>
                <a:spcPct val="90000"/>
              </a:lnSpc>
              <a:defRPr sz="5700" b="1">
                <a:solidFill>
                  <a:schemeClr val="tx1"/>
                </a:solidFill>
                <a:latin typeface="+mj-lt"/>
              </a:defRPr>
            </a:lvl1pPr>
          </a:lstStyle>
          <a:p>
            <a:pPr lvl="0"/>
            <a:r>
              <a:rPr lang="en-US"/>
              <a:t>Chapter title</a:t>
            </a:r>
            <a:endParaRPr lang="en-GB"/>
          </a:p>
        </p:txBody>
      </p:sp>
    </p:spTree>
    <p:extLst>
      <p:ext uri="{BB962C8B-B14F-4D97-AF65-F5344CB8AC3E}">
        <p14:creationId xmlns:p14="http://schemas.microsoft.com/office/powerpoint/2010/main" val="33315390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Chapter 1">
    <p:bg>
      <p:bgPr>
        <a:solidFill>
          <a:schemeClr val="bg1"/>
        </a:solidFill>
        <a:effectLst/>
      </p:bgPr>
    </p:bg>
    <p:spTree>
      <p:nvGrpSpPr>
        <p:cNvPr id="1" name=""/>
        <p:cNvGrpSpPr/>
        <p:nvPr/>
      </p:nvGrpSpPr>
      <p:grpSpPr>
        <a:xfrm>
          <a:off x="0" y="0"/>
          <a:ext cx="0" cy="0"/>
          <a:chOff x="0" y="0"/>
          <a:chExt cx="0" cy="0"/>
        </a:xfrm>
      </p:grpSpPr>
      <p:pic>
        <p:nvPicPr>
          <p:cNvPr id="3" name="Picture Placeholder 10" descr="A close-up of a person's face&#10;&#10;AI-generated content may be incorrect.">
            <a:extLst>
              <a:ext uri="{FF2B5EF4-FFF2-40B4-BE49-F238E27FC236}">
                <a16:creationId xmlns:a16="http://schemas.microsoft.com/office/drawing/2014/main" id="{D5A53966-A249-CED4-831E-95A0B6650C5A}"/>
              </a:ext>
            </a:extLst>
          </p:cNvPr>
          <p:cNvPicPr>
            <a:picLocks noChangeAspect="1"/>
          </p:cNvPicPr>
          <p:nvPr userDrawn="1"/>
        </p:nvPicPr>
        <p:blipFill>
          <a:blip r:embed="rId2"/>
          <a:srcRect/>
          <a:stretch>
            <a:fillRect/>
          </a:stretch>
        </p:blipFill>
        <p:spPr>
          <a:xfrm>
            <a:off x="0" y="2"/>
            <a:ext cx="12191997" cy="6857998"/>
          </a:xfrm>
          <a:prstGeom prst="rect">
            <a:avLst/>
          </a:prstGeom>
        </p:spPr>
      </p:pic>
      <p:pic>
        <p:nvPicPr>
          <p:cNvPr id="4" name="Picture 12">
            <a:extLst>
              <a:ext uri="{FF2B5EF4-FFF2-40B4-BE49-F238E27FC236}">
                <a16:creationId xmlns:a16="http://schemas.microsoft.com/office/drawing/2014/main" id="{B4752251-FCFB-D63E-E0C1-34F8E4143052}"/>
              </a:ext>
            </a:extLst>
          </p:cNvPr>
          <p:cNvPicPr>
            <a:picLocks noChangeAspect="1"/>
          </p:cNvPicPr>
          <p:nvPr userDrawn="1"/>
        </p:nvPicPr>
        <p:blipFill>
          <a:blip r:embed="rId3">
            <a:extLst>
              <a:ext uri="{96DAC541-7B7A-43D3-8B79-37D633B846F1}">
                <asvg:svgBlip xmlns:asvg="http://schemas.microsoft.com/office/drawing/2016/SVG/main" r:embed="rId4"/>
              </a:ext>
            </a:extLst>
          </a:blip>
          <a:srcRect/>
          <a:stretch/>
        </p:blipFill>
        <p:spPr>
          <a:xfrm>
            <a:off x="9532948" y="6208276"/>
            <a:ext cx="2510023" cy="485060"/>
          </a:xfrm>
          <a:prstGeom prst="rect">
            <a:avLst/>
          </a:prstGeom>
        </p:spPr>
      </p:pic>
      <p:sp>
        <p:nvSpPr>
          <p:cNvPr id="2" name="TextBox 1">
            <a:extLst>
              <a:ext uri="{FF2B5EF4-FFF2-40B4-BE49-F238E27FC236}">
                <a16:creationId xmlns:a16="http://schemas.microsoft.com/office/drawing/2014/main" id="{9E09AFF3-9E65-0181-6F09-6D8A51EF75E3}"/>
              </a:ext>
            </a:extLst>
          </p:cNvPr>
          <p:cNvSpPr txBox="1"/>
          <p:nvPr userDrawn="1"/>
        </p:nvSpPr>
        <p:spPr>
          <a:xfrm>
            <a:off x="640800" y="6432239"/>
            <a:ext cx="4245429" cy="146194"/>
          </a:xfrm>
          <a:prstGeom prst="rect">
            <a:avLst/>
          </a:prstGeom>
          <a:noFill/>
        </p:spPr>
        <p:txBody>
          <a:bodyPr wrap="square" lIns="0" tIns="0" rIns="0" bIns="0" rtlCol="0" anchor="ctr" anchorCtr="0">
            <a:spAutoFit/>
          </a:bodyPr>
          <a:lstStyle/>
          <a:p>
            <a:r>
              <a:rPr lang="en-US" sz="950" b="1" spc="10">
                <a:solidFill>
                  <a:schemeClr val="bg1"/>
                </a:solidFill>
              </a:rPr>
              <a:t>Peptides</a:t>
            </a:r>
            <a:r>
              <a:rPr lang="en-US" sz="950" spc="-20">
                <a:solidFill>
                  <a:srgbClr val="CCBCB8"/>
                </a:solidFill>
              </a:rPr>
              <a:t> | </a:t>
            </a:r>
            <a:r>
              <a:rPr lang="en-US" sz="950" spc="10">
                <a:solidFill>
                  <a:schemeClr val="bg1"/>
                </a:solidFill>
              </a:rPr>
              <a:t>Pharma-inspired skincare</a:t>
            </a:r>
          </a:p>
        </p:txBody>
      </p:sp>
      <p:sp>
        <p:nvSpPr>
          <p:cNvPr id="5" name="Slide Number Placeholder 1">
            <a:extLst>
              <a:ext uri="{FF2B5EF4-FFF2-40B4-BE49-F238E27FC236}">
                <a16:creationId xmlns:a16="http://schemas.microsoft.com/office/drawing/2014/main" id="{E1DE4878-5E71-CD9F-D2F7-FFB55D94AB2B}"/>
              </a:ext>
            </a:extLst>
          </p:cNvPr>
          <p:cNvSpPr>
            <a:spLocks noGrp="1"/>
          </p:cNvSpPr>
          <p:nvPr>
            <p:ph type="sldNum" sz="quarter" idx="10"/>
          </p:nvPr>
        </p:nvSpPr>
        <p:spPr>
          <a:xfrm>
            <a:off x="302400" y="6450806"/>
            <a:ext cx="1040625" cy="109061"/>
          </a:xfrm>
        </p:spPr>
        <p:txBody>
          <a:bodyPr/>
          <a:lstStyle>
            <a:lvl1pPr>
              <a:defRPr>
                <a:solidFill>
                  <a:schemeClr val="bg1"/>
                </a:solidFill>
              </a:defRPr>
            </a:lvl1pPr>
          </a:lstStyle>
          <a:p>
            <a:fld id="{5BA3E189-2F3A-42E5-B572-3520703B6186}" type="slidenum">
              <a:rPr lang="en-GB" smtClean="0"/>
              <a:pPr/>
              <a:t>‹#›</a:t>
            </a:fld>
            <a:endParaRPr lang="en-GB"/>
          </a:p>
        </p:txBody>
      </p:sp>
      <p:sp>
        <p:nvSpPr>
          <p:cNvPr id="7" name="Title 1">
            <a:extLst>
              <a:ext uri="{FF2B5EF4-FFF2-40B4-BE49-F238E27FC236}">
                <a16:creationId xmlns:a16="http://schemas.microsoft.com/office/drawing/2014/main" id="{2FC8D168-3960-B64E-9AE3-858A9F6D4A17}"/>
              </a:ext>
            </a:extLst>
          </p:cNvPr>
          <p:cNvSpPr>
            <a:spLocks noGrp="1"/>
          </p:cNvSpPr>
          <p:nvPr>
            <p:ph type="title" hasCustomPrompt="1"/>
          </p:nvPr>
        </p:nvSpPr>
        <p:spPr>
          <a:xfrm>
            <a:off x="302401" y="302400"/>
            <a:ext cx="1362073" cy="900111"/>
          </a:xfrm>
          <a:prstGeom prst="rect">
            <a:avLst/>
          </a:prstGeom>
        </p:spPr>
        <p:txBody>
          <a:bodyPr lIns="0" tIns="0" rIns="0" bIns="0" anchor="t">
            <a:noAutofit/>
          </a:bodyPr>
          <a:lstStyle>
            <a:lvl1pPr>
              <a:defRPr sz="5700">
                <a:solidFill>
                  <a:schemeClr val="bg1"/>
                </a:solidFill>
              </a:defRPr>
            </a:lvl1pPr>
          </a:lstStyle>
          <a:p>
            <a:r>
              <a:rPr lang="en-US"/>
              <a:t>00</a:t>
            </a:r>
            <a:endParaRPr lang="en-GB"/>
          </a:p>
        </p:txBody>
      </p:sp>
      <p:sp>
        <p:nvSpPr>
          <p:cNvPr id="8" name="Text Placeholder 22">
            <a:extLst>
              <a:ext uri="{FF2B5EF4-FFF2-40B4-BE49-F238E27FC236}">
                <a16:creationId xmlns:a16="http://schemas.microsoft.com/office/drawing/2014/main" id="{7419FC9C-CDBE-1643-807A-4EACAA84AD8B}"/>
              </a:ext>
            </a:extLst>
          </p:cNvPr>
          <p:cNvSpPr>
            <a:spLocks noGrp="1"/>
          </p:cNvSpPr>
          <p:nvPr>
            <p:ph type="body" sz="quarter" idx="20" hasCustomPrompt="1"/>
          </p:nvPr>
        </p:nvSpPr>
        <p:spPr>
          <a:xfrm>
            <a:off x="302400" y="1222276"/>
            <a:ext cx="10002727" cy="900111"/>
          </a:xfrm>
          <a:prstGeom prst="rect">
            <a:avLst/>
          </a:prstGeom>
        </p:spPr>
        <p:txBody>
          <a:bodyPr lIns="0" tIns="0" rIns="0" bIns="0">
            <a:noAutofit/>
          </a:bodyPr>
          <a:lstStyle>
            <a:lvl1pPr>
              <a:lnSpc>
                <a:spcPct val="90000"/>
              </a:lnSpc>
              <a:defRPr sz="5700" b="1">
                <a:solidFill>
                  <a:schemeClr val="bg1"/>
                </a:solidFill>
                <a:latin typeface="+mj-lt"/>
              </a:defRPr>
            </a:lvl1pPr>
          </a:lstStyle>
          <a:p>
            <a:pPr lvl="0"/>
            <a:r>
              <a:rPr lang="en-US"/>
              <a:t>Chapter title</a:t>
            </a:r>
            <a:endParaRPr lang="en-GB"/>
          </a:p>
        </p:txBody>
      </p:sp>
    </p:spTree>
    <p:extLst>
      <p:ext uri="{BB962C8B-B14F-4D97-AF65-F5344CB8AC3E}">
        <p14:creationId xmlns:p14="http://schemas.microsoft.com/office/powerpoint/2010/main" val="39447966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Chapter 6">
    <p:bg>
      <p:bgPr>
        <a:solidFill>
          <a:srgbClr val="CCBCB8"/>
        </a:solidFill>
        <a:effectLst/>
      </p:bgPr>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lvl1pPr>
              <a:defRPr>
                <a:solidFill>
                  <a:schemeClr val="tx1"/>
                </a:solidFill>
              </a:defRPr>
            </a:lvl1pPr>
          </a:lstStyle>
          <a:p>
            <a:fld id="{5BA3E189-2F3A-42E5-B572-3520703B6186}" type="slidenum">
              <a:rPr lang="en-GB" smtClean="0"/>
              <a:pPr/>
              <a:t>‹#›</a:t>
            </a:fld>
            <a:endParaRPr lang="en-GB"/>
          </a:p>
        </p:txBody>
      </p:sp>
      <p:pic>
        <p:nvPicPr>
          <p:cNvPr id="8" name="Picture 12">
            <a:extLst>
              <a:ext uri="{FF2B5EF4-FFF2-40B4-BE49-F238E27FC236}">
                <a16:creationId xmlns:a16="http://schemas.microsoft.com/office/drawing/2014/main" id="{CDB20803-7B17-82B1-4F2F-CB89F0172713}"/>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9532948" y="6208276"/>
            <a:ext cx="2510023" cy="485060"/>
          </a:xfrm>
          <a:prstGeom prst="rect">
            <a:avLst/>
          </a:prstGeom>
        </p:spPr>
      </p:pic>
      <p:sp>
        <p:nvSpPr>
          <p:cNvPr id="9" name="Freeform: Shape 6">
            <a:extLst>
              <a:ext uri="{FF2B5EF4-FFF2-40B4-BE49-F238E27FC236}">
                <a16:creationId xmlns:a16="http://schemas.microsoft.com/office/drawing/2014/main" id="{235EF289-BF94-6C0B-8DBF-100913DA02D3}"/>
              </a:ext>
            </a:extLst>
          </p:cNvPr>
          <p:cNvSpPr>
            <a:spLocks noChangeAspect="1"/>
          </p:cNvSpPr>
          <p:nvPr userDrawn="1"/>
        </p:nvSpPr>
        <p:spPr>
          <a:xfrm>
            <a:off x="9097744" y="1825200"/>
            <a:ext cx="3104022" cy="4104000"/>
          </a:xfrm>
          <a:custGeom>
            <a:avLst/>
            <a:gdLst>
              <a:gd name="connsiteX0" fmla="*/ 2052000 w 3104022"/>
              <a:gd name="connsiteY0" fmla="*/ 0 h 4104000"/>
              <a:gd name="connsiteX1" fmla="*/ 3030105 w 3104022"/>
              <a:gd name="connsiteY1" fmla="*/ 247666 h 4104000"/>
              <a:gd name="connsiteX2" fmla="*/ 3104022 w 3104022"/>
              <a:gd name="connsiteY2" fmla="*/ 292571 h 4104000"/>
              <a:gd name="connsiteX3" fmla="*/ 3104022 w 3104022"/>
              <a:gd name="connsiteY3" fmla="*/ 3811429 h 4104000"/>
              <a:gd name="connsiteX4" fmla="*/ 3030105 w 3104022"/>
              <a:gd name="connsiteY4" fmla="*/ 3856335 h 4104000"/>
              <a:gd name="connsiteX5" fmla="*/ 2052000 w 3104022"/>
              <a:gd name="connsiteY5" fmla="*/ 4104000 h 4104000"/>
              <a:gd name="connsiteX6" fmla="*/ 0 w 3104022"/>
              <a:gd name="connsiteY6" fmla="*/ 2052000 h 4104000"/>
              <a:gd name="connsiteX7" fmla="*/ 2052000 w 3104022"/>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4022" h="4104000">
                <a:moveTo>
                  <a:pt x="2052000" y="0"/>
                </a:moveTo>
                <a:cubicBezTo>
                  <a:pt x="2406153" y="0"/>
                  <a:pt x="2739350" y="89718"/>
                  <a:pt x="3030105" y="247666"/>
                </a:cubicBezTo>
                <a:lnTo>
                  <a:pt x="3104022" y="292571"/>
                </a:lnTo>
                <a:lnTo>
                  <a:pt x="3104022" y="3811429"/>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noFill/>
          <a:ln w="28575">
            <a:solidFill>
              <a:srgbClr val="B3978F"/>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0" name="Oval 9">
            <a:extLst>
              <a:ext uri="{FF2B5EF4-FFF2-40B4-BE49-F238E27FC236}">
                <a16:creationId xmlns:a16="http://schemas.microsoft.com/office/drawing/2014/main" id="{DF4C8D81-BB74-010E-642D-BBE9CCB18FF0}"/>
              </a:ext>
            </a:extLst>
          </p:cNvPr>
          <p:cNvSpPr>
            <a:spLocks noChangeAspect="1"/>
          </p:cNvSpPr>
          <p:nvPr userDrawn="1"/>
        </p:nvSpPr>
        <p:spPr>
          <a:xfrm>
            <a:off x="1664474" y="1824238"/>
            <a:ext cx="4104000" cy="4104000"/>
          </a:xfrm>
          <a:prstGeom prst="ellipse">
            <a:avLst/>
          </a:prstGeom>
          <a:noFill/>
          <a:ln w="28575">
            <a:solidFill>
              <a:srgbClr val="B3978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Freeform: Shape 4">
            <a:extLst>
              <a:ext uri="{FF2B5EF4-FFF2-40B4-BE49-F238E27FC236}">
                <a16:creationId xmlns:a16="http://schemas.microsoft.com/office/drawing/2014/main" id="{8197FE03-BEF0-7798-CFAA-0BD1627E43B9}"/>
              </a:ext>
            </a:extLst>
          </p:cNvPr>
          <p:cNvSpPr>
            <a:spLocks noChangeAspect="1"/>
          </p:cNvSpPr>
          <p:nvPr userDrawn="1"/>
        </p:nvSpPr>
        <p:spPr>
          <a:xfrm>
            <a:off x="-20105" y="1824238"/>
            <a:ext cx="2679169" cy="4104000"/>
          </a:xfrm>
          <a:custGeom>
            <a:avLst/>
            <a:gdLst>
              <a:gd name="connsiteX0" fmla="*/ 627169 w 2679169"/>
              <a:gd name="connsiteY0" fmla="*/ 0 h 4104000"/>
              <a:gd name="connsiteX1" fmla="*/ 2679169 w 2679169"/>
              <a:gd name="connsiteY1" fmla="*/ 2052000 h 4104000"/>
              <a:gd name="connsiteX2" fmla="*/ 627169 w 2679169"/>
              <a:gd name="connsiteY2" fmla="*/ 4104000 h 4104000"/>
              <a:gd name="connsiteX3" fmla="*/ 16967 w 2679169"/>
              <a:gd name="connsiteY3" fmla="*/ 4011746 h 4104000"/>
              <a:gd name="connsiteX4" fmla="*/ 0 w 2679169"/>
              <a:gd name="connsiteY4" fmla="*/ 4005536 h 4104000"/>
              <a:gd name="connsiteX5" fmla="*/ 0 w 2679169"/>
              <a:gd name="connsiteY5" fmla="*/ 98464 h 4104000"/>
              <a:gd name="connsiteX6" fmla="*/ 16967 w 2679169"/>
              <a:gd name="connsiteY6" fmla="*/ 92254 h 4104000"/>
              <a:gd name="connsiteX7" fmla="*/ 627169 w 2679169"/>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9169" h="4104000">
                <a:moveTo>
                  <a:pt x="627169" y="0"/>
                </a:moveTo>
                <a:cubicBezTo>
                  <a:pt x="1760457" y="0"/>
                  <a:pt x="2679169" y="918712"/>
                  <a:pt x="2679169" y="2052000"/>
                </a:cubicBezTo>
                <a:cubicBezTo>
                  <a:pt x="2679169" y="3185288"/>
                  <a:pt x="1760457" y="4104000"/>
                  <a:pt x="627169" y="4104000"/>
                </a:cubicBezTo>
                <a:cubicBezTo>
                  <a:pt x="414678" y="4104000"/>
                  <a:pt x="209730" y="4071702"/>
                  <a:pt x="16967" y="4011746"/>
                </a:cubicBezTo>
                <a:lnTo>
                  <a:pt x="0" y="4005536"/>
                </a:lnTo>
                <a:lnTo>
                  <a:pt x="0" y="98464"/>
                </a:lnTo>
                <a:lnTo>
                  <a:pt x="16967" y="92254"/>
                </a:lnTo>
                <a:cubicBezTo>
                  <a:pt x="209730" y="32299"/>
                  <a:pt x="414678" y="0"/>
                  <a:pt x="627169" y="0"/>
                </a:cubicBezTo>
                <a:close/>
              </a:path>
            </a:pathLst>
          </a:custGeom>
          <a:noFill/>
          <a:ln w="28575">
            <a:solidFill>
              <a:srgbClr val="B3978F"/>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3" name="Title 1">
            <a:extLst>
              <a:ext uri="{FF2B5EF4-FFF2-40B4-BE49-F238E27FC236}">
                <a16:creationId xmlns:a16="http://schemas.microsoft.com/office/drawing/2014/main" id="{D50B8EF8-0842-A143-BFCD-461F748F900B}"/>
              </a:ext>
            </a:extLst>
          </p:cNvPr>
          <p:cNvSpPr>
            <a:spLocks noGrp="1"/>
          </p:cNvSpPr>
          <p:nvPr>
            <p:ph type="title" hasCustomPrompt="1"/>
          </p:nvPr>
        </p:nvSpPr>
        <p:spPr>
          <a:xfrm>
            <a:off x="302401" y="302400"/>
            <a:ext cx="1362073" cy="900111"/>
          </a:xfrm>
          <a:prstGeom prst="rect">
            <a:avLst/>
          </a:prstGeom>
        </p:spPr>
        <p:txBody>
          <a:bodyPr lIns="0" tIns="0" rIns="0" bIns="0" anchor="t">
            <a:noAutofit/>
          </a:bodyPr>
          <a:lstStyle>
            <a:lvl1pPr>
              <a:defRPr sz="5700">
                <a:solidFill>
                  <a:schemeClr val="tx1"/>
                </a:solidFill>
              </a:defRPr>
            </a:lvl1pPr>
          </a:lstStyle>
          <a:p>
            <a:r>
              <a:rPr lang="en-US"/>
              <a:t>00</a:t>
            </a:r>
            <a:endParaRPr lang="en-GB"/>
          </a:p>
        </p:txBody>
      </p:sp>
      <p:sp>
        <p:nvSpPr>
          <p:cNvPr id="14" name="Text Placeholder 22">
            <a:extLst>
              <a:ext uri="{FF2B5EF4-FFF2-40B4-BE49-F238E27FC236}">
                <a16:creationId xmlns:a16="http://schemas.microsoft.com/office/drawing/2014/main" id="{C77B3564-F9D9-344B-BD09-6262F9CEBAA1}"/>
              </a:ext>
            </a:extLst>
          </p:cNvPr>
          <p:cNvSpPr>
            <a:spLocks noGrp="1"/>
          </p:cNvSpPr>
          <p:nvPr>
            <p:ph type="body" sz="quarter" idx="20" hasCustomPrompt="1"/>
          </p:nvPr>
        </p:nvSpPr>
        <p:spPr>
          <a:xfrm>
            <a:off x="1620000" y="302400"/>
            <a:ext cx="10002727" cy="900111"/>
          </a:xfrm>
          <a:prstGeom prst="rect">
            <a:avLst/>
          </a:prstGeom>
        </p:spPr>
        <p:txBody>
          <a:bodyPr lIns="0" tIns="0" rIns="0" bIns="0">
            <a:noAutofit/>
          </a:bodyPr>
          <a:lstStyle>
            <a:lvl1pPr>
              <a:lnSpc>
                <a:spcPct val="90000"/>
              </a:lnSpc>
              <a:defRPr sz="5700" b="1">
                <a:solidFill>
                  <a:schemeClr val="tx1"/>
                </a:solidFill>
                <a:latin typeface="+mj-lt"/>
              </a:defRPr>
            </a:lvl1pPr>
          </a:lstStyle>
          <a:p>
            <a:pPr lvl="0"/>
            <a:r>
              <a:rPr lang="en-US"/>
              <a:t>Chapter title</a:t>
            </a:r>
            <a:endParaRPr lang="en-GB"/>
          </a:p>
        </p:txBody>
      </p:sp>
    </p:spTree>
    <p:extLst>
      <p:ext uri="{BB962C8B-B14F-4D97-AF65-F5344CB8AC3E}">
        <p14:creationId xmlns:p14="http://schemas.microsoft.com/office/powerpoint/2010/main" val="116315526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1_Chapter 6">
    <p:bg>
      <p:bgPr>
        <a:solidFill>
          <a:srgbClr val="B3978F"/>
        </a:solidFill>
        <a:effectLst/>
      </p:bgPr>
    </p:bg>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CCA9ED55-667A-38AA-6A0F-2C5DD07426B5}"/>
              </a:ext>
            </a:extLst>
          </p:cNvPr>
          <p:cNvSpPr>
            <a:spLocks noGrp="1"/>
          </p:cNvSpPr>
          <p:nvPr>
            <p:ph type="title" hasCustomPrompt="1"/>
          </p:nvPr>
        </p:nvSpPr>
        <p:spPr>
          <a:xfrm>
            <a:off x="302401" y="302400"/>
            <a:ext cx="1362073" cy="900111"/>
          </a:xfrm>
          <a:prstGeom prst="rect">
            <a:avLst/>
          </a:prstGeom>
        </p:spPr>
        <p:txBody>
          <a:bodyPr lIns="0" tIns="0" rIns="0" bIns="0" anchor="t">
            <a:noAutofit/>
          </a:bodyPr>
          <a:lstStyle>
            <a:lvl1pPr>
              <a:defRPr sz="5700">
                <a:solidFill>
                  <a:schemeClr val="bg1"/>
                </a:solidFill>
              </a:defRPr>
            </a:lvl1pPr>
          </a:lstStyle>
          <a:p>
            <a:r>
              <a:rPr lang="en-US"/>
              <a:t>00</a:t>
            </a:r>
            <a:endParaRPr lang="en-GB"/>
          </a:p>
        </p:txBody>
      </p:sp>
      <p:sp>
        <p:nvSpPr>
          <p:cNvPr id="14" name="Text Placeholder 22">
            <a:extLst>
              <a:ext uri="{FF2B5EF4-FFF2-40B4-BE49-F238E27FC236}">
                <a16:creationId xmlns:a16="http://schemas.microsoft.com/office/drawing/2014/main" id="{81FBAB09-0439-8D44-961A-A58BB6D1C141}"/>
              </a:ext>
            </a:extLst>
          </p:cNvPr>
          <p:cNvSpPr>
            <a:spLocks noGrp="1"/>
          </p:cNvSpPr>
          <p:nvPr>
            <p:ph type="body" sz="quarter" idx="21" hasCustomPrompt="1"/>
          </p:nvPr>
        </p:nvSpPr>
        <p:spPr>
          <a:xfrm>
            <a:off x="1620000" y="302400"/>
            <a:ext cx="10002727" cy="900111"/>
          </a:xfrm>
          <a:prstGeom prst="rect">
            <a:avLst/>
          </a:prstGeom>
        </p:spPr>
        <p:txBody>
          <a:bodyPr lIns="0" tIns="0" rIns="0" bIns="0">
            <a:noAutofit/>
          </a:bodyPr>
          <a:lstStyle>
            <a:lvl1pPr>
              <a:lnSpc>
                <a:spcPct val="90000"/>
              </a:lnSpc>
              <a:defRPr sz="5700" b="1">
                <a:solidFill>
                  <a:schemeClr val="bg1"/>
                </a:solidFill>
                <a:latin typeface="+mj-lt"/>
              </a:defRPr>
            </a:lvl1pPr>
          </a:lstStyle>
          <a:p>
            <a:pPr lvl="0"/>
            <a:r>
              <a:rPr lang="en-US"/>
              <a:t>Chapter title</a:t>
            </a:r>
            <a:endParaRPr lang="en-GB"/>
          </a:p>
        </p:txBody>
      </p:sp>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lvl1pPr>
              <a:defRPr>
                <a:solidFill>
                  <a:schemeClr val="bg1"/>
                </a:solidFill>
              </a:defRPr>
            </a:lvl1pPr>
          </a:lstStyle>
          <a:p>
            <a:fld id="{5BA3E189-2F3A-42E5-B572-3520703B6186}" type="slidenum">
              <a:rPr lang="en-GB" smtClean="0"/>
              <a:pPr/>
              <a:t>‹#›</a:t>
            </a:fld>
            <a:endParaRPr lang="en-GB"/>
          </a:p>
        </p:txBody>
      </p:sp>
      <p:pic>
        <p:nvPicPr>
          <p:cNvPr id="7" name="Picture 12">
            <a:extLst>
              <a:ext uri="{FF2B5EF4-FFF2-40B4-BE49-F238E27FC236}">
                <a16:creationId xmlns:a16="http://schemas.microsoft.com/office/drawing/2014/main" id="{BDE5DF7B-A532-E24D-907A-A857D38AAB69}"/>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9532948" y="6208276"/>
            <a:ext cx="2510023" cy="485060"/>
          </a:xfrm>
          <a:prstGeom prst="rect">
            <a:avLst/>
          </a:prstGeom>
        </p:spPr>
      </p:pic>
      <p:grpSp>
        <p:nvGrpSpPr>
          <p:cNvPr id="8" name="Group 7">
            <a:extLst>
              <a:ext uri="{FF2B5EF4-FFF2-40B4-BE49-F238E27FC236}">
                <a16:creationId xmlns:a16="http://schemas.microsoft.com/office/drawing/2014/main" id="{5456F30F-D5FF-246E-1AF0-BB517836AD61}"/>
              </a:ext>
            </a:extLst>
          </p:cNvPr>
          <p:cNvGrpSpPr/>
          <p:nvPr userDrawn="1"/>
        </p:nvGrpSpPr>
        <p:grpSpPr>
          <a:xfrm>
            <a:off x="-20105" y="1824238"/>
            <a:ext cx="12221871" cy="4104962"/>
            <a:chOff x="-20105" y="1824238"/>
            <a:chExt cx="12221871" cy="4104962"/>
          </a:xfrm>
        </p:grpSpPr>
        <p:sp>
          <p:nvSpPr>
            <p:cNvPr id="3" name="Freeform: Shape 6">
              <a:extLst>
                <a:ext uri="{FF2B5EF4-FFF2-40B4-BE49-F238E27FC236}">
                  <a16:creationId xmlns:a16="http://schemas.microsoft.com/office/drawing/2014/main" id="{BFE4E0CF-2306-E398-D3C0-38DBAF97B7E0}"/>
                </a:ext>
              </a:extLst>
            </p:cNvPr>
            <p:cNvSpPr>
              <a:spLocks noChangeAspect="1"/>
            </p:cNvSpPr>
            <p:nvPr userDrawn="1"/>
          </p:nvSpPr>
          <p:spPr>
            <a:xfrm>
              <a:off x="9097744" y="1825200"/>
              <a:ext cx="3104022" cy="4104000"/>
            </a:xfrm>
            <a:custGeom>
              <a:avLst/>
              <a:gdLst>
                <a:gd name="connsiteX0" fmla="*/ 2052000 w 3104022"/>
                <a:gd name="connsiteY0" fmla="*/ 0 h 4104000"/>
                <a:gd name="connsiteX1" fmla="*/ 3030105 w 3104022"/>
                <a:gd name="connsiteY1" fmla="*/ 247666 h 4104000"/>
                <a:gd name="connsiteX2" fmla="*/ 3104022 w 3104022"/>
                <a:gd name="connsiteY2" fmla="*/ 292571 h 4104000"/>
                <a:gd name="connsiteX3" fmla="*/ 3104022 w 3104022"/>
                <a:gd name="connsiteY3" fmla="*/ 3811429 h 4104000"/>
                <a:gd name="connsiteX4" fmla="*/ 3030105 w 3104022"/>
                <a:gd name="connsiteY4" fmla="*/ 3856335 h 4104000"/>
                <a:gd name="connsiteX5" fmla="*/ 2052000 w 3104022"/>
                <a:gd name="connsiteY5" fmla="*/ 4104000 h 4104000"/>
                <a:gd name="connsiteX6" fmla="*/ 0 w 3104022"/>
                <a:gd name="connsiteY6" fmla="*/ 2052000 h 4104000"/>
                <a:gd name="connsiteX7" fmla="*/ 2052000 w 3104022"/>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4022" h="4104000">
                  <a:moveTo>
                    <a:pt x="2052000" y="0"/>
                  </a:moveTo>
                  <a:cubicBezTo>
                    <a:pt x="2406153" y="0"/>
                    <a:pt x="2739350" y="89718"/>
                    <a:pt x="3030105" y="247666"/>
                  </a:cubicBezTo>
                  <a:lnTo>
                    <a:pt x="3104022" y="292571"/>
                  </a:lnTo>
                  <a:lnTo>
                    <a:pt x="3104022" y="3811429"/>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noFill/>
            <a:ln w="28575">
              <a:solidFill>
                <a:srgbClr val="CCBCB8"/>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4" name="Oval 3">
              <a:extLst>
                <a:ext uri="{FF2B5EF4-FFF2-40B4-BE49-F238E27FC236}">
                  <a16:creationId xmlns:a16="http://schemas.microsoft.com/office/drawing/2014/main" id="{49E205EA-6865-3EF9-5391-09F55F6C65BF}"/>
                </a:ext>
              </a:extLst>
            </p:cNvPr>
            <p:cNvSpPr>
              <a:spLocks noChangeAspect="1"/>
            </p:cNvSpPr>
            <p:nvPr userDrawn="1"/>
          </p:nvSpPr>
          <p:spPr>
            <a:xfrm>
              <a:off x="1664474" y="1824238"/>
              <a:ext cx="4104000" cy="4104000"/>
            </a:xfrm>
            <a:prstGeom prst="ellipse">
              <a:avLst/>
            </a:prstGeom>
            <a:noFill/>
            <a:ln w="28575">
              <a:solidFill>
                <a:srgbClr val="CCB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Freeform: Shape 4">
              <a:extLst>
                <a:ext uri="{FF2B5EF4-FFF2-40B4-BE49-F238E27FC236}">
                  <a16:creationId xmlns:a16="http://schemas.microsoft.com/office/drawing/2014/main" id="{5840E364-2632-E99E-B5CE-FEA3AC84F7CA}"/>
                </a:ext>
              </a:extLst>
            </p:cNvPr>
            <p:cNvSpPr>
              <a:spLocks noChangeAspect="1"/>
            </p:cNvSpPr>
            <p:nvPr userDrawn="1"/>
          </p:nvSpPr>
          <p:spPr>
            <a:xfrm>
              <a:off x="-20105" y="1824238"/>
              <a:ext cx="2679169" cy="4104000"/>
            </a:xfrm>
            <a:custGeom>
              <a:avLst/>
              <a:gdLst>
                <a:gd name="connsiteX0" fmla="*/ 627169 w 2679169"/>
                <a:gd name="connsiteY0" fmla="*/ 0 h 4104000"/>
                <a:gd name="connsiteX1" fmla="*/ 2679169 w 2679169"/>
                <a:gd name="connsiteY1" fmla="*/ 2052000 h 4104000"/>
                <a:gd name="connsiteX2" fmla="*/ 627169 w 2679169"/>
                <a:gd name="connsiteY2" fmla="*/ 4104000 h 4104000"/>
                <a:gd name="connsiteX3" fmla="*/ 16967 w 2679169"/>
                <a:gd name="connsiteY3" fmla="*/ 4011746 h 4104000"/>
                <a:gd name="connsiteX4" fmla="*/ 0 w 2679169"/>
                <a:gd name="connsiteY4" fmla="*/ 4005536 h 4104000"/>
                <a:gd name="connsiteX5" fmla="*/ 0 w 2679169"/>
                <a:gd name="connsiteY5" fmla="*/ 98464 h 4104000"/>
                <a:gd name="connsiteX6" fmla="*/ 16967 w 2679169"/>
                <a:gd name="connsiteY6" fmla="*/ 92254 h 4104000"/>
                <a:gd name="connsiteX7" fmla="*/ 627169 w 2679169"/>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9169" h="4104000">
                  <a:moveTo>
                    <a:pt x="627169" y="0"/>
                  </a:moveTo>
                  <a:cubicBezTo>
                    <a:pt x="1760457" y="0"/>
                    <a:pt x="2679169" y="918712"/>
                    <a:pt x="2679169" y="2052000"/>
                  </a:cubicBezTo>
                  <a:cubicBezTo>
                    <a:pt x="2679169" y="3185288"/>
                    <a:pt x="1760457" y="4104000"/>
                    <a:pt x="627169" y="4104000"/>
                  </a:cubicBezTo>
                  <a:cubicBezTo>
                    <a:pt x="414678" y="4104000"/>
                    <a:pt x="209730" y="4071702"/>
                    <a:pt x="16967" y="4011746"/>
                  </a:cubicBezTo>
                  <a:lnTo>
                    <a:pt x="0" y="4005536"/>
                  </a:lnTo>
                  <a:lnTo>
                    <a:pt x="0" y="98464"/>
                  </a:lnTo>
                  <a:lnTo>
                    <a:pt x="16967" y="92254"/>
                  </a:lnTo>
                  <a:cubicBezTo>
                    <a:pt x="209730" y="32299"/>
                    <a:pt x="414678" y="0"/>
                    <a:pt x="627169" y="0"/>
                  </a:cubicBezTo>
                  <a:close/>
                </a:path>
              </a:pathLst>
            </a:custGeom>
            <a:noFill/>
            <a:ln w="28575">
              <a:solidFill>
                <a:srgbClr val="CCBCB8"/>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grpSp>
      <p:sp>
        <p:nvSpPr>
          <p:cNvPr id="9" name="TextBox 8">
            <a:extLst>
              <a:ext uri="{FF2B5EF4-FFF2-40B4-BE49-F238E27FC236}">
                <a16:creationId xmlns:a16="http://schemas.microsoft.com/office/drawing/2014/main" id="{96CA01C8-B0F3-C6EF-970F-3C3FE78CA5A9}"/>
              </a:ext>
            </a:extLst>
          </p:cNvPr>
          <p:cNvSpPr txBox="1"/>
          <p:nvPr userDrawn="1"/>
        </p:nvSpPr>
        <p:spPr>
          <a:xfrm>
            <a:off x="640800" y="6433200"/>
            <a:ext cx="4245429" cy="146194"/>
          </a:xfrm>
          <a:prstGeom prst="rect">
            <a:avLst/>
          </a:prstGeom>
          <a:noFill/>
        </p:spPr>
        <p:txBody>
          <a:bodyPr wrap="square" lIns="0" tIns="0" rIns="0" bIns="0" rtlCol="0" anchor="ctr" anchorCtr="0">
            <a:spAutoFit/>
          </a:bodyPr>
          <a:lstStyle/>
          <a:p>
            <a:r>
              <a:rPr lang="en-US" sz="950" b="1" spc="10">
                <a:solidFill>
                  <a:schemeClr val="bg1"/>
                </a:solidFill>
              </a:rPr>
              <a:t>Peptides</a:t>
            </a:r>
            <a:r>
              <a:rPr lang="en-US" sz="950" spc="-20">
                <a:solidFill>
                  <a:srgbClr val="CCBCB8"/>
                </a:solidFill>
              </a:rPr>
              <a:t> | </a:t>
            </a:r>
            <a:r>
              <a:rPr lang="en-US" sz="950" spc="10">
                <a:solidFill>
                  <a:schemeClr val="bg1"/>
                </a:solidFill>
              </a:rPr>
              <a:t>Pharma-inspired skincare</a:t>
            </a:r>
          </a:p>
        </p:txBody>
      </p:sp>
    </p:spTree>
    <p:extLst>
      <p:ext uri="{BB962C8B-B14F-4D97-AF65-F5344CB8AC3E}">
        <p14:creationId xmlns:p14="http://schemas.microsoft.com/office/powerpoint/2010/main" val="14905616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5_Chapter 6">
    <p:bg>
      <p:bgPr>
        <a:solidFill>
          <a:srgbClr val="B3978F"/>
        </a:solidFill>
        <a:effectLst/>
      </p:bgPr>
    </p:bg>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CCA9ED55-667A-38AA-6A0F-2C5DD07426B5}"/>
              </a:ext>
            </a:extLst>
          </p:cNvPr>
          <p:cNvSpPr>
            <a:spLocks noGrp="1"/>
          </p:cNvSpPr>
          <p:nvPr>
            <p:ph type="title" hasCustomPrompt="1"/>
          </p:nvPr>
        </p:nvSpPr>
        <p:spPr>
          <a:xfrm>
            <a:off x="302401" y="302400"/>
            <a:ext cx="1362073" cy="900111"/>
          </a:xfrm>
          <a:prstGeom prst="rect">
            <a:avLst/>
          </a:prstGeom>
        </p:spPr>
        <p:txBody>
          <a:bodyPr lIns="0" tIns="0" rIns="0" bIns="0" anchor="t">
            <a:noAutofit/>
          </a:bodyPr>
          <a:lstStyle>
            <a:lvl1pPr>
              <a:defRPr sz="5700">
                <a:solidFill>
                  <a:schemeClr val="bg1"/>
                </a:solidFill>
              </a:defRPr>
            </a:lvl1pPr>
          </a:lstStyle>
          <a:p>
            <a:r>
              <a:rPr lang="en-US"/>
              <a:t>00</a:t>
            </a:r>
            <a:endParaRPr lang="en-GB"/>
          </a:p>
        </p:txBody>
      </p:sp>
      <p:sp>
        <p:nvSpPr>
          <p:cNvPr id="14" name="Text Placeholder 22">
            <a:extLst>
              <a:ext uri="{FF2B5EF4-FFF2-40B4-BE49-F238E27FC236}">
                <a16:creationId xmlns:a16="http://schemas.microsoft.com/office/drawing/2014/main" id="{81FBAB09-0439-8D44-961A-A58BB6D1C141}"/>
              </a:ext>
            </a:extLst>
          </p:cNvPr>
          <p:cNvSpPr>
            <a:spLocks noGrp="1"/>
          </p:cNvSpPr>
          <p:nvPr>
            <p:ph type="body" sz="quarter" idx="21" hasCustomPrompt="1"/>
          </p:nvPr>
        </p:nvSpPr>
        <p:spPr>
          <a:xfrm>
            <a:off x="1620000" y="302400"/>
            <a:ext cx="10002727" cy="900111"/>
          </a:xfrm>
          <a:prstGeom prst="rect">
            <a:avLst/>
          </a:prstGeom>
        </p:spPr>
        <p:txBody>
          <a:bodyPr lIns="0" tIns="0" rIns="0" bIns="0">
            <a:noAutofit/>
          </a:bodyPr>
          <a:lstStyle>
            <a:lvl1pPr>
              <a:lnSpc>
                <a:spcPct val="90000"/>
              </a:lnSpc>
              <a:defRPr sz="5700" b="1">
                <a:solidFill>
                  <a:schemeClr val="bg1"/>
                </a:solidFill>
                <a:latin typeface="+mj-lt"/>
              </a:defRPr>
            </a:lvl1pPr>
          </a:lstStyle>
          <a:p>
            <a:pPr lvl="0"/>
            <a:r>
              <a:rPr lang="en-US"/>
              <a:t>Chapter title</a:t>
            </a:r>
            <a:endParaRPr lang="en-GB"/>
          </a:p>
        </p:txBody>
      </p:sp>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lvl1pPr>
              <a:defRPr>
                <a:solidFill>
                  <a:schemeClr val="bg1"/>
                </a:solidFill>
              </a:defRPr>
            </a:lvl1pPr>
          </a:lstStyle>
          <a:p>
            <a:fld id="{5BA3E189-2F3A-42E5-B572-3520703B6186}" type="slidenum">
              <a:rPr lang="en-GB" smtClean="0"/>
              <a:pPr/>
              <a:t>‹#›</a:t>
            </a:fld>
            <a:endParaRPr lang="en-GB"/>
          </a:p>
        </p:txBody>
      </p:sp>
      <p:pic>
        <p:nvPicPr>
          <p:cNvPr id="7" name="Picture 12">
            <a:extLst>
              <a:ext uri="{FF2B5EF4-FFF2-40B4-BE49-F238E27FC236}">
                <a16:creationId xmlns:a16="http://schemas.microsoft.com/office/drawing/2014/main" id="{BDE5DF7B-A532-E24D-907A-A857D38AAB69}"/>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9532948" y="6208276"/>
            <a:ext cx="2510023" cy="485060"/>
          </a:xfrm>
          <a:prstGeom prst="rect">
            <a:avLst/>
          </a:prstGeom>
        </p:spPr>
      </p:pic>
      <p:sp>
        <p:nvSpPr>
          <p:cNvPr id="9" name="TextBox 8">
            <a:extLst>
              <a:ext uri="{FF2B5EF4-FFF2-40B4-BE49-F238E27FC236}">
                <a16:creationId xmlns:a16="http://schemas.microsoft.com/office/drawing/2014/main" id="{96CA01C8-B0F3-C6EF-970F-3C3FE78CA5A9}"/>
              </a:ext>
            </a:extLst>
          </p:cNvPr>
          <p:cNvSpPr txBox="1"/>
          <p:nvPr userDrawn="1"/>
        </p:nvSpPr>
        <p:spPr>
          <a:xfrm>
            <a:off x="640800" y="6433200"/>
            <a:ext cx="4245429" cy="146194"/>
          </a:xfrm>
          <a:prstGeom prst="rect">
            <a:avLst/>
          </a:prstGeom>
          <a:noFill/>
        </p:spPr>
        <p:txBody>
          <a:bodyPr wrap="square" lIns="0" tIns="0" rIns="0" bIns="0" rtlCol="0" anchor="ctr" anchorCtr="0">
            <a:spAutoFit/>
          </a:bodyPr>
          <a:lstStyle/>
          <a:p>
            <a:r>
              <a:rPr lang="en-US" sz="950" b="1" spc="10">
                <a:solidFill>
                  <a:schemeClr val="bg1"/>
                </a:solidFill>
              </a:rPr>
              <a:t>Peptides</a:t>
            </a:r>
            <a:r>
              <a:rPr lang="en-US" sz="950" spc="-20">
                <a:solidFill>
                  <a:srgbClr val="CCBCB8"/>
                </a:solidFill>
              </a:rPr>
              <a:t> | </a:t>
            </a:r>
            <a:r>
              <a:rPr lang="en-US" sz="950" spc="10">
                <a:solidFill>
                  <a:schemeClr val="bg1"/>
                </a:solidFill>
              </a:rPr>
              <a:t>Pharma-inspired skincare</a:t>
            </a:r>
          </a:p>
        </p:txBody>
      </p:sp>
    </p:spTree>
    <p:extLst>
      <p:ext uri="{BB962C8B-B14F-4D97-AF65-F5344CB8AC3E}">
        <p14:creationId xmlns:p14="http://schemas.microsoft.com/office/powerpoint/2010/main" val="226034702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2_Chapter 6">
    <p:bg>
      <p:bgPr>
        <a:solidFill>
          <a:srgbClr val="897974"/>
        </a:solidFill>
        <a:effectLst/>
      </p:bgPr>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lvl1pPr>
              <a:defRPr>
                <a:solidFill>
                  <a:schemeClr val="bg1"/>
                </a:solidFill>
              </a:defRPr>
            </a:lvl1pPr>
          </a:lstStyle>
          <a:p>
            <a:fld id="{5BA3E189-2F3A-42E5-B572-3520703B6186}" type="slidenum">
              <a:rPr lang="en-GB" smtClean="0"/>
              <a:pPr/>
              <a:t>‹#›</a:t>
            </a:fld>
            <a:endParaRPr lang="en-GB"/>
          </a:p>
        </p:txBody>
      </p:sp>
      <p:pic>
        <p:nvPicPr>
          <p:cNvPr id="7" name="Picture 12">
            <a:extLst>
              <a:ext uri="{FF2B5EF4-FFF2-40B4-BE49-F238E27FC236}">
                <a16:creationId xmlns:a16="http://schemas.microsoft.com/office/drawing/2014/main" id="{BDE5DF7B-A532-E24D-907A-A857D38AAB69}"/>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9532948" y="6208276"/>
            <a:ext cx="2510023" cy="485060"/>
          </a:xfrm>
          <a:prstGeom prst="rect">
            <a:avLst/>
          </a:prstGeom>
        </p:spPr>
      </p:pic>
      <p:sp>
        <p:nvSpPr>
          <p:cNvPr id="3" name="Freeform: Shape 6">
            <a:extLst>
              <a:ext uri="{FF2B5EF4-FFF2-40B4-BE49-F238E27FC236}">
                <a16:creationId xmlns:a16="http://schemas.microsoft.com/office/drawing/2014/main" id="{41FF1E76-52B9-D1D1-1EE3-90C4E8A21931}"/>
              </a:ext>
            </a:extLst>
          </p:cNvPr>
          <p:cNvSpPr>
            <a:spLocks noChangeAspect="1"/>
          </p:cNvSpPr>
          <p:nvPr userDrawn="1"/>
        </p:nvSpPr>
        <p:spPr>
          <a:xfrm>
            <a:off x="9097744" y="1825200"/>
            <a:ext cx="3104022" cy="4104000"/>
          </a:xfrm>
          <a:custGeom>
            <a:avLst/>
            <a:gdLst>
              <a:gd name="connsiteX0" fmla="*/ 2052000 w 3104022"/>
              <a:gd name="connsiteY0" fmla="*/ 0 h 4104000"/>
              <a:gd name="connsiteX1" fmla="*/ 3030105 w 3104022"/>
              <a:gd name="connsiteY1" fmla="*/ 247666 h 4104000"/>
              <a:gd name="connsiteX2" fmla="*/ 3104022 w 3104022"/>
              <a:gd name="connsiteY2" fmla="*/ 292571 h 4104000"/>
              <a:gd name="connsiteX3" fmla="*/ 3104022 w 3104022"/>
              <a:gd name="connsiteY3" fmla="*/ 3811429 h 4104000"/>
              <a:gd name="connsiteX4" fmla="*/ 3030105 w 3104022"/>
              <a:gd name="connsiteY4" fmla="*/ 3856335 h 4104000"/>
              <a:gd name="connsiteX5" fmla="*/ 2052000 w 3104022"/>
              <a:gd name="connsiteY5" fmla="*/ 4104000 h 4104000"/>
              <a:gd name="connsiteX6" fmla="*/ 0 w 3104022"/>
              <a:gd name="connsiteY6" fmla="*/ 2052000 h 4104000"/>
              <a:gd name="connsiteX7" fmla="*/ 2052000 w 3104022"/>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4022" h="4104000">
                <a:moveTo>
                  <a:pt x="2052000" y="0"/>
                </a:moveTo>
                <a:cubicBezTo>
                  <a:pt x="2406153" y="0"/>
                  <a:pt x="2739350" y="89718"/>
                  <a:pt x="3030105" y="247666"/>
                </a:cubicBezTo>
                <a:lnTo>
                  <a:pt x="3104022" y="292571"/>
                </a:lnTo>
                <a:lnTo>
                  <a:pt x="3104022" y="3811429"/>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noFill/>
          <a:ln w="28575">
            <a:solidFill>
              <a:srgbClr val="4D3C35"/>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4" name="Oval 3">
            <a:extLst>
              <a:ext uri="{FF2B5EF4-FFF2-40B4-BE49-F238E27FC236}">
                <a16:creationId xmlns:a16="http://schemas.microsoft.com/office/drawing/2014/main" id="{1D20A42C-ACCA-8225-DB47-1EDFF98F7245}"/>
              </a:ext>
            </a:extLst>
          </p:cNvPr>
          <p:cNvSpPr>
            <a:spLocks noChangeAspect="1"/>
          </p:cNvSpPr>
          <p:nvPr userDrawn="1"/>
        </p:nvSpPr>
        <p:spPr>
          <a:xfrm>
            <a:off x="1664474" y="1824238"/>
            <a:ext cx="4104000" cy="4104000"/>
          </a:xfrm>
          <a:prstGeom prst="ellipse">
            <a:avLst/>
          </a:prstGeom>
          <a:noFill/>
          <a:ln w="28575">
            <a:solidFill>
              <a:srgbClr val="4D3C3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Freeform: Shape 4">
            <a:extLst>
              <a:ext uri="{FF2B5EF4-FFF2-40B4-BE49-F238E27FC236}">
                <a16:creationId xmlns:a16="http://schemas.microsoft.com/office/drawing/2014/main" id="{DD380FB0-80D6-6FCD-6612-E8DACC70A7E2}"/>
              </a:ext>
            </a:extLst>
          </p:cNvPr>
          <p:cNvSpPr>
            <a:spLocks noChangeAspect="1"/>
          </p:cNvSpPr>
          <p:nvPr userDrawn="1"/>
        </p:nvSpPr>
        <p:spPr>
          <a:xfrm>
            <a:off x="-20105" y="1824238"/>
            <a:ext cx="2679169" cy="4104000"/>
          </a:xfrm>
          <a:custGeom>
            <a:avLst/>
            <a:gdLst>
              <a:gd name="connsiteX0" fmla="*/ 627169 w 2679169"/>
              <a:gd name="connsiteY0" fmla="*/ 0 h 4104000"/>
              <a:gd name="connsiteX1" fmla="*/ 2679169 w 2679169"/>
              <a:gd name="connsiteY1" fmla="*/ 2052000 h 4104000"/>
              <a:gd name="connsiteX2" fmla="*/ 627169 w 2679169"/>
              <a:gd name="connsiteY2" fmla="*/ 4104000 h 4104000"/>
              <a:gd name="connsiteX3" fmla="*/ 16967 w 2679169"/>
              <a:gd name="connsiteY3" fmla="*/ 4011746 h 4104000"/>
              <a:gd name="connsiteX4" fmla="*/ 0 w 2679169"/>
              <a:gd name="connsiteY4" fmla="*/ 4005536 h 4104000"/>
              <a:gd name="connsiteX5" fmla="*/ 0 w 2679169"/>
              <a:gd name="connsiteY5" fmla="*/ 98464 h 4104000"/>
              <a:gd name="connsiteX6" fmla="*/ 16967 w 2679169"/>
              <a:gd name="connsiteY6" fmla="*/ 92254 h 4104000"/>
              <a:gd name="connsiteX7" fmla="*/ 627169 w 2679169"/>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9169" h="4104000">
                <a:moveTo>
                  <a:pt x="627169" y="0"/>
                </a:moveTo>
                <a:cubicBezTo>
                  <a:pt x="1760457" y="0"/>
                  <a:pt x="2679169" y="918712"/>
                  <a:pt x="2679169" y="2052000"/>
                </a:cubicBezTo>
                <a:cubicBezTo>
                  <a:pt x="2679169" y="3185288"/>
                  <a:pt x="1760457" y="4104000"/>
                  <a:pt x="627169" y="4104000"/>
                </a:cubicBezTo>
                <a:cubicBezTo>
                  <a:pt x="414678" y="4104000"/>
                  <a:pt x="209730" y="4071702"/>
                  <a:pt x="16967" y="4011746"/>
                </a:cubicBezTo>
                <a:lnTo>
                  <a:pt x="0" y="4005536"/>
                </a:lnTo>
                <a:lnTo>
                  <a:pt x="0" y="98464"/>
                </a:lnTo>
                <a:lnTo>
                  <a:pt x="16967" y="92254"/>
                </a:lnTo>
                <a:cubicBezTo>
                  <a:pt x="209730" y="32299"/>
                  <a:pt x="414678" y="0"/>
                  <a:pt x="627169" y="0"/>
                </a:cubicBezTo>
                <a:close/>
              </a:path>
            </a:pathLst>
          </a:custGeom>
          <a:noFill/>
          <a:ln w="28575">
            <a:solidFill>
              <a:srgbClr val="4D3C35"/>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9" name="TextBox 8">
            <a:extLst>
              <a:ext uri="{FF2B5EF4-FFF2-40B4-BE49-F238E27FC236}">
                <a16:creationId xmlns:a16="http://schemas.microsoft.com/office/drawing/2014/main" id="{4395F914-4FF6-8555-4782-7535590C676B}"/>
              </a:ext>
            </a:extLst>
          </p:cNvPr>
          <p:cNvSpPr txBox="1"/>
          <p:nvPr userDrawn="1"/>
        </p:nvSpPr>
        <p:spPr>
          <a:xfrm>
            <a:off x="640800" y="6433200"/>
            <a:ext cx="4245429" cy="146194"/>
          </a:xfrm>
          <a:prstGeom prst="rect">
            <a:avLst/>
          </a:prstGeom>
          <a:noFill/>
        </p:spPr>
        <p:txBody>
          <a:bodyPr wrap="square" lIns="0" tIns="0" rIns="0" bIns="0" rtlCol="0" anchor="ctr" anchorCtr="0">
            <a:spAutoFit/>
          </a:bodyPr>
          <a:lstStyle/>
          <a:p>
            <a:r>
              <a:rPr lang="en-US" sz="950" b="1" spc="10">
                <a:solidFill>
                  <a:schemeClr val="bg1"/>
                </a:solidFill>
              </a:rPr>
              <a:t>Peptides</a:t>
            </a:r>
            <a:r>
              <a:rPr lang="en-US" sz="950" spc="-20">
                <a:solidFill>
                  <a:srgbClr val="CCBCB8"/>
                </a:solidFill>
              </a:rPr>
              <a:t> | </a:t>
            </a:r>
            <a:r>
              <a:rPr lang="en-US" sz="950" spc="10">
                <a:solidFill>
                  <a:schemeClr val="bg1"/>
                </a:solidFill>
              </a:rPr>
              <a:t>Pharma-inspired skincare</a:t>
            </a:r>
          </a:p>
        </p:txBody>
      </p:sp>
      <p:sp>
        <p:nvSpPr>
          <p:cNvPr id="10" name="Title 1">
            <a:extLst>
              <a:ext uri="{FF2B5EF4-FFF2-40B4-BE49-F238E27FC236}">
                <a16:creationId xmlns:a16="http://schemas.microsoft.com/office/drawing/2014/main" id="{CEDCAD25-B0EF-B53B-DDE3-0122CE0D8923}"/>
              </a:ext>
            </a:extLst>
          </p:cNvPr>
          <p:cNvSpPr>
            <a:spLocks noGrp="1"/>
          </p:cNvSpPr>
          <p:nvPr>
            <p:ph type="title" hasCustomPrompt="1"/>
          </p:nvPr>
        </p:nvSpPr>
        <p:spPr>
          <a:xfrm>
            <a:off x="302401" y="302400"/>
            <a:ext cx="1362073" cy="900111"/>
          </a:xfrm>
          <a:prstGeom prst="rect">
            <a:avLst/>
          </a:prstGeom>
        </p:spPr>
        <p:txBody>
          <a:bodyPr lIns="0" tIns="0" rIns="0" bIns="0" anchor="t">
            <a:noAutofit/>
          </a:bodyPr>
          <a:lstStyle>
            <a:lvl1pPr>
              <a:defRPr sz="5700">
                <a:solidFill>
                  <a:schemeClr val="bg1"/>
                </a:solidFill>
              </a:defRPr>
            </a:lvl1pPr>
          </a:lstStyle>
          <a:p>
            <a:r>
              <a:rPr lang="en-US"/>
              <a:t>00</a:t>
            </a:r>
            <a:endParaRPr lang="en-GB"/>
          </a:p>
        </p:txBody>
      </p:sp>
      <p:sp>
        <p:nvSpPr>
          <p:cNvPr id="12" name="Text Placeholder 22">
            <a:extLst>
              <a:ext uri="{FF2B5EF4-FFF2-40B4-BE49-F238E27FC236}">
                <a16:creationId xmlns:a16="http://schemas.microsoft.com/office/drawing/2014/main" id="{D6B4FB0F-CA0D-7A4C-AE15-B714A2FC332E}"/>
              </a:ext>
            </a:extLst>
          </p:cNvPr>
          <p:cNvSpPr>
            <a:spLocks noGrp="1"/>
          </p:cNvSpPr>
          <p:nvPr>
            <p:ph type="body" sz="quarter" idx="21" hasCustomPrompt="1"/>
          </p:nvPr>
        </p:nvSpPr>
        <p:spPr>
          <a:xfrm>
            <a:off x="1620000" y="302400"/>
            <a:ext cx="10002727" cy="900111"/>
          </a:xfrm>
          <a:prstGeom prst="rect">
            <a:avLst/>
          </a:prstGeom>
        </p:spPr>
        <p:txBody>
          <a:bodyPr lIns="0" tIns="0" rIns="0" bIns="0">
            <a:noAutofit/>
          </a:bodyPr>
          <a:lstStyle>
            <a:lvl1pPr>
              <a:lnSpc>
                <a:spcPct val="90000"/>
              </a:lnSpc>
              <a:defRPr sz="5700" b="1">
                <a:solidFill>
                  <a:schemeClr val="bg1"/>
                </a:solidFill>
                <a:latin typeface="+mj-lt"/>
              </a:defRPr>
            </a:lvl1pPr>
          </a:lstStyle>
          <a:p>
            <a:pPr lvl="0"/>
            <a:r>
              <a:rPr lang="en-US"/>
              <a:t>Chapter title</a:t>
            </a:r>
            <a:endParaRPr lang="en-GB"/>
          </a:p>
        </p:txBody>
      </p:sp>
    </p:spTree>
    <p:extLst>
      <p:ext uri="{BB962C8B-B14F-4D97-AF65-F5344CB8AC3E}">
        <p14:creationId xmlns:p14="http://schemas.microsoft.com/office/powerpoint/2010/main" val="46370280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3_Chapter 6">
    <p:bg>
      <p:bgPr>
        <a:solidFill>
          <a:srgbClr val="4D3C35"/>
        </a:solidFill>
        <a:effectLst/>
      </p:bgPr>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lvl1pPr>
              <a:defRPr>
                <a:solidFill>
                  <a:schemeClr val="bg1"/>
                </a:solidFill>
              </a:defRPr>
            </a:lvl1pPr>
          </a:lstStyle>
          <a:p>
            <a:fld id="{5BA3E189-2F3A-42E5-B572-3520703B6186}" type="slidenum">
              <a:rPr lang="en-GB" smtClean="0"/>
              <a:pPr/>
              <a:t>‹#›</a:t>
            </a:fld>
            <a:endParaRPr lang="en-GB"/>
          </a:p>
        </p:txBody>
      </p:sp>
      <p:pic>
        <p:nvPicPr>
          <p:cNvPr id="7" name="Picture 12">
            <a:extLst>
              <a:ext uri="{FF2B5EF4-FFF2-40B4-BE49-F238E27FC236}">
                <a16:creationId xmlns:a16="http://schemas.microsoft.com/office/drawing/2014/main" id="{BDE5DF7B-A532-E24D-907A-A857D38AAB69}"/>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9532948" y="6208276"/>
            <a:ext cx="2510023" cy="485060"/>
          </a:xfrm>
          <a:prstGeom prst="rect">
            <a:avLst/>
          </a:prstGeom>
        </p:spPr>
      </p:pic>
      <p:sp>
        <p:nvSpPr>
          <p:cNvPr id="3" name="Freeform: Shape 6">
            <a:extLst>
              <a:ext uri="{FF2B5EF4-FFF2-40B4-BE49-F238E27FC236}">
                <a16:creationId xmlns:a16="http://schemas.microsoft.com/office/drawing/2014/main" id="{A1D333FA-67FA-054B-A872-43B9FBB8A1C5}"/>
              </a:ext>
            </a:extLst>
          </p:cNvPr>
          <p:cNvSpPr>
            <a:spLocks noChangeAspect="1"/>
          </p:cNvSpPr>
          <p:nvPr userDrawn="1"/>
        </p:nvSpPr>
        <p:spPr>
          <a:xfrm>
            <a:off x="9097744" y="1825200"/>
            <a:ext cx="3104022" cy="4104000"/>
          </a:xfrm>
          <a:custGeom>
            <a:avLst/>
            <a:gdLst>
              <a:gd name="connsiteX0" fmla="*/ 2052000 w 3104022"/>
              <a:gd name="connsiteY0" fmla="*/ 0 h 4104000"/>
              <a:gd name="connsiteX1" fmla="*/ 3030105 w 3104022"/>
              <a:gd name="connsiteY1" fmla="*/ 247666 h 4104000"/>
              <a:gd name="connsiteX2" fmla="*/ 3104022 w 3104022"/>
              <a:gd name="connsiteY2" fmla="*/ 292571 h 4104000"/>
              <a:gd name="connsiteX3" fmla="*/ 3104022 w 3104022"/>
              <a:gd name="connsiteY3" fmla="*/ 3811429 h 4104000"/>
              <a:gd name="connsiteX4" fmla="*/ 3030105 w 3104022"/>
              <a:gd name="connsiteY4" fmla="*/ 3856335 h 4104000"/>
              <a:gd name="connsiteX5" fmla="*/ 2052000 w 3104022"/>
              <a:gd name="connsiteY5" fmla="*/ 4104000 h 4104000"/>
              <a:gd name="connsiteX6" fmla="*/ 0 w 3104022"/>
              <a:gd name="connsiteY6" fmla="*/ 2052000 h 4104000"/>
              <a:gd name="connsiteX7" fmla="*/ 2052000 w 3104022"/>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4022" h="4104000">
                <a:moveTo>
                  <a:pt x="2052000" y="0"/>
                </a:moveTo>
                <a:cubicBezTo>
                  <a:pt x="2406153" y="0"/>
                  <a:pt x="2739350" y="89718"/>
                  <a:pt x="3030105" y="247666"/>
                </a:cubicBezTo>
                <a:lnTo>
                  <a:pt x="3104022" y="292571"/>
                </a:lnTo>
                <a:lnTo>
                  <a:pt x="3104022" y="3811429"/>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noFill/>
          <a:ln w="28575">
            <a:solidFill>
              <a:srgbClr val="89797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4" name="Oval 3">
            <a:extLst>
              <a:ext uri="{FF2B5EF4-FFF2-40B4-BE49-F238E27FC236}">
                <a16:creationId xmlns:a16="http://schemas.microsoft.com/office/drawing/2014/main" id="{3E0A5CE7-1761-176A-1673-DEA9D6C3A348}"/>
              </a:ext>
            </a:extLst>
          </p:cNvPr>
          <p:cNvSpPr>
            <a:spLocks noChangeAspect="1"/>
          </p:cNvSpPr>
          <p:nvPr userDrawn="1"/>
        </p:nvSpPr>
        <p:spPr>
          <a:xfrm>
            <a:off x="1664474" y="1824238"/>
            <a:ext cx="4104000" cy="4104000"/>
          </a:xfrm>
          <a:prstGeom prst="ellipse">
            <a:avLst/>
          </a:prstGeom>
          <a:noFill/>
          <a:ln w="28575">
            <a:solidFill>
              <a:srgbClr val="89797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Freeform: Shape 4">
            <a:extLst>
              <a:ext uri="{FF2B5EF4-FFF2-40B4-BE49-F238E27FC236}">
                <a16:creationId xmlns:a16="http://schemas.microsoft.com/office/drawing/2014/main" id="{92A2152A-6FF0-2483-C28B-72C6ACD21927}"/>
              </a:ext>
            </a:extLst>
          </p:cNvPr>
          <p:cNvSpPr>
            <a:spLocks noChangeAspect="1"/>
          </p:cNvSpPr>
          <p:nvPr userDrawn="1"/>
        </p:nvSpPr>
        <p:spPr>
          <a:xfrm>
            <a:off x="-20105" y="1824238"/>
            <a:ext cx="2679169" cy="4104000"/>
          </a:xfrm>
          <a:custGeom>
            <a:avLst/>
            <a:gdLst>
              <a:gd name="connsiteX0" fmla="*/ 627169 w 2679169"/>
              <a:gd name="connsiteY0" fmla="*/ 0 h 4104000"/>
              <a:gd name="connsiteX1" fmla="*/ 2679169 w 2679169"/>
              <a:gd name="connsiteY1" fmla="*/ 2052000 h 4104000"/>
              <a:gd name="connsiteX2" fmla="*/ 627169 w 2679169"/>
              <a:gd name="connsiteY2" fmla="*/ 4104000 h 4104000"/>
              <a:gd name="connsiteX3" fmla="*/ 16967 w 2679169"/>
              <a:gd name="connsiteY3" fmla="*/ 4011746 h 4104000"/>
              <a:gd name="connsiteX4" fmla="*/ 0 w 2679169"/>
              <a:gd name="connsiteY4" fmla="*/ 4005536 h 4104000"/>
              <a:gd name="connsiteX5" fmla="*/ 0 w 2679169"/>
              <a:gd name="connsiteY5" fmla="*/ 98464 h 4104000"/>
              <a:gd name="connsiteX6" fmla="*/ 16967 w 2679169"/>
              <a:gd name="connsiteY6" fmla="*/ 92254 h 4104000"/>
              <a:gd name="connsiteX7" fmla="*/ 627169 w 2679169"/>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9169" h="4104000">
                <a:moveTo>
                  <a:pt x="627169" y="0"/>
                </a:moveTo>
                <a:cubicBezTo>
                  <a:pt x="1760457" y="0"/>
                  <a:pt x="2679169" y="918712"/>
                  <a:pt x="2679169" y="2052000"/>
                </a:cubicBezTo>
                <a:cubicBezTo>
                  <a:pt x="2679169" y="3185288"/>
                  <a:pt x="1760457" y="4104000"/>
                  <a:pt x="627169" y="4104000"/>
                </a:cubicBezTo>
                <a:cubicBezTo>
                  <a:pt x="414678" y="4104000"/>
                  <a:pt x="209730" y="4071702"/>
                  <a:pt x="16967" y="4011746"/>
                </a:cubicBezTo>
                <a:lnTo>
                  <a:pt x="0" y="4005536"/>
                </a:lnTo>
                <a:lnTo>
                  <a:pt x="0" y="98464"/>
                </a:lnTo>
                <a:lnTo>
                  <a:pt x="16967" y="92254"/>
                </a:lnTo>
                <a:cubicBezTo>
                  <a:pt x="209730" y="32299"/>
                  <a:pt x="414678" y="0"/>
                  <a:pt x="627169" y="0"/>
                </a:cubicBezTo>
                <a:close/>
              </a:path>
            </a:pathLst>
          </a:custGeom>
          <a:noFill/>
          <a:ln w="28575">
            <a:solidFill>
              <a:srgbClr val="89797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9" name="TextBox 8">
            <a:extLst>
              <a:ext uri="{FF2B5EF4-FFF2-40B4-BE49-F238E27FC236}">
                <a16:creationId xmlns:a16="http://schemas.microsoft.com/office/drawing/2014/main" id="{53162926-3606-6474-578C-F2E7C68A4169}"/>
              </a:ext>
            </a:extLst>
          </p:cNvPr>
          <p:cNvSpPr txBox="1"/>
          <p:nvPr userDrawn="1"/>
        </p:nvSpPr>
        <p:spPr>
          <a:xfrm>
            <a:off x="640800" y="6433200"/>
            <a:ext cx="4245429" cy="146194"/>
          </a:xfrm>
          <a:prstGeom prst="rect">
            <a:avLst/>
          </a:prstGeom>
          <a:noFill/>
        </p:spPr>
        <p:txBody>
          <a:bodyPr wrap="square" lIns="0" tIns="0" rIns="0" bIns="0" rtlCol="0" anchor="ctr" anchorCtr="0">
            <a:spAutoFit/>
          </a:bodyPr>
          <a:lstStyle/>
          <a:p>
            <a:r>
              <a:rPr lang="en-US" sz="950" b="1" spc="10">
                <a:solidFill>
                  <a:schemeClr val="bg1"/>
                </a:solidFill>
              </a:rPr>
              <a:t>Peptides</a:t>
            </a:r>
            <a:r>
              <a:rPr lang="en-US" sz="950" spc="-20">
                <a:solidFill>
                  <a:srgbClr val="CCBCB8"/>
                </a:solidFill>
              </a:rPr>
              <a:t> | </a:t>
            </a:r>
            <a:r>
              <a:rPr lang="en-US" sz="950" spc="10">
                <a:solidFill>
                  <a:schemeClr val="bg1"/>
                </a:solidFill>
              </a:rPr>
              <a:t>Pharma-inspired skincare</a:t>
            </a:r>
          </a:p>
        </p:txBody>
      </p:sp>
      <p:sp>
        <p:nvSpPr>
          <p:cNvPr id="10" name="Title 1">
            <a:extLst>
              <a:ext uri="{FF2B5EF4-FFF2-40B4-BE49-F238E27FC236}">
                <a16:creationId xmlns:a16="http://schemas.microsoft.com/office/drawing/2014/main" id="{3B4675B2-2199-AFC8-B5E4-04160FFA33F9}"/>
              </a:ext>
            </a:extLst>
          </p:cNvPr>
          <p:cNvSpPr>
            <a:spLocks noGrp="1"/>
          </p:cNvSpPr>
          <p:nvPr>
            <p:ph type="title" hasCustomPrompt="1"/>
          </p:nvPr>
        </p:nvSpPr>
        <p:spPr>
          <a:xfrm>
            <a:off x="302401" y="302400"/>
            <a:ext cx="1362073" cy="900111"/>
          </a:xfrm>
          <a:prstGeom prst="rect">
            <a:avLst/>
          </a:prstGeom>
        </p:spPr>
        <p:txBody>
          <a:bodyPr lIns="0" tIns="0" rIns="0" bIns="0" anchor="t">
            <a:noAutofit/>
          </a:bodyPr>
          <a:lstStyle>
            <a:lvl1pPr>
              <a:defRPr sz="5700">
                <a:solidFill>
                  <a:schemeClr val="bg1"/>
                </a:solidFill>
              </a:defRPr>
            </a:lvl1pPr>
          </a:lstStyle>
          <a:p>
            <a:r>
              <a:rPr lang="en-US"/>
              <a:t>00</a:t>
            </a:r>
            <a:endParaRPr lang="en-GB"/>
          </a:p>
        </p:txBody>
      </p:sp>
      <p:sp>
        <p:nvSpPr>
          <p:cNvPr id="12" name="Text Placeholder 22">
            <a:extLst>
              <a:ext uri="{FF2B5EF4-FFF2-40B4-BE49-F238E27FC236}">
                <a16:creationId xmlns:a16="http://schemas.microsoft.com/office/drawing/2014/main" id="{0B5C6E69-DAE0-6C4C-91E2-E5775B98C64E}"/>
              </a:ext>
            </a:extLst>
          </p:cNvPr>
          <p:cNvSpPr>
            <a:spLocks noGrp="1"/>
          </p:cNvSpPr>
          <p:nvPr>
            <p:ph type="body" sz="quarter" idx="21" hasCustomPrompt="1"/>
          </p:nvPr>
        </p:nvSpPr>
        <p:spPr>
          <a:xfrm>
            <a:off x="1620000" y="302400"/>
            <a:ext cx="10002727" cy="900111"/>
          </a:xfrm>
          <a:prstGeom prst="rect">
            <a:avLst/>
          </a:prstGeom>
        </p:spPr>
        <p:txBody>
          <a:bodyPr lIns="0" tIns="0" rIns="0" bIns="0">
            <a:noAutofit/>
          </a:bodyPr>
          <a:lstStyle>
            <a:lvl1pPr>
              <a:lnSpc>
                <a:spcPct val="90000"/>
              </a:lnSpc>
              <a:defRPr sz="5700" b="1">
                <a:solidFill>
                  <a:schemeClr val="bg1"/>
                </a:solidFill>
                <a:latin typeface="+mj-lt"/>
              </a:defRPr>
            </a:lvl1pPr>
          </a:lstStyle>
          <a:p>
            <a:pPr lvl="0"/>
            <a:r>
              <a:rPr lang="en-US"/>
              <a:t>Chapter title</a:t>
            </a:r>
            <a:endParaRPr lang="en-GB"/>
          </a:p>
        </p:txBody>
      </p:sp>
    </p:spTree>
    <p:extLst>
      <p:ext uri="{BB962C8B-B14F-4D97-AF65-F5344CB8AC3E}">
        <p14:creationId xmlns:p14="http://schemas.microsoft.com/office/powerpoint/2010/main" val="307850286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0" name="Text Placeholder 10">
            <a:extLst>
              <a:ext uri="{FF2B5EF4-FFF2-40B4-BE49-F238E27FC236}">
                <a16:creationId xmlns:a16="http://schemas.microsoft.com/office/drawing/2014/main" id="{CB11DC48-5DF6-C992-4BFB-5731F185D057}"/>
              </a:ext>
            </a:extLst>
          </p:cNvPr>
          <p:cNvSpPr>
            <a:spLocks noGrp="1"/>
          </p:cNvSpPr>
          <p:nvPr>
            <p:ph type="body" sz="quarter" idx="23" hasCustomPrompt="1"/>
          </p:nvPr>
        </p:nvSpPr>
        <p:spPr>
          <a:xfrm>
            <a:off x="302399" y="6093396"/>
            <a:ext cx="3528001" cy="116604"/>
          </a:xfrm>
          <a:prstGeom prst="rect">
            <a:avLst/>
          </a:prstGeom>
        </p:spPr>
        <p:txBody>
          <a:bodyPr lIns="0" tIns="0" rIns="0" bIns="0" anchor="t" anchorCtr="0"/>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11" name="Text Placeholder 10">
            <a:extLst>
              <a:ext uri="{FF2B5EF4-FFF2-40B4-BE49-F238E27FC236}">
                <a16:creationId xmlns:a16="http://schemas.microsoft.com/office/drawing/2014/main" id="{160BF016-9EA5-4F8C-683D-527433F00079}"/>
              </a:ext>
            </a:extLst>
          </p:cNvPr>
          <p:cNvSpPr>
            <a:spLocks noGrp="1"/>
          </p:cNvSpPr>
          <p:nvPr>
            <p:ph type="body" sz="quarter" idx="24" hasCustomPrompt="1"/>
          </p:nvPr>
        </p:nvSpPr>
        <p:spPr>
          <a:xfrm>
            <a:off x="302398" y="6214540"/>
            <a:ext cx="3528001" cy="121588"/>
          </a:xfrm>
          <a:prstGeom prst="rect">
            <a:avLst/>
          </a:prstGeom>
        </p:spPr>
        <p:txBody>
          <a:bodyPr lIns="0" tIns="0" rIns="0" bIns="0" anchor="t" anchorCtr="0"/>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13" name="Title 3">
            <a:extLst>
              <a:ext uri="{FF2B5EF4-FFF2-40B4-BE49-F238E27FC236}">
                <a16:creationId xmlns:a16="http://schemas.microsoft.com/office/drawing/2014/main" id="{73A4F353-43E3-C842-3ABA-06BB5E16737D}"/>
              </a:ext>
            </a:extLst>
          </p:cNvPr>
          <p:cNvSpPr>
            <a:spLocks noGrp="1"/>
          </p:cNvSpPr>
          <p:nvPr>
            <p:ph type="title" hasCustomPrompt="1"/>
          </p:nvPr>
        </p:nvSpPr>
        <p:spPr>
          <a:xfrm>
            <a:off x="302401" y="302400"/>
            <a:ext cx="8064500" cy="303211"/>
          </a:xfrm>
          <a:prstGeom prst="rect">
            <a:avLst/>
          </a:prstGeom>
        </p:spPr>
        <p:txBody>
          <a:bodyPr lIns="0" tIns="0" rIns="0" bIns="0" anchor="t" anchorCtr="0"/>
          <a:lstStyle>
            <a:lvl1pPr>
              <a:defRPr sz="2500">
                <a:solidFill>
                  <a:srgbClr val="4D3C35"/>
                </a:solidFill>
              </a:defRPr>
            </a:lvl1pPr>
          </a:lstStyle>
          <a:p>
            <a:r>
              <a:rPr lang="en-US"/>
              <a:t>Slide title</a:t>
            </a:r>
            <a:endParaRPr lang="en-GB"/>
          </a:p>
        </p:txBody>
      </p:sp>
    </p:spTree>
    <p:extLst>
      <p:ext uri="{BB962C8B-B14F-4D97-AF65-F5344CB8AC3E}">
        <p14:creationId xmlns:p14="http://schemas.microsoft.com/office/powerpoint/2010/main" val="162680107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_Title and Content yellow">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260000"/>
            <a:ext cx="8064500" cy="4297362"/>
          </a:xfrm>
          <a:prstGeom prst="rect">
            <a:avLst/>
          </a:prstGeom>
        </p:spPr>
        <p:txBody>
          <a:bodyPr lIns="0" tIns="0" rIns="0" bIns="0" anchor="t" anchorCtr="0"/>
          <a:lstStyle>
            <a:lvl1pPr marL="0" indent="0">
              <a:spcAft>
                <a:spcPts val="1000"/>
              </a:spcAft>
              <a:buFont typeface="Arial" panose="020B0604020202020204" pitchFamily="34" charset="0"/>
              <a:buNone/>
              <a:defRPr sz="2000"/>
            </a:lvl1pPr>
            <a:lvl2pPr>
              <a:spcAft>
                <a:spcPts val="1000"/>
              </a:spcAft>
              <a:buClr>
                <a:srgbClr val="4D3C35"/>
              </a:buClr>
              <a:defRPr sz="2000"/>
            </a:lvl2pPr>
            <a:lvl3pPr>
              <a:spcAft>
                <a:spcPts val="1000"/>
              </a:spcAft>
              <a:buClr>
                <a:srgbClr val="897974"/>
              </a:buClr>
              <a:defRPr sz="2000"/>
            </a:lvl3pPr>
            <a:lvl4pPr>
              <a:spcAft>
                <a:spcPts val="1000"/>
              </a:spcAft>
              <a:buClr>
                <a:srgbClr val="B3978F"/>
              </a:buClr>
              <a:defRPr sz="2000"/>
            </a:lvl4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a:t>
            </a:r>
            <a:r>
              <a:rPr lang="en-US" err="1"/>
              <a:t>hendrerit</a:t>
            </a:r>
            <a:r>
              <a:rPr lang="en-US"/>
              <a:t> </a:t>
            </a:r>
            <a:r>
              <a:rPr lang="en-US" err="1"/>
              <a:t>quam</a:t>
            </a:r>
            <a:r>
              <a:rPr lang="en-US"/>
              <a:t>. Optis sunt a </a:t>
            </a:r>
            <a:r>
              <a:rPr lang="en-US" err="1"/>
              <a:t>dollum</a:t>
            </a:r>
            <a:r>
              <a:rPr lang="en-US"/>
              <a:t> </a:t>
            </a:r>
            <a:r>
              <a:rPr lang="en-US" err="1"/>
              <a:t>restest</a:t>
            </a:r>
            <a:r>
              <a:rPr lang="en-US"/>
              <a:t>, num </a:t>
            </a:r>
            <a:r>
              <a:rPr lang="en-US" err="1"/>
              <a:t>nos</a:t>
            </a:r>
            <a:r>
              <a:rPr lang="en-US"/>
              <a:t> a non </a:t>
            </a:r>
            <a:r>
              <a:rPr lang="en-US" err="1"/>
              <a:t>nist</a:t>
            </a:r>
            <a:r>
              <a:rPr lang="en-US"/>
              <a:t> quo </a:t>
            </a:r>
            <a:r>
              <a:rPr lang="en-US" err="1"/>
              <a:t>odicimagnima</a:t>
            </a:r>
            <a:r>
              <a:rPr lang="en-US"/>
              <a:t> coria </a:t>
            </a:r>
            <a:r>
              <a:rPr lang="en-US" err="1"/>
              <a:t>dusam</a:t>
            </a:r>
            <a:r>
              <a:rPr lang="en-US"/>
              <a:t>:</a:t>
            </a:r>
          </a:p>
          <a:p>
            <a:pPr lvl="1"/>
            <a:r>
              <a:rPr lang="en-US"/>
              <a:t>Bullet point</a:t>
            </a:r>
          </a:p>
          <a:p>
            <a:pPr lvl="2"/>
            <a:r>
              <a:rPr lang="en-US"/>
              <a:t>Bullet point</a:t>
            </a:r>
          </a:p>
          <a:p>
            <a:pPr lvl="3"/>
            <a:r>
              <a:rPr lang="en-GB"/>
              <a:t>Bullet point</a:t>
            </a:r>
          </a:p>
        </p:txBody>
      </p:sp>
      <p:sp>
        <p:nvSpPr>
          <p:cNvPr id="4" name="Title 3">
            <a:extLst>
              <a:ext uri="{FF2B5EF4-FFF2-40B4-BE49-F238E27FC236}">
                <a16:creationId xmlns:a16="http://schemas.microsoft.com/office/drawing/2014/main" id="{FC40846F-86C6-7FAA-A2F0-0FDA72169EF9}"/>
              </a:ext>
            </a:extLst>
          </p:cNvPr>
          <p:cNvSpPr>
            <a:spLocks noGrp="1"/>
          </p:cNvSpPr>
          <p:nvPr>
            <p:ph type="title" hasCustomPrompt="1"/>
          </p:nvPr>
        </p:nvSpPr>
        <p:spPr>
          <a:xfrm>
            <a:off x="302401" y="302400"/>
            <a:ext cx="8064500" cy="303211"/>
          </a:xfrm>
          <a:prstGeom prst="rect">
            <a:avLst/>
          </a:prstGeom>
        </p:spPr>
        <p:txBody>
          <a:bodyPr lIns="0" tIns="0" rIns="0" bIns="0" anchor="t" anchorCtr="0"/>
          <a:lstStyle>
            <a:lvl1pPr>
              <a:defRPr sz="2500">
                <a:solidFill>
                  <a:srgbClr val="4D3C35"/>
                </a:solidFill>
              </a:defRPr>
            </a:lvl1pPr>
          </a:lstStyle>
          <a:p>
            <a:r>
              <a:rPr lang="en-US"/>
              <a:t>Slide title</a:t>
            </a:r>
            <a:endParaRPr lang="en-GB"/>
          </a:p>
        </p:txBody>
      </p:sp>
      <p:sp>
        <p:nvSpPr>
          <p:cNvPr id="7" name="Text Placeholder 10">
            <a:extLst>
              <a:ext uri="{FF2B5EF4-FFF2-40B4-BE49-F238E27FC236}">
                <a16:creationId xmlns:a16="http://schemas.microsoft.com/office/drawing/2014/main" id="{301E3054-0A4C-E8DF-685B-A5BF59670012}"/>
              </a:ext>
            </a:extLst>
          </p:cNvPr>
          <p:cNvSpPr>
            <a:spLocks noGrp="1"/>
          </p:cNvSpPr>
          <p:nvPr>
            <p:ph type="body" sz="quarter" idx="23" hasCustomPrompt="1"/>
          </p:nvPr>
        </p:nvSpPr>
        <p:spPr>
          <a:xfrm>
            <a:off x="302399" y="6093396"/>
            <a:ext cx="3528001" cy="116604"/>
          </a:xfrm>
          <a:prstGeom prst="rect">
            <a:avLst/>
          </a:prstGeom>
        </p:spPr>
        <p:txBody>
          <a:bodyPr lIns="0" tIns="0" rIns="0" bIns="0" anchor="t" anchorCtr="0"/>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9" name="Text Placeholder 10">
            <a:extLst>
              <a:ext uri="{FF2B5EF4-FFF2-40B4-BE49-F238E27FC236}">
                <a16:creationId xmlns:a16="http://schemas.microsoft.com/office/drawing/2014/main" id="{DABBBCD8-0DAF-E550-A88E-ADF4675BFD16}"/>
              </a:ext>
            </a:extLst>
          </p:cNvPr>
          <p:cNvSpPr>
            <a:spLocks noGrp="1"/>
          </p:cNvSpPr>
          <p:nvPr>
            <p:ph type="body" sz="quarter" idx="24" hasCustomPrompt="1"/>
          </p:nvPr>
        </p:nvSpPr>
        <p:spPr>
          <a:xfrm>
            <a:off x="302398" y="6214540"/>
            <a:ext cx="3528001" cy="121588"/>
          </a:xfrm>
          <a:prstGeom prst="rect">
            <a:avLst/>
          </a:prstGeom>
        </p:spPr>
        <p:txBody>
          <a:bodyPr lIns="0" tIns="0" rIns="0" bIns="0" anchor="t" anchorCtr="0"/>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Tree>
    <p:extLst>
      <p:ext uri="{BB962C8B-B14F-4D97-AF65-F5344CB8AC3E}">
        <p14:creationId xmlns:p14="http://schemas.microsoft.com/office/powerpoint/2010/main" val="106674186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1" name="Text Placeholder 10">
            <a:extLst>
              <a:ext uri="{FF2B5EF4-FFF2-40B4-BE49-F238E27FC236}">
                <a16:creationId xmlns:a16="http://schemas.microsoft.com/office/drawing/2014/main" id="{8807649E-BD9A-20C0-6EB8-1E24AFC35B31}"/>
              </a:ext>
            </a:extLst>
          </p:cNvPr>
          <p:cNvSpPr>
            <a:spLocks noGrp="1"/>
          </p:cNvSpPr>
          <p:nvPr>
            <p:ph type="body" sz="quarter" idx="23" hasCustomPrompt="1"/>
          </p:nvPr>
        </p:nvSpPr>
        <p:spPr>
          <a:xfrm>
            <a:off x="302399" y="6093396"/>
            <a:ext cx="3528001" cy="116604"/>
          </a:xfrm>
          <a:prstGeom prst="rect">
            <a:avLst/>
          </a:prstGeom>
        </p:spPr>
        <p:txBody>
          <a:bodyPr lIns="0" tIns="0" rIns="0" bIns="0" anchor="t" anchorCtr="0"/>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12" name="Text Placeholder 10">
            <a:extLst>
              <a:ext uri="{FF2B5EF4-FFF2-40B4-BE49-F238E27FC236}">
                <a16:creationId xmlns:a16="http://schemas.microsoft.com/office/drawing/2014/main" id="{E167B8D4-57E4-5311-A733-84D0CFBBF1D3}"/>
              </a:ext>
            </a:extLst>
          </p:cNvPr>
          <p:cNvSpPr>
            <a:spLocks noGrp="1"/>
          </p:cNvSpPr>
          <p:nvPr>
            <p:ph type="body" sz="quarter" idx="24" hasCustomPrompt="1"/>
          </p:nvPr>
        </p:nvSpPr>
        <p:spPr>
          <a:xfrm>
            <a:off x="302398" y="6214540"/>
            <a:ext cx="3528001" cy="121588"/>
          </a:xfrm>
          <a:prstGeom prst="rect">
            <a:avLst/>
          </a:prstGeom>
        </p:spPr>
        <p:txBody>
          <a:bodyPr lIns="0" tIns="0" rIns="0" bIns="0" anchor="t" anchorCtr="0"/>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13" name="Text Placeholder 2">
            <a:extLst>
              <a:ext uri="{FF2B5EF4-FFF2-40B4-BE49-F238E27FC236}">
                <a16:creationId xmlns:a16="http://schemas.microsoft.com/office/drawing/2014/main" id="{F661751D-59CB-DB82-49F2-F8BC0474D858}"/>
              </a:ext>
            </a:extLst>
          </p:cNvPr>
          <p:cNvSpPr>
            <a:spLocks noGrp="1"/>
          </p:cNvSpPr>
          <p:nvPr>
            <p:ph type="body" idx="11" hasCustomPrompt="1"/>
          </p:nvPr>
        </p:nvSpPr>
        <p:spPr>
          <a:xfrm>
            <a:off x="302400" y="648000"/>
            <a:ext cx="8064500" cy="288767"/>
          </a:xfrm>
          <a:prstGeom prst="rect">
            <a:avLst/>
          </a:prstGeom>
        </p:spPr>
        <p:txBody>
          <a:bodyPr lIns="0" tIns="0" rIns="0" bIns="0" anchor="t" anchorCtr="0">
            <a:noAutofit/>
          </a:bodyPr>
          <a:lstStyle>
            <a:lvl1pPr marL="0" indent="0">
              <a:lnSpc>
                <a:spcPct val="90000"/>
              </a:lnSpc>
              <a:buNone/>
              <a:defRPr sz="2200" b="0">
                <a:solidFill>
                  <a:srgbClr val="897974"/>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14" name="Title 3">
            <a:extLst>
              <a:ext uri="{FF2B5EF4-FFF2-40B4-BE49-F238E27FC236}">
                <a16:creationId xmlns:a16="http://schemas.microsoft.com/office/drawing/2014/main" id="{86CF8B3F-B583-CDD7-3D44-7679B99135F3}"/>
              </a:ext>
            </a:extLst>
          </p:cNvPr>
          <p:cNvSpPr>
            <a:spLocks noGrp="1"/>
          </p:cNvSpPr>
          <p:nvPr>
            <p:ph type="title" hasCustomPrompt="1"/>
          </p:nvPr>
        </p:nvSpPr>
        <p:spPr>
          <a:xfrm>
            <a:off x="302401" y="302400"/>
            <a:ext cx="8064500" cy="303211"/>
          </a:xfrm>
          <a:prstGeom prst="rect">
            <a:avLst/>
          </a:prstGeom>
        </p:spPr>
        <p:txBody>
          <a:bodyPr lIns="0" tIns="0" rIns="0" bIns="0" anchor="t" anchorCtr="0"/>
          <a:lstStyle>
            <a:lvl1pPr>
              <a:defRPr sz="2500">
                <a:solidFill>
                  <a:srgbClr val="4D3C35"/>
                </a:solidFill>
              </a:defRPr>
            </a:lvl1pPr>
          </a:lstStyle>
          <a:p>
            <a:r>
              <a:rPr lang="en-US"/>
              <a:t>Slide title</a:t>
            </a:r>
            <a:endParaRPr lang="en-GB"/>
          </a:p>
        </p:txBody>
      </p:sp>
    </p:spTree>
    <p:extLst>
      <p:ext uri="{BB962C8B-B14F-4D97-AF65-F5344CB8AC3E}">
        <p14:creationId xmlns:p14="http://schemas.microsoft.com/office/powerpoint/2010/main" val="20390075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Title and Content yellow">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260000"/>
            <a:ext cx="8064500" cy="4297362"/>
          </a:xfrm>
          <a:prstGeom prst="rect">
            <a:avLst/>
          </a:prstGeom>
        </p:spPr>
        <p:txBody>
          <a:bodyPr lIns="0" tIns="0" rIns="0" bIns="0" anchor="t" anchorCtr="0"/>
          <a:lstStyle>
            <a:lvl1pPr marL="0" indent="0">
              <a:spcAft>
                <a:spcPts val="1000"/>
              </a:spcAft>
              <a:buFont typeface="Arial" panose="020B0604020202020204" pitchFamily="34" charset="0"/>
              <a:buNone/>
              <a:defRPr sz="2000"/>
            </a:lvl1pPr>
            <a:lvl2pPr>
              <a:spcAft>
                <a:spcPts val="1000"/>
              </a:spcAft>
              <a:buClr>
                <a:srgbClr val="4D3C35"/>
              </a:buClr>
              <a:defRPr sz="2000"/>
            </a:lvl2pPr>
            <a:lvl3pPr>
              <a:spcAft>
                <a:spcPts val="1000"/>
              </a:spcAft>
              <a:buClr>
                <a:srgbClr val="897974"/>
              </a:buClr>
              <a:defRPr sz="2000"/>
            </a:lvl3pPr>
            <a:lvl4pPr>
              <a:spcAft>
                <a:spcPts val="1000"/>
              </a:spcAft>
              <a:buClr>
                <a:srgbClr val="B3978F"/>
              </a:buClr>
              <a:defRPr sz="2000"/>
            </a:lvl4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a:t>
            </a:r>
            <a:r>
              <a:rPr lang="en-US" err="1"/>
              <a:t>hendrerit</a:t>
            </a:r>
            <a:r>
              <a:rPr lang="en-US"/>
              <a:t> </a:t>
            </a:r>
            <a:r>
              <a:rPr lang="en-US" err="1"/>
              <a:t>quam</a:t>
            </a:r>
            <a:r>
              <a:rPr lang="en-US"/>
              <a:t>. Optis sunt a </a:t>
            </a:r>
            <a:r>
              <a:rPr lang="en-US" err="1"/>
              <a:t>dollum</a:t>
            </a:r>
            <a:r>
              <a:rPr lang="en-US"/>
              <a:t> </a:t>
            </a:r>
            <a:r>
              <a:rPr lang="en-US" err="1"/>
              <a:t>restest</a:t>
            </a:r>
            <a:r>
              <a:rPr lang="en-US"/>
              <a:t>, num </a:t>
            </a:r>
            <a:r>
              <a:rPr lang="en-US" err="1"/>
              <a:t>nos</a:t>
            </a:r>
            <a:r>
              <a:rPr lang="en-US"/>
              <a:t> a non </a:t>
            </a:r>
            <a:r>
              <a:rPr lang="en-US" err="1"/>
              <a:t>nist</a:t>
            </a:r>
            <a:r>
              <a:rPr lang="en-US"/>
              <a:t> quo </a:t>
            </a:r>
            <a:r>
              <a:rPr lang="en-US" err="1"/>
              <a:t>odicimagnima</a:t>
            </a:r>
            <a:r>
              <a:rPr lang="en-US"/>
              <a:t> coria </a:t>
            </a:r>
            <a:r>
              <a:rPr lang="en-US" err="1"/>
              <a:t>dusam</a:t>
            </a:r>
            <a:r>
              <a:rPr lang="en-US"/>
              <a:t>:</a:t>
            </a:r>
          </a:p>
          <a:p>
            <a:pPr lvl="1"/>
            <a:r>
              <a:rPr lang="en-US"/>
              <a:t>Bullet point</a:t>
            </a:r>
          </a:p>
          <a:p>
            <a:pPr lvl="2"/>
            <a:r>
              <a:rPr lang="en-US"/>
              <a:t>Bullet point</a:t>
            </a:r>
          </a:p>
          <a:p>
            <a:pPr lvl="3"/>
            <a:r>
              <a:rPr lang="en-GB"/>
              <a:t>Bullet point</a:t>
            </a:r>
          </a:p>
        </p:txBody>
      </p:sp>
      <p:sp>
        <p:nvSpPr>
          <p:cNvPr id="4" name="Title 3">
            <a:extLst>
              <a:ext uri="{FF2B5EF4-FFF2-40B4-BE49-F238E27FC236}">
                <a16:creationId xmlns:a16="http://schemas.microsoft.com/office/drawing/2014/main" id="{FC40846F-86C6-7FAA-A2F0-0FDA72169EF9}"/>
              </a:ext>
            </a:extLst>
          </p:cNvPr>
          <p:cNvSpPr>
            <a:spLocks noGrp="1"/>
          </p:cNvSpPr>
          <p:nvPr>
            <p:ph type="title" hasCustomPrompt="1"/>
          </p:nvPr>
        </p:nvSpPr>
        <p:spPr>
          <a:xfrm>
            <a:off x="302401" y="302400"/>
            <a:ext cx="8064500" cy="303211"/>
          </a:xfrm>
          <a:prstGeom prst="rect">
            <a:avLst/>
          </a:prstGeom>
        </p:spPr>
        <p:txBody>
          <a:bodyPr lIns="0" tIns="0" rIns="0" bIns="0" anchor="t" anchorCtr="0"/>
          <a:lstStyle>
            <a:lvl1pPr>
              <a:defRPr sz="2500">
                <a:solidFill>
                  <a:srgbClr val="4D3C35"/>
                </a:solidFill>
              </a:defRPr>
            </a:lvl1pPr>
          </a:lstStyle>
          <a:p>
            <a:r>
              <a:rPr lang="en-US"/>
              <a:t>Slide title</a:t>
            </a:r>
            <a:endParaRPr lang="en-GB"/>
          </a:p>
        </p:txBody>
      </p:sp>
      <p:sp>
        <p:nvSpPr>
          <p:cNvPr id="7" name="Text Placeholder 10">
            <a:extLst>
              <a:ext uri="{FF2B5EF4-FFF2-40B4-BE49-F238E27FC236}">
                <a16:creationId xmlns:a16="http://schemas.microsoft.com/office/drawing/2014/main" id="{301E3054-0A4C-E8DF-685B-A5BF59670012}"/>
              </a:ext>
            </a:extLst>
          </p:cNvPr>
          <p:cNvSpPr>
            <a:spLocks noGrp="1"/>
          </p:cNvSpPr>
          <p:nvPr>
            <p:ph type="body" sz="quarter" idx="23" hasCustomPrompt="1"/>
          </p:nvPr>
        </p:nvSpPr>
        <p:spPr>
          <a:xfrm>
            <a:off x="302399" y="6093396"/>
            <a:ext cx="3528001" cy="116604"/>
          </a:xfrm>
          <a:prstGeom prst="rect">
            <a:avLst/>
          </a:prstGeom>
        </p:spPr>
        <p:txBody>
          <a:bodyPr lIns="0" tIns="0" rIns="0" bIns="0" anchor="t" anchorCtr="0"/>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9" name="Text Placeholder 10">
            <a:extLst>
              <a:ext uri="{FF2B5EF4-FFF2-40B4-BE49-F238E27FC236}">
                <a16:creationId xmlns:a16="http://schemas.microsoft.com/office/drawing/2014/main" id="{DABBBCD8-0DAF-E550-A88E-ADF4675BFD16}"/>
              </a:ext>
            </a:extLst>
          </p:cNvPr>
          <p:cNvSpPr>
            <a:spLocks noGrp="1"/>
          </p:cNvSpPr>
          <p:nvPr>
            <p:ph type="body" sz="quarter" idx="24" hasCustomPrompt="1"/>
          </p:nvPr>
        </p:nvSpPr>
        <p:spPr>
          <a:xfrm>
            <a:off x="302398" y="6214540"/>
            <a:ext cx="3528001" cy="121588"/>
          </a:xfrm>
          <a:prstGeom prst="rect">
            <a:avLst/>
          </a:prstGeom>
        </p:spPr>
        <p:txBody>
          <a:bodyPr lIns="0" tIns="0" rIns="0" bIns="0" anchor="t" anchorCtr="0"/>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2" name="Text Placeholder 2">
            <a:extLst>
              <a:ext uri="{FF2B5EF4-FFF2-40B4-BE49-F238E27FC236}">
                <a16:creationId xmlns:a16="http://schemas.microsoft.com/office/drawing/2014/main" id="{0C03EFD2-E964-1711-A216-DF817606ED2C}"/>
              </a:ext>
            </a:extLst>
          </p:cNvPr>
          <p:cNvSpPr>
            <a:spLocks noGrp="1"/>
          </p:cNvSpPr>
          <p:nvPr>
            <p:ph type="body" idx="11" hasCustomPrompt="1"/>
          </p:nvPr>
        </p:nvSpPr>
        <p:spPr>
          <a:xfrm>
            <a:off x="302400" y="648000"/>
            <a:ext cx="8064500" cy="288767"/>
          </a:xfrm>
          <a:prstGeom prst="rect">
            <a:avLst/>
          </a:prstGeom>
        </p:spPr>
        <p:txBody>
          <a:bodyPr lIns="0" tIns="0" rIns="0" bIns="0" anchor="t" anchorCtr="0">
            <a:noAutofit/>
          </a:bodyPr>
          <a:lstStyle>
            <a:lvl1pPr marL="0" indent="0">
              <a:lnSpc>
                <a:spcPct val="90000"/>
              </a:lnSpc>
              <a:buNone/>
              <a:defRPr sz="2200" b="0">
                <a:solidFill>
                  <a:srgbClr val="897974"/>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Tree>
    <p:extLst>
      <p:ext uri="{BB962C8B-B14F-4D97-AF65-F5344CB8AC3E}">
        <p14:creationId xmlns:p14="http://schemas.microsoft.com/office/powerpoint/2010/main" val="353189927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and Content yellow">
    <p:spTree>
      <p:nvGrpSpPr>
        <p:cNvPr id="1" name=""/>
        <p:cNvGrpSpPr/>
        <p:nvPr/>
      </p:nvGrpSpPr>
      <p:grpSpPr>
        <a:xfrm>
          <a:off x="0" y="0"/>
          <a:ext cx="0" cy="0"/>
          <a:chOff x="0" y="0"/>
          <a:chExt cx="0" cy="0"/>
        </a:xfrm>
      </p:grpSpPr>
      <p:pic>
        <p:nvPicPr>
          <p:cNvPr id="2" name="Picture Placeholder 10" descr="A close-up of a person's face&#10;&#10;AI-generated content may be incorrect.">
            <a:extLst>
              <a:ext uri="{FF2B5EF4-FFF2-40B4-BE49-F238E27FC236}">
                <a16:creationId xmlns:a16="http://schemas.microsoft.com/office/drawing/2014/main" id="{C4EFE0E0-484C-9D2E-89A8-6A900D526828}"/>
              </a:ext>
            </a:extLst>
          </p:cNvPr>
          <p:cNvPicPr>
            <a:picLocks noChangeAspect="1"/>
          </p:cNvPicPr>
          <p:nvPr userDrawn="1"/>
        </p:nvPicPr>
        <p:blipFill>
          <a:blip r:embed="rId2" cstate="print">
            <a:extLst>
              <a:ext uri="{28A0092B-C50C-407E-A947-70E740481C1C}">
                <a14:useLocalDpi xmlns:a14="http://schemas.microsoft.com/office/drawing/2010/main"/>
              </a:ext>
            </a:extLst>
          </a:blip>
          <a:srcRect/>
          <a:stretch/>
        </p:blipFill>
        <p:spPr>
          <a:xfrm>
            <a:off x="1" y="2"/>
            <a:ext cx="6096000" cy="6857998"/>
          </a:xfrm>
          <a:prstGeom prst="rect">
            <a:avLst/>
          </a:prstGeom>
        </p:spPr>
      </p:pic>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6548217" y="1260000"/>
            <a:ext cx="5153003" cy="4297362"/>
          </a:xfrm>
          <a:prstGeom prst="rect">
            <a:avLst/>
          </a:prstGeom>
        </p:spPr>
        <p:txBody>
          <a:bodyPr lIns="0" tIns="0" rIns="0" bIns="0" anchor="t" anchorCtr="0"/>
          <a:lstStyle>
            <a:lvl1pPr marL="0" indent="0">
              <a:lnSpc>
                <a:spcPct val="100000"/>
              </a:lnSpc>
              <a:spcAft>
                <a:spcPts val="1000"/>
              </a:spcAft>
              <a:buFont typeface="Arial" panose="020B0604020202020204" pitchFamily="34" charset="0"/>
              <a:buNone/>
              <a:defRPr sz="2000"/>
            </a:lvl1pPr>
            <a:lvl2pPr>
              <a:lnSpc>
                <a:spcPct val="100000"/>
              </a:lnSpc>
              <a:spcAft>
                <a:spcPts val="1000"/>
              </a:spcAft>
              <a:buClr>
                <a:srgbClr val="4D3C35"/>
              </a:buClr>
              <a:defRPr sz="2000"/>
            </a:lvl2pPr>
            <a:lvl3pPr>
              <a:lnSpc>
                <a:spcPct val="100000"/>
              </a:lnSpc>
              <a:spcAft>
                <a:spcPts val="1000"/>
              </a:spcAft>
              <a:buClr>
                <a:srgbClr val="897974"/>
              </a:buClr>
              <a:defRPr sz="2000"/>
            </a:lvl3pPr>
            <a:lvl4pPr>
              <a:lnSpc>
                <a:spcPct val="100000"/>
              </a:lnSpc>
              <a:spcAft>
                <a:spcPts val="1000"/>
              </a:spcAft>
              <a:buClr>
                <a:srgbClr val="B3978F"/>
              </a:buClr>
              <a:defRPr sz="2000"/>
            </a:lvl4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a:t>
            </a:r>
            <a:r>
              <a:rPr lang="en-US" err="1"/>
              <a:t>hendrerit</a:t>
            </a:r>
            <a:r>
              <a:rPr lang="en-US"/>
              <a:t> </a:t>
            </a:r>
            <a:r>
              <a:rPr lang="en-US" err="1"/>
              <a:t>quam</a:t>
            </a:r>
            <a:r>
              <a:rPr lang="en-US"/>
              <a:t>. Optis sunt a </a:t>
            </a:r>
            <a:r>
              <a:rPr lang="en-US" err="1"/>
              <a:t>dollum</a:t>
            </a:r>
            <a:r>
              <a:rPr lang="en-US"/>
              <a:t> </a:t>
            </a:r>
            <a:r>
              <a:rPr lang="en-US" err="1"/>
              <a:t>restest</a:t>
            </a:r>
            <a:r>
              <a:rPr lang="en-US"/>
              <a:t>, num </a:t>
            </a:r>
            <a:r>
              <a:rPr lang="en-US" err="1"/>
              <a:t>nos</a:t>
            </a:r>
            <a:r>
              <a:rPr lang="en-US"/>
              <a:t> a non </a:t>
            </a:r>
            <a:r>
              <a:rPr lang="en-US" err="1"/>
              <a:t>nist</a:t>
            </a:r>
            <a:r>
              <a:rPr lang="en-US"/>
              <a:t> quo </a:t>
            </a:r>
            <a:r>
              <a:rPr lang="en-US" err="1"/>
              <a:t>odicimagnima</a:t>
            </a:r>
            <a:r>
              <a:rPr lang="en-US"/>
              <a:t> coria </a:t>
            </a:r>
            <a:r>
              <a:rPr lang="en-US" err="1"/>
              <a:t>dusam</a:t>
            </a:r>
            <a:r>
              <a:rPr lang="en-US"/>
              <a:t>:</a:t>
            </a:r>
          </a:p>
          <a:p>
            <a:pPr lvl="1"/>
            <a:r>
              <a:rPr lang="en-US"/>
              <a:t>Bullet point</a:t>
            </a:r>
          </a:p>
          <a:p>
            <a:pPr lvl="2"/>
            <a:r>
              <a:rPr lang="en-US"/>
              <a:t>Bullet point</a:t>
            </a:r>
          </a:p>
          <a:p>
            <a:pPr lvl="3"/>
            <a:r>
              <a:rPr lang="en-GB"/>
              <a:t>Bullet point</a:t>
            </a:r>
          </a:p>
        </p:txBody>
      </p:sp>
      <p:sp>
        <p:nvSpPr>
          <p:cNvPr id="7" name="Text Placeholder 10">
            <a:extLst>
              <a:ext uri="{FF2B5EF4-FFF2-40B4-BE49-F238E27FC236}">
                <a16:creationId xmlns:a16="http://schemas.microsoft.com/office/drawing/2014/main" id="{301E3054-0A4C-E8DF-685B-A5BF59670012}"/>
              </a:ext>
            </a:extLst>
          </p:cNvPr>
          <p:cNvSpPr>
            <a:spLocks noGrp="1"/>
          </p:cNvSpPr>
          <p:nvPr>
            <p:ph type="body" sz="quarter" idx="23" hasCustomPrompt="1"/>
          </p:nvPr>
        </p:nvSpPr>
        <p:spPr>
          <a:xfrm>
            <a:off x="302399" y="6093396"/>
            <a:ext cx="3528001" cy="116604"/>
          </a:xfrm>
          <a:prstGeom prst="rect">
            <a:avLst/>
          </a:prstGeom>
        </p:spPr>
        <p:txBody>
          <a:bodyPr lIns="0" tIns="0" rIns="0" bIns="0" anchor="t" anchorCtr="0"/>
          <a:lstStyle>
            <a:lvl1pPr>
              <a:defRPr sz="800">
                <a:solidFill>
                  <a:schemeClr val="bg1"/>
                </a:solidFill>
                <a:latin typeface="DM Sans" pitchFamily="2" charset="0"/>
              </a:defRPr>
            </a:lvl1pPr>
            <a:lvl5pPr>
              <a:defRPr sz="800">
                <a:solidFill>
                  <a:schemeClr val="bg1"/>
                </a:solidFill>
                <a:latin typeface="DM Sans" pitchFamily="2" charset="0"/>
              </a:defRPr>
            </a:lvl5pPr>
          </a:lstStyle>
          <a:p>
            <a:pPr lvl="0"/>
            <a:r>
              <a:rPr lang="fr-FR"/>
              <a:t>Note: 1. xxx</a:t>
            </a:r>
          </a:p>
          <a:p>
            <a:pPr lvl="4"/>
            <a:endParaRPr lang="en-GB"/>
          </a:p>
        </p:txBody>
      </p:sp>
      <p:sp>
        <p:nvSpPr>
          <p:cNvPr id="9" name="Text Placeholder 10">
            <a:extLst>
              <a:ext uri="{FF2B5EF4-FFF2-40B4-BE49-F238E27FC236}">
                <a16:creationId xmlns:a16="http://schemas.microsoft.com/office/drawing/2014/main" id="{DABBBCD8-0DAF-E550-A88E-ADF4675BFD16}"/>
              </a:ext>
            </a:extLst>
          </p:cNvPr>
          <p:cNvSpPr>
            <a:spLocks noGrp="1"/>
          </p:cNvSpPr>
          <p:nvPr>
            <p:ph type="body" sz="quarter" idx="24" hasCustomPrompt="1"/>
          </p:nvPr>
        </p:nvSpPr>
        <p:spPr>
          <a:xfrm>
            <a:off x="302398" y="6214540"/>
            <a:ext cx="3528001" cy="121588"/>
          </a:xfrm>
          <a:prstGeom prst="rect">
            <a:avLst/>
          </a:prstGeom>
        </p:spPr>
        <p:txBody>
          <a:bodyPr lIns="0" tIns="0" rIns="0" bIns="0" anchor="t" anchorCtr="0"/>
          <a:lstStyle>
            <a:lvl1pPr>
              <a:defRPr sz="800">
                <a:solidFill>
                  <a:schemeClr val="bg1"/>
                </a:solidFill>
                <a:latin typeface="DM Sans" pitchFamily="2" charset="0"/>
              </a:defRPr>
            </a:lvl1pPr>
            <a:lvl5pPr>
              <a:defRPr sz="800">
                <a:solidFill>
                  <a:schemeClr val="bg1"/>
                </a:solidFill>
                <a:latin typeface="DM Sans" pitchFamily="2" charset="0"/>
              </a:defRPr>
            </a:lvl5pPr>
          </a:lstStyle>
          <a:p>
            <a:pPr lvl="0"/>
            <a:r>
              <a:rPr lang="fr-FR"/>
              <a:t>Source: xxx</a:t>
            </a:r>
          </a:p>
          <a:p>
            <a:pPr lvl="4"/>
            <a:endParaRPr lang="en-GB"/>
          </a:p>
        </p:txBody>
      </p:sp>
      <p:sp>
        <p:nvSpPr>
          <p:cNvPr id="6" name="TextBox 5">
            <a:extLst>
              <a:ext uri="{FF2B5EF4-FFF2-40B4-BE49-F238E27FC236}">
                <a16:creationId xmlns:a16="http://schemas.microsoft.com/office/drawing/2014/main" id="{28831EEE-BB10-DE39-57B8-2D3A9C74F3C2}"/>
              </a:ext>
            </a:extLst>
          </p:cNvPr>
          <p:cNvSpPr txBox="1"/>
          <p:nvPr userDrawn="1"/>
        </p:nvSpPr>
        <p:spPr>
          <a:xfrm>
            <a:off x="640800" y="6433200"/>
            <a:ext cx="4245429" cy="146194"/>
          </a:xfrm>
          <a:prstGeom prst="rect">
            <a:avLst/>
          </a:prstGeom>
          <a:noFill/>
        </p:spPr>
        <p:txBody>
          <a:bodyPr wrap="square" lIns="0" tIns="0" rIns="0" bIns="0" rtlCol="0" anchor="ctr" anchorCtr="0">
            <a:spAutoFit/>
          </a:bodyPr>
          <a:lstStyle/>
          <a:p>
            <a:r>
              <a:rPr lang="en-US" sz="950" b="1" spc="10">
                <a:solidFill>
                  <a:schemeClr val="bg1"/>
                </a:solidFill>
              </a:rPr>
              <a:t>Peptides</a:t>
            </a:r>
            <a:r>
              <a:rPr lang="en-US" sz="950" spc="-20">
                <a:solidFill>
                  <a:srgbClr val="CCBCB8"/>
                </a:solidFill>
              </a:rPr>
              <a:t> | </a:t>
            </a:r>
            <a:r>
              <a:rPr lang="en-US" sz="950" spc="10">
                <a:solidFill>
                  <a:schemeClr val="bg1"/>
                </a:solidFill>
              </a:rPr>
              <a:t>Pharma-inspired skincare</a:t>
            </a:r>
          </a:p>
        </p:txBody>
      </p:sp>
      <p:sp>
        <p:nvSpPr>
          <p:cNvPr id="10" name="Text Placeholder 2">
            <a:extLst>
              <a:ext uri="{FF2B5EF4-FFF2-40B4-BE49-F238E27FC236}">
                <a16:creationId xmlns:a16="http://schemas.microsoft.com/office/drawing/2014/main" id="{6277FF2A-DF19-F6C1-36C6-AD5D38910F12}"/>
              </a:ext>
            </a:extLst>
          </p:cNvPr>
          <p:cNvSpPr>
            <a:spLocks noGrp="1"/>
          </p:cNvSpPr>
          <p:nvPr>
            <p:ph type="body" idx="11" hasCustomPrompt="1"/>
          </p:nvPr>
        </p:nvSpPr>
        <p:spPr>
          <a:xfrm>
            <a:off x="302400" y="648000"/>
            <a:ext cx="5256427" cy="288767"/>
          </a:xfrm>
          <a:prstGeom prst="rect">
            <a:avLst/>
          </a:prstGeom>
        </p:spPr>
        <p:txBody>
          <a:bodyPr lIns="0" tIns="0" rIns="0" bIns="0" anchor="t" anchorCtr="0">
            <a:noAutofit/>
          </a:bodyPr>
          <a:lstStyle>
            <a:lvl1pPr marL="0" indent="0">
              <a:lnSpc>
                <a:spcPct val="90000"/>
              </a:lnSpc>
              <a:buNone/>
              <a:defRPr sz="2200" b="0">
                <a:solidFill>
                  <a:srgbClr val="CCBCB8"/>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11" name="Title 3">
            <a:extLst>
              <a:ext uri="{FF2B5EF4-FFF2-40B4-BE49-F238E27FC236}">
                <a16:creationId xmlns:a16="http://schemas.microsoft.com/office/drawing/2014/main" id="{2EA7FF03-899B-615A-1576-D4B4F9E1653F}"/>
              </a:ext>
            </a:extLst>
          </p:cNvPr>
          <p:cNvSpPr>
            <a:spLocks noGrp="1"/>
          </p:cNvSpPr>
          <p:nvPr>
            <p:ph type="title" hasCustomPrompt="1"/>
          </p:nvPr>
        </p:nvSpPr>
        <p:spPr>
          <a:xfrm>
            <a:off x="302401" y="302400"/>
            <a:ext cx="5256427" cy="303211"/>
          </a:xfrm>
          <a:prstGeom prst="rect">
            <a:avLst/>
          </a:prstGeom>
        </p:spPr>
        <p:txBody>
          <a:bodyPr lIns="0" tIns="0" rIns="0" bIns="0" anchor="t" anchorCtr="0"/>
          <a:lstStyle>
            <a:lvl1pPr>
              <a:defRPr sz="2500">
                <a:solidFill>
                  <a:schemeClr val="bg1"/>
                </a:solidFill>
              </a:defRPr>
            </a:lvl1pPr>
          </a:lstStyle>
          <a:p>
            <a:r>
              <a:rPr lang="en-US"/>
              <a:t>Slide title</a:t>
            </a:r>
            <a:endParaRPr lang="en-GB"/>
          </a:p>
        </p:txBody>
      </p:sp>
    </p:spTree>
    <p:extLst>
      <p:ext uri="{BB962C8B-B14F-4D97-AF65-F5344CB8AC3E}">
        <p14:creationId xmlns:p14="http://schemas.microsoft.com/office/powerpoint/2010/main" val="191527507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Title and 2 Content 2">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26B061C0-874D-A228-DAC6-B645DC654348}"/>
              </a:ext>
            </a:extLst>
          </p:cNvPr>
          <p:cNvSpPr>
            <a:spLocks noGrp="1"/>
          </p:cNvSpPr>
          <p:nvPr>
            <p:ph type="pic" sz="quarter" idx="21" hasCustomPrompt="1"/>
          </p:nvPr>
        </p:nvSpPr>
        <p:spPr>
          <a:xfrm>
            <a:off x="7337427" y="2"/>
            <a:ext cx="4854573" cy="6857998"/>
          </a:xfrm>
          <a:custGeom>
            <a:avLst/>
            <a:gdLst>
              <a:gd name="connsiteX0" fmla="*/ 2881308 w 4854573"/>
              <a:gd name="connsiteY0" fmla="*/ 6463991 h 6857998"/>
              <a:gd name="connsiteX1" fmla="*/ 2881308 w 4854573"/>
              <a:gd name="connsiteY1" fmla="*/ 6493321 h 6857998"/>
              <a:gd name="connsiteX2" fmla="*/ 2943137 w 4854573"/>
              <a:gd name="connsiteY2" fmla="*/ 6493321 h 6857998"/>
              <a:gd name="connsiteX3" fmla="*/ 2943137 w 4854573"/>
              <a:gd name="connsiteY3" fmla="*/ 6463991 h 6857998"/>
              <a:gd name="connsiteX4" fmla="*/ 2421484 w 4854573"/>
              <a:gd name="connsiteY4" fmla="*/ 6441363 h 6857998"/>
              <a:gd name="connsiteX5" fmla="*/ 2456962 w 4854573"/>
              <a:gd name="connsiteY5" fmla="*/ 6481589 h 6857998"/>
              <a:gd name="connsiteX6" fmla="*/ 2421484 w 4854573"/>
              <a:gd name="connsiteY6" fmla="*/ 6521820 h 6857998"/>
              <a:gd name="connsiteX7" fmla="*/ 2385724 w 4854573"/>
              <a:gd name="connsiteY7" fmla="*/ 6481312 h 6857998"/>
              <a:gd name="connsiteX8" fmla="*/ 2421484 w 4854573"/>
              <a:gd name="connsiteY8" fmla="*/ 6441363 h 6857998"/>
              <a:gd name="connsiteX9" fmla="*/ 3511349 w 4854573"/>
              <a:gd name="connsiteY9" fmla="*/ 6439132 h 6857998"/>
              <a:gd name="connsiteX10" fmla="*/ 3543474 w 4854573"/>
              <a:gd name="connsiteY10" fmla="*/ 6468185 h 6857998"/>
              <a:gd name="connsiteX11" fmla="*/ 3476430 w 4854573"/>
              <a:gd name="connsiteY11" fmla="*/ 6468185 h 6857998"/>
              <a:gd name="connsiteX12" fmla="*/ 3511349 w 4854573"/>
              <a:gd name="connsiteY12" fmla="*/ 6439132 h 6857998"/>
              <a:gd name="connsiteX13" fmla="*/ 3746850 w 4854573"/>
              <a:gd name="connsiteY13" fmla="*/ 6414268 h 6857998"/>
              <a:gd name="connsiteX14" fmla="*/ 3746850 w 4854573"/>
              <a:gd name="connsiteY14" fmla="*/ 6548919 h 6857998"/>
              <a:gd name="connsiteX15" fmla="*/ 3781492 w 4854573"/>
              <a:gd name="connsiteY15" fmla="*/ 6548919 h 6857998"/>
              <a:gd name="connsiteX16" fmla="*/ 3781492 w 4854573"/>
              <a:gd name="connsiteY16" fmla="*/ 6414268 h 6857998"/>
              <a:gd name="connsiteX17" fmla="*/ 3107677 w 4854573"/>
              <a:gd name="connsiteY17" fmla="*/ 6414268 h 6857998"/>
              <a:gd name="connsiteX18" fmla="*/ 3107677 w 4854573"/>
              <a:gd name="connsiteY18" fmla="*/ 6548919 h 6857998"/>
              <a:gd name="connsiteX19" fmla="*/ 3142319 w 4854573"/>
              <a:gd name="connsiteY19" fmla="*/ 6548919 h 6857998"/>
              <a:gd name="connsiteX20" fmla="*/ 3142319 w 4854573"/>
              <a:gd name="connsiteY20" fmla="*/ 6488296 h 6857998"/>
              <a:gd name="connsiteX21" fmla="*/ 3178079 w 4854573"/>
              <a:gd name="connsiteY21" fmla="*/ 6446393 h 6857998"/>
              <a:gd name="connsiteX22" fmla="*/ 3191488 w 4854573"/>
              <a:gd name="connsiteY22" fmla="*/ 6446393 h 6857998"/>
              <a:gd name="connsiteX23" fmla="*/ 3191488 w 4854573"/>
              <a:gd name="connsiteY23" fmla="*/ 6414268 h 6857998"/>
              <a:gd name="connsiteX24" fmla="*/ 3174167 w 4854573"/>
              <a:gd name="connsiteY24" fmla="*/ 6414827 h 6857998"/>
              <a:gd name="connsiteX25" fmla="*/ 3140642 w 4854573"/>
              <a:gd name="connsiteY25" fmla="*/ 6439409 h 6857998"/>
              <a:gd name="connsiteX26" fmla="*/ 3140642 w 4854573"/>
              <a:gd name="connsiteY26" fmla="*/ 6414268 h 6857998"/>
              <a:gd name="connsiteX27" fmla="*/ 3047340 w 4854573"/>
              <a:gd name="connsiteY27" fmla="*/ 6414268 h 6857998"/>
              <a:gd name="connsiteX28" fmla="*/ 3047340 w 4854573"/>
              <a:gd name="connsiteY28" fmla="*/ 6548919 h 6857998"/>
              <a:gd name="connsiteX29" fmla="*/ 3081982 w 4854573"/>
              <a:gd name="connsiteY29" fmla="*/ 6548919 h 6857998"/>
              <a:gd name="connsiteX30" fmla="*/ 3081982 w 4854573"/>
              <a:gd name="connsiteY30" fmla="*/ 6414268 h 6857998"/>
              <a:gd name="connsiteX31" fmla="*/ 3870600 w 4854573"/>
              <a:gd name="connsiteY31" fmla="*/ 6410920 h 6857998"/>
              <a:gd name="connsiteX32" fmla="*/ 3800480 w 4854573"/>
              <a:gd name="connsiteY32" fmla="*/ 6481599 h 6857998"/>
              <a:gd name="connsiteX33" fmla="*/ 3870600 w 4854573"/>
              <a:gd name="connsiteY33" fmla="*/ 6552278 h 6857998"/>
              <a:gd name="connsiteX34" fmla="*/ 3936808 w 4854573"/>
              <a:gd name="connsiteY34" fmla="*/ 6501715 h 6857998"/>
              <a:gd name="connsiteX35" fmla="*/ 3900212 w 4854573"/>
              <a:gd name="connsiteY35" fmla="*/ 6501715 h 6857998"/>
              <a:gd name="connsiteX36" fmla="*/ 3870323 w 4854573"/>
              <a:gd name="connsiteY36" fmla="*/ 6522666 h 6857998"/>
              <a:gd name="connsiteX37" fmla="*/ 3835963 w 4854573"/>
              <a:gd name="connsiteY37" fmla="*/ 6481599 h 6857998"/>
              <a:gd name="connsiteX38" fmla="*/ 3870323 w 4854573"/>
              <a:gd name="connsiteY38" fmla="*/ 6440809 h 6857998"/>
              <a:gd name="connsiteX39" fmla="*/ 3900212 w 4854573"/>
              <a:gd name="connsiteY39" fmla="*/ 6461483 h 6857998"/>
              <a:gd name="connsiteX40" fmla="*/ 3936808 w 4854573"/>
              <a:gd name="connsiteY40" fmla="*/ 6461483 h 6857998"/>
              <a:gd name="connsiteX41" fmla="*/ 3870600 w 4854573"/>
              <a:gd name="connsiteY41" fmla="*/ 6410920 h 6857998"/>
              <a:gd name="connsiteX42" fmla="*/ 3673376 w 4854573"/>
              <a:gd name="connsiteY42" fmla="*/ 6410915 h 6857998"/>
              <a:gd name="connsiteX43" fmla="*/ 3629796 w 4854573"/>
              <a:gd name="connsiteY43" fmla="*/ 6436897 h 6857998"/>
              <a:gd name="connsiteX44" fmla="*/ 3629796 w 4854573"/>
              <a:gd name="connsiteY44" fmla="*/ 6414268 h 6857998"/>
              <a:gd name="connsiteX45" fmla="*/ 3596831 w 4854573"/>
              <a:gd name="connsiteY45" fmla="*/ 6414268 h 6857998"/>
              <a:gd name="connsiteX46" fmla="*/ 3596831 w 4854573"/>
              <a:gd name="connsiteY46" fmla="*/ 6548920 h 6857998"/>
              <a:gd name="connsiteX47" fmla="*/ 3631750 w 4854573"/>
              <a:gd name="connsiteY47" fmla="*/ 6548920 h 6857998"/>
              <a:gd name="connsiteX48" fmla="*/ 3631750 w 4854573"/>
              <a:gd name="connsiteY48" fmla="*/ 6479358 h 6857998"/>
              <a:gd name="connsiteX49" fmla="*/ 3662480 w 4854573"/>
              <a:gd name="connsiteY49" fmla="*/ 6440527 h 6857998"/>
              <a:gd name="connsiteX50" fmla="*/ 3688739 w 4854573"/>
              <a:gd name="connsiteY50" fmla="*/ 6476005 h 6857998"/>
              <a:gd name="connsiteX51" fmla="*/ 3688739 w 4854573"/>
              <a:gd name="connsiteY51" fmla="*/ 6548920 h 6857998"/>
              <a:gd name="connsiteX52" fmla="*/ 3723658 w 4854573"/>
              <a:gd name="connsiteY52" fmla="*/ 6548920 h 6857998"/>
              <a:gd name="connsiteX53" fmla="*/ 3723658 w 4854573"/>
              <a:gd name="connsiteY53" fmla="*/ 6472933 h 6857998"/>
              <a:gd name="connsiteX54" fmla="*/ 3673376 w 4854573"/>
              <a:gd name="connsiteY54" fmla="*/ 6410915 h 6857998"/>
              <a:gd name="connsiteX55" fmla="*/ 3511349 w 4854573"/>
              <a:gd name="connsiteY55" fmla="*/ 6410915 h 6857998"/>
              <a:gd name="connsiteX56" fmla="*/ 3441229 w 4854573"/>
              <a:gd name="connsiteY56" fmla="*/ 6482712 h 6857998"/>
              <a:gd name="connsiteX57" fmla="*/ 3511067 w 4854573"/>
              <a:gd name="connsiteY57" fmla="*/ 6552273 h 6857998"/>
              <a:gd name="connsiteX58" fmla="*/ 3574762 w 4854573"/>
              <a:gd name="connsiteY58" fmla="*/ 6506458 h 6857998"/>
              <a:gd name="connsiteX59" fmla="*/ 3539561 w 4854573"/>
              <a:gd name="connsiteY59" fmla="*/ 6506458 h 6857998"/>
              <a:gd name="connsiteX60" fmla="*/ 3510785 w 4854573"/>
              <a:gd name="connsiteY60" fmla="*/ 6523779 h 6857998"/>
              <a:gd name="connsiteX61" fmla="*/ 3475866 w 4854573"/>
              <a:gd name="connsiteY61" fmla="*/ 6489977 h 6857998"/>
              <a:gd name="connsiteX62" fmla="*/ 3577275 w 4854573"/>
              <a:gd name="connsiteY62" fmla="*/ 6489977 h 6857998"/>
              <a:gd name="connsiteX63" fmla="*/ 3578670 w 4854573"/>
              <a:gd name="connsiteY63" fmla="*/ 6476846 h 6857998"/>
              <a:gd name="connsiteX64" fmla="*/ 3511349 w 4854573"/>
              <a:gd name="connsiteY64" fmla="*/ 6410915 h 6857998"/>
              <a:gd name="connsiteX65" fmla="*/ 3282000 w 4854573"/>
              <a:gd name="connsiteY65" fmla="*/ 6410915 h 6857998"/>
              <a:gd name="connsiteX66" fmla="*/ 3239256 w 4854573"/>
              <a:gd name="connsiteY66" fmla="*/ 6432425 h 6857998"/>
              <a:gd name="connsiteX67" fmla="*/ 3239256 w 4854573"/>
              <a:gd name="connsiteY67" fmla="*/ 6414268 h 6857998"/>
              <a:gd name="connsiteX68" fmla="*/ 3206291 w 4854573"/>
              <a:gd name="connsiteY68" fmla="*/ 6414268 h 6857998"/>
              <a:gd name="connsiteX69" fmla="*/ 3206291 w 4854573"/>
              <a:gd name="connsiteY69" fmla="*/ 6548920 h 6857998"/>
              <a:gd name="connsiteX70" fmla="*/ 3241210 w 4854573"/>
              <a:gd name="connsiteY70" fmla="*/ 6548920 h 6857998"/>
              <a:gd name="connsiteX71" fmla="*/ 3241210 w 4854573"/>
              <a:gd name="connsiteY71" fmla="*/ 6479358 h 6857998"/>
              <a:gd name="connsiteX72" fmla="*/ 3272217 w 4854573"/>
              <a:gd name="connsiteY72" fmla="*/ 6440527 h 6857998"/>
              <a:gd name="connsiteX73" fmla="*/ 3296799 w 4854573"/>
              <a:gd name="connsiteY73" fmla="*/ 6476005 h 6857998"/>
              <a:gd name="connsiteX74" fmla="*/ 3296799 w 4854573"/>
              <a:gd name="connsiteY74" fmla="*/ 6548920 h 6857998"/>
              <a:gd name="connsiteX75" fmla="*/ 3331718 w 4854573"/>
              <a:gd name="connsiteY75" fmla="*/ 6548920 h 6857998"/>
              <a:gd name="connsiteX76" fmla="*/ 3331718 w 4854573"/>
              <a:gd name="connsiteY76" fmla="*/ 6479358 h 6857998"/>
              <a:gd name="connsiteX77" fmla="*/ 3363007 w 4854573"/>
              <a:gd name="connsiteY77" fmla="*/ 6440527 h 6857998"/>
              <a:gd name="connsiteX78" fmla="*/ 3387311 w 4854573"/>
              <a:gd name="connsiteY78" fmla="*/ 6476005 h 6857998"/>
              <a:gd name="connsiteX79" fmla="*/ 3387311 w 4854573"/>
              <a:gd name="connsiteY79" fmla="*/ 6548920 h 6857998"/>
              <a:gd name="connsiteX80" fmla="*/ 3422230 w 4854573"/>
              <a:gd name="connsiteY80" fmla="*/ 6548920 h 6857998"/>
              <a:gd name="connsiteX81" fmla="*/ 3422230 w 4854573"/>
              <a:gd name="connsiteY81" fmla="*/ 6472933 h 6857998"/>
              <a:gd name="connsiteX82" fmla="*/ 3370277 w 4854573"/>
              <a:gd name="connsiteY82" fmla="*/ 6410915 h 6857998"/>
              <a:gd name="connsiteX83" fmla="*/ 3323903 w 4854573"/>
              <a:gd name="connsiteY83" fmla="*/ 6435220 h 6857998"/>
              <a:gd name="connsiteX84" fmla="*/ 3282000 w 4854573"/>
              <a:gd name="connsiteY84" fmla="*/ 6410915 h 6857998"/>
              <a:gd name="connsiteX85" fmla="*/ 2718999 w 4854573"/>
              <a:gd name="connsiteY85" fmla="*/ 6410915 h 6857998"/>
              <a:gd name="connsiteX86" fmla="*/ 2676255 w 4854573"/>
              <a:gd name="connsiteY86" fmla="*/ 6432425 h 6857998"/>
              <a:gd name="connsiteX87" fmla="*/ 2676255 w 4854573"/>
              <a:gd name="connsiteY87" fmla="*/ 6414268 h 6857998"/>
              <a:gd name="connsiteX88" fmla="*/ 2643290 w 4854573"/>
              <a:gd name="connsiteY88" fmla="*/ 6414268 h 6857998"/>
              <a:gd name="connsiteX89" fmla="*/ 2643290 w 4854573"/>
              <a:gd name="connsiteY89" fmla="*/ 6548920 h 6857998"/>
              <a:gd name="connsiteX90" fmla="*/ 2678209 w 4854573"/>
              <a:gd name="connsiteY90" fmla="*/ 6548920 h 6857998"/>
              <a:gd name="connsiteX91" fmla="*/ 2678209 w 4854573"/>
              <a:gd name="connsiteY91" fmla="*/ 6479358 h 6857998"/>
              <a:gd name="connsiteX92" fmla="*/ 2709216 w 4854573"/>
              <a:gd name="connsiteY92" fmla="*/ 6440527 h 6857998"/>
              <a:gd name="connsiteX93" fmla="*/ 2733798 w 4854573"/>
              <a:gd name="connsiteY93" fmla="*/ 6476005 h 6857998"/>
              <a:gd name="connsiteX94" fmla="*/ 2733798 w 4854573"/>
              <a:gd name="connsiteY94" fmla="*/ 6548920 h 6857998"/>
              <a:gd name="connsiteX95" fmla="*/ 2768717 w 4854573"/>
              <a:gd name="connsiteY95" fmla="*/ 6548920 h 6857998"/>
              <a:gd name="connsiteX96" fmla="*/ 2768717 w 4854573"/>
              <a:gd name="connsiteY96" fmla="*/ 6479358 h 6857998"/>
              <a:gd name="connsiteX97" fmla="*/ 2800006 w 4854573"/>
              <a:gd name="connsiteY97" fmla="*/ 6440527 h 6857998"/>
              <a:gd name="connsiteX98" fmla="*/ 2824310 w 4854573"/>
              <a:gd name="connsiteY98" fmla="*/ 6476005 h 6857998"/>
              <a:gd name="connsiteX99" fmla="*/ 2824310 w 4854573"/>
              <a:gd name="connsiteY99" fmla="*/ 6548920 h 6857998"/>
              <a:gd name="connsiteX100" fmla="*/ 2859230 w 4854573"/>
              <a:gd name="connsiteY100" fmla="*/ 6548920 h 6857998"/>
              <a:gd name="connsiteX101" fmla="*/ 2859230 w 4854573"/>
              <a:gd name="connsiteY101" fmla="*/ 6472933 h 6857998"/>
              <a:gd name="connsiteX102" fmla="*/ 2807276 w 4854573"/>
              <a:gd name="connsiteY102" fmla="*/ 6410915 h 6857998"/>
              <a:gd name="connsiteX103" fmla="*/ 2760902 w 4854573"/>
              <a:gd name="connsiteY103" fmla="*/ 6435220 h 6857998"/>
              <a:gd name="connsiteX104" fmla="*/ 2718999 w 4854573"/>
              <a:gd name="connsiteY104" fmla="*/ 6410915 h 6857998"/>
              <a:gd name="connsiteX105" fmla="*/ 2565636 w 4854573"/>
              <a:gd name="connsiteY105" fmla="*/ 6410915 h 6857998"/>
              <a:gd name="connsiteX106" fmla="*/ 2512560 w 4854573"/>
              <a:gd name="connsiteY106" fmla="*/ 6453377 h 6857998"/>
              <a:gd name="connsiteX107" fmla="*/ 2529322 w 4854573"/>
              <a:gd name="connsiteY107" fmla="*/ 6480476 h 6857998"/>
              <a:gd name="connsiteX108" fmla="*/ 2563406 w 4854573"/>
              <a:gd name="connsiteY108" fmla="*/ 6492490 h 6857998"/>
              <a:gd name="connsiteX109" fmla="*/ 2589664 w 4854573"/>
              <a:gd name="connsiteY109" fmla="*/ 6510370 h 6857998"/>
              <a:gd name="connsiteX110" fmla="*/ 2568990 w 4854573"/>
              <a:gd name="connsiteY110" fmla="*/ 6525178 h 6857998"/>
              <a:gd name="connsiteX111" fmla="*/ 2542731 w 4854573"/>
              <a:gd name="connsiteY111" fmla="*/ 6506181 h 6857998"/>
              <a:gd name="connsiteX112" fmla="*/ 2507812 w 4854573"/>
              <a:gd name="connsiteY112" fmla="*/ 6506181 h 6857998"/>
              <a:gd name="connsiteX113" fmla="*/ 2569549 w 4854573"/>
              <a:gd name="connsiteY113" fmla="*/ 6552273 h 6857998"/>
              <a:gd name="connsiteX114" fmla="*/ 2624301 w 4854573"/>
              <a:gd name="connsiteY114" fmla="*/ 6508416 h 6857998"/>
              <a:gd name="connsiteX115" fmla="*/ 2598597 w 4854573"/>
              <a:gd name="connsiteY115" fmla="*/ 6474328 h 6857998"/>
              <a:gd name="connsiteX116" fmla="*/ 2573733 w 4854573"/>
              <a:gd name="connsiteY116" fmla="*/ 6467067 h 6857998"/>
              <a:gd name="connsiteX117" fmla="*/ 2546357 w 4854573"/>
              <a:gd name="connsiteY117" fmla="*/ 6451146 h 6857998"/>
              <a:gd name="connsiteX118" fmla="*/ 2565354 w 4854573"/>
              <a:gd name="connsiteY118" fmla="*/ 6438014 h 6857998"/>
              <a:gd name="connsiteX119" fmla="*/ 2586588 w 4854573"/>
              <a:gd name="connsiteY119" fmla="*/ 6452541 h 6857998"/>
              <a:gd name="connsiteX120" fmla="*/ 2619271 w 4854573"/>
              <a:gd name="connsiteY120" fmla="*/ 6452541 h 6857998"/>
              <a:gd name="connsiteX121" fmla="*/ 2565636 w 4854573"/>
              <a:gd name="connsiteY121" fmla="*/ 6410915 h 6857998"/>
              <a:gd name="connsiteX122" fmla="*/ 4240120 w 4854573"/>
              <a:gd name="connsiteY122" fmla="*/ 6410876 h 6857998"/>
              <a:gd name="connsiteX123" fmla="*/ 4169247 w 4854573"/>
              <a:gd name="connsiteY123" fmla="*/ 6481749 h 6857998"/>
              <a:gd name="connsiteX124" fmla="*/ 4240120 w 4854573"/>
              <a:gd name="connsiteY124" fmla="*/ 6552628 h 6857998"/>
              <a:gd name="connsiteX125" fmla="*/ 4292190 w 4854573"/>
              <a:gd name="connsiteY125" fmla="*/ 6529718 h 6857998"/>
              <a:gd name="connsiteX126" fmla="*/ 4344261 w 4854573"/>
              <a:gd name="connsiteY126" fmla="*/ 6552628 h 6857998"/>
              <a:gd name="connsiteX127" fmla="*/ 4414327 w 4854573"/>
              <a:gd name="connsiteY127" fmla="*/ 6491912 h 6857998"/>
              <a:gd name="connsiteX128" fmla="*/ 4484394 w 4854573"/>
              <a:gd name="connsiteY128" fmla="*/ 6552628 h 6857998"/>
              <a:gd name="connsiteX129" fmla="*/ 4555267 w 4854573"/>
              <a:gd name="connsiteY129" fmla="*/ 6481754 h 6857998"/>
              <a:gd name="connsiteX130" fmla="*/ 4484394 w 4854573"/>
              <a:gd name="connsiteY130" fmla="*/ 6410876 h 6857998"/>
              <a:gd name="connsiteX131" fmla="*/ 4414327 w 4854573"/>
              <a:gd name="connsiteY131" fmla="*/ 6471592 h 6857998"/>
              <a:gd name="connsiteX132" fmla="*/ 4344261 w 4854573"/>
              <a:gd name="connsiteY132" fmla="*/ 6410876 h 6857998"/>
              <a:gd name="connsiteX133" fmla="*/ 4292190 w 4854573"/>
              <a:gd name="connsiteY133" fmla="*/ 6433786 h 6857998"/>
              <a:gd name="connsiteX134" fmla="*/ 4240120 w 4854573"/>
              <a:gd name="connsiteY134" fmla="*/ 6410876 h 6857998"/>
              <a:gd name="connsiteX135" fmla="*/ 3955251 w 4854573"/>
              <a:gd name="connsiteY135" fmla="*/ 6353368 h 6857998"/>
              <a:gd name="connsiteX136" fmla="*/ 3955251 w 4854573"/>
              <a:gd name="connsiteY136" fmla="*/ 6548920 h 6857998"/>
              <a:gd name="connsiteX137" fmla="*/ 3990170 w 4854573"/>
              <a:gd name="connsiteY137" fmla="*/ 6548920 h 6857998"/>
              <a:gd name="connsiteX138" fmla="*/ 3990170 w 4854573"/>
              <a:gd name="connsiteY138" fmla="*/ 6479359 h 6857998"/>
              <a:gd name="connsiteX139" fmla="*/ 4021177 w 4854573"/>
              <a:gd name="connsiteY139" fmla="*/ 6440527 h 6857998"/>
              <a:gd name="connsiteX140" fmla="*/ 4047159 w 4854573"/>
              <a:gd name="connsiteY140" fmla="*/ 6476005 h 6857998"/>
              <a:gd name="connsiteX141" fmla="*/ 4047159 w 4854573"/>
              <a:gd name="connsiteY141" fmla="*/ 6548920 h 6857998"/>
              <a:gd name="connsiteX142" fmla="*/ 4081801 w 4854573"/>
              <a:gd name="connsiteY142" fmla="*/ 6548920 h 6857998"/>
              <a:gd name="connsiteX143" fmla="*/ 4081801 w 4854573"/>
              <a:gd name="connsiteY143" fmla="*/ 6472934 h 6857998"/>
              <a:gd name="connsiteX144" fmla="*/ 4032073 w 4854573"/>
              <a:gd name="connsiteY144" fmla="*/ 6410915 h 6857998"/>
              <a:gd name="connsiteX145" fmla="*/ 3990170 w 4854573"/>
              <a:gd name="connsiteY145" fmla="*/ 6434938 h 6857998"/>
              <a:gd name="connsiteX146" fmla="*/ 3990170 w 4854573"/>
              <a:gd name="connsiteY146" fmla="*/ 6353368 h 6857998"/>
              <a:gd name="connsiteX147" fmla="*/ 3764170 w 4854573"/>
              <a:gd name="connsiteY147" fmla="*/ 6353368 h 6857998"/>
              <a:gd name="connsiteX148" fmla="*/ 3742660 w 4854573"/>
              <a:gd name="connsiteY148" fmla="*/ 6373202 h 6857998"/>
              <a:gd name="connsiteX149" fmla="*/ 3764170 w 4854573"/>
              <a:gd name="connsiteY149" fmla="*/ 6393317 h 6857998"/>
              <a:gd name="connsiteX150" fmla="*/ 3785963 w 4854573"/>
              <a:gd name="connsiteY150" fmla="*/ 6373202 h 6857998"/>
              <a:gd name="connsiteX151" fmla="*/ 3764170 w 4854573"/>
              <a:gd name="connsiteY151" fmla="*/ 6353368 h 6857998"/>
              <a:gd name="connsiteX152" fmla="*/ 3064379 w 4854573"/>
              <a:gd name="connsiteY152" fmla="*/ 6353368 h 6857998"/>
              <a:gd name="connsiteX153" fmla="*/ 3042869 w 4854573"/>
              <a:gd name="connsiteY153" fmla="*/ 6373202 h 6857998"/>
              <a:gd name="connsiteX154" fmla="*/ 3064379 w 4854573"/>
              <a:gd name="connsiteY154" fmla="*/ 6393317 h 6857998"/>
              <a:gd name="connsiteX155" fmla="*/ 3086172 w 4854573"/>
              <a:gd name="connsiteY155" fmla="*/ 6373202 h 6857998"/>
              <a:gd name="connsiteX156" fmla="*/ 3064379 w 4854573"/>
              <a:gd name="connsiteY156" fmla="*/ 6353368 h 6857998"/>
              <a:gd name="connsiteX157" fmla="*/ 3011581 w 4854573"/>
              <a:gd name="connsiteY157" fmla="*/ 6353368 h 6857998"/>
              <a:gd name="connsiteX158" fmla="*/ 2965765 w 4854573"/>
              <a:gd name="connsiteY158" fmla="*/ 6398624 h 6857998"/>
              <a:gd name="connsiteX159" fmla="*/ 2965765 w 4854573"/>
              <a:gd name="connsiteY159" fmla="*/ 6414269 h 6857998"/>
              <a:gd name="connsiteX160" fmla="*/ 2944532 w 4854573"/>
              <a:gd name="connsiteY160" fmla="*/ 6414269 h 6857998"/>
              <a:gd name="connsiteX161" fmla="*/ 2944532 w 4854573"/>
              <a:gd name="connsiteY161" fmla="*/ 6443040 h 6857998"/>
              <a:gd name="connsiteX162" fmla="*/ 2965765 w 4854573"/>
              <a:gd name="connsiteY162" fmla="*/ 6443040 h 6857998"/>
              <a:gd name="connsiteX163" fmla="*/ 2965765 w 4854573"/>
              <a:gd name="connsiteY163" fmla="*/ 6548915 h 6857998"/>
              <a:gd name="connsiteX164" fmla="*/ 3000684 w 4854573"/>
              <a:gd name="connsiteY164" fmla="*/ 6548915 h 6857998"/>
              <a:gd name="connsiteX165" fmla="*/ 3000684 w 4854573"/>
              <a:gd name="connsiteY165" fmla="*/ 6443040 h 6857998"/>
              <a:gd name="connsiteX166" fmla="*/ 3029179 w 4854573"/>
              <a:gd name="connsiteY166" fmla="*/ 6443040 h 6857998"/>
              <a:gd name="connsiteX167" fmla="*/ 3029179 w 4854573"/>
              <a:gd name="connsiteY167" fmla="*/ 6414269 h 6857998"/>
              <a:gd name="connsiteX168" fmla="*/ 3000684 w 4854573"/>
              <a:gd name="connsiteY168" fmla="*/ 6414269 h 6857998"/>
              <a:gd name="connsiteX169" fmla="*/ 3000684 w 4854573"/>
              <a:gd name="connsiteY169" fmla="*/ 6398624 h 6857998"/>
              <a:gd name="connsiteX170" fmla="*/ 3017165 w 4854573"/>
              <a:gd name="connsiteY170" fmla="*/ 6382703 h 6857998"/>
              <a:gd name="connsiteX171" fmla="*/ 3029179 w 4854573"/>
              <a:gd name="connsiteY171" fmla="*/ 6382703 h 6857998"/>
              <a:gd name="connsiteX172" fmla="*/ 3029179 w 4854573"/>
              <a:gd name="connsiteY172" fmla="*/ 6353368 h 6857998"/>
              <a:gd name="connsiteX173" fmla="*/ 2456403 w 4854573"/>
              <a:gd name="connsiteY173" fmla="*/ 6353368 h 6857998"/>
              <a:gd name="connsiteX174" fmla="*/ 2456403 w 4854573"/>
              <a:gd name="connsiteY174" fmla="*/ 6432708 h 6857998"/>
              <a:gd name="connsiteX175" fmla="*/ 2413941 w 4854573"/>
              <a:gd name="connsiteY175" fmla="*/ 6410915 h 6857998"/>
              <a:gd name="connsiteX176" fmla="*/ 2350528 w 4854573"/>
              <a:gd name="connsiteY176" fmla="*/ 6481312 h 6857998"/>
              <a:gd name="connsiteX177" fmla="*/ 2413941 w 4854573"/>
              <a:gd name="connsiteY177" fmla="*/ 6552268 h 6857998"/>
              <a:gd name="connsiteX178" fmla="*/ 2456403 w 4854573"/>
              <a:gd name="connsiteY178" fmla="*/ 6529640 h 6857998"/>
              <a:gd name="connsiteX179" fmla="*/ 2456126 w 4854573"/>
              <a:gd name="connsiteY179" fmla="*/ 6548915 h 6857998"/>
              <a:gd name="connsiteX180" fmla="*/ 2491327 w 4854573"/>
              <a:gd name="connsiteY180" fmla="*/ 6548915 h 6857998"/>
              <a:gd name="connsiteX181" fmla="*/ 2491327 w 4854573"/>
              <a:gd name="connsiteY181" fmla="*/ 6353368 h 6857998"/>
              <a:gd name="connsiteX182" fmla="*/ 0 w 4854573"/>
              <a:gd name="connsiteY182" fmla="*/ 0 h 6857998"/>
              <a:gd name="connsiteX183" fmla="*/ 4854573 w 4854573"/>
              <a:gd name="connsiteY183" fmla="*/ 0 h 6857998"/>
              <a:gd name="connsiteX184" fmla="*/ 4854573 w 4854573"/>
              <a:gd name="connsiteY184" fmla="*/ 6857998 h 6857998"/>
              <a:gd name="connsiteX185" fmla="*/ 0 w 4854573"/>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4854573" h="6857998">
                <a:moveTo>
                  <a:pt x="2881308" y="6463991"/>
                </a:moveTo>
                <a:lnTo>
                  <a:pt x="2881308" y="6493321"/>
                </a:lnTo>
                <a:lnTo>
                  <a:pt x="2943137" y="6493321"/>
                </a:lnTo>
                <a:lnTo>
                  <a:pt x="2943137" y="6463991"/>
                </a:lnTo>
                <a:close/>
                <a:moveTo>
                  <a:pt x="2421484" y="6441363"/>
                </a:moveTo>
                <a:cubicBezTo>
                  <a:pt x="2444389" y="6441363"/>
                  <a:pt x="2456962" y="6458402"/>
                  <a:pt x="2456962" y="6481589"/>
                </a:cubicBezTo>
                <a:cubicBezTo>
                  <a:pt x="2456962" y="6503941"/>
                  <a:pt x="2445230" y="6521820"/>
                  <a:pt x="2421484" y="6521820"/>
                </a:cubicBezTo>
                <a:cubicBezTo>
                  <a:pt x="2398856" y="6521820"/>
                  <a:pt x="2385724" y="6504499"/>
                  <a:pt x="2385724" y="6481312"/>
                </a:cubicBezTo>
                <a:cubicBezTo>
                  <a:pt x="2385724" y="6458684"/>
                  <a:pt x="2398856" y="6441363"/>
                  <a:pt x="2421484" y="6441363"/>
                </a:cubicBezTo>
                <a:close/>
                <a:moveTo>
                  <a:pt x="3511349" y="6439132"/>
                </a:moveTo>
                <a:cubicBezTo>
                  <a:pt x="3526711" y="6439132"/>
                  <a:pt x="3542079" y="6448629"/>
                  <a:pt x="3543474" y="6468185"/>
                </a:cubicBezTo>
                <a:lnTo>
                  <a:pt x="3476430" y="6468185"/>
                </a:lnTo>
                <a:cubicBezTo>
                  <a:pt x="3479783" y="6447793"/>
                  <a:pt x="3495987" y="6439132"/>
                  <a:pt x="3511349" y="6439132"/>
                </a:cubicBezTo>
                <a:close/>
                <a:moveTo>
                  <a:pt x="3746850" y="6414268"/>
                </a:moveTo>
                <a:lnTo>
                  <a:pt x="3746850" y="6548919"/>
                </a:lnTo>
                <a:lnTo>
                  <a:pt x="3781492" y="6548919"/>
                </a:lnTo>
                <a:lnTo>
                  <a:pt x="3781492" y="6414268"/>
                </a:lnTo>
                <a:close/>
                <a:moveTo>
                  <a:pt x="3107677" y="6414268"/>
                </a:moveTo>
                <a:lnTo>
                  <a:pt x="3107677" y="6548919"/>
                </a:lnTo>
                <a:lnTo>
                  <a:pt x="3142319" y="6548919"/>
                </a:lnTo>
                <a:lnTo>
                  <a:pt x="3142319" y="6488296"/>
                </a:lnTo>
                <a:cubicBezTo>
                  <a:pt x="3142319" y="6462596"/>
                  <a:pt x="3156010" y="6446393"/>
                  <a:pt x="3178079" y="6446393"/>
                </a:cubicBezTo>
                <a:lnTo>
                  <a:pt x="3191488" y="6446393"/>
                </a:lnTo>
                <a:lnTo>
                  <a:pt x="3191488" y="6414268"/>
                </a:lnTo>
                <a:cubicBezTo>
                  <a:pt x="3185899" y="6414268"/>
                  <a:pt x="3178079" y="6414545"/>
                  <a:pt x="3174167" y="6414827"/>
                </a:cubicBezTo>
                <a:cubicBezTo>
                  <a:pt x="3160476" y="6415945"/>
                  <a:pt x="3149303" y="6424046"/>
                  <a:pt x="3140642" y="6439409"/>
                </a:cubicBezTo>
                <a:lnTo>
                  <a:pt x="3140642" y="6414268"/>
                </a:lnTo>
                <a:close/>
                <a:moveTo>
                  <a:pt x="3047340" y="6414268"/>
                </a:moveTo>
                <a:lnTo>
                  <a:pt x="3047340" y="6548919"/>
                </a:lnTo>
                <a:lnTo>
                  <a:pt x="3081982" y="6548919"/>
                </a:lnTo>
                <a:lnTo>
                  <a:pt x="3081982" y="6414268"/>
                </a:lnTo>
                <a:close/>
                <a:moveTo>
                  <a:pt x="3870600" y="6410920"/>
                </a:moveTo>
                <a:cubicBezTo>
                  <a:pt x="3828138" y="6410920"/>
                  <a:pt x="3800480" y="6442768"/>
                  <a:pt x="3800480" y="6481599"/>
                </a:cubicBezTo>
                <a:cubicBezTo>
                  <a:pt x="3800480" y="6520707"/>
                  <a:pt x="3827856" y="6552278"/>
                  <a:pt x="3870600" y="6552278"/>
                </a:cubicBezTo>
                <a:cubicBezTo>
                  <a:pt x="3908032" y="6552278"/>
                  <a:pt x="3930660" y="6530209"/>
                  <a:pt x="3936808" y="6501715"/>
                </a:cubicBezTo>
                <a:lnTo>
                  <a:pt x="3900212" y="6501715"/>
                </a:lnTo>
                <a:cubicBezTo>
                  <a:pt x="3895741" y="6516241"/>
                  <a:pt x="3884568" y="6522666"/>
                  <a:pt x="3870323" y="6522666"/>
                </a:cubicBezTo>
                <a:cubicBezTo>
                  <a:pt x="3850208" y="6522666"/>
                  <a:pt x="3835963" y="6505627"/>
                  <a:pt x="3835963" y="6481599"/>
                </a:cubicBezTo>
                <a:cubicBezTo>
                  <a:pt x="3835963" y="6458407"/>
                  <a:pt x="3849095" y="6440809"/>
                  <a:pt x="3870323" y="6440809"/>
                </a:cubicBezTo>
                <a:cubicBezTo>
                  <a:pt x="3884850" y="6440809"/>
                  <a:pt x="3896023" y="6447793"/>
                  <a:pt x="3900212" y="6461483"/>
                </a:cubicBezTo>
                <a:lnTo>
                  <a:pt x="3936808" y="6461483"/>
                </a:lnTo>
                <a:cubicBezTo>
                  <a:pt x="3929547" y="6427123"/>
                  <a:pt x="3902166" y="6410920"/>
                  <a:pt x="3870600" y="6410920"/>
                </a:cubicBezTo>
                <a:close/>
                <a:moveTo>
                  <a:pt x="3673376" y="6410915"/>
                </a:moveTo>
                <a:cubicBezTo>
                  <a:pt x="3654660" y="6410915"/>
                  <a:pt x="3637898" y="6420970"/>
                  <a:pt x="3629796" y="6436897"/>
                </a:cubicBezTo>
                <a:lnTo>
                  <a:pt x="3629796" y="6414268"/>
                </a:lnTo>
                <a:lnTo>
                  <a:pt x="3596831" y="6414268"/>
                </a:lnTo>
                <a:lnTo>
                  <a:pt x="3596831" y="6548920"/>
                </a:lnTo>
                <a:lnTo>
                  <a:pt x="3631750" y="6548920"/>
                </a:lnTo>
                <a:lnTo>
                  <a:pt x="3631750" y="6479358"/>
                </a:lnTo>
                <a:cubicBezTo>
                  <a:pt x="3631750" y="6455612"/>
                  <a:pt x="3643482" y="6440527"/>
                  <a:pt x="3662480" y="6440527"/>
                </a:cubicBezTo>
                <a:cubicBezTo>
                  <a:pt x="3678683" y="6440527"/>
                  <a:pt x="3688739" y="6454218"/>
                  <a:pt x="3688739" y="6476005"/>
                </a:cubicBezTo>
                <a:lnTo>
                  <a:pt x="3688739" y="6548920"/>
                </a:lnTo>
                <a:lnTo>
                  <a:pt x="3723658" y="6548920"/>
                </a:lnTo>
                <a:lnTo>
                  <a:pt x="3723658" y="6472933"/>
                </a:lnTo>
                <a:cubicBezTo>
                  <a:pt x="3723662" y="6440527"/>
                  <a:pt x="3712766" y="6410915"/>
                  <a:pt x="3673376" y="6410915"/>
                </a:cubicBezTo>
                <a:close/>
                <a:moveTo>
                  <a:pt x="3511349" y="6410915"/>
                </a:moveTo>
                <a:cubicBezTo>
                  <a:pt x="3466375" y="6410915"/>
                  <a:pt x="3441229" y="6443599"/>
                  <a:pt x="3441229" y="6482712"/>
                </a:cubicBezTo>
                <a:cubicBezTo>
                  <a:pt x="3441229" y="6522938"/>
                  <a:pt x="3468605" y="6552273"/>
                  <a:pt x="3511067" y="6552273"/>
                </a:cubicBezTo>
                <a:cubicBezTo>
                  <a:pt x="3537049" y="6552273"/>
                  <a:pt x="3564143" y="6539423"/>
                  <a:pt x="3574762" y="6506458"/>
                </a:cubicBezTo>
                <a:lnTo>
                  <a:pt x="3539561" y="6506458"/>
                </a:lnTo>
                <a:cubicBezTo>
                  <a:pt x="3534254" y="6517354"/>
                  <a:pt x="3523640" y="6523779"/>
                  <a:pt x="3510785" y="6523779"/>
                </a:cubicBezTo>
                <a:cubicBezTo>
                  <a:pt x="3493746" y="6523779"/>
                  <a:pt x="3476984" y="6512883"/>
                  <a:pt x="3475866" y="6489977"/>
                </a:cubicBezTo>
                <a:lnTo>
                  <a:pt x="3577275" y="6489977"/>
                </a:lnTo>
                <a:cubicBezTo>
                  <a:pt x="3578111" y="6486624"/>
                  <a:pt x="3578670" y="6479640"/>
                  <a:pt x="3578670" y="6476846"/>
                </a:cubicBezTo>
                <a:cubicBezTo>
                  <a:pt x="3578675" y="6438850"/>
                  <a:pt x="3549904" y="6410915"/>
                  <a:pt x="3511349" y="6410915"/>
                </a:cubicBezTo>
                <a:close/>
                <a:moveTo>
                  <a:pt x="3282000" y="6410915"/>
                </a:moveTo>
                <a:cubicBezTo>
                  <a:pt x="3264961" y="6410915"/>
                  <a:pt x="3248476" y="6419294"/>
                  <a:pt x="3239256" y="6432425"/>
                </a:cubicBezTo>
                <a:lnTo>
                  <a:pt x="3239256" y="6414268"/>
                </a:lnTo>
                <a:lnTo>
                  <a:pt x="3206291" y="6414268"/>
                </a:lnTo>
                <a:lnTo>
                  <a:pt x="3206291" y="6548920"/>
                </a:lnTo>
                <a:lnTo>
                  <a:pt x="3241210" y="6548920"/>
                </a:lnTo>
                <a:lnTo>
                  <a:pt x="3241210" y="6479358"/>
                </a:lnTo>
                <a:cubicBezTo>
                  <a:pt x="3241210" y="6455612"/>
                  <a:pt x="3253224" y="6440527"/>
                  <a:pt x="3272217" y="6440527"/>
                </a:cubicBezTo>
                <a:cubicBezTo>
                  <a:pt x="3287302" y="6440527"/>
                  <a:pt x="3296799" y="6454218"/>
                  <a:pt x="3296799" y="6476005"/>
                </a:cubicBezTo>
                <a:lnTo>
                  <a:pt x="3296799" y="6548920"/>
                </a:lnTo>
                <a:lnTo>
                  <a:pt x="3331718" y="6548920"/>
                </a:lnTo>
                <a:lnTo>
                  <a:pt x="3331718" y="6479358"/>
                </a:lnTo>
                <a:cubicBezTo>
                  <a:pt x="3331718" y="6455612"/>
                  <a:pt x="3343732" y="6440527"/>
                  <a:pt x="3363007" y="6440527"/>
                </a:cubicBezTo>
                <a:cubicBezTo>
                  <a:pt x="3377810" y="6440527"/>
                  <a:pt x="3387311" y="6454218"/>
                  <a:pt x="3387311" y="6476005"/>
                </a:cubicBezTo>
                <a:lnTo>
                  <a:pt x="3387311" y="6548920"/>
                </a:lnTo>
                <a:lnTo>
                  <a:pt x="3422230" y="6548920"/>
                </a:lnTo>
                <a:lnTo>
                  <a:pt x="3422230" y="6472933"/>
                </a:lnTo>
                <a:cubicBezTo>
                  <a:pt x="3422235" y="6434938"/>
                  <a:pt x="3402120" y="6410915"/>
                  <a:pt x="3370277" y="6410915"/>
                </a:cubicBezTo>
                <a:cubicBezTo>
                  <a:pt x="3351002" y="6410915"/>
                  <a:pt x="3333122" y="6420411"/>
                  <a:pt x="3323903" y="6435220"/>
                </a:cubicBezTo>
                <a:cubicBezTo>
                  <a:pt x="3315524" y="6420416"/>
                  <a:pt x="3299321" y="6410915"/>
                  <a:pt x="3282000" y="6410915"/>
                </a:cubicBezTo>
                <a:close/>
                <a:moveTo>
                  <a:pt x="2718999" y="6410915"/>
                </a:moveTo>
                <a:cubicBezTo>
                  <a:pt x="2701960" y="6410915"/>
                  <a:pt x="2685475" y="6419294"/>
                  <a:pt x="2676255" y="6432425"/>
                </a:cubicBezTo>
                <a:lnTo>
                  <a:pt x="2676255" y="6414268"/>
                </a:lnTo>
                <a:lnTo>
                  <a:pt x="2643290" y="6414268"/>
                </a:lnTo>
                <a:lnTo>
                  <a:pt x="2643290" y="6548920"/>
                </a:lnTo>
                <a:lnTo>
                  <a:pt x="2678209" y="6548920"/>
                </a:lnTo>
                <a:lnTo>
                  <a:pt x="2678209" y="6479358"/>
                </a:lnTo>
                <a:cubicBezTo>
                  <a:pt x="2678209" y="6455612"/>
                  <a:pt x="2690223" y="6440527"/>
                  <a:pt x="2709216" y="6440527"/>
                </a:cubicBezTo>
                <a:cubicBezTo>
                  <a:pt x="2724301" y="6440527"/>
                  <a:pt x="2733798" y="6454218"/>
                  <a:pt x="2733798" y="6476005"/>
                </a:cubicBezTo>
                <a:lnTo>
                  <a:pt x="2733798" y="6548920"/>
                </a:lnTo>
                <a:lnTo>
                  <a:pt x="2768717" y="6548920"/>
                </a:lnTo>
                <a:lnTo>
                  <a:pt x="2768717" y="6479358"/>
                </a:lnTo>
                <a:cubicBezTo>
                  <a:pt x="2768717" y="6455612"/>
                  <a:pt x="2780731" y="6440527"/>
                  <a:pt x="2800006" y="6440527"/>
                </a:cubicBezTo>
                <a:cubicBezTo>
                  <a:pt x="2814814" y="6440527"/>
                  <a:pt x="2824310" y="6454218"/>
                  <a:pt x="2824310" y="6476005"/>
                </a:cubicBezTo>
                <a:lnTo>
                  <a:pt x="2824310" y="6548920"/>
                </a:lnTo>
                <a:lnTo>
                  <a:pt x="2859230" y="6548920"/>
                </a:lnTo>
                <a:lnTo>
                  <a:pt x="2859230" y="6472933"/>
                </a:lnTo>
                <a:cubicBezTo>
                  <a:pt x="2859239" y="6434938"/>
                  <a:pt x="2839124" y="6410915"/>
                  <a:pt x="2807276" y="6410915"/>
                </a:cubicBezTo>
                <a:cubicBezTo>
                  <a:pt x="2788001" y="6410915"/>
                  <a:pt x="2770121" y="6420411"/>
                  <a:pt x="2760902" y="6435220"/>
                </a:cubicBezTo>
                <a:cubicBezTo>
                  <a:pt x="2752523" y="6420416"/>
                  <a:pt x="2736320" y="6410915"/>
                  <a:pt x="2718999" y="6410915"/>
                </a:cubicBezTo>
                <a:close/>
                <a:moveTo>
                  <a:pt x="2565636" y="6410915"/>
                </a:moveTo>
                <a:cubicBezTo>
                  <a:pt x="2532953" y="6410915"/>
                  <a:pt x="2512560" y="6427395"/>
                  <a:pt x="2512560" y="6453377"/>
                </a:cubicBezTo>
                <a:cubicBezTo>
                  <a:pt x="2512560" y="6465950"/>
                  <a:pt x="2519267" y="6474887"/>
                  <a:pt x="2529322" y="6480476"/>
                </a:cubicBezTo>
                <a:cubicBezTo>
                  <a:pt x="2540777" y="6486901"/>
                  <a:pt x="2553904" y="6490254"/>
                  <a:pt x="2563406" y="6492490"/>
                </a:cubicBezTo>
                <a:cubicBezTo>
                  <a:pt x="2587429" y="6498079"/>
                  <a:pt x="2589664" y="6503386"/>
                  <a:pt x="2589664" y="6510370"/>
                </a:cubicBezTo>
                <a:cubicBezTo>
                  <a:pt x="2589664" y="6519589"/>
                  <a:pt x="2581563" y="6525178"/>
                  <a:pt x="2568990" y="6525178"/>
                </a:cubicBezTo>
                <a:cubicBezTo>
                  <a:pt x="2555022" y="6525178"/>
                  <a:pt x="2544967" y="6517913"/>
                  <a:pt x="2542731" y="6506181"/>
                </a:cubicBezTo>
                <a:lnTo>
                  <a:pt x="2507812" y="6506181"/>
                </a:lnTo>
                <a:cubicBezTo>
                  <a:pt x="2511165" y="6534398"/>
                  <a:pt x="2534911" y="6552273"/>
                  <a:pt x="2569549" y="6552273"/>
                </a:cubicBezTo>
                <a:cubicBezTo>
                  <a:pt x="2603073" y="6552273"/>
                  <a:pt x="2624301" y="6535234"/>
                  <a:pt x="2624301" y="6508416"/>
                </a:cubicBezTo>
                <a:cubicBezTo>
                  <a:pt x="2624296" y="6490813"/>
                  <a:pt x="2614800" y="6479635"/>
                  <a:pt x="2598597" y="6474328"/>
                </a:cubicBezTo>
                <a:cubicBezTo>
                  <a:pt x="2590495" y="6471534"/>
                  <a:pt x="2583234" y="6469298"/>
                  <a:pt x="2573733" y="6467067"/>
                </a:cubicBezTo>
                <a:cubicBezTo>
                  <a:pt x="2564237" y="6464832"/>
                  <a:pt x="2546357" y="6462878"/>
                  <a:pt x="2546357" y="6451146"/>
                </a:cubicBezTo>
                <a:cubicBezTo>
                  <a:pt x="2546357" y="6443044"/>
                  <a:pt x="2553618" y="6438014"/>
                  <a:pt x="2565354" y="6438014"/>
                </a:cubicBezTo>
                <a:cubicBezTo>
                  <a:pt x="2576809" y="6438014"/>
                  <a:pt x="2584911" y="6443603"/>
                  <a:pt x="2586588" y="6452541"/>
                </a:cubicBezTo>
                <a:lnTo>
                  <a:pt x="2619271" y="6452541"/>
                </a:lnTo>
                <a:cubicBezTo>
                  <a:pt x="2615918" y="6426841"/>
                  <a:pt x="2595248" y="6410915"/>
                  <a:pt x="2565636" y="6410915"/>
                </a:cubicBezTo>
                <a:close/>
                <a:moveTo>
                  <a:pt x="4240120" y="6410876"/>
                </a:moveTo>
                <a:cubicBezTo>
                  <a:pt x="4200978" y="6410876"/>
                  <a:pt x="4169247" y="6442607"/>
                  <a:pt x="4169247" y="6481749"/>
                </a:cubicBezTo>
                <a:cubicBezTo>
                  <a:pt x="4169247" y="6520892"/>
                  <a:pt x="4200973" y="6552628"/>
                  <a:pt x="4240120" y="6552628"/>
                </a:cubicBezTo>
                <a:cubicBezTo>
                  <a:pt x="4260737" y="6552628"/>
                  <a:pt x="4279243" y="6543768"/>
                  <a:pt x="4292190" y="6529718"/>
                </a:cubicBezTo>
                <a:cubicBezTo>
                  <a:pt x="4305142" y="6543773"/>
                  <a:pt x="4323644" y="6552628"/>
                  <a:pt x="4344261" y="6552628"/>
                </a:cubicBezTo>
                <a:cubicBezTo>
                  <a:pt x="4379943" y="6552628"/>
                  <a:pt x="4409385" y="6526228"/>
                  <a:pt x="4414327" y="6491912"/>
                </a:cubicBezTo>
                <a:cubicBezTo>
                  <a:pt x="4419265" y="6526228"/>
                  <a:pt x="4448707" y="6552628"/>
                  <a:pt x="4484394" y="6552628"/>
                </a:cubicBezTo>
                <a:cubicBezTo>
                  <a:pt x="4523536" y="6552628"/>
                  <a:pt x="4555267" y="6520897"/>
                  <a:pt x="4555267" y="6481754"/>
                </a:cubicBezTo>
                <a:cubicBezTo>
                  <a:pt x="4555267" y="6442612"/>
                  <a:pt x="4523536" y="6410876"/>
                  <a:pt x="4484394" y="6410876"/>
                </a:cubicBezTo>
                <a:cubicBezTo>
                  <a:pt x="4448707" y="6410876"/>
                  <a:pt x="4419265" y="6437276"/>
                  <a:pt x="4414327" y="6471592"/>
                </a:cubicBezTo>
                <a:cubicBezTo>
                  <a:pt x="4409389" y="6437276"/>
                  <a:pt x="4379947" y="6410876"/>
                  <a:pt x="4344261" y="6410876"/>
                </a:cubicBezTo>
                <a:cubicBezTo>
                  <a:pt x="4323644" y="6410876"/>
                  <a:pt x="4305138" y="6419736"/>
                  <a:pt x="4292190" y="6433786"/>
                </a:cubicBezTo>
                <a:cubicBezTo>
                  <a:pt x="4279239" y="6419731"/>
                  <a:pt x="4260737" y="6410876"/>
                  <a:pt x="4240120" y="6410876"/>
                </a:cubicBezTo>
                <a:close/>
                <a:moveTo>
                  <a:pt x="3955251" y="6353368"/>
                </a:moveTo>
                <a:lnTo>
                  <a:pt x="3955251" y="6548920"/>
                </a:lnTo>
                <a:lnTo>
                  <a:pt x="3990170" y="6548920"/>
                </a:lnTo>
                <a:lnTo>
                  <a:pt x="3990170" y="6479359"/>
                </a:lnTo>
                <a:cubicBezTo>
                  <a:pt x="3990170" y="6455613"/>
                  <a:pt x="4002184" y="6440527"/>
                  <a:pt x="4021177" y="6440527"/>
                </a:cubicBezTo>
                <a:cubicBezTo>
                  <a:pt x="4042687" y="6440527"/>
                  <a:pt x="4047159" y="6454495"/>
                  <a:pt x="4047159" y="6476005"/>
                </a:cubicBezTo>
                <a:lnTo>
                  <a:pt x="4047159" y="6548920"/>
                </a:lnTo>
                <a:lnTo>
                  <a:pt x="4081801" y="6548920"/>
                </a:lnTo>
                <a:lnTo>
                  <a:pt x="4081801" y="6472934"/>
                </a:lnTo>
                <a:cubicBezTo>
                  <a:pt x="4081796" y="6440527"/>
                  <a:pt x="4071463" y="6410915"/>
                  <a:pt x="4032073" y="6410915"/>
                </a:cubicBezTo>
                <a:cubicBezTo>
                  <a:pt x="4015593" y="6410915"/>
                  <a:pt x="3999390" y="6420135"/>
                  <a:pt x="3990170" y="6434938"/>
                </a:cubicBezTo>
                <a:lnTo>
                  <a:pt x="3990170" y="6353368"/>
                </a:lnTo>
                <a:close/>
                <a:moveTo>
                  <a:pt x="3764170" y="6353368"/>
                </a:moveTo>
                <a:cubicBezTo>
                  <a:pt x="3753833" y="6353368"/>
                  <a:pt x="3742660" y="6359793"/>
                  <a:pt x="3742660" y="6373202"/>
                </a:cubicBezTo>
                <a:cubicBezTo>
                  <a:pt x="3742660" y="6386052"/>
                  <a:pt x="3753274" y="6393317"/>
                  <a:pt x="3764170" y="6393317"/>
                </a:cubicBezTo>
                <a:cubicBezTo>
                  <a:pt x="3777020" y="6393317"/>
                  <a:pt x="3785963" y="6384098"/>
                  <a:pt x="3785963" y="6373202"/>
                </a:cubicBezTo>
                <a:cubicBezTo>
                  <a:pt x="3785958" y="6361188"/>
                  <a:pt x="3776179" y="6353368"/>
                  <a:pt x="3764170" y="6353368"/>
                </a:cubicBezTo>
                <a:close/>
                <a:moveTo>
                  <a:pt x="3064379" y="6353368"/>
                </a:moveTo>
                <a:cubicBezTo>
                  <a:pt x="3052924" y="6353368"/>
                  <a:pt x="3042869" y="6360629"/>
                  <a:pt x="3042869" y="6373202"/>
                </a:cubicBezTo>
                <a:cubicBezTo>
                  <a:pt x="3042869" y="6385216"/>
                  <a:pt x="3052647" y="6393317"/>
                  <a:pt x="3064379" y="6393317"/>
                </a:cubicBezTo>
                <a:cubicBezTo>
                  <a:pt x="3077788" y="6393317"/>
                  <a:pt x="3086172" y="6383539"/>
                  <a:pt x="3086172" y="6373202"/>
                </a:cubicBezTo>
                <a:cubicBezTo>
                  <a:pt x="3086167" y="6361470"/>
                  <a:pt x="3076670" y="6353368"/>
                  <a:pt x="3064379" y="6353368"/>
                </a:cubicBezTo>
                <a:close/>
                <a:moveTo>
                  <a:pt x="3011581" y="6353368"/>
                </a:moveTo>
                <a:cubicBezTo>
                  <a:pt x="2983363" y="6353368"/>
                  <a:pt x="2965765" y="6370689"/>
                  <a:pt x="2965765" y="6398624"/>
                </a:cubicBezTo>
                <a:lnTo>
                  <a:pt x="2965765" y="6414269"/>
                </a:lnTo>
                <a:lnTo>
                  <a:pt x="2944532" y="6414269"/>
                </a:lnTo>
                <a:lnTo>
                  <a:pt x="2944532" y="6443040"/>
                </a:lnTo>
                <a:lnTo>
                  <a:pt x="2965765" y="6443040"/>
                </a:lnTo>
                <a:lnTo>
                  <a:pt x="2965765" y="6548915"/>
                </a:lnTo>
                <a:lnTo>
                  <a:pt x="3000684" y="6548915"/>
                </a:lnTo>
                <a:lnTo>
                  <a:pt x="3000684" y="6443040"/>
                </a:lnTo>
                <a:lnTo>
                  <a:pt x="3029179" y="6443040"/>
                </a:lnTo>
                <a:lnTo>
                  <a:pt x="3029179" y="6414269"/>
                </a:lnTo>
                <a:lnTo>
                  <a:pt x="3000684" y="6414269"/>
                </a:lnTo>
                <a:lnTo>
                  <a:pt x="3000684" y="6398624"/>
                </a:lnTo>
                <a:cubicBezTo>
                  <a:pt x="3000684" y="6388846"/>
                  <a:pt x="3007109" y="6382703"/>
                  <a:pt x="3017165" y="6382703"/>
                </a:cubicBezTo>
                <a:lnTo>
                  <a:pt x="3029179" y="6382703"/>
                </a:lnTo>
                <a:lnTo>
                  <a:pt x="3029179" y="6353368"/>
                </a:lnTo>
                <a:close/>
                <a:moveTo>
                  <a:pt x="2456403" y="6353368"/>
                </a:moveTo>
                <a:lnTo>
                  <a:pt x="2456403" y="6432708"/>
                </a:lnTo>
                <a:cubicBezTo>
                  <a:pt x="2445789" y="6417345"/>
                  <a:pt x="2431821" y="6410915"/>
                  <a:pt x="2413941" y="6410915"/>
                </a:cubicBezTo>
                <a:cubicBezTo>
                  <a:pt x="2375951" y="6410915"/>
                  <a:pt x="2350528" y="6440804"/>
                  <a:pt x="2350528" y="6481312"/>
                </a:cubicBezTo>
                <a:cubicBezTo>
                  <a:pt x="2350528" y="6526287"/>
                  <a:pt x="2379581" y="6552268"/>
                  <a:pt x="2413941" y="6552268"/>
                </a:cubicBezTo>
                <a:cubicBezTo>
                  <a:pt x="2434893" y="6552268"/>
                  <a:pt x="2446625" y="6543331"/>
                  <a:pt x="2456403" y="6529640"/>
                </a:cubicBezTo>
                <a:lnTo>
                  <a:pt x="2456126" y="6548915"/>
                </a:lnTo>
                <a:lnTo>
                  <a:pt x="2491327" y="6548915"/>
                </a:lnTo>
                <a:lnTo>
                  <a:pt x="2491327" y="6353368"/>
                </a:lnTo>
                <a:close/>
                <a:moveTo>
                  <a:pt x="0" y="0"/>
                </a:moveTo>
                <a:lnTo>
                  <a:pt x="4854573" y="0"/>
                </a:lnTo>
                <a:lnTo>
                  <a:pt x="4854573" y="6857998"/>
                </a:lnTo>
                <a:lnTo>
                  <a:pt x="0" y="6857998"/>
                </a:lnTo>
                <a:close/>
              </a:path>
            </a:pathLst>
          </a:custGeom>
          <a:solidFill>
            <a:schemeClr val="bg2"/>
          </a:solidFill>
        </p:spPr>
        <p:txBody>
          <a:bodyPr wrap="square">
            <a:noAutofit/>
          </a:bodyPr>
          <a:lstStyle>
            <a:lvl1pPr algn="ctr">
              <a:defRPr/>
            </a:lvl1pPr>
          </a:lstStyle>
          <a:p>
            <a:r>
              <a:rPr lang="en-GB"/>
              <a:t> </a:t>
            </a:r>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260000"/>
            <a:ext cx="6537671" cy="3131538"/>
          </a:xfrm>
          <a:prstGeom prst="rect">
            <a:avLst/>
          </a:prstGeom>
        </p:spPr>
        <p:txBody>
          <a:bodyPr lIns="0" tIns="0" rIns="0" bIns="0"/>
          <a:lstStyle>
            <a:lvl1pPr>
              <a:spcAft>
                <a:spcPts val="1000"/>
              </a:spcAft>
              <a:defRPr sz="1800"/>
            </a:lvl1pPr>
            <a:lvl2pPr>
              <a:defRPr sz="1800"/>
            </a:lvl2pPr>
            <a:lvl3pPr>
              <a:defRPr sz="1800"/>
            </a:lvl3pPr>
            <a:lvl4pPr>
              <a:defRPr sz="1800"/>
            </a:lvl4pPr>
            <a:lvl5pPr>
              <a:defRPr sz="18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  </a:t>
            </a:r>
          </a:p>
          <a:p>
            <a:pPr lvl="0"/>
            <a:r>
              <a:rPr lang="en-US"/>
              <a:t>Morbi </a:t>
            </a:r>
            <a:r>
              <a:rPr lang="en-US" err="1"/>
              <a:t>elementum</a:t>
            </a:r>
            <a:r>
              <a:rPr lang="en-US"/>
              <a:t> diam in dui </a:t>
            </a:r>
            <a:r>
              <a:rPr lang="en-US" err="1"/>
              <a:t>ultrices</a:t>
            </a:r>
            <a:r>
              <a:rPr lang="en-US"/>
              <a:t> auctor </a:t>
            </a:r>
            <a:r>
              <a:rPr lang="en-US" err="1"/>
              <a:t>ut</a:t>
            </a:r>
            <a:r>
              <a:rPr lang="en-US"/>
              <a:t> </a:t>
            </a:r>
            <a:r>
              <a:rPr lang="en-US" err="1"/>
              <a:t>quis</a:t>
            </a:r>
            <a:r>
              <a:rPr lang="en-US"/>
              <a:t> sem. Proin sit </a:t>
            </a:r>
            <a:r>
              <a:rPr lang="en-US" err="1"/>
              <a:t>amet</a:t>
            </a:r>
            <a:r>
              <a:rPr lang="en-US"/>
              <a:t> </a:t>
            </a:r>
            <a:r>
              <a:rPr lang="en-US" err="1"/>
              <a:t>condimentum</a:t>
            </a:r>
            <a:r>
              <a:rPr lang="en-US"/>
              <a:t> </a:t>
            </a:r>
            <a:r>
              <a:rPr lang="en-US" err="1"/>
              <a:t>massa</a:t>
            </a:r>
            <a:r>
              <a:rPr lang="en-US"/>
              <a:t>, in </a:t>
            </a:r>
            <a:r>
              <a:rPr lang="en-US" err="1"/>
              <a:t>suscipit</a:t>
            </a:r>
            <a:r>
              <a:rPr lang="en-US"/>
              <a:t> </a:t>
            </a:r>
            <a:r>
              <a:rPr lang="en-US" err="1"/>
              <a:t>odio.lacinia</a:t>
            </a:r>
            <a:r>
              <a:rPr lang="en-US"/>
              <a:t> </a:t>
            </a:r>
            <a:r>
              <a:rPr lang="en-US" err="1"/>
              <a:t>turpis</a:t>
            </a:r>
            <a:r>
              <a:rPr lang="en-US"/>
              <a:t> ac, </a:t>
            </a:r>
            <a:r>
              <a:rPr lang="en-US" err="1"/>
              <a:t>vulputate</a:t>
            </a:r>
            <a:r>
              <a:rPr lang="en-US"/>
              <a:t> </a:t>
            </a:r>
            <a:r>
              <a:rPr lang="en-US" err="1"/>
              <a:t>metus</a:t>
            </a:r>
            <a:r>
              <a:rPr lang="en-US"/>
              <a:t>. Integer </a:t>
            </a:r>
            <a:r>
              <a:rPr lang="en-US" err="1"/>
              <a:t>tincidunt</a:t>
            </a:r>
            <a:r>
              <a:rPr lang="en-US"/>
              <a:t> a </a:t>
            </a:r>
            <a:r>
              <a:rPr lang="en-US" err="1"/>
              <a:t>elit</a:t>
            </a:r>
            <a:r>
              <a:rPr lang="en-US"/>
              <a:t> </a:t>
            </a:r>
            <a:r>
              <a:rPr lang="en-US" err="1"/>
              <a:t>eu</a:t>
            </a:r>
            <a:r>
              <a:rPr lang="en-US"/>
              <a:t> </a:t>
            </a:r>
            <a:r>
              <a:rPr lang="en-US" err="1"/>
              <a:t>tristique</a:t>
            </a:r>
            <a:r>
              <a:rPr lang="en-US"/>
              <a:t>. </a:t>
            </a:r>
            <a:endParaRPr lang="en-GB"/>
          </a:p>
        </p:txBody>
      </p:sp>
      <p:sp>
        <p:nvSpPr>
          <p:cNvPr id="11" name="Text Placeholder 10">
            <a:extLst>
              <a:ext uri="{FF2B5EF4-FFF2-40B4-BE49-F238E27FC236}">
                <a16:creationId xmlns:a16="http://schemas.microsoft.com/office/drawing/2014/main" id="{05CACD19-213C-4655-786A-FC3D1075B86C}"/>
              </a:ext>
            </a:extLst>
          </p:cNvPr>
          <p:cNvSpPr>
            <a:spLocks noGrp="1"/>
          </p:cNvSpPr>
          <p:nvPr>
            <p:ph type="body" sz="quarter" idx="24" hasCustomPrompt="1"/>
          </p:nvPr>
        </p:nvSpPr>
        <p:spPr>
          <a:xfrm>
            <a:off x="302399" y="6093396"/>
            <a:ext cx="3528001" cy="116604"/>
          </a:xfrm>
          <a:prstGeom prst="rect">
            <a:avLst/>
          </a:prstGeom>
        </p:spPr>
        <p:txBody>
          <a:bodyPr lIns="0" tIns="0" rIns="0" bIns="0"/>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14" name="Text Placeholder 10">
            <a:extLst>
              <a:ext uri="{FF2B5EF4-FFF2-40B4-BE49-F238E27FC236}">
                <a16:creationId xmlns:a16="http://schemas.microsoft.com/office/drawing/2014/main" id="{C1B9461C-744C-BF1E-B430-7A71FFCFEF35}"/>
              </a:ext>
            </a:extLst>
          </p:cNvPr>
          <p:cNvSpPr>
            <a:spLocks noGrp="1"/>
          </p:cNvSpPr>
          <p:nvPr>
            <p:ph type="body" sz="quarter" idx="25" hasCustomPrompt="1"/>
          </p:nvPr>
        </p:nvSpPr>
        <p:spPr>
          <a:xfrm>
            <a:off x="302398" y="6214540"/>
            <a:ext cx="3528001" cy="121588"/>
          </a:xfrm>
          <a:prstGeom prst="rect">
            <a:avLst/>
          </a:prstGeom>
        </p:spPr>
        <p:txBody>
          <a:bodyPr lIns="0" tIns="0" rIns="0" bIns="0"/>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7" name="Title 3">
            <a:extLst>
              <a:ext uri="{FF2B5EF4-FFF2-40B4-BE49-F238E27FC236}">
                <a16:creationId xmlns:a16="http://schemas.microsoft.com/office/drawing/2014/main" id="{065478AE-DB06-655A-9F68-6B7C99C25627}"/>
              </a:ext>
            </a:extLst>
          </p:cNvPr>
          <p:cNvSpPr>
            <a:spLocks noGrp="1"/>
          </p:cNvSpPr>
          <p:nvPr>
            <p:ph type="title" hasCustomPrompt="1"/>
          </p:nvPr>
        </p:nvSpPr>
        <p:spPr>
          <a:xfrm>
            <a:off x="302401" y="302400"/>
            <a:ext cx="6537669" cy="303211"/>
          </a:xfrm>
          <a:prstGeom prst="rect">
            <a:avLst/>
          </a:prstGeom>
        </p:spPr>
        <p:txBody>
          <a:bodyPr lIns="0" tIns="0" rIns="0" bIns="0" anchor="t" anchorCtr="0"/>
          <a:lstStyle>
            <a:lvl1pPr>
              <a:defRPr sz="2500">
                <a:solidFill>
                  <a:srgbClr val="4D3C35"/>
                </a:solidFill>
              </a:defRPr>
            </a:lvl1pPr>
          </a:lstStyle>
          <a:p>
            <a:r>
              <a:rPr lang="en-US"/>
              <a:t>Slide title</a:t>
            </a:r>
            <a:endParaRPr lang="en-GB"/>
          </a:p>
        </p:txBody>
      </p:sp>
      <p:sp>
        <p:nvSpPr>
          <p:cNvPr id="2" name="TextBox 1">
            <a:extLst>
              <a:ext uri="{FF2B5EF4-FFF2-40B4-BE49-F238E27FC236}">
                <a16:creationId xmlns:a16="http://schemas.microsoft.com/office/drawing/2014/main" id="{D8BE2929-869F-9C4E-139E-4D4D0985FD69}"/>
              </a:ext>
            </a:extLst>
          </p:cNvPr>
          <p:cNvSpPr txBox="1"/>
          <p:nvPr userDrawn="1"/>
        </p:nvSpPr>
        <p:spPr>
          <a:xfrm>
            <a:off x="640800" y="6433200"/>
            <a:ext cx="4245429" cy="146194"/>
          </a:xfrm>
          <a:prstGeom prst="rect">
            <a:avLst/>
          </a:prstGeom>
          <a:noFill/>
        </p:spPr>
        <p:txBody>
          <a:bodyPr wrap="square" lIns="0" tIns="0" rIns="0" bIns="0" rtlCol="0" anchor="ctr" anchorCtr="0">
            <a:spAutoFit/>
          </a:bodyPr>
          <a:lstStyle/>
          <a:p>
            <a:r>
              <a:rPr lang="en-US" sz="950" b="1" spc="10"/>
              <a:t>Peptides</a:t>
            </a:r>
            <a:r>
              <a:rPr lang="en-US" sz="950" spc="-20">
                <a:solidFill>
                  <a:srgbClr val="B3978F"/>
                </a:solidFill>
              </a:rPr>
              <a:t> | </a:t>
            </a:r>
            <a:r>
              <a:rPr lang="en-US" sz="950" spc="10"/>
              <a:t>Pharma-inspired skincare</a:t>
            </a:r>
          </a:p>
        </p:txBody>
      </p:sp>
      <p:sp>
        <p:nvSpPr>
          <p:cNvPr id="3" name="Text Placeholder 2">
            <a:extLst>
              <a:ext uri="{FF2B5EF4-FFF2-40B4-BE49-F238E27FC236}">
                <a16:creationId xmlns:a16="http://schemas.microsoft.com/office/drawing/2014/main" id="{2A597A8B-F154-6DC9-6E90-9860620987D0}"/>
              </a:ext>
            </a:extLst>
          </p:cNvPr>
          <p:cNvSpPr>
            <a:spLocks noGrp="1"/>
          </p:cNvSpPr>
          <p:nvPr>
            <p:ph type="body" idx="11" hasCustomPrompt="1"/>
          </p:nvPr>
        </p:nvSpPr>
        <p:spPr>
          <a:xfrm>
            <a:off x="302400" y="648000"/>
            <a:ext cx="6537669" cy="288767"/>
          </a:xfrm>
          <a:prstGeom prst="rect">
            <a:avLst/>
          </a:prstGeom>
        </p:spPr>
        <p:txBody>
          <a:bodyPr lIns="0" tIns="0" rIns="0" bIns="0" anchor="t" anchorCtr="0">
            <a:noAutofit/>
          </a:bodyPr>
          <a:lstStyle>
            <a:lvl1pPr marL="0" indent="0">
              <a:lnSpc>
                <a:spcPct val="90000"/>
              </a:lnSpc>
              <a:buNone/>
              <a:defRPr sz="2200" b="0">
                <a:solidFill>
                  <a:srgbClr val="897974"/>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Tree>
    <p:extLst>
      <p:ext uri="{BB962C8B-B14F-4D97-AF65-F5344CB8AC3E}">
        <p14:creationId xmlns:p14="http://schemas.microsoft.com/office/powerpoint/2010/main" val="181071568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Title and 2 Content 3">
    <p:spTree>
      <p:nvGrpSpPr>
        <p:cNvPr id="1" name=""/>
        <p:cNvGrpSpPr/>
        <p:nvPr/>
      </p:nvGrpSpPr>
      <p:grpSpPr>
        <a:xfrm>
          <a:off x="0" y="0"/>
          <a:ext cx="0" cy="0"/>
          <a:chOff x="0" y="0"/>
          <a:chExt cx="0" cy="0"/>
        </a:xfrm>
      </p:grpSpPr>
      <p:sp>
        <p:nvSpPr>
          <p:cNvPr id="3" name="Text Placeholder 6">
            <a:extLst>
              <a:ext uri="{FF2B5EF4-FFF2-40B4-BE49-F238E27FC236}">
                <a16:creationId xmlns:a16="http://schemas.microsoft.com/office/drawing/2014/main" id="{F6F1B599-7112-2B69-6576-0E2412825CD9}"/>
              </a:ext>
            </a:extLst>
          </p:cNvPr>
          <p:cNvSpPr>
            <a:spLocks noGrp="1"/>
          </p:cNvSpPr>
          <p:nvPr>
            <p:ph type="body" sz="quarter" idx="24" hasCustomPrompt="1"/>
          </p:nvPr>
        </p:nvSpPr>
        <p:spPr>
          <a:xfrm>
            <a:off x="302399" y="1260000"/>
            <a:ext cx="5500870" cy="4296001"/>
          </a:xfrm>
          <a:prstGeom prst="rect">
            <a:avLst/>
          </a:prstGeom>
        </p:spPr>
        <p:txBody>
          <a:bodyPr lIns="0" tIns="0" rIns="0" bIns="0" anchor="t" anchorCtr="0"/>
          <a:lstStyle>
            <a:lvl1pPr>
              <a:spcAft>
                <a:spcPts val="1000"/>
              </a:spcAft>
              <a:defRPr sz="1800" b="0">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  </a:t>
            </a:r>
          </a:p>
          <a:p>
            <a:pPr lvl="0"/>
            <a:r>
              <a:rPr lang="en-US"/>
              <a:t>Morbi </a:t>
            </a:r>
            <a:r>
              <a:rPr lang="en-US" err="1"/>
              <a:t>elementum</a:t>
            </a:r>
            <a:r>
              <a:rPr lang="en-US"/>
              <a:t> diam in dui </a:t>
            </a:r>
            <a:r>
              <a:rPr lang="en-US" err="1"/>
              <a:t>ultrices</a:t>
            </a:r>
            <a:r>
              <a:rPr lang="en-US"/>
              <a:t> auctor </a:t>
            </a:r>
            <a:r>
              <a:rPr lang="en-US" err="1"/>
              <a:t>ut</a:t>
            </a:r>
            <a:r>
              <a:rPr lang="en-US"/>
              <a:t> </a:t>
            </a:r>
            <a:r>
              <a:rPr lang="en-US" err="1"/>
              <a:t>quis</a:t>
            </a:r>
            <a:r>
              <a:rPr lang="en-US"/>
              <a:t> sem. Proin sit </a:t>
            </a:r>
            <a:r>
              <a:rPr lang="en-US" err="1"/>
              <a:t>amet</a:t>
            </a:r>
            <a:r>
              <a:rPr lang="en-US"/>
              <a:t> </a:t>
            </a:r>
            <a:r>
              <a:rPr lang="en-US" err="1"/>
              <a:t>condimentum</a:t>
            </a:r>
            <a:r>
              <a:rPr lang="en-US"/>
              <a:t> </a:t>
            </a:r>
            <a:r>
              <a:rPr lang="en-US" err="1"/>
              <a:t>massa</a:t>
            </a:r>
            <a:r>
              <a:rPr lang="en-US"/>
              <a:t>, in </a:t>
            </a:r>
            <a:r>
              <a:rPr lang="en-US" err="1"/>
              <a:t>suscipit</a:t>
            </a:r>
            <a:r>
              <a:rPr lang="en-US"/>
              <a:t> </a:t>
            </a:r>
            <a:r>
              <a:rPr lang="en-US" err="1"/>
              <a:t>odio.lacinia</a:t>
            </a:r>
            <a:r>
              <a:rPr lang="en-US"/>
              <a:t> </a:t>
            </a:r>
            <a:r>
              <a:rPr lang="en-US" err="1"/>
              <a:t>turpis</a:t>
            </a:r>
            <a:r>
              <a:rPr lang="en-US"/>
              <a:t> ac, </a:t>
            </a:r>
            <a:r>
              <a:rPr lang="en-US" err="1"/>
              <a:t>vulputate</a:t>
            </a:r>
            <a:r>
              <a:rPr lang="en-US"/>
              <a:t> </a:t>
            </a:r>
            <a:r>
              <a:rPr lang="en-US" err="1"/>
              <a:t>metus</a:t>
            </a:r>
            <a:r>
              <a:rPr lang="en-US"/>
              <a:t>. </a:t>
            </a:r>
            <a:endParaRPr lang="en-GB"/>
          </a:p>
        </p:txBody>
      </p:sp>
      <p:sp>
        <p:nvSpPr>
          <p:cNvPr id="15" name="Picture Placeholder 14">
            <a:extLst>
              <a:ext uri="{FF2B5EF4-FFF2-40B4-BE49-F238E27FC236}">
                <a16:creationId xmlns:a16="http://schemas.microsoft.com/office/drawing/2014/main" id="{DBBE13F6-92D2-561F-1CC6-3842346BE7C1}"/>
              </a:ext>
            </a:extLst>
          </p:cNvPr>
          <p:cNvSpPr>
            <a:spLocks noGrp="1"/>
          </p:cNvSpPr>
          <p:nvPr>
            <p:ph type="pic" sz="quarter" idx="22" hasCustomPrompt="1"/>
          </p:nvPr>
        </p:nvSpPr>
        <p:spPr>
          <a:xfrm>
            <a:off x="6165742" y="2"/>
            <a:ext cx="6026259" cy="6857998"/>
          </a:xfrm>
          <a:custGeom>
            <a:avLst/>
            <a:gdLst>
              <a:gd name="connsiteX0" fmla="*/ 4052994 w 6026259"/>
              <a:gd name="connsiteY0" fmla="*/ 6463991 h 6857998"/>
              <a:gd name="connsiteX1" fmla="*/ 4052994 w 6026259"/>
              <a:gd name="connsiteY1" fmla="*/ 6493321 h 6857998"/>
              <a:gd name="connsiteX2" fmla="*/ 4114823 w 6026259"/>
              <a:gd name="connsiteY2" fmla="*/ 6493321 h 6857998"/>
              <a:gd name="connsiteX3" fmla="*/ 4114823 w 6026259"/>
              <a:gd name="connsiteY3" fmla="*/ 6463991 h 6857998"/>
              <a:gd name="connsiteX4" fmla="*/ 3593170 w 6026259"/>
              <a:gd name="connsiteY4" fmla="*/ 6441363 h 6857998"/>
              <a:gd name="connsiteX5" fmla="*/ 3628648 w 6026259"/>
              <a:gd name="connsiteY5" fmla="*/ 6481589 h 6857998"/>
              <a:gd name="connsiteX6" fmla="*/ 3593170 w 6026259"/>
              <a:gd name="connsiteY6" fmla="*/ 6521820 h 6857998"/>
              <a:gd name="connsiteX7" fmla="*/ 3557410 w 6026259"/>
              <a:gd name="connsiteY7" fmla="*/ 6481312 h 6857998"/>
              <a:gd name="connsiteX8" fmla="*/ 3593170 w 6026259"/>
              <a:gd name="connsiteY8" fmla="*/ 6441363 h 6857998"/>
              <a:gd name="connsiteX9" fmla="*/ 4683035 w 6026259"/>
              <a:gd name="connsiteY9" fmla="*/ 6439132 h 6857998"/>
              <a:gd name="connsiteX10" fmla="*/ 4715160 w 6026259"/>
              <a:gd name="connsiteY10" fmla="*/ 6468185 h 6857998"/>
              <a:gd name="connsiteX11" fmla="*/ 4648116 w 6026259"/>
              <a:gd name="connsiteY11" fmla="*/ 6468185 h 6857998"/>
              <a:gd name="connsiteX12" fmla="*/ 4683035 w 6026259"/>
              <a:gd name="connsiteY12" fmla="*/ 6439132 h 6857998"/>
              <a:gd name="connsiteX13" fmla="*/ 4918536 w 6026259"/>
              <a:gd name="connsiteY13" fmla="*/ 6414268 h 6857998"/>
              <a:gd name="connsiteX14" fmla="*/ 4918536 w 6026259"/>
              <a:gd name="connsiteY14" fmla="*/ 6548919 h 6857998"/>
              <a:gd name="connsiteX15" fmla="*/ 4953178 w 6026259"/>
              <a:gd name="connsiteY15" fmla="*/ 6548919 h 6857998"/>
              <a:gd name="connsiteX16" fmla="*/ 4953178 w 6026259"/>
              <a:gd name="connsiteY16" fmla="*/ 6414268 h 6857998"/>
              <a:gd name="connsiteX17" fmla="*/ 4279363 w 6026259"/>
              <a:gd name="connsiteY17" fmla="*/ 6414268 h 6857998"/>
              <a:gd name="connsiteX18" fmla="*/ 4279363 w 6026259"/>
              <a:gd name="connsiteY18" fmla="*/ 6548919 h 6857998"/>
              <a:gd name="connsiteX19" fmla="*/ 4314005 w 6026259"/>
              <a:gd name="connsiteY19" fmla="*/ 6548919 h 6857998"/>
              <a:gd name="connsiteX20" fmla="*/ 4314005 w 6026259"/>
              <a:gd name="connsiteY20" fmla="*/ 6488296 h 6857998"/>
              <a:gd name="connsiteX21" fmla="*/ 4349765 w 6026259"/>
              <a:gd name="connsiteY21" fmla="*/ 6446393 h 6857998"/>
              <a:gd name="connsiteX22" fmla="*/ 4363174 w 6026259"/>
              <a:gd name="connsiteY22" fmla="*/ 6446393 h 6857998"/>
              <a:gd name="connsiteX23" fmla="*/ 4363174 w 6026259"/>
              <a:gd name="connsiteY23" fmla="*/ 6414268 h 6857998"/>
              <a:gd name="connsiteX24" fmla="*/ 4345853 w 6026259"/>
              <a:gd name="connsiteY24" fmla="*/ 6414827 h 6857998"/>
              <a:gd name="connsiteX25" fmla="*/ 4312328 w 6026259"/>
              <a:gd name="connsiteY25" fmla="*/ 6439409 h 6857998"/>
              <a:gd name="connsiteX26" fmla="*/ 4312328 w 6026259"/>
              <a:gd name="connsiteY26" fmla="*/ 6414268 h 6857998"/>
              <a:gd name="connsiteX27" fmla="*/ 4219026 w 6026259"/>
              <a:gd name="connsiteY27" fmla="*/ 6414268 h 6857998"/>
              <a:gd name="connsiteX28" fmla="*/ 4219026 w 6026259"/>
              <a:gd name="connsiteY28" fmla="*/ 6548919 h 6857998"/>
              <a:gd name="connsiteX29" fmla="*/ 4253668 w 6026259"/>
              <a:gd name="connsiteY29" fmla="*/ 6548919 h 6857998"/>
              <a:gd name="connsiteX30" fmla="*/ 4253668 w 6026259"/>
              <a:gd name="connsiteY30" fmla="*/ 6414268 h 6857998"/>
              <a:gd name="connsiteX31" fmla="*/ 5042286 w 6026259"/>
              <a:gd name="connsiteY31" fmla="*/ 6410920 h 6857998"/>
              <a:gd name="connsiteX32" fmla="*/ 4972166 w 6026259"/>
              <a:gd name="connsiteY32" fmla="*/ 6481599 h 6857998"/>
              <a:gd name="connsiteX33" fmla="*/ 5042286 w 6026259"/>
              <a:gd name="connsiteY33" fmla="*/ 6552278 h 6857998"/>
              <a:gd name="connsiteX34" fmla="*/ 5108494 w 6026259"/>
              <a:gd name="connsiteY34" fmla="*/ 6501715 h 6857998"/>
              <a:gd name="connsiteX35" fmla="*/ 5071898 w 6026259"/>
              <a:gd name="connsiteY35" fmla="*/ 6501715 h 6857998"/>
              <a:gd name="connsiteX36" fmla="*/ 5042009 w 6026259"/>
              <a:gd name="connsiteY36" fmla="*/ 6522666 h 6857998"/>
              <a:gd name="connsiteX37" fmla="*/ 5007649 w 6026259"/>
              <a:gd name="connsiteY37" fmla="*/ 6481599 h 6857998"/>
              <a:gd name="connsiteX38" fmla="*/ 5042009 w 6026259"/>
              <a:gd name="connsiteY38" fmla="*/ 6440809 h 6857998"/>
              <a:gd name="connsiteX39" fmla="*/ 5071898 w 6026259"/>
              <a:gd name="connsiteY39" fmla="*/ 6461483 h 6857998"/>
              <a:gd name="connsiteX40" fmla="*/ 5108494 w 6026259"/>
              <a:gd name="connsiteY40" fmla="*/ 6461483 h 6857998"/>
              <a:gd name="connsiteX41" fmla="*/ 5042286 w 6026259"/>
              <a:gd name="connsiteY41" fmla="*/ 6410920 h 6857998"/>
              <a:gd name="connsiteX42" fmla="*/ 4845062 w 6026259"/>
              <a:gd name="connsiteY42" fmla="*/ 6410915 h 6857998"/>
              <a:gd name="connsiteX43" fmla="*/ 4801482 w 6026259"/>
              <a:gd name="connsiteY43" fmla="*/ 6436897 h 6857998"/>
              <a:gd name="connsiteX44" fmla="*/ 4801482 w 6026259"/>
              <a:gd name="connsiteY44" fmla="*/ 6414268 h 6857998"/>
              <a:gd name="connsiteX45" fmla="*/ 4768517 w 6026259"/>
              <a:gd name="connsiteY45" fmla="*/ 6414268 h 6857998"/>
              <a:gd name="connsiteX46" fmla="*/ 4768517 w 6026259"/>
              <a:gd name="connsiteY46" fmla="*/ 6548920 h 6857998"/>
              <a:gd name="connsiteX47" fmla="*/ 4803436 w 6026259"/>
              <a:gd name="connsiteY47" fmla="*/ 6548920 h 6857998"/>
              <a:gd name="connsiteX48" fmla="*/ 4803436 w 6026259"/>
              <a:gd name="connsiteY48" fmla="*/ 6479358 h 6857998"/>
              <a:gd name="connsiteX49" fmla="*/ 4834166 w 6026259"/>
              <a:gd name="connsiteY49" fmla="*/ 6440527 h 6857998"/>
              <a:gd name="connsiteX50" fmla="*/ 4860425 w 6026259"/>
              <a:gd name="connsiteY50" fmla="*/ 6476005 h 6857998"/>
              <a:gd name="connsiteX51" fmla="*/ 4860425 w 6026259"/>
              <a:gd name="connsiteY51" fmla="*/ 6548920 h 6857998"/>
              <a:gd name="connsiteX52" fmla="*/ 4895344 w 6026259"/>
              <a:gd name="connsiteY52" fmla="*/ 6548920 h 6857998"/>
              <a:gd name="connsiteX53" fmla="*/ 4895344 w 6026259"/>
              <a:gd name="connsiteY53" fmla="*/ 6472933 h 6857998"/>
              <a:gd name="connsiteX54" fmla="*/ 4845062 w 6026259"/>
              <a:gd name="connsiteY54" fmla="*/ 6410915 h 6857998"/>
              <a:gd name="connsiteX55" fmla="*/ 4683035 w 6026259"/>
              <a:gd name="connsiteY55" fmla="*/ 6410915 h 6857998"/>
              <a:gd name="connsiteX56" fmla="*/ 4612915 w 6026259"/>
              <a:gd name="connsiteY56" fmla="*/ 6482712 h 6857998"/>
              <a:gd name="connsiteX57" fmla="*/ 4682753 w 6026259"/>
              <a:gd name="connsiteY57" fmla="*/ 6552273 h 6857998"/>
              <a:gd name="connsiteX58" fmla="*/ 4746448 w 6026259"/>
              <a:gd name="connsiteY58" fmla="*/ 6506458 h 6857998"/>
              <a:gd name="connsiteX59" fmla="*/ 4711247 w 6026259"/>
              <a:gd name="connsiteY59" fmla="*/ 6506458 h 6857998"/>
              <a:gd name="connsiteX60" fmla="*/ 4682471 w 6026259"/>
              <a:gd name="connsiteY60" fmla="*/ 6523779 h 6857998"/>
              <a:gd name="connsiteX61" fmla="*/ 4647552 w 6026259"/>
              <a:gd name="connsiteY61" fmla="*/ 6489977 h 6857998"/>
              <a:gd name="connsiteX62" fmla="*/ 4748961 w 6026259"/>
              <a:gd name="connsiteY62" fmla="*/ 6489977 h 6857998"/>
              <a:gd name="connsiteX63" fmla="*/ 4750356 w 6026259"/>
              <a:gd name="connsiteY63" fmla="*/ 6476846 h 6857998"/>
              <a:gd name="connsiteX64" fmla="*/ 4683035 w 6026259"/>
              <a:gd name="connsiteY64" fmla="*/ 6410915 h 6857998"/>
              <a:gd name="connsiteX65" fmla="*/ 4453686 w 6026259"/>
              <a:gd name="connsiteY65" fmla="*/ 6410915 h 6857998"/>
              <a:gd name="connsiteX66" fmla="*/ 4410942 w 6026259"/>
              <a:gd name="connsiteY66" fmla="*/ 6432425 h 6857998"/>
              <a:gd name="connsiteX67" fmla="*/ 4410942 w 6026259"/>
              <a:gd name="connsiteY67" fmla="*/ 6414268 h 6857998"/>
              <a:gd name="connsiteX68" fmla="*/ 4377977 w 6026259"/>
              <a:gd name="connsiteY68" fmla="*/ 6414268 h 6857998"/>
              <a:gd name="connsiteX69" fmla="*/ 4377977 w 6026259"/>
              <a:gd name="connsiteY69" fmla="*/ 6548920 h 6857998"/>
              <a:gd name="connsiteX70" fmla="*/ 4412896 w 6026259"/>
              <a:gd name="connsiteY70" fmla="*/ 6548920 h 6857998"/>
              <a:gd name="connsiteX71" fmla="*/ 4412896 w 6026259"/>
              <a:gd name="connsiteY71" fmla="*/ 6479358 h 6857998"/>
              <a:gd name="connsiteX72" fmla="*/ 4443903 w 6026259"/>
              <a:gd name="connsiteY72" fmla="*/ 6440527 h 6857998"/>
              <a:gd name="connsiteX73" fmla="*/ 4468485 w 6026259"/>
              <a:gd name="connsiteY73" fmla="*/ 6476005 h 6857998"/>
              <a:gd name="connsiteX74" fmla="*/ 4468485 w 6026259"/>
              <a:gd name="connsiteY74" fmla="*/ 6548920 h 6857998"/>
              <a:gd name="connsiteX75" fmla="*/ 4503404 w 6026259"/>
              <a:gd name="connsiteY75" fmla="*/ 6548920 h 6857998"/>
              <a:gd name="connsiteX76" fmla="*/ 4503404 w 6026259"/>
              <a:gd name="connsiteY76" fmla="*/ 6479358 h 6857998"/>
              <a:gd name="connsiteX77" fmla="*/ 4534693 w 6026259"/>
              <a:gd name="connsiteY77" fmla="*/ 6440527 h 6857998"/>
              <a:gd name="connsiteX78" fmla="*/ 4558997 w 6026259"/>
              <a:gd name="connsiteY78" fmla="*/ 6476005 h 6857998"/>
              <a:gd name="connsiteX79" fmla="*/ 4558997 w 6026259"/>
              <a:gd name="connsiteY79" fmla="*/ 6548920 h 6857998"/>
              <a:gd name="connsiteX80" fmla="*/ 4593916 w 6026259"/>
              <a:gd name="connsiteY80" fmla="*/ 6548920 h 6857998"/>
              <a:gd name="connsiteX81" fmla="*/ 4593916 w 6026259"/>
              <a:gd name="connsiteY81" fmla="*/ 6472933 h 6857998"/>
              <a:gd name="connsiteX82" fmla="*/ 4541963 w 6026259"/>
              <a:gd name="connsiteY82" fmla="*/ 6410915 h 6857998"/>
              <a:gd name="connsiteX83" fmla="*/ 4495589 w 6026259"/>
              <a:gd name="connsiteY83" fmla="*/ 6435220 h 6857998"/>
              <a:gd name="connsiteX84" fmla="*/ 4453686 w 6026259"/>
              <a:gd name="connsiteY84" fmla="*/ 6410915 h 6857998"/>
              <a:gd name="connsiteX85" fmla="*/ 3890685 w 6026259"/>
              <a:gd name="connsiteY85" fmla="*/ 6410915 h 6857998"/>
              <a:gd name="connsiteX86" fmla="*/ 3847941 w 6026259"/>
              <a:gd name="connsiteY86" fmla="*/ 6432425 h 6857998"/>
              <a:gd name="connsiteX87" fmla="*/ 3847941 w 6026259"/>
              <a:gd name="connsiteY87" fmla="*/ 6414268 h 6857998"/>
              <a:gd name="connsiteX88" fmla="*/ 3814976 w 6026259"/>
              <a:gd name="connsiteY88" fmla="*/ 6414268 h 6857998"/>
              <a:gd name="connsiteX89" fmla="*/ 3814976 w 6026259"/>
              <a:gd name="connsiteY89" fmla="*/ 6548920 h 6857998"/>
              <a:gd name="connsiteX90" fmla="*/ 3849895 w 6026259"/>
              <a:gd name="connsiteY90" fmla="*/ 6548920 h 6857998"/>
              <a:gd name="connsiteX91" fmla="*/ 3849895 w 6026259"/>
              <a:gd name="connsiteY91" fmla="*/ 6479358 h 6857998"/>
              <a:gd name="connsiteX92" fmla="*/ 3880902 w 6026259"/>
              <a:gd name="connsiteY92" fmla="*/ 6440527 h 6857998"/>
              <a:gd name="connsiteX93" fmla="*/ 3905484 w 6026259"/>
              <a:gd name="connsiteY93" fmla="*/ 6476005 h 6857998"/>
              <a:gd name="connsiteX94" fmla="*/ 3905484 w 6026259"/>
              <a:gd name="connsiteY94" fmla="*/ 6548920 h 6857998"/>
              <a:gd name="connsiteX95" fmla="*/ 3940403 w 6026259"/>
              <a:gd name="connsiteY95" fmla="*/ 6548920 h 6857998"/>
              <a:gd name="connsiteX96" fmla="*/ 3940403 w 6026259"/>
              <a:gd name="connsiteY96" fmla="*/ 6479358 h 6857998"/>
              <a:gd name="connsiteX97" fmla="*/ 3971692 w 6026259"/>
              <a:gd name="connsiteY97" fmla="*/ 6440527 h 6857998"/>
              <a:gd name="connsiteX98" fmla="*/ 3995996 w 6026259"/>
              <a:gd name="connsiteY98" fmla="*/ 6476005 h 6857998"/>
              <a:gd name="connsiteX99" fmla="*/ 3995996 w 6026259"/>
              <a:gd name="connsiteY99" fmla="*/ 6548920 h 6857998"/>
              <a:gd name="connsiteX100" fmla="*/ 4030916 w 6026259"/>
              <a:gd name="connsiteY100" fmla="*/ 6548920 h 6857998"/>
              <a:gd name="connsiteX101" fmla="*/ 4030916 w 6026259"/>
              <a:gd name="connsiteY101" fmla="*/ 6472933 h 6857998"/>
              <a:gd name="connsiteX102" fmla="*/ 3978962 w 6026259"/>
              <a:gd name="connsiteY102" fmla="*/ 6410915 h 6857998"/>
              <a:gd name="connsiteX103" fmla="*/ 3932588 w 6026259"/>
              <a:gd name="connsiteY103" fmla="*/ 6435220 h 6857998"/>
              <a:gd name="connsiteX104" fmla="*/ 3890685 w 6026259"/>
              <a:gd name="connsiteY104" fmla="*/ 6410915 h 6857998"/>
              <a:gd name="connsiteX105" fmla="*/ 3737322 w 6026259"/>
              <a:gd name="connsiteY105" fmla="*/ 6410915 h 6857998"/>
              <a:gd name="connsiteX106" fmla="*/ 3684246 w 6026259"/>
              <a:gd name="connsiteY106" fmla="*/ 6453377 h 6857998"/>
              <a:gd name="connsiteX107" fmla="*/ 3701008 w 6026259"/>
              <a:gd name="connsiteY107" fmla="*/ 6480476 h 6857998"/>
              <a:gd name="connsiteX108" fmla="*/ 3735092 w 6026259"/>
              <a:gd name="connsiteY108" fmla="*/ 6492490 h 6857998"/>
              <a:gd name="connsiteX109" fmla="*/ 3761350 w 6026259"/>
              <a:gd name="connsiteY109" fmla="*/ 6510370 h 6857998"/>
              <a:gd name="connsiteX110" fmla="*/ 3740676 w 6026259"/>
              <a:gd name="connsiteY110" fmla="*/ 6525178 h 6857998"/>
              <a:gd name="connsiteX111" fmla="*/ 3714417 w 6026259"/>
              <a:gd name="connsiteY111" fmla="*/ 6506181 h 6857998"/>
              <a:gd name="connsiteX112" fmla="*/ 3679498 w 6026259"/>
              <a:gd name="connsiteY112" fmla="*/ 6506181 h 6857998"/>
              <a:gd name="connsiteX113" fmla="*/ 3741235 w 6026259"/>
              <a:gd name="connsiteY113" fmla="*/ 6552273 h 6857998"/>
              <a:gd name="connsiteX114" fmla="*/ 3795987 w 6026259"/>
              <a:gd name="connsiteY114" fmla="*/ 6508416 h 6857998"/>
              <a:gd name="connsiteX115" fmla="*/ 3770283 w 6026259"/>
              <a:gd name="connsiteY115" fmla="*/ 6474328 h 6857998"/>
              <a:gd name="connsiteX116" fmla="*/ 3745419 w 6026259"/>
              <a:gd name="connsiteY116" fmla="*/ 6467067 h 6857998"/>
              <a:gd name="connsiteX117" fmla="*/ 3718043 w 6026259"/>
              <a:gd name="connsiteY117" fmla="*/ 6451146 h 6857998"/>
              <a:gd name="connsiteX118" fmla="*/ 3737040 w 6026259"/>
              <a:gd name="connsiteY118" fmla="*/ 6438014 h 6857998"/>
              <a:gd name="connsiteX119" fmla="*/ 3758274 w 6026259"/>
              <a:gd name="connsiteY119" fmla="*/ 6452541 h 6857998"/>
              <a:gd name="connsiteX120" fmla="*/ 3790957 w 6026259"/>
              <a:gd name="connsiteY120" fmla="*/ 6452541 h 6857998"/>
              <a:gd name="connsiteX121" fmla="*/ 3737322 w 6026259"/>
              <a:gd name="connsiteY121" fmla="*/ 6410915 h 6857998"/>
              <a:gd name="connsiteX122" fmla="*/ 5411806 w 6026259"/>
              <a:gd name="connsiteY122" fmla="*/ 6410876 h 6857998"/>
              <a:gd name="connsiteX123" fmla="*/ 5340933 w 6026259"/>
              <a:gd name="connsiteY123" fmla="*/ 6481749 h 6857998"/>
              <a:gd name="connsiteX124" fmla="*/ 5411806 w 6026259"/>
              <a:gd name="connsiteY124" fmla="*/ 6552628 h 6857998"/>
              <a:gd name="connsiteX125" fmla="*/ 5463876 w 6026259"/>
              <a:gd name="connsiteY125" fmla="*/ 6529718 h 6857998"/>
              <a:gd name="connsiteX126" fmla="*/ 5515947 w 6026259"/>
              <a:gd name="connsiteY126" fmla="*/ 6552628 h 6857998"/>
              <a:gd name="connsiteX127" fmla="*/ 5586013 w 6026259"/>
              <a:gd name="connsiteY127" fmla="*/ 6491912 h 6857998"/>
              <a:gd name="connsiteX128" fmla="*/ 5656080 w 6026259"/>
              <a:gd name="connsiteY128" fmla="*/ 6552628 h 6857998"/>
              <a:gd name="connsiteX129" fmla="*/ 5726953 w 6026259"/>
              <a:gd name="connsiteY129" fmla="*/ 6481754 h 6857998"/>
              <a:gd name="connsiteX130" fmla="*/ 5656080 w 6026259"/>
              <a:gd name="connsiteY130" fmla="*/ 6410876 h 6857998"/>
              <a:gd name="connsiteX131" fmla="*/ 5586013 w 6026259"/>
              <a:gd name="connsiteY131" fmla="*/ 6471592 h 6857998"/>
              <a:gd name="connsiteX132" fmla="*/ 5515947 w 6026259"/>
              <a:gd name="connsiteY132" fmla="*/ 6410876 h 6857998"/>
              <a:gd name="connsiteX133" fmla="*/ 5463876 w 6026259"/>
              <a:gd name="connsiteY133" fmla="*/ 6433786 h 6857998"/>
              <a:gd name="connsiteX134" fmla="*/ 5411806 w 6026259"/>
              <a:gd name="connsiteY134" fmla="*/ 6410876 h 6857998"/>
              <a:gd name="connsiteX135" fmla="*/ 5126937 w 6026259"/>
              <a:gd name="connsiteY135" fmla="*/ 6353368 h 6857998"/>
              <a:gd name="connsiteX136" fmla="*/ 5126937 w 6026259"/>
              <a:gd name="connsiteY136" fmla="*/ 6548920 h 6857998"/>
              <a:gd name="connsiteX137" fmla="*/ 5161856 w 6026259"/>
              <a:gd name="connsiteY137" fmla="*/ 6548920 h 6857998"/>
              <a:gd name="connsiteX138" fmla="*/ 5161856 w 6026259"/>
              <a:gd name="connsiteY138" fmla="*/ 6479359 h 6857998"/>
              <a:gd name="connsiteX139" fmla="*/ 5192863 w 6026259"/>
              <a:gd name="connsiteY139" fmla="*/ 6440527 h 6857998"/>
              <a:gd name="connsiteX140" fmla="*/ 5218845 w 6026259"/>
              <a:gd name="connsiteY140" fmla="*/ 6476005 h 6857998"/>
              <a:gd name="connsiteX141" fmla="*/ 5218845 w 6026259"/>
              <a:gd name="connsiteY141" fmla="*/ 6548920 h 6857998"/>
              <a:gd name="connsiteX142" fmla="*/ 5253487 w 6026259"/>
              <a:gd name="connsiteY142" fmla="*/ 6548920 h 6857998"/>
              <a:gd name="connsiteX143" fmla="*/ 5253487 w 6026259"/>
              <a:gd name="connsiteY143" fmla="*/ 6472934 h 6857998"/>
              <a:gd name="connsiteX144" fmla="*/ 5203759 w 6026259"/>
              <a:gd name="connsiteY144" fmla="*/ 6410915 h 6857998"/>
              <a:gd name="connsiteX145" fmla="*/ 5161856 w 6026259"/>
              <a:gd name="connsiteY145" fmla="*/ 6434938 h 6857998"/>
              <a:gd name="connsiteX146" fmla="*/ 5161856 w 6026259"/>
              <a:gd name="connsiteY146" fmla="*/ 6353368 h 6857998"/>
              <a:gd name="connsiteX147" fmla="*/ 4935856 w 6026259"/>
              <a:gd name="connsiteY147" fmla="*/ 6353368 h 6857998"/>
              <a:gd name="connsiteX148" fmla="*/ 4914346 w 6026259"/>
              <a:gd name="connsiteY148" fmla="*/ 6373202 h 6857998"/>
              <a:gd name="connsiteX149" fmla="*/ 4935856 w 6026259"/>
              <a:gd name="connsiteY149" fmla="*/ 6393317 h 6857998"/>
              <a:gd name="connsiteX150" fmla="*/ 4957649 w 6026259"/>
              <a:gd name="connsiteY150" fmla="*/ 6373202 h 6857998"/>
              <a:gd name="connsiteX151" fmla="*/ 4935856 w 6026259"/>
              <a:gd name="connsiteY151" fmla="*/ 6353368 h 6857998"/>
              <a:gd name="connsiteX152" fmla="*/ 4236065 w 6026259"/>
              <a:gd name="connsiteY152" fmla="*/ 6353368 h 6857998"/>
              <a:gd name="connsiteX153" fmla="*/ 4214555 w 6026259"/>
              <a:gd name="connsiteY153" fmla="*/ 6373202 h 6857998"/>
              <a:gd name="connsiteX154" fmla="*/ 4236065 w 6026259"/>
              <a:gd name="connsiteY154" fmla="*/ 6393317 h 6857998"/>
              <a:gd name="connsiteX155" fmla="*/ 4257858 w 6026259"/>
              <a:gd name="connsiteY155" fmla="*/ 6373202 h 6857998"/>
              <a:gd name="connsiteX156" fmla="*/ 4236065 w 6026259"/>
              <a:gd name="connsiteY156" fmla="*/ 6353368 h 6857998"/>
              <a:gd name="connsiteX157" fmla="*/ 4183267 w 6026259"/>
              <a:gd name="connsiteY157" fmla="*/ 6353368 h 6857998"/>
              <a:gd name="connsiteX158" fmla="*/ 4137451 w 6026259"/>
              <a:gd name="connsiteY158" fmla="*/ 6398624 h 6857998"/>
              <a:gd name="connsiteX159" fmla="*/ 4137451 w 6026259"/>
              <a:gd name="connsiteY159" fmla="*/ 6414269 h 6857998"/>
              <a:gd name="connsiteX160" fmla="*/ 4116218 w 6026259"/>
              <a:gd name="connsiteY160" fmla="*/ 6414269 h 6857998"/>
              <a:gd name="connsiteX161" fmla="*/ 4116218 w 6026259"/>
              <a:gd name="connsiteY161" fmla="*/ 6443040 h 6857998"/>
              <a:gd name="connsiteX162" fmla="*/ 4137451 w 6026259"/>
              <a:gd name="connsiteY162" fmla="*/ 6443040 h 6857998"/>
              <a:gd name="connsiteX163" fmla="*/ 4137451 w 6026259"/>
              <a:gd name="connsiteY163" fmla="*/ 6548915 h 6857998"/>
              <a:gd name="connsiteX164" fmla="*/ 4172370 w 6026259"/>
              <a:gd name="connsiteY164" fmla="*/ 6548915 h 6857998"/>
              <a:gd name="connsiteX165" fmla="*/ 4172370 w 6026259"/>
              <a:gd name="connsiteY165" fmla="*/ 6443040 h 6857998"/>
              <a:gd name="connsiteX166" fmla="*/ 4200865 w 6026259"/>
              <a:gd name="connsiteY166" fmla="*/ 6443040 h 6857998"/>
              <a:gd name="connsiteX167" fmla="*/ 4200865 w 6026259"/>
              <a:gd name="connsiteY167" fmla="*/ 6414269 h 6857998"/>
              <a:gd name="connsiteX168" fmla="*/ 4172370 w 6026259"/>
              <a:gd name="connsiteY168" fmla="*/ 6414269 h 6857998"/>
              <a:gd name="connsiteX169" fmla="*/ 4172370 w 6026259"/>
              <a:gd name="connsiteY169" fmla="*/ 6398624 h 6857998"/>
              <a:gd name="connsiteX170" fmla="*/ 4188851 w 6026259"/>
              <a:gd name="connsiteY170" fmla="*/ 6382703 h 6857998"/>
              <a:gd name="connsiteX171" fmla="*/ 4200865 w 6026259"/>
              <a:gd name="connsiteY171" fmla="*/ 6382703 h 6857998"/>
              <a:gd name="connsiteX172" fmla="*/ 4200865 w 6026259"/>
              <a:gd name="connsiteY172" fmla="*/ 6353368 h 6857998"/>
              <a:gd name="connsiteX173" fmla="*/ 3628089 w 6026259"/>
              <a:gd name="connsiteY173" fmla="*/ 6353368 h 6857998"/>
              <a:gd name="connsiteX174" fmla="*/ 3628089 w 6026259"/>
              <a:gd name="connsiteY174" fmla="*/ 6432708 h 6857998"/>
              <a:gd name="connsiteX175" fmla="*/ 3585627 w 6026259"/>
              <a:gd name="connsiteY175" fmla="*/ 6410915 h 6857998"/>
              <a:gd name="connsiteX176" fmla="*/ 3522214 w 6026259"/>
              <a:gd name="connsiteY176" fmla="*/ 6481312 h 6857998"/>
              <a:gd name="connsiteX177" fmla="*/ 3585627 w 6026259"/>
              <a:gd name="connsiteY177" fmla="*/ 6552268 h 6857998"/>
              <a:gd name="connsiteX178" fmla="*/ 3628089 w 6026259"/>
              <a:gd name="connsiteY178" fmla="*/ 6529640 h 6857998"/>
              <a:gd name="connsiteX179" fmla="*/ 3627812 w 6026259"/>
              <a:gd name="connsiteY179" fmla="*/ 6548915 h 6857998"/>
              <a:gd name="connsiteX180" fmla="*/ 3663013 w 6026259"/>
              <a:gd name="connsiteY180" fmla="*/ 6548915 h 6857998"/>
              <a:gd name="connsiteX181" fmla="*/ 3663013 w 6026259"/>
              <a:gd name="connsiteY181" fmla="*/ 6353368 h 6857998"/>
              <a:gd name="connsiteX182" fmla="*/ 0 w 6026259"/>
              <a:gd name="connsiteY182" fmla="*/ 0 h 6857998"/>
              <a:gd name="connsiteX183" fmla="*/ 6026259 w 6026259"/>
              <a:gd name="connsiteY183" fmla="*/ 0 h 6857998"/>
              <a:gd name="connsiteX184" fmla="*/ 6026259 w 6026259"/>
              <a:gd name="connsiteY184" fmla="*/ 6857998 h 6857998"/>
              <a:gd name="connsiteX185" fmla="*/ 0 w 6026259"/>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6026259" h="6857998">
                <a:moveTo>
                  <a:pt x="4052994" y="6463991"/>
                </a:moveTo>
                <a:lnTo>
                  <a:pt x="4052994" y="6493321"/>
                </a:lnTo>
                <a:lnTo>
                  <a:pt x="4114823" y="6493321"/>
                </a:lnTo>
                <a:lnTo>
                  <a:pt x="4114823" y="6463991"/>
                </a:lnTo>
                <a:close/>
                <a:moveTo>
                  <a:pt x="3593170" y="6441363"/>
                </a:moveTo>
                <a:cubicBezTo>
                  <a:pt x="3616075" y="6441363"/>
                  <a:pt x="3628648" y="6458402"/>
                  <a:pt x="3628648" y="6481589"/>
                </a:cubicBezTo>
                <a:cubicBezTo>
                  <a:pt x="3628648" y="6503941"/>
                  <a:pt x="3616916" y="6521820"/>
                  <a:pt x="3593170" y="6521820"/>
                </a:cubicBezTo>
                <a:cubicBezTo>
                  <a:pt x="3570542" y="6521820"/>
                  <a:pt x="3557410" y="6504499"/>
                  <a:pt x="3557410" y="6481312"/>
                </a:cubicBezTo>
                <a:cubicBezTo>
                  <a:pt x="3557410" y="6458684"/>
                  <a:pt x="3570542" y="6441363"/>
                  <a:pt x="3593170" y="6441363"/>
                </a:cubicBezTo>
                <a:close/>
                <a:moveTo>
                  <a:pt x="4683035" y="6439132"/>
                </a:moveTo>
                <a:cubicBezTo>
                  <a:pt x="4698397" y="6439132"/>
                  <a:pt x="4713765" y="6448629"/>
                  <a:pt x="4715160" y="6468185"/>
                </a:cubicBezTo>
                <a:lnTo>
                  <a:pt x="4648116" y="6468185"/>
                </a:lnTo>
                <a:cubicBezTo>
                  <a:pt x="4651469" y="6447793"/>
                  <a:pt x="4667673" y="6439132"/>
                  <a:pt x="4683035" y="6439132"/>
                </a:cubicBezTo>
                <a:close/>
                <a:moveTo>
                  <a:pt x="4918536" y="6414268"/>
                </a:moveTo>
                <a:lnTo>
                  <a:pt x="4918536" y="6548919"/>
                </a:lnTo>
                <a:lnTo>
                  <a:pt x="4953178" y="6548919"/>
                </a:lnTo>
                <a:lnTo>
                  <a:pt x="4953178" y="6414268"/>
                </a:lnTo>
                <a:close/>
                <a:moveTo>
                  <a:pt x="4279363" y="6414268"/>
                </a:moveTo>
                <a:lnTo>
                  <a:pt x="4279363" y="6548919"/>
                </a:lnTo>
                <a:lnTo>
                  <a:pt x="4314005" y="6548919"/>
                </a:lnTo>
                <a:lnTo>
                  <a:pt x="4314005" y="6488296"/>
                </a:lnTo>
                <a:cubicBezTo>
                  <a:pt x="4314005" y="6462596"/>
                  <a:pt x="4327696" y="6446393"/>
                  <a:pt x="4349765" y="6446393"/>
                </a:cubicBezTo>
                <a:lnTo>
                  <a:pt x="4363174" y="6446393"/>
                </a:lnTo>
                <a:lnTo>
                  <a:pt x="4363174" y="6414268"/>
                </a:lnTo>
                <a:cubicBezTo>
                  <a:pt x="4357585" y="6414268"/>
                  <a:pt x="4349765" y="6414545"/>
                  <a:pt x="4345853" y="6414827"/>
                </a:cubicBezTo>
                <a:cubicBezTo>
                  <a:pt x="4332162" y="6415945"/>
                  <a:pt x="4320989" y="6424046"/>
                  <a:pt x="4312328" y="6439409"/>
                </a:cubicBezTo>
                <a:lnTo>
                  <a:pt x="4312328" y="6414268"/>
                </a:lnTo>
                <a:close/>
                <a:moveTo>
                  <a:pt x="4219026" y="6414268"/>
                </a:moveTo>
                <a:lnTo>
                  <a:pt x="4219026" y="6548919"/>
                </a:lnTo>
                <a:lnTo>
                  <a:pt x="4253668" y="6548919"/>
                </a:lnTo>
                <a:lnTo>
                  <a:pt x="4253668" y="6414268"/>
                </a:lnTo>
                <a:close/>
                <a:moveTo>
                  <a:pt x="5042286" y="6410920"/>
                </a:moveTo>
                <a:cubicBezTo>
                  <a:pt x="4999824" y="6410920"/>
                  <a:pt x="4972166" y="6442768"/>
                  <a:pt x="4972166" y="6481599"/>
                </a:cubicBezTo>
                <a:cubicBezTo>
                  <a:pt x="4972166" y="6520707"/>
                  <a:pt x="4999542" y="6552278"/>
                  <a:pt x="5042286" y="6552278"/>
                </a:cubicBezTo>
                <a:cubicBezTo>
                  <a:pt x="5079718" y="6552278"/>
                  <a:pt x="5102346" y="6530209"/>
                  <a:pt x="5108494" y="6501715"/>
                </a:cubicBezTo>
                <a:lnTo>
                  <a:pt x="5071898" y="6501715"/>
                </a:lnTo>
                <a:cubicBezTo>
                  <a:pt x="5067427" y="6516241"/>
                  <a:pt x="5056254" y="6522666"/>
                  <a:pt x="5042009" y="6522666"/>
                </a:cubicBezTo>
                <a:cubicBezTo>
                  <a:pt x="5021894" y="6522666"/>
                  <a:pt x="5007649" y="6505627"/>
                  <a:pt x="5007649" y="6481599"/>
                </a:cubicBezTo>
                <a:cubicBezTo>
                  <a:pt x="5007649" y="6458407"/>
                  <a:pt x="5020781" y="6440809"/>
                  <a:pt x="5042009" y="6440809"/>
                </a:cubicBezTo>
                <a:cubicBezTo>
                  <a:pt x="5056536" y="6440809"/>
                  <a:pt x="5067709" y="6447793"/>
                  <a:pt x="5071898" y="6461483"/>
                </a:cubicBezTo>
                <a:lnTo>
                  <a:pt x="5108494" y="6461483"/>
                </a:lnTo>
                <a:cubicBezTo>
                  <a:pt x="5101233" y="6427123"/>
                  <a:pt x="5073852" y="6410920"/>
                  <a:pt x="5042286" y="6410920"/>
                </a:cubicBezTo>
                <a:close/>
                <a:moveTo>
                  <a:pt x="4845062" y="6410915"/>
                </a:moveTo>
                <a:cubicBezTo>
                  <a:pt x="4826346" y="6410915"/>
                  <a:pt x="4809584" y="6420970"/>
                  <a:pt x="4801482" y="6436897"/>
                </a:cubicBezTo>
                <a:lnTo>
                  <a:pt x="4801482" y="6414268"/>
                </a:lnTo>
                <a:lnTo>
                  <a:pt x="4768517" y="6414268"/>
                </a:lnTo>
                <a:lnTo>
                  <a:pt x="4768517" y="6548920"/>
                </a:lnTo>
                <a:lnTo>
                  <a:pt x="4803436" y="6548920"/>
                </a:lnTo>
                <a:lnTo>
                  <a:pt x="4803436" y="6479358"/>
                </a:lnTo>
                <a:cubicBezTo>
                  <a:pt x="4803436" y="6455612"/>
                  <a:pt x="4815168" y="6440527"/>
                  <a:pt x="4834166" y="6440527"/>
                </a:cubicBezTo>
                <a:cubicBezTo>
                  <a:pt x="4850369" y="6440527"/>
                  <a:pt x="4860425" y="6454218"/>
                  <a:pt x="4860425" y="6476005"/>
                </a:cubicBezTo>
                <a:lnTo>
                  <a:pt x="4860425" y="6548920"/>
                </a:lnTo>
                <a:lnTo>
                  <a:pt x="4895344" y="6548920"/>
                </a:lnTo>
                <a:lnTo>
                  <a:pt x="4895344" y="6472933"/>
                </a:lnTo>
                <a:cubicBezTo>
                  <a:pt x="4895348" y="6440527"/>
                  <a:pt x="4884452" y="6410915"/>
                  <a:pt x="4845062" y="6410915"/>
                </a:cubicBezTo>
                <a:close/>
                <a:moveTo>
                  <a:pt x="4683035" y="6410915"/>
                </a:moveTo>
                <a:cubicBezTo>
                  <a:pt x="4638061" y="6410915"/>
                  <a:pt x="4612915" y="6443599"/>
                  <a:pt x="4612915" y="6482712"/>
                </a:cubicBezTo>
                <a:cubicBezTo>
                  <a:pt x="4612915" y="6522938"/>
                  <a:pt x="4640291" y="6552273"/>
                  <a:pt x="4682753" y="6552273"/>
                </a:cubicBezTo>
                <a:cubicBezTo>
                  <a:pt x="4708735" y="6552273"/>
                  <a:pt x="4735829" y="6539423"/>
                  <a:pt x="4746448" y="6506458"/>
                </a:cubicBezTo>
                <a:lnTo>
                  <a:pt x="4711247" y="6506458"/>
                </a:lnTo>
                <a:cubicBezTo>
                  <a:pt x="4705940" y="6517354"/>
                  <a:pt x="4695326" y="6523779"/>
                  <a:pt x="4682471" y="6523779"/>
                </a:cubicBezTo>
                <a:cubicBezTo>
                  <a:pt x="4665432" y="6523779"/>
                  <a:pt x="4648670" y="6512883"/>
                  <a:pt x="4647552" y="6489977"/>
                </a:cubicBezTo>
                <a:lnTo>
                  <a:pt x="4748961" y="6489977"/>
                </a:lnTo>
                <a:cubicBezTo>
                  <a:pt x="4749797" y="6486624"/>
                  <a:pt x="4750356" y="6479640"/>
                  <a:pt x="4750356" y="6476846"/>
                </a:cubicBezTo>
                <a:cubicBezTo>
                  <a:pt x="4750361" y="6438850"/>
                  <a:pt x="4721590" y="6410915"/>
                  <a:pt x="4683035" y="6410915"/>
                </a:cubicBezTo>
                <a:close/>
                <a:moveTo>
                  <a:pt x="4453686" y="6410915"/>
                </a:moveTo>
                <a:cubicBezTo>
                  <a:pt x="4436647" y="6410915"/>
                  <a:pt x="4420162" y="6419294"/>
                  <a:pt x="4410942" y="6432425"/>
                </a:cubicBezTo>
                <a:lnTo>
                  <a:pt x="4410942" y="6414268"/>
                </a:lnTo>
                <a:lnTo>
                  <a:pt x="4377977" y="6414268"/>
                </a:lnTo>
                <a:lnTo>
                  <a:pt x="4377977" y="6548920"/>
                </a:lnTo>
                <a:lnTo>
                  <a:pt x="4412896" y="6548920"/>
                </a:lnTo>
                <a:lnTo>
                  <a:pt x="4412896" y="6479358"/>
                </a:lnTo>
                <a:cubicBezTo>
                  <a:pt x="4412896" y="6455612"/>
                  <a:pt x="4424910" y="6440527"/>
                  <a:pt x="4443903" y="6440527"/>
                </a:cubicBezTo>
                <a:cubicBezTo>
                  <a:pt x="4458988" y="6440527"/>
                  <a:pt x="4468485" y="6454218"/>
                  <a:pt x="4468485" y="6476005"/>
                </a:cubicBezTo>
                <a:lnTo>
                  <a:pt x="4468485" y="6548920"/>
                </a:lnTo>
                <a:lnTo>
                  <a:pt x="4503404" y="6548920"/>
                </a:lnTo>
                <a:lnTo>
                  <a:pt x="4503404" y="6479358"/>
                </a:lnTo>
                <a:cubicBezTo>
                  <a:pt x="4503404" y="6455612"/>
                  <a:pt x="4515418" y="6440527"/>
                  <a:pt x="4534693" y="6440527"/>
                </a:cubicBezTo>
                <a:cubicBezTo>
                  <a:pt x="4549496" y="6440527"/>
                  <a:pt x="4558997" y="6454218"/>
                  <a:pt x="4558997" y="6476005"/>
                </a:cubicBezTo>
                <a:lnTo>
                  <a:pt x="4558997" y="6548920"/>
                </a:lnTo>
                <a:lnTo>
                  <a:pt x="4593916" y="6548920"/>
                </a:lnTo>
                <a:lnTo>
                  <a:pt x="4593916" y="6472933"/>
                </a:lnTo>
                <a:cubicBezTo>
                  <a:pt x="4593921" y="6434938"/>
                  <a:pt x="4573806" y="6410915"/>
                  <a:pt x="4541963" y="6410915"/>
                </a:cubicBezTo>
                <a:cubicBezTo>
                  <a:pt x="4522688" y="6410915"/>
                  <a:pt x="4504808" y="6420411"/>
                  <a:pt x="4495589" y="6435220"/>
                </a:cubicBezTo>
                <a:cubicBezTo>
                  <a:pt x="4487210" y="6420416"/>
                  <a:pt x="4471007" y="6410915"/>
                  <a:pt x="4453686" y="6410915"/>
                </a:cubicBezTo>
                <a:close/>
                <a:moveTo>
                  <a:pt x="3890685" y="6410915"/>
                </a:moveTo>
                <a:cubicBezTo>
                  <a:pt x="3873646" y="6410915"/>
                  <a:pt x="3857161" y="6419294"/>
                  <a:pt x="3847941" y="6432425"/>
                </a:cubicBezTo>
                <a:lnTo>
                  <a:pt x="3847941" y="6414268"/>
                </a:lnTo>
                <a:lnTo>
                  <a:pt x="3814976" y="6414268"/>
                </a:lnTo>
                <a:lnTo>
                  <a:pt x="3814976" y="6548920"/>
                </a:lnTo>
                <a:lnTo>
                  <a:pt x="3849895" y="6548920"/>
                </a:lnTo>
                <a:lnTo>
                  <a:pt x="3849895" y="6479358"/>
                </a:lnTo>
                <a:cubicBezTo>
                  <a:pt x="3849895" y="6455612"/>
                  <a:pt x="3861909" y="6440527"/>
                  <a:pt x="3880902" y="6440527"/>
                </a:cubicBezTo>
                <a:cubicBezTo>
                  <a:pt x="3895987" y="6440527"/>
                  <a:pt x="3905484" y="6454218"/>
                  <a:pt x="3905484" y="6476005"/>
                </a:cubicBezTo>
                <a:lnTo>
                  <a:pt x="3905484" y="6548920"/>
                </a:lnTo>
                <a:lnTo>
                  <a:pt x="3940403" y="6548920"/>
                </a:lnTo>
                <a:lnTo>
                  <a:pt x="3940403" y="6479358"/>
                </a:lnTo>
                <a:cubicBezTo>
                  <a:pt x="3940403" y="6455612"/>
                  <a:pt x="3952417" y="6440527"/>
                  <a:pt x="3971692" y="6440527"/>
                </a:cubicBezTo>
                <a:cubicBezTo>
                  <a:pt x="3986500" y="6440527"/>
                  <a:pt x="3995996" y="6454218"/>
                  <a:pt x="3995996" y="6476005"/>
                </a:cubicBezTo>
                <a:lnTo>
                  <a:pt x="3995996" y="6548920"/>
                </a:lnTo>
                <a:lnTo>
                  <a:pt x="4030916" y="6548920"/>
                </a:lnTo>
                <a:lnTo>
                  <a:pt x="4030916" y="6472933"/>
                </a:lnTo>
                <a:cubicBezTo>
                  <a:pt x="4030925" y="6434938"/>
                  <a:pt x="4010810" y="6410915"/>
                  <a:pt x="3978962" y="6410915"/>
                </a:cubicBezTo>
                <a:cubicBezTo>
                  <a:pt x="3959687" y="6410915"/>
                  <a:pt x="3941807" y="6420411"/>
                  <a:pt x="3932588" y="6435220"/>
                </a:cubicBezTo>
                <a:cubicBezTo>
                  <a:pt x="3924209" y="6420416"/>
                  <a:pt x="3908006" y="6410915"/>
                  <a:pt x="3890685" y="6410915"/>
                </a:cubicBezTo>
                <a:close/>
                <a:moveTo>
                  <a:pt x="3737322" y="6410915"/>
                </a:moveTo>
                <a:cubicBezTo>
                  <a:pt x="3704639" y="6410915"/>
                  <a:pt x="3684246" y="6427395"/>
                  <a:pt x="3684246" y="6453377"/>
                </a:cubicBezTo>
                <a:cubicBezTo>
                  <a:pt x="3684246" y="6465950"/>
                  <a:pt x="3690953" y="6474887"/>
                  <a:pt x="3701008" y="6480476"/>
                </a:cubicBezTo>
                <a:cubicBezTo>
                  <a:pt x="3712463" y="6486901"/>
                  <a:pt x="3725590" y="6490254"/>
                  <a:pt x="3735092" y="6492490"/>
                </a:cubicBezTo>
                <a:cubicBezTo>
                  <a:pt x="3759115" y="6498079"/>
                  <a:pt x="3761350" y="6503386"/>
                  <a:pt x="3761350" y="6510370"/>
                </a:cubicBezTo>
                <a:cubicBezTo>
                  <a:pt x="3761350" y="6519589"/>
                  <a:pt x="3753249" y="6525178"/>
                  <a:pt x="3740676" y="6525178"/>
                </a:cubicBezTo>
                <a:cubicBezTo>
                  <a:pt x="3726708" y="6525178"/>
                  <a:pt x="3716653" y="6517913"/>
                  <a:pt x="3714417" y="6506181"/>
                </a:cubicBezTo>
                <a:lnTo>
                  <a:pt x="3679498" y="6506181"/>
                </a:lnTo>
                <a:cubicBezTo>
                  <a:pt x="3682851" y="6534398"/>
                  <a:pt x="3706597" y="6552273"/>
                  <a:pt x="3741235" y="6552273"/>
                </a:cubicBezTo>
                <a:cubicBezTo>
                  <a:pt x="3774759" y="6552273"/>
                  <a:pt x="3795987" y="6535234"/>
                  <a:pt x="3795987" y="6508416"/>
                </a:cubicBezTo>
                <a:cubicBezTo>
                  <a:pt x="3795982" y="6490813"/>
                  <a:pt x="3786486" y="6479635"/>
                  <a:pt x="3770283" y="6474328"/>
                </a:cubicBezTo>
                <a:cubicBezTo>
                  <a:pt x="3762181" y="6471534"/>
                  <a:pt x="3754920" y="6469298"/>
                  <a:pt x="3745419" y="6467067"/>
                </a:cubicBezTo>
                <a:cubicBezTo>
                  <a:pt x="3735923" y="6464832"/>
                  <a:pt x="3718043" y="6462878"/>
                  <a:pt x="3718043" y="6451146"/>
                </a:cubicBezTo>
                <a:cubicBezTo>
                  <a:pt x="3718043" y="6443044"/>
                  <a:pt x="3725304" y="6438014"/>
                  <a:pt x="3737040" y="6438014"/>
                </a:cubicBezTo>
                <a:cubicBezTo>
                  <a:pt x="3748495" y="6438014"/>
                  <a:pt x="3756597" y="6443603"/>
                  <a:pt x="3758274" y="6452541"/>
                </a:cubicBezTo>
                <a:lnTo>
                  <a:pt x="3790957" y="6452541"/>
                </a:lnTo>
                <a:cubicBezTo>
                  <a:pt x="3787604" y="6426841"/>
                  <a:pt x="3766934" y="6410915"/>
                  <a:pt x="3737322" y="6410915"/>
                </a:cubicBezTo>
                <a:close/>
                <a:moveTo>
                  <a:pt x="5411806" y="6410876"/>
                </a:moveTo>
                <a:cubicBezTo>
                  <a:pt x="5372664" y="6410876"/>
                  <a:pt x="5340933" y="6442607"/>
                  <a:pt x="5340933" y="6481749"/>
                </a:cubicBezTo>
                <a:cubicBezTo>
                  <a:pt x="5340933" y="6520892"/>
                  <a:pt x="5372659" y="6552628"/>
                  <a:pt x="5411806" y="6552628"/>
                </a:cubicBezTo>
                <a:cubicBezTo>
                  <a:pt x="5432423" y="6552628"/>
                  <a:pt x="5450929" y="6543768"/>
                  <a:pt x="5463876" y="6529718"/>
                </a:cubicBezTo>
                <a:cubicBezTo>
                  <a:pt x="5476828" y="6543773"/>
                  <a:pt x="5495330" y="6552628"/>
                  <a:pt x="5515947" y="6552628"/>
                </a:cubicBezTo>
                <a:cubicBezTo>
                  <a:pt x="5551629" y="6552628"/>
                  <a:pt x="5581071" y="6526228"/>
                  <a:pt x="5586013" y="6491912"/>
                </a:cubicBezTo>
                <a:cubicBezTo>
                  <a:pt x="5590951" y="6526228"/>
                  <a:pt x="5620393" y="6552628"/>
                  <a:pt x="5656080" y="6552628"/>
                </a:cubicBezTo>
                <a:cubicBezTo>
                  <a:pt x="5695222" y="6552628"/>
                  <a:pt x="5726953" y="6520897"/>
                  <a:pt x="5726953" y="6481754"/>
                </a:cubicBezTo>
                <a:cubicBezTo>
                  <a:pt x="5726953" y="6442612"/>
                  <a:pt x="5695222" y="6410876"/>
                  <a:pt x="5656080" y="6410876"/>
                </a:cubicBezTo>
                <a:cubicBezTo>
                  <a:pt x="5620393" y="6410876"/>
                  <a:pt x="5590951" y="6437276"/>
                  <a:pt x="5586013" y="6471592"/>
                </a:cubicBezTo>
                <a:cubicBezTo>
                  <a:pt x="5581075" y="6437276"/>
                  <a:pt x="5551633" y="6410876"/>
                  <a:pt x="5515947" y="6410876"/>
                </a:cubicBezTo>
                <a:cubicBezTo>
                  <a:pt x="5495330" y="6410876"/>
                  <a:pt x="5476824" y="6419736"/>
                  <a:pt x="5463876" y="6433786"/>
                </a:cubicBezTo>
                <a:cubicBezTo>
                  <a:pt x="5450925" y="6419731"/>
                  <a:pt x="5432423" y="6410876"/>
                  <a:pt x="5411806" y="6410876"/>
                </a:cubicBezTo>
                <a:close/>
                <a:moveTo>
                  <a:pt x="5126937" y="6353368"/>
                </a:moveTo>
                <a:lnTo>
                  <a:pt x="5126937" y="6548920"/>
                </a:lnTo>
                <a:lnTo>
                  <a:pt x="5161856" y="6548920"/>
                </a:lnTo>
                <a:lnTo>
                  <a:pt x="5161856" y="6479359"/>
                </a:lnTo>
                <a:cubicBezTo>
                  <a:pt x="5161856" y="6455613"/>
                  <a:pt x="5173870" y="6440527"/>
                  <a:pt x="5192863" y="6440527"/>
                </a:cubicBezTo>
                <a:cubicBezTo>
                  <a:pt x="5214373" y="6440527"/>
                  <a:pt x="5218845" y="6454495"/>
                  <a:pt x="5218845" y="6476005"/>
                </a:cubicBezTo>
                <a:lnTo>
                  <a:pt x="5218845" y="6548920"/>
                </a:lnTo>
                <a:lnTo>
                  <a:pt x="5253487" y="6548920"/>
                </a:lnTo>
                <a:lnTo>
                  <a:pt x="5253487" y="6472934"/>
                </a:lnTo>
                <a:cubicBezTo>
                  <a:pt x="5253482" y="6440527"/>
                  <a:pt x="5243149" y="6410915"/>
                  <a:pt x="5203759" y="6410915"/>
                </a:cubicBezTo>
                <a:cubicBezTo>
                  <a:pt x="5187279" y="6410915"/>
                  <a:pt x="5171076" y="6420135"/>
                  <a:pt x="5161856" y="6434938"/>
                </a:cubicBezTo>
                <a:lnTo>
                  <a:pt x="5161856" y="6353368"/>
                </a:lnTo>
                <a:close/>
                <a:moveTo>
                  <a:pt x="4935856" y="6353368"/>
                </a:moveTo>
                <a:cubicBezTo>
                  <a:pt x="4925519" y="6353368"/>
                  <a:pt x="4914346" y="6359793"/>
                  <a:pt x="4914346" y="6373202"/>
                </a:cubicBezTo>
                <a:cubicBezTo>
                  <a:pt x="4914346" y="6386052"/>
                  <a:pt x="4924960" y="6393317"/>
                  <a:pt x="4935856" y="6393317"/>
                </a:cubicBezTo>
                <a:cubicBezTo>
                  <a:pt x="4948706" y="6393317"/>
                  <a:pt x="4957649" y="6384098"/>
                  <a:pt x="4957649" y="6373202"/>
                </a:cubicBezTo>
                <a:cubicBezTo>
                  <a:pt x="4957644" y="6361188"/>
                  <a:pt x="4947865" y="6353368"/>
                  <a:pt x="4935856" y="6353368"/>
                </a:cubicBezTo>
                <a:close/>
                <a:moveTo>
                  <a:pt x="4236065" y="6353368"/>
                </a:moveTo>
                <a:cubicBezTo>
                  <a:pt x="4224610" y="6353368"/>
                  <a:pt x="4214555" y="6360629"/>
                  <a:pt x="4214555" y="6373202"/>
                </a:cubicBezTo>
                <a:cubicBezTo>
                  <a:pt x="4214555" y="6385216"/>
                  <a:pt x="4224333" y="6393317"/>
                  <a:pt x="4236065" y="6393317"/>
                </a:cubicBezTo>
                <a:cubicBezTo>
                  <a:pt x="4249474" y="6393317"/>
                  <a:pt x="4257858" y="6383539"/>
                  <a:pt x="4257858" y="6373202"/>
                </a:cubicBezTo>
                <a:cubicBezTo>
                  <a:pt x="4257853" y="6361470"/>
                  <a:pt x="4248356" y="6353368"/>
                  <a:pt x="4236065" y="6353368"/>
                </a:cubicBezTo>
                <a:close/>
                <a:moveTo>
                  <a:pt x="4183267" y="6353368"/>
                </a:moveTo>
                <a:cubicBezTo>
                  <a:pt x="4155049" y="6353368"/>
                  <a:pt x="4137451" y="6370689"/>
                  <a:pt x="4137451" y="6398624"/>
                </a:cubicBezTo>
                <a:lnTo>
                  <a:pt x="4137451" y="6414269"/>
                </a:lnTo>
                <a:lnTo>
                  <a:pt x="4116218" y="6414269"/>
                </a:lnTo>
                <a:lnTo>
                  <a:pt x="4116218" y="6443040"/>
                </a:lnTo>
                <a:lnTo>
                  <a:pt x="4137451" y="6443040"/>
                </a:lnTo>
                <a:lnTo>
                  <a:pt x="4137451" y="6548915"/>
                </a:lnTo>
                <a:lnTo>
                  <a:pt x="4172370" y="6548915"/>
                </a:lnTo>
                <a:lnTo>
                  <a:pt x="4172370" y="6443040"/>
                </a:lnTo>
                <a:lnTo>
                  <a:pt x="4200865" y="6443040"/>
                </a:lnTo>
                <a:lnTo>
                  <a:pt x="4200865" y="6414269"/>
                </a:lnTo>
                <a:lnTo>
                  <a:pt x="4172370" y="6414269"/>
                </a:lnTo>
                <a:lnTo>
                  <a:pt x="4172370" y="6398624"/>
                </a:lnTo>
                <a:cubicBezTo>
                  <a:pt x="4172370" y="6388846"/>
                  <a:pt x="4178795" y="6382703"/>
                  <a:pt x="4188851" y="6382703"/>
                </a:cubicBezTo>
                <a:lnTo>
                  <a:pt x="4200865" y="6382703"/>
                </a:lnTo>
                <a:lnTo>
                  <a:pt x="4200865" y="6353368"/>
                </a:lnTo>
                <a:close/>
                <a:moveTo>
                  <a:pt x="3628089" y="6353368"/>
                </a:moveTo>
                <a:lnTo>
                  <a:pt x="3628089" y="6432708"/>
                </a:lnTo>
                <a:cubicBezTo>
                  <a:pt x="3617475" y="6417345"/>
                  <a:pt x="3603507" y="6410915"/>
                  <a:pt x="3585627" y="6410915"/>
                </a:cubicBezTo>
                <a:cubicBezTo>
                  <a:pt x="3547637" y="6410915"/>
                  <a:pt x="3522214" y="6440804"/>
                  <a:pt x="3522214" y="6481312"/>
                </a:cubicBezTo>
                <a:cubicBezTo>
                  <a:pt x="3522214" y="6526287"/>
                  <a:pt x="3551267" y="6552268"/>
                  <a:pt x="3585627" y="6552268"/>
                </a:cubicBezTo>
                <a:cubicBezTo>
                  <a:pt x="3606579" y="6552268"/>
                  <a:pt x="3618311" y="6543331"/>
                  <a:pt x="3628089" y="6529640"/>
                </a:cubicBezTo>
                <a:lnTo>
                  <a:pt x="3627812" y="6548915"/>
                </a:lnTo>
                <a:lnTo>
                  <a:pt x="3663013" y="6548915"/>
                </a:lnTo>
                <a:lnTo>
                  <a:pt x="3663013" y="6353368"/>
                </a:lnTo>
                <a:close/>
                <a:moveTo>
                  <a:pt x="0" y="0"/>
                </a:moveTo>
                <a:lnTo>
                  <a:pt x="6026259" y="0"/>
                </a:lnTo>
                <a:lnTo>
                  <a:pt x="6026259" y="6857998"/>
                </a:lnTo>
                <a:lnTo>
                  <a:pt x="0" y="6857998"/>
                </a:lnTo>
                <a:close/>
              </a:path>
            </a:pathLst>
          </a:custGeom>
          <a:solidFill>
            <a:schemeClr val="bg2"/>
          </a:solidFill>
        </p:spPr>
        <p:txBody>
          <a:bodyPr wrap="square">
            <a:noAutofit/>
          </a:bodyPr>
          <a:lstStyle>
            <a:lvl1pPr algn="ctr">
              <a:defRPr/>
            </a:lvl1pPr>
          </a:lstStyle>
          <a:p>
            <a:r>
              <a:rPr lang="en-GB"/>
              <a:t> </a:t>
            </a:r>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1" name="Text Placeholder 10">
            <a:extLst>
              <a:ext uri="{FF2B5EF4-FFF2-40B4-BE49-F238E27FC236}">
                <a16:creationId xmlns:a16="http://schemas.microsoft.com/office/drawing/2014/main" id="{F93AF456-2312-8DEE-2449-40193DA8E499}"/>
              </a:ext>
            </a:extLst>
          </p:cNvPr>
          <p:cNvSpPr>
            <a:spLocks noGrp="1"/>
          </p:cNvSpPr>
          <p:nvPr>
            <p:ph type="body" sz="quarter" idx="26" hasCustomPrompt="1"/>
          </p:nvPr>
        </p:nvSpPr>
        <p:spPr>
          <a:xfrm>
            <a:off x="302399" y="6093396"/>
            <a:ext cx="3528001" cy="116604"/>
          </a:xfrm>
          <a:prstGeom prst="rect">
            <a:avLst/>
          </a:prstGeom>
        </p:spPr>
        <p:txBody>
          <a:bodyPr lIns="0" tIns="0" rIns="0" bIns="0" anchor="t" anchorCtr="0"/>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13" name="Text Placeholder 10">
            <a:extLst>
              <a:ext uri="{FF2B5EF4-FFF2-40B4-BE49-F238E27FC236}">
                <a16:creationId xmlns:a16="http://schemas.microsoft.com/office/drawing/2014/main" id="{C79186F5-ED21-38AB-DD1F-23018DCD5C3C}"/>
              </a:ext>
            </a:extLst>
          </p:cNvPr>
          <p:cNvSpPr>
            <a:spLocks noGrp="1"/>
          </p:cNvSpPr>
          <p:nvPr>
            <p:ph type="body" sz="quarter" idx="27" hasCustomPrompt="1"/>
          </p:nvPr>
        </p:nvSpPr>
        <p:spPr>
          <a:xfrm>
            <a:off x="302398" y="6214540"/>
            <a:ext cx="3528001" cy="121588"/>
          </a:xfrm>
          <a:prstGeom prst="rect">
            <a:avLst/>
          </a:prstGeom>
        </p:spPr>
        <p:txBody>
          <a:bodyPr lIns="0" tIns="0" rIns="0" bIns="0" anchor="t" anchorCtr="0"/>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5" name="TextBox 4">
            <a:extLst>
              <a:ext uri="{FF2B5EF4-FFF2-40B4-BE49-F238E27FC236}">
                <a16:creationId xmlns:a16="http://schemas.microsoft.com/office/drawing/2014/main" id="{80D40A05-F88F-EF39-0479-83AC0922CEFB}"/>
              </a:ext>
            </a:extLst>
          </p:cNvPr>
          <p:cNvSpPr txBox="1"/>
          <p:nvPr userDrawn="1"/>
        </p:nvSpPr>
        <p:spPr>
          <a:xfrm>
            <a:off x="640800" y="6433200"/>
            <a:ext cx="4245429" cy="146194"/>
          </a:xfrm>
          <a:prstGeom prst="rect">
            <a:avLst/>
          </a:prstGeom>
          <a:noFill/>
        </p:spPr>
        <p:txBody>
          <a:bodyPr wrap="square" lIns="0" tIns="0" rIns="0" bIns="0" rtlCol="0" anchor="ctr" anchorCtr="0">
            <a:spAutoFit/>
          </a:bodyPr>
          <a:lstStyle/>
          <a:p>
            <a:r>
              <a:rPr lang="en-US" sz="950" b="1" spc="10"/>
              <a:t>Peptides</a:t>
            </a:r>
            <a:r>
              <a:rPr lang="en-US" sz="950" spc="-20">
                <a:solidFill>
                  <a:srgbClr val="B3978F"/>
                </a:solidFill>
              </a:rPr>
              <a:t> | </a:t>
            </a:r>
            <a:r>
              <a:rPr lang="en-US" sz="950" spc="10"/>
              <a:t>Pharma-inspired skincare</a:t>
            </a:r>
          </a:p>
        </p:txBody>
      </p:sp>
      <p:sp>
        <p:nvSpPr>
          <p:cNvPr id="12" name="Title 3">
            <a:extLst>
              <a:ext uri="{FF2B5EF4-FFF2-40B4-BE49-F238E27FC236}">
                <a16:creationId xmlns:a16="http://schemas.microsoft.com/office/drawing/2014/main" id="{FCDB1E90-21A6-A4E2-3C6B-BCD58FEF6EFE}"/>
              </a:ext>
            </a:extLst>
          </p:cNvPr>
          <p:cNvSpPr>
            <a:spLocks noGrp="1"/>
          </p:cNvSpPr>
          <p:nvPr>
            <p:ph type="title" hasCustomPrompt="1"/>
          </p:nvPr>
        </p:nvSpPr>
        <p:spPr>
          <a:xfrm>
            <a:off x="302402" y="302400"/>
            <a:ext cx="5500870" cy="303211"/>
          </a:xfrm>
          <a:prstGeom prst="rect">
            <a:avLst/>
          </a:prstGeom>
        </p:spPr>
        <p:txBody>
          <a:bodyPr lIns="0" tIns="0" rIns="0" bIns="0" anchor="t" anchorCtr="0"/>
          <a:lstStyle>
            <a:lvl1pPr>
              <a:defRPr sz="2500">
                <a:solidFill>
                  <a:srgbClr val="4D3C35"/>
                </a:solidFill>
              </a:defRPr>
            </a:lvl1pPr>
          </a:lstStyle>
          <a:p>
            <a:r>
              <a:rPr lang="en-US"/>
              <a:t>Slide title</a:t>
            </a:r>
            <a:endParaRPr lang="en-GB"/>
          </a:p>
        </p:txBody>
      </p:sp>
      <p:sp>
        <p:nvSpPr>
          <p:cNvPr id="2" name="Text Placeholder 2">
            <a:extLst>
              <a:ext uri="{FF2B5EF4-FFF2-40B4-BE49-F238E27FC236}">
                <a16:creationId xmlns:a16="http://schemas.microsoft.com/office/drawing/2014/main" id="{7FF60EBD-5304-3138-7A53-18BCFC968188}"/>
              </a:ext>
            </a:extLst>
          </p:cNvPr>
          <p:cNvSpPr>
            <a:spLocks noGrp="1"/>
          </p:cNvSpPr>
          <p:nvPr>
            <p:ph type="body" idx="11" hasCustomPrompt="1"/>
          </p:nvPr>
        </p:nvSpPr>
        <p:spPr>
          <a:xfrm>
            <a:off x="302400" y="648000"/>
            <a:ext cx="5500869" cy="288767"/>
          </a:xfrm>
          <a:prstGeom prst="rect">
            <a:avLst/>
          </a:prstGeom>
        </p:spPr>
        <p:txBody>
          <a:bodyPr lIns="0" tIns="0" rIns="0" bIns="0" anchor="t" anchorCtr="0">
            <a:noAutofit/>
          </a:bodyPr>
          <a:lstStyle>
            <a:lvl1pPr marL="0" indent="0">
              <a:lnSpc>
                <a:spcPct val="90000"/>
              </a:lnSpc>
              <a:buNone/>
              <a:defRPr sz="2200" b="0">
                <a:solidFill>
                  <a:srgbClr val="897974"/>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Tree>
    <p:extLst>
      <p:ext uri="{BB962C8B-B14F-4D97-AF65-F5344CB8AC3E}">
        <p14:creationId xmlns:p14="http://schemas.microsoft.com/office/powerpoint/2010/main" val="249395907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2_Title and 2 Content 3">
    <p:bg>
      <p:bgPr>
        <a:solidFill>
          <a:srgbClr val="4D3C35"/>
        </a:solidFill>
        <a:effectLst/>
      </p:bgPr>
    </p:bg>
    <p:spTree>
      <p:nvGrpSpPr>
        <p:cNvPr id="1" name=""/>
        <p:cNvGrpSpPr/>
        <p:nvPr/>
      </p:nvGrpSpPr>
      <p:grpSpPr>
        <a:xfrm>
          <a:off x="0" y="0"/>
          <a:ext cx="0" cy="0"/>
          <a:chOff x="0" y="0"/>
          <a:chExt cx="0" cy="0"/>
        </a:xfrm>
      </p:grpSpPr>
      <p:sp>
        <p:nvSpPr>
          <p:cNvPr id="15" name="Picture Placeholder 14">
            <a:extLst>
              <a:ext uri="{FF2B5EF4-FFF2-40B4-BE49-F238E27FC236}">
                <a16:creationId xmlns:a16="http://schemas.microsoft.com/office/drawing/2014/main" id="{DBBE13F6-92D2-561F-1CC6-3842346BE7C1}"/>
              </a:ext>
            </a:extLst>
          </p:cNvPr>
          <p:cNvSpPr>
            <a:spLocks noGrp="1"/>
          </p:cNvSpPr>
          <p:nvPr>
            <p:ph type="pic" sz="quarter" idx="22" hasCustomPrompt="1"/>
          </p:nvPr>
        </p:nvSpPr>
        <p:spPr>
          <a:xfrm>
            <a:off x="6165742" y="2"/>
            <a:ext cx="6026259" cy="6857998"/>
          </a:xfrm>
          <a:custGeom>
            <a:avLst/>
            <a:gdLst>
              <a:gd name="connsiteX0" fmla="*/ 4052994 w 6026259"/>
              <a:gd name="connsiteY0" fmla="*/ 6463991 h 6857998"/>
              <a:gd name="connsiteX1" fmla="*/ 4052994 w 6026259"/>
              <a:gd name="connsiteY1" fmla="*/ 6493321 h 6857998"/>
              <a:gd name="connsiteX2" fmla="*/ 4114823 w 6026259"/>
              <a:gd name="connsiteY2" fmla="*/ 6493321 h 6857998"/>
              <a:gd name="connsiteX3" fmla="*/ 4114823 w 6026259"/>
              <a:gd name="connsiteY3" fmla="*/ 6463991 h 6857998"/>
              <a:gd name="connsiteX4" fmla="*/ 3593170 w 6026259"/>
              <a:gd name="connsiteY4" fmla="*/ 6441363 h 6857998"/>
              <a:gd name="connsiteX5" fmla="*/ 3628648 w 6026259"/>
              <a:gd name="connsiteY5" fmla="*/ 6481589 h 6857998"/>
              <a:gd name="connsiteX6" fmla="*/ 3593170 w 6026259"/>
              <a:gd name="connsiteY6" fmla="*/ 6521820 h 6857998"/>
              <a:gd name="connsiteX7" fmla="*/ 3557410 w 6026259"/>
              <a:gd name="connsiteY7" fmla="*/ 6481312 h 6857998"/>
              <a:gd name="connsiteX8" fmla="*/ 3593170 w 6026259"/>
              <a:gd name="connsiteY8" fmla="*/ 6441363 h 6857998"/>
              <a:gd name="connsiteX9" fmla="*/ 4683035 w 6026259"/>
              <a:gd name="connsiteY9" fmla="*/ 6439132 h 6857998"/>
              <a:gd name="connsiteX10" fmla="*/ 4715160 w 6026259"/>
              <a:gd name="connsiteY10" fmla="*/ 6468185 h 6857998"/>
              <a:gd name="connsiteX11" fmla="*/ 4648116 w 6026259"/>
              <a:gd name="connsiteY11" fmla="*/ 6468185 h 6857998"/>
              <a:gd name="connsiteX12" fmla="*/ 4683035 w 6026259"/>
              <a:gd name="connsiteY12" fmla="*/ 6439132 h 6857998"/>
              <a:gd name="connsiteX13" fmla="*/ 4918536 w 6026259"/>
              <a:gd name="connsiteY13" fmla="*/ 6414268 h 6857998"/>
              <a:gd name="connsiteX14" fmla="*/ 4918536 w 6026259"/>
              <a:gd name="connsiteY14" fmla="*/ 6548919 h 6857998"/>
              <a:gd name="connsiteX15" fmla="*/ 4953178 w 6026259"/>
              <a:gd name="connsiteY15" fmla="*/ 6548919 h 6857998"/>
              <a:gd name="connsiteX16" fmla="*/ 4953178 w 6026259"/>
              <a:gd name="connsiteY16" fmla="*/ 6414268 h 6857998"/>
              <a:gd name="connsiteX17" fmla="*/ 4279363 w 6026259"/>
              <a:gd name="connsiteY17" fmla="*/ 6414268 h 6857998"/>
              <a:gd name="connsiteX18" fmla="*/ 4279363 w 6026259"/>
              <a:gd name="connsiteY18" fmla="*/ 6548919 h 6857998"/>
              <a:gd name="connsiteX19" fmla="*/ 4314005 w 6026259"/>
              <a:gd name="connsiteY19" fmla="*/ 6548919 h 6857998"/>
              <a:gd name="connsiteX20" fmla="*/ 4314005 w 6026259"/>
              <a:gd name="connsiteY20" fmla="*/ 6488296 h 6857998"/>
              <a:gd name="connsiteX21" fmla="*/ 4349765 w 6026259"/>
              <a:gd name="connsiteY21" fmla="*/ 6446393 h 6857998"/>
              <a:gd name="connsiteX22" fmla="*/ 4363174 w 6026259"/>
              <a:gd name="connsiteY22" fmla="*/ 6446393 h 6857998"/>
              <a:gd name="connsiteX23" fmla="*/ 4363174 w 6026259"/>
              <a:gd name="connsiteY23" fmla="*/ 6414268 h 6857998"/>
              <a:gd name="connsiteX24" fmla="*/ 4345853 w 6026259"/>
              <a:gd name="connsiteY24" fmla="*/ 6414827 h 6857998"/>
              <a:gd name="connsiteX25" fmla="*/ 4312328 w 6026259"/>
              <a:gd name="connsiteY25" fmla="*/ 6439409 h 6857998"/>
              <a:gd name="connsiteX26" fmla="*/ 4312328 w 6026259"/>
              <a:gd name="connsiteY26" fmla="*/ 6414268 h 6857998"/>
              <a:gd name="connsiteX27" fmla="*/ 4219026 w 6026259"/>
              <a:gd name="connsiteY27" fmla="*/ 6414268 h 6857998"/>
              <a:gd name="connsiteX28" fmla="*/ 4219026 w 6026259"/>
              <a:gd name="connsiteY28" fmla="*/ 6548919 h 6857998"/>
              <a:gd name="connsiteX29" fmla="*/ 4253668 w 6026259"/>
              <a:gd name="connsiteY29" fmla="*/ 6548919 h 6857998"/>
              <a:gd name="connsiteX30" fmla="*/ 4253668 w 6026259"/>
              <a:gd name="connsiteY30" fmla="*/ 6414268 h 6857998"/>
              <a:gd name="connsiteX31" fmla="*/ 5042286 w 6026259"/>
              <a:gd name="connsiteY31" fmla="*/ 6410920 h 6857998"/>
              <a:gd name="connsiteX32" fmla="*/ 4972166 w 6026259"/>
              <a:gd name="connsiteY32" fmla="*/ 6481599 h 6857998"/>
              <a:gd name="connsiteX33" fmla="*/ 5042286 w 6026259"/>
              <a:gd name="connsiteY33" fmla="*/ 6552278 h 6857998"/>
              <a:gd name="connsiteX34" fmla="*/ 5108494 w 6026259"/>
              <a:gd name="connsiteY34" fmla="*/ 6501715 h 6857998"/>
              <a:gd name="connsiteX35" fmla="*/ 5071898 w 6026259"/>
              <a:gd name="connsiteY35" fmla="*/ 6501715 h 6857998"/>
              <a:gd name="connsiteX36" fmla="*/ 5042009 w 6026259"/>
              <a:gd name="connsiteY36" fmla="*/ 6522666 h 6857998"/>
              <a:gd name="connsiteX37" fmla="*/ 5007649 w 6026259"/>
              <a:gd name="connsiteY37" fmla="*/ 6481599 h 6857998"/>
              <a:gd name="connsiteX38" fmla="*/ 5042009 w 6026259"/>
              <a:gd name="connsiteY38" fmla="*/ 6440809 h 6857998"/>
              <a:gd name="connsiteX39" fmla="*/ 5071898 w 6026259"/>
              <a:gd name="connsiteY39" fmla="*/ 6461483 h 6857998"/>
              <a:gd name="connsiteX40" fmla="*/ 5108494 w 6026259"/>
              <a:gd name="connsiteY40" fmla="*/ 6461483 h 6857998"/>
              <a:gd name="connsiteX41" fmla="*/ 5042286 w 6026259"/>
              <a:gd name="connsiteY41" fmla="*/ 6410920 h 6857998"/>
              <a:gd name="connsiteX42" fmla="*/ 4845062 w 6026259"/>
              <a:gd name="connsiteY42" fmla="*/ 6410915 h 6857998"/>
              <a:gd name="connsiteX43" fmla="*/ 4801482 w 6026259"/>
              <a:gd name="connsiteY43" fmla="*/ 6436897 h 6857998"/>
              <a:gd name="connsiteX44" fmla="*/ 4801482 w 6026259"/>
              <a:gd name="connsiteY44" fmla="*/ 6414268 h 6857998"/>
              <a:gd name="connsiteX45" fmla="*/ 4768517 w 6026259"/>
              <a:gd name="connsiteY45" fmla="*/ 6414268 h 6857998"/>
              <a:gd name="connsiteX46" fmla="*/ 4768517 w 6026259"/>
              <a:gd name="connsiteY46" fmla="*/ 6548920 h 6857998"/>
              <a:gd name="connsiteX47" fmla="*/ 4803436 w 6026259"/>
              <a:gd name="connsiteY47" fmla="*/ 6548920 h 6857998"/>
              <a:gd name="connsiteX48" fmla="*/ 4803436 w 6026259"/>
              <a:gd name="connsiteY48" fmla="*/ 6479358 h 6857998"/>
              <a:gd name="connsiteX49" fmla="*/ 4834166 w 6026259"/>
              <a:gd name="connsiteY49" fmla="*/ 6440527 h 6857998"/>
              <a:gd name="connsiteX50" fmla="*/ 4860425 w 6026259"/>
              <a:gd name="connsiteY50" fmla="*/ 6476005 h 6857998"/>
              <a:gd name="connsiteX51" fmla="*/ 4860425 w 6026259"/>
              <a:gd name="connsiteY51" fmla="*/ 6548920 h 6857998"/>
              <a:gd name="connsiteX52" fmla="*/ 4895344 w 6026259"/>
              <a:gd name="connsiteY52" fmla="*/ 6548920 h 6857998"/>
              <a:gd name="connsiteX53" fmla="*/ 4895344 w 6026259"/>
              <a:gd name="connsiteY53" fmla="*/ 6472933 h 6857998"/>
              <a:gd name="connsiteX54" fmla="*/ 4845062 w 6026259"/>
              <a:gd name="connsiteY54" fmla="*/ 6410915 h 6857998"/>
              <a:gd name="connsiteX55" fmla="*/ 4683035 w 6026259"/>
              <a:gd name="connsiteY55" fmla="*/ 6410915 h 6857998"/>
              <a:gd name="connsiteX56" fmla="*/ 4612915 w 6026259"/>
              <a:gd name="connsiteY56" fmla="*/ 6482712 h 6857998"/>
              <a:gd name="connsiteX57" fmla="*/ 4682753 w 6026259"/>
              <a:gd name="connsiteY57" fmla="*/ 6552273 h 6857998"/>
              <a:gd name="connsiteX58" fmla="*/ 4746448 w 6026259"/>
              <a:gd name="connsiteY58" fmla="*/ 6506458 h 6857998"/>
              <a:gd name="connsiteX59" fmla="*/ 4711247 w 6026259"/>
              <a:gd name="connsiteY59" fmla="*/ 6506458 h 6857998"/>
              <a:gd name="connsiteX60" fmla="*/ 4682471 w 6026259"/>
              <a:gd name="connsiteY60" fmla="*/ 6523779 h 6857998"/>
              <a:gd name="connsiteX61" fmla="*/ 4647552 w 6026259"/>
              <a:gd name="connsiteY61" fmla="*/ 6489977 h 6857998"/>
              <a:gd name="connsiteX62" fmla="*/ 4748961 w 6026259"/>
              <a:gd name="connsiteY62" fmla="*/ 6489977 h 6857998"/>
              <a:gd name="connsiteX63" fmla="*/ 4750356 w 6026259"/>
              <a:gd name="connsiteY63" fmla="*/ 6476846 h 6857998"/>
              <a:gd name="connsiteX64" fmla="*/ 4683035 w 6026259"/>
              <a:gd name="connsiteY64" fmla="*/ 6410915 h 6857998"/>
              <a:gd name="connsiteX65" fmla="*/ 4453686 w 6026259"/>
              <a:gd name="connsiteY65" fmla="*/ 6410915 h 6857998"/>
              <a:gd name="connsiteX66" fmla="*/ 4410942 w 6026259"/>
              <a:gd name="connsiteY66" fmla="*/ 6432425 h 6857998"/>
              <a:gd name="connsiteX67" fmla="*/ 4410942 w 6026259"/>
              <a:gd name="connsiteY67" fmla="*/ 6414268 h 6857998"/>
              <a:gd name="connsiteX68" fmla="*/ 4377977 w 6026259"/>
              <a:gd name="connsiteY68" fmla="*/ 6414268 h 6857998"/>
              <a:gd name="connsiteX69" fmla="*/ 4377977 w 6026259"/>
              <a:gd name="connsiteY69" fmla="*/ 6548920 h 6857998"/>
              <a:gd name="connsiteX70" fmla="*/ 4412896 w 6026259"/>
              <a:gd name="connsiteY70" fmla="*/ 6548920 h 6857998"/>
              <a:gd name="connsiteX71" fmla="*/ 4412896 w 6026259"/>
              <a:gd name="connsiteY71" fmla="*/ 6479358 h 6857998"/>
              <a:gd name="connsiteX72" fmla="*/ 4443903 w 6026259"/>
              <a:gd name="connsiteY72" fmla="*/ 6440527 h 6857998"/>
              <a:gd name="connsiteX73" fmla="*/ 4468485 w 6026259"/>
              <a:gd name="connsiteY73" fmla="*/ 6476005 h 6857998"/>
              <a:gd name="connsiteX74" fmla="*/ 4468485 w 6026259"/>
              <a:gd name="connsiteY74" fmla="*/ 6548920 h 6857998"/>
              <a:gd name="connsiteX75" fmla="*/ 4503404 w 6026259"/>
              <a:gd name="connsiteY75" fmla="*/ 6548920 h 6857998"/>
              <a:gd name="connsiteX76" fmla="*/ 4503404 w 6026259"/>
              <a:gd name="connsiteY76" fmla="*/ 6479358 h 6857998"/>
              <a:gd name="connsiteX77" fmla="*/ 4534693 w 6026259"/>
              <a:gd name="connsiteY77" fmla="*/ 6440527 h 6857998"/>
              <a:gd name="connsiteX78" fmla="*/ 4558997 w 6026259"/>
              <a:gd name="connsiteY78" fmla="*/ 6476005 h 6857998"/>
              <a:gd name="connsiteX79" fmla="*/ 4558997 w 6026259"/>
              <a:gd name="connsiteY79" fmla="*/ 6548920 h 6857998"/>
              <a:gd name="connsiteX80" fmla="*/ 4593916 w 6026259"/>
              <a:gd name="connsiteY80" fmla="*/ 6548920 h 6857998"/>
              <a:gd name="connsiteX81" fmla="*/ 4593916 w 6026259"/>
              <a:gd name="connsiteY81" fmla="*/ 6472933 h 6857998"/>
              <a:gd name="connsiteX82" fmla="*/ 4541963 w 6026259"/>
              <a:gd name="connsiteY82" fmla="*/ 6410915 h 6857998"/>
              <a:gd name="connsiteX83" fmla="*/ 4495589 w 6026259"/>
              <a:gd name="connsiteY83" fmla="*/ 6435220 h 6857998"/>
              <a:gd name="connsiteX84" fmla="*/ 4453686 w 6026259"/>
              <a:gd name="connsiteY84" fmla="*/ 6410915 h 6857998"/>
              <a:gd name="connsiteX85" fmla="*/ 3890685 w 6026259"/>
              <a:gd name="connsiteY85" fmla="*/ 6410915 h 6857998"/>
              <a:gd name="connsiteX86" fmla="*/ 3847941 w 6026259"/>
              <a:gd name="connsiteY86" fmla="*/ 6432425 h 6857998"/>
              <a:gd name="connsiteX87" fmla="*/ 3847941 w 6026259"/>
              <a:gd name="connsiteY87" fmla="*/ 6414268 h 6857998"/>
              <a:gd name="connsiteX88" fmla="*/ 3814976 w 6026259"/>
              <a:gd name="connsiteY88" fmla="*/ 6414268 h 6857998"/>
              <a:gd name="connsiteX89" fmla="*/ 3814976 w 6026259"/>
              <a:gd name="connsiteY89" fmla="*/ 6548920 h 6857998"/>
              <a:gd name="connsiteX90" fmla="*/ 3849895 w 6026259"/>
              <a:gd name="connsiteY90" fmla="*/ 6548920 h 6857998"/>
              <a:gd name="connsiteX91" fmla="*/ 3849895 w 6026259"/>
              <a:gd name="connsiteY91" fmla="*/ 6479358 h 6857998"/>
              <a:gd name="connsiteX92" fmla="*/ 3880902 w 6026259"/>
              <a:gd name="connsiteY92" fmla="*/ 6440527 h 6857998"/>
              <a:gd name="connsiteX93" fmla="*/ 3905484 w 6026259"/>
              <a:gd name="connsiteY93" fmla="*/ 6476005 h 6857998"/>
              <a:gd name="connsiteX94" fmla="*/ 3905484 w 6026259"/>
              <a:gd name="connsiteY94" fmla="*/ 6548920 h 6857998"/>
              <a:gd name="connsiteX95" fmla="*/ 3940403 w 6026259"/>
              <a:gd name="connsiteY95" fmla="*/ 6548920 h 6857998"/>
              <a:gd name="connsiteX96" fmla="*/ 3940403 w 6026259"/>
              <a:gd name="connsiteY96" fmla="*/ 6479358 h 6857998"/>
              <a:gd name="connsiteX97" fmla="*/ 3971692 w 6026259"/>
              <a:gd name="connsiteY97" fmla="*/ 6440527 h 6857998"/>
              <a:gd name="connsiteX98" fmla="*/ 3995996 w 6026259"/>
              <a:gd name="connsiteY98" fmla="*/ 6476005 h 6857998"/>
              <a:gd name="connsiteX99" fmla="*/ 3995996 w 6026259"/>
              <a:gd name="connsiteY99" fmla="*/ 6548920 h 6857998"/>
              <a:gd name="connsiteX100" fmla="*/ 4030916 w 6026259"/>
              <a:gd name="connsiteY100" fmla="*/ 6548920 h 6857998"/>
              <a:gd name="connsiteX101" fmla="*/ 4030916 w 6026259"/>
              <a:gd name="connsiteY101" fmla="*/ 6472933 h 6857998"/>
              <a:gd name="connsiteX102" fmla="*/ 3978962 w 6026259"/>
              <a:gd name="connsiteY102" fmla="*/ 6410915 h 6857998"/>
              <a:gd name="connsiteX103" fmla="*/ 3932588 w 6026259"/>
              <a:gd name="connsiteY103" fmla="*/ 6435220 h 6857998"/>
              <a:gd name="connsiteX104" fmla="*/ 3890685 w 6026259"/>
              <a:gd name="connsiteY104" fmla="*/ 6410915 h 6857998"/>
              <a:gd name="connsiteX105" fmla="*/ 3737322 w 6026259"/>
              <a:gd name="connsiteY105" fmla="*/ 6410915 h 6857998"/>
              <a:gd name="connsiteX106" fmla="*/ 3684246 w 6026259"/>
              <a:gd name="connsiteY106" fmla="*/ 6453377 h 6857998"/>
              <a:gd name="connsiteX107" fmla="*/ 3701008 w 6026259"/>
              <a:gd name="connsiteY107" fmla="*/ 6480476 h 6857998"/>
              <a:gd name="connsiteX108" fmla="*/ 3735092 w 6026259"/>
              <a:gd name="connsiteY108" fmla="*/ 6492490 h 6857998"/>
              <a:gd name="connsiteX109" fmla="*/ 3761350 w 6026259"/>
              <a:gd name="connsiteY109" fmla="*/ 6510370 h 6857998"/>
              <a:gd name="connsiteX110" fmla="*/ 3740676 w 6026259"/>
              <a:gd name="connsiteY110" fmla="*/ 6525178 h 6857998"/>
              <a:gd name="connsiteX111" fmla="*/ 3714417 w 6026259"/>
              <a:gd name="connsiteY111" fmla="*/ 6506181 h 6857998"/>
              <a:gd name="connsiteX112" fmla="*/ 3679498 w 6026259"/>
              <a:gd name="connsiteY112" fmla="*/ 6506181 h 6857998"/>
              <a:gd name="connsiteX113" fmla="*/ 3741235 w 6026259"/>
              <a:gd name="connsiteY113" fmla="*/ 6552273 h 6857998"/>
              <a:gd name="connsiteX114" fmla="*/ 3795987 w 6026259"/>
              <a:gd name="connsiteY114" fmla="*/ 6508416 h 6857998"/>
              <a:gd name="connsiteX115" fmla="*/ 3770283 w 6026259"/>
              <a:gd name="connsiteY115" fmla="*/ 6474328 h 6857998"/>
              <a:gd name="connsiteX116" fmla="*/ 3745419 w 6026259"/>
              <a:gd name="connsiteY116" fmla="*/ 6467067 h 6857998"/>
              <a:gd name="connsiteX117" fmla="*/ 3718043 w 6026259"/>
              <a:gd name="connsiteY117" fmla="*/ 6451146 h 6857998"/>
              <a:gd name="connsiteX118" fmla="*/ 3737040 w 6026259"/>
              <a:gd name="connsiteY118" fmla="*/ 6438014 h 6857998"/>
              <a:gd name="connsiteX119" fmla="*/ 3758274 w 6026259"/>
              <a:gd name="connsiteY119" fmla="*/ 6452541 h 6857998"/>
              <a:gd name="connsiteX120" fmla="*/ 3790957 w 6026259"/>
              <a:gd name="connsiteY120" fmla="*/ 6452541 h 6857998"/>
              <a:gd name="connsiteX121" fmla="*/ 3737322 w 6026259"/>
              <a:gd name="connsiteY121" fmla="*/ 6410915 h 6857998"/>
              <a:gd name="connsiteX122" fmla="*/ 5411806 w 6026259"/>
              <a:gd name="connsiteY122" fmla="*/ 6410876 h 6857998"/>
              <a:gd name="connsiteX123" fmla="*/ 5340933 w 6026259"/>
              <a:gd name="connsiteY123" fmla="*/ 6481749 h 6857998"/>
              <a:gd name="connsiteX124" fmla="*/ 5411806 w 6026259"/>
              <a:gd name="connsiteY124" fmla="*/ 6552628 h 6857998"/>
              <a:gd name="connsiteX125" fmla="*/ 5463876 w 6026259"/>
              <a:gd name="connsiteY125" fmla="*/ 6529718 h 6857998"/>
              <a:gd name="connsiteX126" fmla="*/ 5515947 w 6026259"/>
              <a:gd name="connsiteY126" fmla="*/ 6552628 h 6857998"/>
              <a:gd name="connsiteX127" fmla="*/ 5586013 w 6026259"/>
              <a:gd name="connsiteY127" fmla="*/ 6491912 h 6857998"/>
              <a:gd name="connsiteX128" fmla="*/ 5656080 w 6026259"/>
              <a:gd name="connsiteY128" fmla="*/ 6552628 h 6857998"/>
              <a:gd name="connsiteX129" fmla="*/ 5726953 w 6026259"/>
              <a:gd name="connsiteY129" fmla="*/ 6481754 h 6857998"/>
              <a:gd name="connsiteX130" fmla="*/ 5656080 w 6026259"/>
              <a:gd name="connsiteY130" fmla="*/ 6410876 h 6857998"/>
              <a:gd name="connsiteX131" fmla="*/ 5586013 w 6026259"/>
              <a:gd name="connsiteY131" fmla="*/ 6471592 h 6857998"/>
              <a:gd name="connsiteX132" fmla="*/ 5515947 w 6026259"/>
              <a:gd name="connsiteY132" fmla="*/ 6410876 h 6857998"/>
              <a:gd name="connsiteX133" fmla="*/ 5463876 w 6026259"/>
              <a:gd name="connsiteY133" fmla="*/ 6433786 h 6857998"/>
              <a:gd name="connsiteX134" fmla="*/ 5411806 w 6026259"/>
              <a:gd name="connsiteY134" fmla="*/ 6410876 h 6857998"/>
              <a:gd name="connsiteX135" fmla="*/ 5126937 w 6026259"/>
              <a:gd name="connsiteY135" fmla="*/ 6353368 h 6857998"/>
              <a:gd name="connsiteX136" fmla="*/ 5126937 w 6026259"/>
              <a:gd name="connsiteY136" fmla="*/ 6548920 h 6857998"/>
              <a:gd name="connsiteX137" fmla="*/ 5161856 w 6026259"/>
              <a:gd name="connsiteY137" fmla="*/ 6548920 h 6857998"/>
              <a:gd name="connsiteX138" fmla="*/ 5161856 w 6026259"/>
              <a:gd name="connsiteY138" fmla="*/ 6479359 h 6857998"/>
              <a:gd name="connsiteX139" fmla="*/ 5192863 w 6026259"/>
              <a:gd name="connsiteY139" fmla="*/ 6440527 h 6857998"/>
              <a:gd name="connsiteX140" fmla="*/ 5218845 w 6026259"/>
              <a:gd name="connsiteY140" fmla="*/ 6476005 h 6857998"/>
              <a:gd name="connsiteX141" fmla="*/ 5218845 w 6026259"/>
              <a:gd name="connsiteY141" fmla="*/ 6548920 h 6857998"/>
              <a:gd name="connsiteX142" fmla="*/ 5253487 w 6026259"/>
              <a:gd name="connsiteY142" fmla="*/ 6548920 h 6857998"/>
              <a:gd name="connsiteX143" fmla="*/ 5253487 w 6026259"/>
              <a:gd name="connsiteY143" fmla="*/ 6472934 h 6857998"/>
              <a:gd name="connsiteX144" fmla="*/ 5203759 w 6026259"/>
              <a:gd name="connsiteY144" fmla="*/ 6410915 h 6857998"/>
              <a:gd name="connsiteX145" fmla="*/ 5161856 w 6026259"/>
              <a:gd name="connsiteY145" fmla="*/ 6434938 h 6857998"/>
              <a:gd name="connsiteX146" fmla="*/ 5161856 w 6026259"/>
              <a:gd name="connsiteY146" fmla="*/ 6353368 h 6857998"/>
              <a:gd name="connsiteX147" fmla="*/ 4935856 w 6026259"/>
              <a:gd name="connsiteY147" fmla="*/ 6353368 h 6857998"/>
              <a:gd name="connsiteX148" fmla="*/ 4914346 w 6026259"/>
              <a:gd name="connsiteY148" fmla="*/ 6373202 h 6857998"/>
              <a:gd name="connsiteX149" fmla="*/ 4935856 w 6026259"/>
              <a:gd name="connsiteY149" fmla="*/ 6393317 h 6857998"/>
              <a:gd name="connsiteX150" fmla="*/ 4957649 w 6026259"/>
              <a:gd name="connsiteY150" fmla="*/ 6373202 h 6857998"/>
              <a:gd name="connsiteX151" fmla="*/ 4935856 w 6026259"/>
              <a:gd name="connsiteY151" fmla="*/ 6353368 h 6857998"/>
              <a:gd name="connsiteX152" fmla="*/ 4236065 w 6026259"/>
              <a:gd name="connsiteY152" fmla="*/ 6353368 h 6857998"/>
              <a:gd name="connsiteX153" fmla="*/ 4214555 w 6026259"/>
              <a:gd name="connsiteY153" fmla="*/ 6373202 h 6857998"/>
              <a:gd name="connsiteX154" fmla="*/ 4236065 w 6026259"/>
              <a:gd name="connsiteY154" fmla="*/ 6393317 h 6857998"/>
              <a:gd name="connsiteX155" fmla="*/ 4257858 w 6026259"/>
              <a:gd name="connsiteY155" fmla="*/ 6373202 h 6857998"/>
              <a:gd name="connsiteX156" fmla="*/ 4236065 w 6026259"/>
              <a:gd name="connsiteY156" fmla="*/ 6353368 h 6857998"/>
              <a:gd name="connsiteX157" fmla="*/ 4183267 w 6026259"/>
              <a:gd name="connsiteY157" fmla="*/ 6353368 h 6857998"/>
              <a:gd name="connsiteX158" fmla="*/ 4137451 w 6026259"/>
              <a:gd name="connsiteY158" fmla="*/ 6398624 h 6857998"/>
              <a:gd name="connsiteX159" fmla="*/ 4137451 w 6026259"/>
              <a:gd name="connsiteY159" fmla="*/ 6414269 h 6857998"/>
              <a:gd name="connsiteX160" fmla="*/ 4116218 w 6026259"/>
              <a:gd name="connsiteY160" fmla="*/ 6414269 h 6857998"/>
              <a:gd name="connsiteX161" fmla="*/ 4116218 w 6026259"/>
              <a:gd name="connsiteY161" fmla="*/ 6443040 h 6857998"/>
              <a:gd name="connsiteX162" fmla="*/ 4137451 w 6026259"/>
              <a:gd name="connsiteY162" fmla="*/ 6443040 h 6857998"/>
              <a:gd name="connsiteX163" fmla="*/ 4137451 w 6026259"/>
              <a:gd name="connsiteY163" fmla="*/ 6548915 h 6857998"/>
              <a:gd name="connsiteX164" fmla="*/ 4172370 w 6026259"/>
              <a:gd name="connsiteY164" fmla="*/ 6548915 h 6857998"/>
              <a:gd name="connsiteX165" fmla="*/ 4172370 w 6026259"/>
              <a:gd name="connsiteY165" fmla="*/ 6443040 h 6857998"/>
              <a:gd name="connsiteX166" fmla="*/ 4200865 w 6026259"/>
              <a:gd name="connsiteY166" fmla="*/ 6443040 h 6857998"/>
              <a:gd name="connsiteX167" fmla="*/ 4200865 w 6026259"/>
              <a:gd name="connsiteY167" fmla="*/ 6414269 h 6857998"/>
              <a:gd name="connsiteX168" fmla="*/ 4172370 w 6026259"/>
              <a:gd name="connsiteY168" fmla="*/ 6414269 h 6857998"/>
              <a:gd name="connsiteX169" fmla="*/ 4172370 w 6026259"/>
              <a:gd name="connsiteY169" fmla="*/ 6398624 h 6857998"/>
              <a:gd name="connsiteX170" fmla="*/ 4188851 w 6026259"/>
              <a:gd name="connsiteY170" fmla="*/ 6382703 h 6857998"/>
              <a:gd name="connsiteX171" fmla="*/ 4200865 w 6026259"/>
              <a:gd name="connsiteY171" fmla="*/ 6382703 h 6857998"/>
              <a:gd name="connsiteX172" fmla="*/ 4200865 w 6026259"/>
              <a:gd name="connsiteY172" fmla="*/ 6353368 h 6857998"/>
              <a:gd name="connsiteX173" fmla="*/ 3628089 w 6026259"/>
              <a:gd name="connsiteY173" fmla="*/ 6353368 h 6857998"/>
              <a:gd name="connsiteX174" fmla="*/ 3628089 w 6026259"/>
              <a:gd name="connsiteY174" fmla="*/ 6432708 h 6857998"/>
              <a:gd name="connsiteX175" fmla="*/ 3585627 w 6026259"/>
              <a:gd name="connsiteY175" fmla="*/ 6410915 h 6857998"/>
              <a:gd name="connsiteX176" fmla="*/ 3522214 w 6026259"/>
              <a:gd name="connsiteY176" fmla="*/ 6481312 h 6857998"/>
              <a:gd name="connsiteX177" fmla="*/ 3585627 w 6026259"/>
              <a:gd name="connsiteY177" fmla="*/ 6552268 h 6857998"/>
              <a:gd name="connsiteX178" fmla="*/ 3628089 w 6026259"/>
              <a:gd name="connsiteY178" fmla="*/ 6529640 h 6857998"/>
              <a:gd name="connsiteX179" fmla="*/ 3627812 w 6026259"/>
              <a:gd name="connsiteY179" fmla="*/ 6548915 h 6857998"/>
              <a:gd name="connsiteX180" fmla="*/ 3663013 w 6026259"/>
              <a:gd name="connsiteY180" fmla="*/ 6548915 h 6857998"/>
              <a:gd name="connsiteX181" fmla="*/ 3663013 w 6026259"/>
              <a:gd name="connsiteY181" fmla="*/ 6353368 h 6857998"/>
              <a:gd name="connsiteX182" fmla="*/ 0 w 6026259"/>
              <a:gd name="connsiteY182" fmla="*/ 0 h 6857998"/>
              <a:gd name="connsiteX183" fmla="*/ 6026259 w 6026259"/>
              <a:gd name="connsiteY183" fmla="*/ 0 h 6857998"/>
              <a:gd name="connsiteX184" fmla="*/ 6026259 w 6026259"/>
              <a:gd name="connsiteY184" fmla="*/ 6857998 h 6857998"/>
              <a:gd name="connsiteX185" fmla="*/ 0 w 6026259"/>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6026259" h="6857998">
                <a:moveTo>
                  <a:pt x="4052994" y="6463991"/>
                </a:moveTo>
                <a:lnTo>
                  <a:pt x="4052994" y="6493321"/>
                </a:lnTo>
                <a:lnTo>
                  <a:pt x="4114823" y="6493321"/>
                </a:lnTo>
                <a:lnTo>
                  <a:pt x="4114823" y="6463991"/>
                </a:lnTo>
                <a:close/>
                <a:moveTo>
                  <a:pt x="3593170" y="6441363"/>
                </a:moveTo>
                <a:cubicBezTo>
                  <a:pt x="3616075" y="6441363"/>
                  <a:pt x="3628648" y="6458402"/>
                  <a:pt x="3628648" y="6481589"/>
                </a:cubicBezTo>
                <a:cubicBezTo>
                  <a:pt x="3628648" y="6503941"/>
                  <a:pt x="3616916" y="6521820"/>
                  <a:pt x="3593170" y="6521820"/>
                </a:cubicBezTo>
                <a:cubicBezTo>
                  <a:pt x="3570542" y="6521820"/>
                  <a:pt x="3557410" y="6504499"/>
                  <a:pt x="3557410" y="6481312"/>
                </a:cubicBezTo>
                <a:cubicBezTo>
                  <a:pt x="3557410" y="6458684"/>
                  <a:pt x="3570542" y="6441363"/>
                  <a:pt x="3593170" y="6441363"/>
                </a:cubicBezTo>
                <a:close/>
                <a:moveTo>
                  <a:pt x="4683035" y="6439132"/>
                </a:moveTo>
                <a:cubicBezTo>
                  <a:pt x="4698397" y="6439132"/>
                  <a:pt x="4713765" y="6448629"/>
                  <a:pt x="4715160" y="6468185"/>
                </a:cubicBezTo>
                <a:lnTo>
                  <a:pt x="4648116" y="6468185"/>
                </a:lnTo>
                <a:cubicBezTo>
                  <a:pt x="4651469" y="6447793"/>
                  <a:pt x="4667673" y="6439132"/>
                  <a:pt x="4683035" y="6439132"/>
                </a:cubicBezTo>
                <a:close/>
                <a:moveTo>
                  <a:pt x="4918536" y="6414268"/>
                </a:moveTo>
                <a:lnTo>
                  <a:pt x="4918536" y="6548919"/>
                </a:lnTo>
                <a:lnTo>
                  <a:pt x="4953178" y="6548919"/>
                </a:lnTo>
                <a:lnTo>
                  <a:pt x="4953178" y="6414268"/>
                </a:lnTo>
                <a:close/>
                <a:moveTo>
                  <a:pt x="4279363" y="6414268"/>
                </a:moveTo>
                <a:lnTo>
                  <a:pt x="4279363" y="6548919"/>
                </a:lnTo>
                <a:lnTo>
                  <a:pt x="4314005" y="6548919"/>
                </a:lnTo>
                <a:lnTo>
                  <a:pt x="4314005" y="6488296"/>
                </a:lnTo>
                <a:cubicBezTo>
                  <a:pt x="4314005" y="6462596"/>
                  <a:pt x="4327696" y="6446393"/>
                  <a:pt x="4349765" y="6446393"/>
                </a:cubicBezTo>
                <a:lnTo>
                  <a:pt x="4363174" y="6446393"/>
                </a:lnTo>
                <a:lnTo>
                  <a:pt x="4363174" y="6414268"/>
                </a:lnTo>
                <a:cubicBezTo>
                  <a:pt x="4357585" y="6414268"/>
                  <a:pt x="4349765" y="6414545"/>
                  <a:pt x="4345853" y="6414827"/>
                </a:cubicBezTo>
                <a:cubicBezTo>
                  <a:pt x="4332162" y="6415945"/>
                  <a:pt x="4320989" y="6424046"/>
                  <a:pt x="4312328" y="6439409"/>
                </a:cubicBezTo>
                <a:lnTo>
                  <a:pt x="4312328" y="6414268"/>
                </a:lnTo>
                <a:close/>
                <a:moveTo>
                  <a:pt x="4219026" y="6414268"/>
                </a:moveTo>
                <a:lnTo>
                  <a:pt x="4219026" y="6548919"/>
                </a:lnTo>
                <a:lnTo>
                  <a:pt x="4253668" y="6548919"/>
                </a:lnTo>
                <a:lnTo>
                  <a:pt x="4253668" y="6414268"/>
                </a:lnTo>
                <a:close/>
                <a:moveTo>
                  <a:pt x="5042286" y="6410920"/>
                </a:moveTo>
                <a:cubicBezTo>
                  <a:pt x="4999824" y="6410920"/>
                  <a:pt x="4972166" y="6442768"/>
                  <a:pt x="4972166" y="6481599"/>
                </a:cubicBezTo>
                <a:cubicBezTo>
                  <a:pt x="4972166" y="6520707"/>
                  <a:pt x="4999542" y="6552278"/>
                  <a:pt x="5042286" y="6552278"/>
                </a:cubicBezTo>
                <a:cubicBezTo>
                  <a:pt x="5079718" y="6552278"/>
                  <a:pt x="5102346" y="6530209"/>
                  <a:pt x="5108494" y="6501715"/>
                </a:cubicBezTo>
                <a:lnTo>
                  <a:pt x="5071898" y="6501715"/>
                </a:lnTo>
                <a:cubicBezTo>
                  <a:pt x="5067427" y="6516241"/>
                  <a:pt x="5056254" y="6522666"/>
                  <a:pt x="5042009" y="6522666"/>
                </a:cubicBezTo>
                <a:cubicBezTo>
                  <a:pt x="5021894" y="6522666"/>
                  <a:pt x="5007649" y="6505627"/>
                  <a:pt x="5007649" y="6481599"/>
                </a:cubicBezTo>
                <a:cubicBezTo>
                  <a:pt x="5007649" y="6458407"/>
                  <a:pt x="5020781" y="6440809"/>
                  <a:pt x="5042009" y="6440809"/>
                </a:cubicBezTo>
                <a:cubicBezTo>
                  <a:pt x="5056536" y="6440809"/>
                  <a:pt x="5067709" y="6447793"/>
                  <a:pt x="5071898" y="6461483"/>
                </a:cubicBezTo>
                <a:lnTo>
                  <a:pt x="5108494" y="6461483"/>
                </a:lnTo>
                <a:cubicBezTo>
                  <a:pt x="5101233" y="6427123"/>
                  <a:pt x="5073852" y="6410920"/>
                  <a:pt x="5042286" y="6410920"/>
                </a:cubicBezTo>
                <a:close/>
                <a:moveTo>
                  <a:pt x="4845062" y="6410915"/>
                </a:moveTo>
                <a:cubicBezTo>
                  <a:pt x="4826346" y="6410915"/>
                  <a:pt x="4809584" y="6420970"/>
                  <a:pt x="4801482" y="6436897"/>
                </a:cubicBezTo>
                <a:lnTo>
                  <a:pt x="4801482" y="6414268"/>
                </a:lnTo>
                <a:lnTo>
                  <a:pt x="4768517" y="6414268"/>
                </a:lnTo>
                <a:lnTo>
                  <a:pt x="4768517" y="6548920"/>
                </a:lnTo>
                <a:lnTo>
                  <a:pt x="4803436" y="6548920"/>
                </a:lnTo>
                <a:lnTo>
                  <a:pt x="4803436" y="6479358"/>
                </a:lnTo>
                <a:cubicBezTo>
                  <a:pt x="4803436" y="6455612"/>
                  <a:pt x="4815168" y="6440527"/>
                  <a:pt x="4834166" y="6440527"/>
                </a:cubicBezTo>
                <a:cubicBezTo>
                  <a:pt x="4850369" y="6440527"/>
                  <a:pt x="4860425" y="6454218"/>
                  <a:pt x="4860425" y="6476005"/>
                </a:cubicBezTo>
                <a:lnTo>
                  <a:pt x="4860425" y="6548920"/>
                </a:lnTo>
                <a:lnTo>
                  <a:pt x="4895344" y="6548920"/>
                </a:lnTo>
                <a:lnTo>
                  <a:pt x="4895344" y="6472933"/>
                </a:lnTo>
                <a:cubicBezTo>
                  <a:pt x="4895348" y="6440527"/>
                  <a:pt x="4884452" y="6410915"/>
                  <a:pt x="4845062" y="6410915"/>
                </a:cubicBezTo>
                <a:close/>
                <a:moveTo>
                  <a:pt x="4683035" y="6410915"/>
                </a:moveTo>
                <a:cubicBezTo>
                  <a:pt x="4638061" y="6410915"/>
                  <a:pt x="4612915" y="6443599"/>
                  <a:pt x="4612915" y="6482712"/>
                </a:cubicBezTo>
                <a:cubicBezTo>
                  <a:pt x="4612915" y="6522938"/>
                  <a:pt x="4640291" y="6552273"/>
                  <a:pt x="4682753" y="6552273"/>
                </a:cubicBezTo>
                <a:cubicBezTo>
                  <a:pt x="4708735" y="6552273"/>
                  <a:pt x="4735829" y="6539423"/>
                  <a:pt x="4746448" y="6506458"/>
                </a:cubicBezTo>
                <a:lnTo>
                  <a:pt x="4711247" y="6506458"/>
                </a:lnTo>
                <a:cubicBezTo>
                  <a:pt x="4705940" y="6517354"/>
                  <a:pt x="4695326" y="6523779"/>
                  <a:pt x="4682471" y="6523779"/>
                </a:cubicBezTo>
                <a:cubicBezTo>
                  <a:pt x="4665432" y="6523779"/>
                  <a:pt x="4648670" y="6512883"/>
                  <a:pt x="4647552" y="6489977"/>
                </a:cubicBezTo>
                <a:lnTo>
                  <a:pt x="4748961" y="6489977"/>
                </a:lnTo>
                <a:cubicBezTo>
                  <a:pt x="4749797" y="6486624"/>
                  <a:pt x="4750356" y="6479640"/>
                  <a:pt x="4750356" y="6476846"/>
                </a:cubicBezTo>
                <a:cubicBezTo>
                  <a:pt x="4750361" y="6438850"/>
                  <a:pt x="4721590" y="6410915"/>
                  <a:pt x="4683035" y="6410915"/>
                </a:cubicBezTo>
                <a:close/>
                <a:moveTo>
                  <a:pt x="4453686" y="6410915"/>
                </a:moveTo>
                <a:cubicBezTo>
                  <a:pt x="4436647" y="6410915"/>
                  <a:pt x="4420162" y="6419294"/>
                  <a:pt x="4410942" y="6432425"/>
                </a:cubicBezTo>
                <a:lnTo>
                  <a:pt x="4410942" y="6414268"/>
                </a:lnTo>
                <a:lnTo>
                  <a:pt x="4377977" y="6414268"/>
                </a:lnTo>
                <a:lnTo>
                  <a:pt x="4377977" y="6548920"/>
                </a:lnTo>
                <a:lnTo>
                  <a:pt x="4412896" y="6548920"/>
                </a:lnTo>
                <a:lnTo>
                  <a:pt x="4412896" y="6479358"/>
                </a:lnTo>
                <a:cubicBezTo>
                  <a:pt x="4412896" y="6455612"/>
                  <a:pt x="4424910" y="6440527"/>
                  <a:pt x="4443903" y="6440527"/>
                </a:cubicBezTo>
                <a:cubicBezTo>
                  <a:pt x="4458988" y="6440527"/>
                  <a:pt x="4468485" y="6454218"/>
                  <a:pt x="4468485" y="6476005"/>
                </a:cubicBezTo>
                <a:lnTo>
                  <a:pt x="4468485" y="6548920"/>
                </a:lnTo>
                <a:lnTo>
                  <a:pt x="4503404" y="6548920"/>
                </a:lnTo>
                <a:lnTo>
                  <a:pt x="4503404" y="6479358"/>
                </a:lnTo>
                <a:cubicBezTo>
                  <a:pt x="4503404" y="6455612"/>
                  <a:pt x="4515418" y="6440527"/>
                  <a:pt x="4534693" y="6440527"/>
                </a:cubicBezTo>
                <a:cubicBezTo>
                  <a:pt x="4549496" y="6440527"/>
                  <a:pt x="4558997" y="6454218"/>
                  <a:pt x="4558997" y="6476005"/>
                </a:cubicBezTo>
                <a:lnTo>
                  <a:pt x="4558997" y="6548920"/>
                </a:lnTo>
                <a:lnTo>
                  <a:pt x="4593916" y="6548920"/>
                </a:lnTo>
                <a:lnTo>
                  <a:pt x="4593916" y="6472933"/>
                </a:lnTo>
                <a:cubicBezTo>
                  <a:pt x="4593921" y="6434938"/>
                  <a:pt x="4573806" y="6410915"/>
                  <a:pt x="4541963" y="6410915"/>
                </a:cubicBezTo>
                <a:cubicBezTo>
                  <a:pt x="4522688" y="6410915"/>
                  <a:pt x="4504808" y="6420411"/>
                  <a:pt x="4495589" y="6435220"/>
                </a:cubicBezTo>
                <a:cubicBezTo>
                  <a:pt x="4487210" y="6420416"/>
                  <a:pt x="4471007" y="6410915"/>
                  <a:pt x="4453686" y="6410915"/>
                </a:cubicBezTo>
                <a:close/>
                <a:moveTo>
                  <a:pt x="3890685" y="6410915"/>
                </a:moveTo>
                <a:cubicBezTo>
                  <a:pt x="3873646" y="6410915"/>
                  <a:pt x="3857161" y="6419294"/>
                  <a:pt x="3847941" y="6432425"/>
                </a:cubicBezTo>
                <a:lnTo>
                  <a:pt x="3847941" y="6414268"/>
                </a:lnTo>
                <a:lnTo>
                  <a:pt x="3814976" y="6414268"/>
                </a:lnTo>
                <a:lnTo>
                  <a:pt x="3814976" y="6548920"/>
                </a:lnTo>
                <a:lnTo>
                  <a:pt x="3849895" y="6548920"/>
                </a:lnTo>
                <a:lnTo>
                  <a:pt x="3849895" y="6479358"/>
                </a:lnTo>
                <a:cubicBezTo>
                  <a:pt x="3849895" y="6455612"/>
                  <a:pt x="3861909" y="6440527"/>
                  <a:pt x="3880902" y="6440527"/>
                </a:cubicBezTo>
                <a:cubicBezTo>
                  <a:pt x="3895987" y="6440527"/>
                  <a:pt x="3905484" y="6454218"/>
                  <a:pt x="3905484" y="6476005"/>
                </a:cubicBezTo>
                <a:lnTo>
                  <a:pt x="3905484" y="6548920"/>
                </a:lnTo>
                <a:lnTo>
                  <a:pt x="3940403" y="6548920"/>
                </a:lnTo>
                <a:lnTo>
                  <a:pt x="3940403" y="6479358"/>
                </a:lnTo>
                <a:cubicBezTo>
                  <a:pt x="3940403" y="6455612"/>
                  <a:pt x="3952417" y="6440527"/>
                  <a:pt x="3971692" y="6440527"/>
                </a:cubicBezTo>
                <a:cubicBezTo>
                  <a:pt x="3986500" y="6440527"/>
                  <a:pt x="3995996" y="6454218"/>
                  <a:pt x="3995996" y="6476005"/>
                </a:cubicBezTo>
                <a:lnTo>
                  <a:pt x="3995996" y="6548920"/>
                </a:lnTo>
                <a:lnTo>
                  <a:pt x="4030916" y="6548920"/>
                </a:lnTo>
                <a:lnTo>
                  <a:pt x="4030916" y="6472933"/>
                </a:lnTo>
                <a:cubicBezTo>
                  <a:pt x="4030925" y="6434938"/>
                  <a:pt x="4010810" y="6410915"/>
                  <a:pt x="3978962" y="6410915"/>
                </a:cubicBezTo>
                <a:cubicBezTo>
                  <a:pt x="3959687" y="6410915"/>
                  <a:pt x="3941807" y="6420411"/>
                  <a:pt x="3932588" y="6435220"/>
                </a:cubicBezTo>
                <a:cubicBezTo>
                  <a:pt x="3924209" y="6420416"/>
                  <a:pt x="3908006" y="6410915"/>
                  <a:pt x="3890685" y="6410915"/>
                </a:cubicBezTo>
                <a:close/>
                <a:moveTo>
                  <a:pt x="3737322" y="6410915"/>
                </a:moveTo>
                <a:cubicBezTo>
                  <a:pt x="3704639" y="6410915"/>
                  <a:pt x="3684246" y="6427395"/>
                  <a:pt x="3684246" y="6453377"/>
                </a:cubicBezTo>
                <a:cubicBezTo>
                  <a:pt x="3684246" y="6465950"/>
                  <a:pt x="3690953" y="6474887"/>
                  <a:pt x="3701008" y="6480476"/>
                </a:cubicBezTo>
                <a:cubicBezTo>
                  <a:pt x="3712463" y="6486901"/>
                  <a:pt x="3725590" y="6490254"/>
                  <a:pt x="3735092" y="6492490"/>
                </a:cubicBezTo>
                <a:cubicBezTo>
                  <a:pt x="3759115" y="6498079"/>
                  <a:pt x="3761350" y="6503386"/>
                  <a:pt x="3761350" y="6510370"/>
                </a:cubicBezTo>
                <a:cubicBezTo>
                  <a:pt x="3761350" y="6519589"/>
                  <a:pt x="3753249" y="6525178"/>
                  <a:pt x="3740676" y="6525178"/>
                </a:cubicBezTo>
                <a:cubicBezTo>
                  <a:pt x="3726708" y="6525178"/>
                  <a:pt x="3716653" y="6517913"/>
                  <a:pt x="3714417" y="6506181"/>
                </a:cubicBezTo>
                <a:lnTo>
                  <a:pt x="3679498" y="6506181"/>
                </a:lnTo>
                <a:cubicBezTo>
                  <a:pt x="3682851" y="6534398"/>
                  <a:pt x="3706597" y="6552273"/>
                  <a:pt x="3741235" y="6552273"/>
                </a:cubicBezTo>
                <a:cubicBezTo>
                  <a:pt x="3774759" y="6552273"/>
                  <a:pt x="3795987" y="6535234"/>
                  <a:pt x="3795987" y="6508416"/>
                </a:cubicBezTo>
                <a:cubicBezTo>
                  <a:pt x="3795982" y="6490813"/>
                  <a:pt x="3786486" y="6479635"/>
                  <a:pt x="3770283" y="6474328"/>
                </a:cubicBezTo>
                <a:cubicBezTo>
                  <a:pt x="3762181" y="6471534"/>
                  <a:pt x="3754920" y="6469298"/>
                  <a:pt x="3745419" y="6467067"/>
                </a:cubicBezTo>
                <a:cubicBezTo>
                  <a:pt x="3735923" y="6464832"/>
                  <a:pt x="3718043" y="6462878"/>
                  <a:pt x="3718043" y="6451146"/>
                </a:cubicBezTo>
                <a:cubicBezTo>
                  <a:pt x="3718043" y="6443044"/>
                  <a:pt x="3725304" y="6438014"/>
                  <a:pt x="3737040" y="6438014"/>
                </a:cubicBezTo>
                <a:cubicBezTo>
                  <a:pt x="3748495" y="6438014"/>
                  <a:pt x="3756597" y="6443603"/>
                  <a:pt x="3758274" y="6452541"/>
                </a:cubicBezTo>
                <a:lnTo>
                  <a:pt x="3790957" y="6452541"/>
                </a:lnTo>
                <a:cubicBezTo>
                  <a:pt x="3787604" y="6426841"/>
                  <a:pt x="3766934" y="6410915"/>
                  <a:pt x="3737322" y="6410915"/>
                </a:cubicBezTo>
                <a:close/>
                <a:moveTo>
                  <a:pt x="5411806" y="6410876"/>
                </a:moveTo>
                <a:cubicBezTo>
                  <a:pt x="5372664" y="6410876"/>
                  <a:pt x="5340933" y="6442607"/>
                  <a:pt x="5340933" y="6481749"/>
                </a:cubicBezTo>
                <a:cubicBezTo>
                  <a:pt x="5340933" y="6520892"/>
                  <a:pt x="5372659" y="6552628"/>
                  <a:pt x="5411806" y="6552628"/>
                </a:cubicBezTo>
                <a:cubicBezTo>
                  <a:pt x="5432423" y="6552628"/>
                  <a:pt x="5450929" y="6543768"/>
                  <a:pt x="5463876" y="6529718"/>
                </a:cubicBezTo>
                <a:cubicBezTo>
                  <a:pt x="5476828" y="6543773"/>
                  <a:pt x="5495330" y="6552628"/>
                  <a:pt x="5515947" y="6552628"/>
                </a:cubicBezTo>
                <a:cubicBezTo>
                  <a:pt x="5551629" y="6552628"/>
                  <a:pt x="5581071" y="6526228"/>
                  <a:pt x="5586013" y="6491912"/>
                </a:cubicBezTo>
                <a:cubicBezTo>
                  <a:pt x="5590951" y="6526228"/>
                  <a:pt x="5620393" y="6552628"/>
                  <a:pt x="5656080" y="6552628"/>
                </a:cubicBezTo>
                <a:cubicBezTo>
                  <a:pt x="5695222" y="6552628"/>
                  <a:pt x="5726953" y="6520897"/>
                  <a:pt x="5726953" y="6481754"/>
                </a:cubicBezTo>
                <a:cubicBezTo>
                  <a:pt x="5726953" y="6442612"/>
                  <a:pt x="5695222" y="6410876"/>
                  <a:pt x="5656080" y="6410876"/>
                </a:cubicBezTo>
                <a:cubicBezTo>
                  <a:pt x="5620393" y="6410876"/>
                  <a:pt x="5590951" y="6437276"/>
                  <a:pt x="5586013" y="6471592"/>
                </a:cubicBezTo>
                <a:cubicBezTo>
                  <a:pt x="5581075" y="6437276"/>
                  <a:pt x="5551633" y="6410876"/>
                  <a:pt x="5515947" y="6410876"/>
                </a:cubicBezTo>
                <a:cubicBezTo>
                  <a:pt x="5495330" y="6410876"/>
                  <a:pt x="5476824" y="6419736"/>
                  <a:pt x="5463876" y="6433786"/>
                </a:cubicBezTo>
                <a:cubicBezTo>
                  <a:pt x="5450925" y="6419731"/>
                  <a:pt x="5432423" y="6410876"/>
                  <a:pt x="5411806" y="6410876"/>
                </a:cubicBezTo>
                <a:close/>
                <a:moveTo>
                  <a:pt x="5126937" y="6353368"/>
                </a:moveTo>
                <a:lnTo>
                  <a:pt x="5126937" y="6548920"/>
                </a:lnTo>
                <a:lnTo>
                  <a:pt x="5161856" y="6548920"/>
                </a:lnTo>
                <a:lnTo>
                  <a:pt x="5161856" y="6479359"/>
                </a:lnTo>
                <a:cubicBezTo>
                  <a:pt x="5161856" y="6455613"/>
                  <a:pt x="5173870" y="6440527"/>
                  <a:pt x="5192863" y="6440527"/>
                </a:cubicBezTo>
                <a:cubicBezTo>
                  <a:pt x="5214373" y="6440527"/>
                  <a:pt x="5218845" y="6454495"/>
                  <a:pt x="5218845" y="6476005"/>
                </a:cubicBezTo>
                <a:lnTo>
                  <a:pt x="5218845" y="6548920"/>
                </a:lnTo>
                <a:lnTo>
                  <a:pt x="5253487" y="6548920"/>
                </a:lnTo>
                <a:lnTo>
                  <a:pt x="5253487" y="6472934"/>
                </a:lnTo>
                <a:cubicBezTo>
                  <a:pt x="5253482" y="6440527"/>
                  <a:pt x="5243149" y="6410915"/>
                  <a:pt x="5203759" y="6410915"/>
                </a:cubicBezTo>
                <a:cubicBezTo>
                  <a:pt x="5187279" y="6410915"/>
                  <a:pt x="5171076" y="6420135"/>
                  <a:pt x="5161856" y="6434938"/>
                </a:cubicBezTo>
                <a:lnTo>
                  <a:pt x="5161856" y="6353368"/>
                </a:lnTo>
                <a:close/>
                <a:moveTo>
                  <a:pt x="4935856" y="6353368"/>
                </a:moveTo>
                <a:cubicBezTo>
                  <a:pt x="4925519" y="6353368"/>
                  <a:pt x="4914346" y="6359793"/>
                  <a:pt x="4914346" y="6373202"/>
                </a:cubicBezTo>
                <a:cubicBezTo>
                  <a:pt x="4914346" y="6386052"/>
                  <a:pt x="4924960" y="6393317"/>
                  <a:pt x="4935856" y="6393317"/>
                </a:cubicBezTo>
                <a:cubicBezTo>
                  <a:pt x="4948706" y="6393317"/>
                  <a:pt x="4957649" y="6384098"/>
                  <a:pt x="4957649" y="6373202"/>
                </a:cubicBezTo>
                <a:cubicBezTo>
                  <a:pt x="4957644" y="6361188"/>
                  <a:pt x="4947865" y="6353368"/>
                  <a:pt x="4935856" y="6353368"/>
                </a:cubicBezTo>
                <a:close/>
                <a:moveTo>
                  <a:pt x="4236065" y="6353368"/>
                </a:moveTo>
                <a:cubicBezTo>
                  <a:pt x="4224610" y="6353368"/>
                  <a:pt x="4214555" y="6360629"/>
                  <a:pt x="4214555" y="6373202"/>
                </a:cubicBezTo>
                <a:cubicBezTo>
                  <a:pt x="4214555" y="6385216"/>
                  <a:pt x="4224333" y="6393317"/>
                  <a:pt x="4236065" y="6393317"/>
                </a:cubicBezTo>
                <a:cubicBezTo>
                  <a:pt x="4249474" y="6393317"/>
                  <a:pt x="4257858" y="6383539"/>
                  <a:pt x="4257858" y="6373202"/>
                </a:cubicBezTo>
                <a:cubicBezTo>
                  <a:pt x="4257853" y="6361470"/>
                  <a:pt x="4248356" y="6353368"/>
                  <a:pt x="4236065" y="6353368"/>
                </a:cubicBezTo>
                <a:close/>
                <a:moveTo>
                  <a:pt x="4183267" y="6353368"/>
                </a:moveTo>
                <a:cubicBezTo>
                  <a:pt x="4155049" y="6353368"/>
                  <a:pt x="4137451" y="6370689"/>
                  <a:pt x="4137451" y="6398624"/>
                </a:cubicBezTo>
                <a:lnTo>
                  <a:pt x="4137451" y="6414269"/>
                </a:lnTo>
                <a:lnTo>
                  <a:pt x="4116218" y="6414269"/>
                </a:lnTo>
                <a:lnTo>
                  <a:pt x="4116218" y="6443040"/>
                </a:lnTo>
                <a:lnTo>
                  <a:pt x="4137451" y="6443040"/>
                </a:lnTo>
                <a:lnTo>
                  <a:pt x="4137451" y="6548915"/>
                </a:lnTo>
                <a:lnTo>
                  <a:pt x="4172370" y="6548915"/>
                </a:lnTo>
                <a:lnTo>
                  <a:pt x="4172370" y="6443040"/>
                </a:lnTo>
                <a:lnTo>
                  <a:pt x="4200865" y="6443040"/>
                </a:lnTo>
                <a:lnTo>
                  <a:pt x="4200865" y="6414269"/>
                </a:lnTo>
                <a:lnTo>
                  <a:pt x="4172370" y="6414269"/>
                </a:lnTo>
                <a:lnTo>
                  <a:pt x="4172370" y="6398624"/>
                </a:lnTo>
                <a:cubicBezTo>
                  <a:pt x="4172370" y="6388846"/>
                  <a:pt x="4178795" y="6382703"/>
                  <a:pt x="4188851" y="6382703"/>
                </a:cubicBezTo>
                <a:lnTo>
                  <a:pt x="4200865" y="6382703"/>
                </a:lnTo>
                <a:lnTo>
                  <a:pt x="4200865" y="6353368"/>
                </a:lnTo>
                <a:close/>
                <a:moveTo>
                  <a:pt x="3628089" y="6353368"/>
                </a:moveTo>
                <a:lnTo>
                  <a:pt x="3628089" y="6432708"/>
                </a:lnTo>
                <a:cubicBezTo>
                  <a:pt x="3617475" y="6417345"/>
                  <a:pt x="3603507" y="6410915"/>
                  <a:pt x="3585627" y="6410915"/>
                </a:cubicBezTo>
                <a:cubicBezTo>
                  <a:pt x="3547637" y="6410915"/>
                  <a:pt x="3522214" y="6440804"/>
                  <a:pt x="3522214" y="6481312"/>
                </a:cubicBezTo>
                <a:cubicBezTo>
                  <a:pt x="3522214" y="6526287"/>
                  <a:pt x="3551267" y="6552268"/>
                  <a:pt x="3585627" y="6552268"/>
                </a:cubicBezTo>
                <a:cubicBezTo>
                  <a:pt x="3606579" y="6552268"/>
                  <a:pt x="3618311" y="6543331"/>
                  <a:pt x="3628089" y="6529640"/>
                </a:cubicBezTo>
                <a:lnTo>
                  <a:pt x="3627812" y="6548915"/>
                </a:lnTo>
                <a:lnTo>
                  <a:pt x="3663013" y="6548915"/>
                </a:lnTo>
                <a:lnTo>
                  <a:pt x="3663013" y="6353368"/>
                </a:lnTo>
                <a:close/>
                <a:moveTo>
                  <a:pt x="0" y="0"/>
                </a:moveTo>
                <a:lnTo>
                  <a:pt x="6026259" y="0"/>
                </a:lnTo>
                <a:lnTo>
                  <a:pt x="6026259" y="6857998"/>
                </a:lnTo>
                <a:lnTo>
                  <a:pt x="0" y="6857998"/>
                </a:lnTo>
                <a:close/>
              </a:path>
            </a:pathLst>
          </a:custGeom>
          <a:solidFill>
            <a:schemeClr val="bg2"/>
          </a:solidFill>
        </p:spPr>
        <p:txBody>
          <a:bodyPr wrap="square">
            <a:noAutofit/>
          </a:bodyPr>
          <a:lstStyle>
            <a:lvl1pPr algn="ctr">
              <a:defRPr/>
            </a:lvl1pPr>
          </a:lstStyle>
          <a:p>
            <a:r>
              <a:rPr lang="en-GB"/>
              <a:t> </a:t>
            </a:r>
          </a:p>
        </p:txBody>
      </p:sp>
      <p:sp>
        <p:nvSpPr>
          <p:cNvPr id="5" name="TextBox 4">
            <a:extLst>
              <a:ext uri="{FF2B5EF4-FFF2-40B4-BE49-F238E27FC236}">
                <a16:creationId xmlns:a16="http://schemas.microsoft.com/office/drawing/2014/main" id="{5F5DBC17-0A33-6C86-B9C7-686CEFFDDD5D}"/>
              </a:ext>
            </a:extLst>
          </p:cNvPr>
          <p:cNvSpPr txBox="1"/>
          <p:nvPr userDrawn="1"/>
        </p:nvSpPr>
        <p:spPr>
          <a:xfrm>
            <a:off x="640800" y="6433200"/>
            <a:ext cx="4245429" cy="146194"/>
          </a:xfrm>
          <a:prstGeom prst="rect">
            <a:avLst/>
          </a:prstGeom>
          <a:noFill/>
        </p:spPr>
        <p:txBody>
          <a:bodyPr wrap="square" lIns="0" tIns="0" rIns="0" bIns="0" rtlCol="0" anchor="ctr" anchorCtr="0">
            <a:spAutoFit/>
          </a:bodyPr>
          <a:lstStyle/>
          <a:p>
            <a:r>
              <a:rPr lang="en-US" sz="950" b="1" spc="10">
                <a:solidFill>
                  <a:schemeClr val="bg1"/>
                </a:solidFill>
              </a:rPr>
              <a:t>Peptides</a:t>
            </a:r>
            <a:r>
              <a:rPr lang="en-US" sz="950" spc="-20">
                <a:solidFill>
                  <a:srgbClr val="CCBCB8"/>
                </a:solidFill>
              </a:rPr>
              <a:t> | </a:t>
            </a:r>
            <a:r>
              <a:rPr lang="en-US" sz="950" spc="10">
                <a:solidFill>
                  <a:schemeClr val="bg1"/>
                </a:solidFill>
              </a:rPr>
              <a:t>Pharma-inspired skincare</a:t>
            </a:r>
          </a:p>
        </p:txBody>
      </p:sp>
      <p:sp>
        <p:nvSpPr>
          <p:cNvPr id="10" name="Slide Number Placeholder 7">
            <a:extLst>
              <a:ext uri="{FF2B5EF4-FFF2-40B4-BE49-F238E27FC236}">
                <a16:creationId xmlns:a16="http://schemas.microsoft.com/office/drawing/2014/main" id="{79DE5C81-4587-05D1-0936-85599A180A63}"/>
              </a:ext>
            </a:extLst>
          </p:cNvPr>
          <p:cNvSpPr>
            <a:spLocks noGrp="1"/>
          </p:cNvSpPr>
          <p:nvPr>
            <p:ph type="sldNum" sz="quarter" idx="10"/>
          </p:nvPr>
        </p:nvSpPr>
        <p:spPr>
          <a:xfrm>
            <a:off x="302400" y="6450806"/>
            <a:ext cx="1040625" cy="109061"/>
          </a:xfrm>
        </p:spPr>
        <p:txBody>
          <a:bodyPr/>
          <a:lstStyle>
            <a:lvl1pPr>
              <a:defRPr>
                <a:solidFill>
                  <a:schemeClr val="bg1"/>
                </a:solidFill>
              </a:defRPr>
            </a:lvl1pPr>
          </a:lstStyle>
          <a:p>
            <a:fld id="{5BA3E189-2F3A-42E5-B572-3520703B6186}" type="slidenum">
              <a:rPr lang="en-GB" smtClean="0"/>
              <a:pPr/>
              <a:t>‹#›</a:t>
            </a:fld>
            <a:endParaRPr lang="en-GB"/>
          </a:p>
        </p:txBody>
      </p:sp>
      <p:sp>
        <p:nvSpPr>
          <p:cNvPr id="17" name="Text Placeholder 10">
            <a:extLst>
              <a:ext uri="{FF2B5EF4-FFF2-40B4-BE49-F238E27FC236}">
                <a16:creationId xmlns:a16="http://schemas.microsoft.com/office/drawing/2014/main" id="{4AB461DB-0590-3472-4CA8-8D25BDB149D7}"/>
              </a:ext>
            </a:extLst>
          </p:cNvPr>
          <p:cNvSpPr>
            <a:spLocks noGrp="1"/>
          </p:cNvSpPr>
          <p:nvPr>
            <p:ph type="body" sz="quarter" idx="26" hasCustomPrompt="1"/>
          </p:nvPr>
        </p:nvSpPr>
        <p:spPr>
          <a:xfrm>
            <a:off x="302399" y="6093396"/>
            <a:ext cx="3528001" cy="116604"/>
          </a:xfrm>
          <a:prstGeom prst="rect">
            <a:avLst/>
          </a:prstGeom>
        </p:spPr>
        <p:txBody>
          <a:bodyPr lIns="0" tIns="0" rIns="0" bIns="0" anchor="t" anchorCtr="0"/>
          <a:lstStyle>
            <a:lvl1pPr>
              <a:defRPr sz="800">
                <a:solidFill>
                  <a:schemeClr val="bg1"/>
                </a:solidFill>
                <a:latin typeface="DM Sans" pitchFamily="2" charset="0"/>
              </a:defRPr>
            </a:lvl1pPr>
            <a:lvl5pPr>
              <a:defRPr sz="800">
                <a:solidFill>
                  <a:schemeClr val="bg1"/>
                </a:solidFill>
                <a:latin typeface="DM Sans" pitchFamily="2" charset="0"/>
              </a:defRPr>
            </a:lvl5pPr>
          </a:lstStyle>
          <a:p>
            <a:pPr lvl="0"/>
            <a:r>
              <a:rPr lang="fr-FR"/>
              <a:t>Note: 1. xxx</a:t>
            </a:r>
          </a:p>
          <a:p>
            <a:pPr lvl="4"/>
            <a:endParaRPr lang="en-GB"/>
          </a:p>
        </p:txBody>
      </p:sp>
      <p:sp>
        <p:nvSpPr>
          <p:cNvPr id="18" name="Text Placeholder 10">
            <a:extLst>
              <a:ext uri="{FF2B5EF4-FFF2-40B4-BE49-F238E27FC236}">
                <a16:creationId xmlns:a16="http://schemas.microsoft.com/office/drawing/2014/main" id="{EB579A2F-325F-344B-6BDF-3CBA495A75A8}"/>
              </a:ext>
            </a:extLst>
          </p:cNvPr>
          <p:cNvSpPr>
            <a:spLocks noGrp="1"/>
          </p:cNvSpPr>
          <p:nvPr>
            <p:ph type="body" sz="quarter" idx="27" hasCustomPrompt="1"/>
          </p:nvPr>
        </p:nvSpPr>
        <p:spPr>
          <a:xfrm>
            <a:off x="302398" y="6214540"/>
            <a:ext cx="3528001" cy="121588"/>
          </a:xfrm>
          <a:prstGeom prst="rect">
            <a:avLst/>
          </a:prstGeom>
        </p:spPr>
        <p:txBody>
          <a:bodyPr lIns="0" tIns="0" rIns="0" bIns="0" anchor="t" anchorCtr="0"/>
          <a:lstStyle>
            <a:lvl1pPr>
              <a:defRPr sz="800">
                <a:solidFill>
                  <a:schemeClr val="bg1"/>
                </a:solidFill>
                <a:latin typeface="DM Sans" pitchFamily="2" charset="0"/>
              </a:defRPr>
            </a:lvl1pPr>
            <a:lvl5pPr>
              <a:defRPr sz="800">
                <a:solidFill>
                  <a:schemeClr val="bg1"/>
                </a:solidFill>
                <a:latin typeface="DM Sans" pitchFamily="2" charset="0"/>
              </a:defRPr>
            </a:lvl5pPr>
          </a:lstStyle>
          <a:p>
            <a:pPr lvl="0"/>
            <a:r>
              <a:rPr lang="fr-FR"/>
              <a:t>Source: xxx</a:t>
            </a:r>
          </a:p>
          <a:p>
            <a:pPr lvl="4"/>
            <a:endParaRPr lang="en-GB"/>
          </a:p>
        </p:txBody>
      </p:sp>
      <p:sp>
        <p:nvSpPr>
          <p:cNvPr id="21" name="Title 3">
            <a:extLst>
              <a:ext uri="{FF2B5EF4-FFF2-40B4-BE49-F238E27FC236}">
                <a16:creationId xmlns:a16="http://schemas.microsoft.com/office/drawing/2014/main" id="{9854F0DC-38F7-4D91-571A-EF84F0ADC2ED}"/>
              </a:ext>
            </a:extLst>
          </p:cNvPr>
          <p:cNvSpPr>
            <a:spLocks noGrp="1"/>
          </p:cNvSpPr>
          <p:nvPr>
            <p:ph type="title" hasCustomPrompt="1"/>
          </p:nvPr>
        </p:nvSpPr>
        <p:spPr>
          <a:xfrm>
            <a:off x="302401" y="302400"/>
            <a:ext cx="5500868" cy="303211"/>
          </a:xfrm>
          <a:prstGeom prst="rect">
            <a:avLst/>
          </a:prstGeom>
        </p:spPr>
        <p:txBody>
          <a:bodyPr lIns="0" tIns="0" rIns="0" bIns="0" anchor="t" anchorCtr="0"/>
          <a:lstStyle>
            <a:lvl1pPr>
              <a:defRPr sz="2500">
                <a:solidFill>
                  <a:schemeClr val="bg1"/>
                </a:solidFill>
              </a:defRPr>
            </a:lvl1pPr>
          </a:lstStyle>
          <a:p>
            <a:r>
              <a:rPr lang="en-US"/>
              <a:t>Slide title</a:t>
            </a:r>
            <a:endParaRPr lang="en-GB"/>
          </a:p>
        </p:txBody>
      </p:sp>
      <p:sp>
        <p:nvSpPr>
          <p:cNvPr id="22" name="Text Placeholder 6">
            <a:extLst>
              <a:ext uri="{FF2B5EF4-FFF2-40B4-BE49-F238E27FC236}">
                <a16:creationId xmlns:a16="http://schemas.microsoft.com/office/drawing/2014/main" id="{A4836888-8D82-B666-6B97-EACD63AFFF2F}"/>
              </a:ext>
            </a:extLst>
          </p:cNvPr>
          <p:cNvSpPr>
            <a:spLocks noGrp="1"/>
          </p:cNvSpPr>
          <p:nvPr>
            <p:ph type="body" sz="quarter" idx="24" hasCustomPrompt="1"/>
          </p:nvPr>
        </p:nvSpPr>
        <p:spPr>
          <a:xfrm>
            <a:off x="302399" y="1260000"/>
            <a:ext cx="5500870" cy="4296001"/>
          </a:xfrm>
          <a:prstGeom prst="rect">
            <a:avLst/>
          </a:prstGeom>
        </p:spPr>
        <p:txBody>
          <a:bodyPr lIns="0" tIns="0" rIns="0" bIns="0" anchor="t" anchorCtr="0"/>
          <a:lstStyle>
            <a:lvl1pPr>
              <a:spcAft>
                <a:spcPts val="1000"/>
              </a:spcAft>
              <a:defRPr sz="1800" b="0">
                <a:solidFill>
                  <a:schemeClr val="bg1"/>
                </a:solidFill>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  </a:t>
            </a:r>
          </a:p>
          <a:p>
            <a:pPr lvl="0"/>
            <a:r>
              <a:rPr lang="en-US"/>
              <a:t>Morbi </a:t>
            </a:r>
            <a:r>
              <a:rPr lang="en-US" err="1"/>
              <a:t>elementum</a:t>
            </a:r>
            <a:r>
              <a:rPr lang="en-US"/>
              <a:t> diam in dui </a:t>
            </a:r>
            <a:r>
              <a:rPr lang="en-US" err="1"/>
              <a:t>ultrices</a:t>
            </a:r>
            <a:r>
              <a:rPr lang="en-US"/>
              <a:t> auctor </a:t>
            </a:r>
            <a:r>
              <a:rPr lang="en-US" err="1"/>
              <a:t>ut</a:t>
            </a:r>
            <a:r>
              <a:rPr lang="en-US"/>
              <a:t> </a:t>
            </a:r>
            <a:r>
              <a:rPr lang="en-US" err="1"/>
              <a:t>quis</a:t>
            </a:r>
            <a:r>
              <a:rPr lang="en-US"/>
              <a:t> sem. Proin sit </a:t>
            </a:r>
            <a:r>
              <a:rPr lang="en-US" err="1"/>
              <a:t>amet</a:t>
            </a:r>
            <a:r>
              <a:rPr lang="en-US"/>
              <a:t> </a:t>
            </a:r>
            <a:r>
              <a:rPr lang="en-US" err="1"/>
              <a:t>condimentum</a:t>
            </a:r>
            <a:r>
              <a:rPr lang="en-US"/>
              <a:t> </a:t>
            </a:r>
            <a:r>
              <a:rPr lang="en-US" err="1"/>
              <a:t>massa</a:t>
            </a:r>
            <a:r>
              <a:rPr lang="en-US"/>
              <a:t>, in </a:t>
            </a:r>
            <a:r>
              <a:rPr lang="en-US" err="1"/>
              <a:t>suscipit</a:t>
            </a:r>
            <a:r>
              <a:rPr lang="en-US"/>
              <a:t> </a:t>
            </a:r>
            <a:r>
              <a:rPr lang="en-US" err="1"/>
              <a:t>odio.lacinia</a:t>
            </a:r>
            <a:r>
              <a:rPr lang="en-US"/>
              <a:t> </a:t>
            </a:r>
            <a:r>
              <a:rPr lang="en-US" err="1"/>
              <a:t>turpis</a:t>
            </a:r>
            <a:r>
              <a:rPr lang="en-US"/>
              <a:t> ac, </a:t>
            </a:r>
            <a:r>
              <a:rPr lang="en-US" err="1"/>
              <a:t>vulputate</a:t>
            </a:r>
            <a:r>
              <a:rPr lang="en-US"/>
              <a:t> </a:t>
            </a:r>
            <a:r>
              <a:rPr lang="en-US" err="1"/>
              <a:t>metus</a:t>
            </a:r>
            <a:r>
              <a:rPr lang="en-US"/>
              <a:t>. </a:t>
            </a:r>
            <a:endParaRPr lang="en-GB"/>
          </a:p>
        </p:txBody>
      </p:sp>
      <p:sp>
        <p:nvSpPr>
          <p:cNvPr id="2" name="Text Placeholder 2">
            <a:extLst>
              <a:ext uri="{FF2B5EF4-FFF2-40B4-BE49-F238E27FC236}">
                <a16:creationId xmlns:a16="http://schemas.microsoft.com/office/drawing/2014/main" id="{EE5BF8EC-F564-B9DA-22A9-635A0DEA10D6}"/>
              </a:ext>
            </a:extLst>
          </p:cNvPr>
          <p:cNvSpPr>
            <a:spLocks noGrp="1"/>
          </p:cNvSpPr>
          <p:nvPr>
            <p:ph type="body" idx="11" hasCustomPrompt="1"/>
          </p:nvPr>
        </p:nvSpPr>
        <p:spPr>
          <a:xfrm>
            <a:off x="302400" y="648000"/>
            <a:ext cx="5500869" cy="288767"/>
          </a:xfrm>
          <a:prstGeom prst="rect">
            <a:avLst/>
          </a:prstGeom>
        </p:spPr>
        <p:txBody>
          <a:bodyPr lIns="0" tIns="0" rIns="0" bIns="0" anchor="t" anchorCtr="0">
            <a:noAutofit/>
          </a:bodyPr>
          <a:lstStyle>
            <a:lvl1pPr marL="0" indent="0">
              <a:lnSpc>
                <a:spcPct val="90000"/>
              </a:lnSpc>
              <a:buNone/>
              <a:defRPr sz="2200" b="0">
                <a:solidFill>
                  <a:srgbClr val="CCBCB8"/>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Tree>
    <p:extLst>
      <p:ext uri="{BB962C8B-B14F-4D97-AF65-F5344CB8AC3E}">
        <p14:creationId xmlns:p14="http://schemas.microsoft.com/office/powerpoint/2010/main" val="60133076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Title and 2 Content 4">
    <p:spTree>
      <p:nvGrpSpPr>
        <p:cNvPr id="1" name=""/>
        <p:cNvGrpSpPr/>
        <p:nvPr/>
      </p:nvGrpSpPr>
      <p:grpSpPr>
        <a:xfrm>
          <a:off x="0" y="0"/>
          <a:ext cx="0" cy="0"/>
          <a:chOff x="0" y="0"/>
          <a:chExt cx="0" cy="0"/>
        </a:xfrm>
      </p:grpSpPr>
      <p:sp>
        <p:nvSpPr>
          <p:cNvPr id="2" name="Text Placeholder 2">
            <a:extLst>
              <a:ext uri="{FF2B5EF4-FFF2-40B4-BE49-F238E27FC236}">
                <a16:creationId xmlns:a16="http://schemas.microsoft.com/office/drawing/2014/main" id="{8B0E3894-3325-BE0D-ECC2-25E06ADC2506}"/>
              </a:ext>
            </a:extLst>
          </p:cNvPr>
          <p:cNvSpPr>
            <a:spLocks noGrp="1"/>
          </p:cNvSpPr>
          <p:nvPr>
            <p:ph type="body" idx="27" hasCustomPrompt="1"/>
          </p:nvPr>
        </p:nvSpPr>
        <p:spPr>
          <a:xfrm>
            <a:off x="302401" y="648000"/>
            <a:ext cx="3083594" cy="288767"/>
          </a:xfrm>
          <a:prstGeom prst="rect">
            <a:avLst/>
          </a:prstGeom>
        </p:spPr>
        <p:txBody>
          <a:bodyPr lIns="0" tIns="0" rIns="0" bIns="0" anchor="t" anchorCtr="0">
            <a:noAutofit/>
          </a:bodyPr>
          <a:lstStyle>
            <a:lvl1pPr marL="0" indent="0">
              <a:lnSpc>
                <a:spcPct val="90000"/>
              </a:lnSpc>
              <a:buNone/>
              <a:defRPr sz="2200" b="0">
                <a:solidFill>
                  <a:srgbClr val="897974"/>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6" name="Text Placeholder 6">
            <a:extLst>
              <a:ext uri="{FF2B5EF4-FFF2-40B4-BE49-F238E27FC236}">
                <a16:creationId xmlns:a16="http://schemas.microsoft.com/office/drawing/2014/main" id="{CF1DB779-682F-2FD6-7AF2-48F7CA106326}"/>
              </a:ext>
            </a:extLst>
          </p:cNvPr>
          <p:cNvSpPr>
            <a:spLocks noGrp="1"/>
          </p:cNvSpPr>
          <p:nvPr>
            <p:ph type="body" sz="quarter" idx="23" hasCustomPrompt="1"/>
          </p:nvPr>
        </p:nvSpPr>
        <p:spPr>
          <a:xfrm>
            <a:off x="302400" y="1260000"/>
            <a:ext cx="3083595" cy="3840996"/>
          </a:xfrm>
          <a:prstGeom prst="rect">
            <a:avLst/>
          </a:prstGeom>
        </p:spPr>
        <p:txBody>
          <a:bodyPr lIns="0" tIns="0" rIns="0" bIns="0"/>
          <a:lstStyle>
            <a:lvl1pPr>
              <a:spcAft>
                <a:spcPts val="1000"/>
              </a:spcAft>
              <a:defRPr sz="2000" b="0">
                <a:latin typeface="+mn-lt"/>
              </a:defRPr>
            </a:lvl1pPr>
            <a:lvl2pPr marL="0" indent="0">
              <a:lnSpc>
                <a:spcPct val="100000"/>
              </a:lnSpc>
              <a:spcBef>
                <a:spcPts val="0"/>
              </a:spcBef>
              <a:spcAft>
                <a:spcPts val="0"/>
              </a:spcAft>
              <a:buNone/>
              <a:defRPr sz="1200"/>
            </a:lvl2pPr>
            <a:lvl3pPr>
              <a:buClr>
                <a:schemeClr val="accent4"/>
              </a:buClr>
              <a:defRPr sz="1800"/>
            </a:lvl3pPr>
            <a:lvl4pPr>
              <a:buClr>
                <a:schemeClr val="accent3"/>
              </a:buClr>
              <a:defRPr sz="1800"/>
            </a:lvl4pPr>
            <a:lvl5pPr>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5" name="Picture Placeholder 4">
            <a:extLst>
              <a:ext uri="{FF2B5EF4-FFF2-40B4-BE49-F238E27FC236}">
                <a16:creationId xmlns:a16="http://schemas.microsoft.com/office/drawing/2014/main" id="{3EA45E44-64B1-5F22-F9C9-9433004962F0}"/>
              </a:ext>
            </a:extLst>
          </p:cNvPr>
          <p:cNvSpPr>
            <a:spLocks noGrp="1"/>
          </p:cNvSpPr>
          <p:nvPr>
            <p:ph type="pic" sz="quarter" idx="21" hasCustomPrompt="1"/>
          </p:nvPr>
        </p:nvSpPr>
        <p:spPr>
          <a:xfrm>
            <a:off x="3827462" y="0"/>
            <a:ext cx="8364538" cy="6857998"/>
          </a:xfrm>
          <a:custGeom>
            <a:avLst/>
            <a:gdLst>
              <a:gd name="connsiteX0" fmla="*/ 6391273 w 8364538"/>
              <a:gd name="connsiteY0" fmla="*/ 6463991 h 6857998"/>
              <a:gd name="connsiteX1" fmla="*/ 6391273 w 8364538"/>
              <a:gd name="connsiteY1" fmla="*/ 6493321 h 6857998"/>
              <a:gd name="connsiteX2" fmla="*/ 6453102 w 8364538"/>
              <a:gd name="connsiteY2" fmla="*/ 6493321 h 6857998"/>
              <a:gd name="connsiteX3" fmla="*/ 6453102 w 8364538"/>
              <a:gd name="connsiteY3" fmla="*/ 6463991 h 6857998"/>
              <a:gd name="connsiteX4" fmla="*/ 5931449 w 8364538"/>
              <a:gd name="connsiteY4" fmla="*/ 6441363 h 6857998"/>
              <a:gd name="connsiteX5" fmla="*/ 5966927 w 8364538"/>
              <a:gd name="connsiteY5" fmla="*/ 6481589 h 6857998"/>
              <a:gd name="connsiteX6" fmla="*/ 5931449 w 8364538"/>
              <a:gd name="connsiteY6" fmla="*/ 6521820 h 6857998"/>
              <a:gd name="connsiteX7" fmla="*/ 5895689 w 8364538"/>
              <a:gd name="connsiteY7" fmla="*/ 6481312 h 6857998"/>
              <a:gd name="connsiteX8" fmla="*/ 5931449 w 8364538"/>
              <a:gd name="connsiteY8" fmla="*/ 6441363 h 6857998"/>
              <a:gd name="connsiteX9" fmla="*/ 7021314 w 8364538"/>
              <a:gd name="connsiteY9" fmla="*/ 6439132 h 6857998"/>
              <a:gd name="connsiteX10" fmla="*/ 7053439 w 8364538"/>
              <a:gd name="connsiteY10" fmla="*/ 6468185 h 6857998"/>
              <a:gd name="connsiteX11" fmla="*/ 6986395 w 8364538"/>
              <a:gd name="connsiteY11" fmla="*/ 6468185 h 6857998"/>
              <a:gd name="connsiteX12" fmla="*/ 7021314 w 8364538"/>
              <a:gd name="connsiteY12" fmla="*/ 6439132 h 6857998"/>
              <a:gd name="connsiteX13" fmla="*/ 7256815 w 8364538"/>
              <a:gd name="connsiteY13" fmla="*/ 6414268 h 6857998"/>
              <a:gd name="connsiteX14" fmla="*/ 7256815 w 8364538"/>
              <a:gd name="connsiteY14" fmla="*/ 6548919 h 6857998"/>
              <a:gd name="connsiteX15" fmla="*/ 7291457 w 8364538"/>
              <a:gd name="connsiteY15" fmla="*/ 6548919 h 6857998"/>
              <a:gd name="connsiteX16" fmla="*/ 7291457 w 8364538"/>
              <a:gd name="connsiteY16" fmla="*/ 6414268 h 6857998"/>
              <a:gd name="connsiteX17" fmla="*/ 6617642 w 8364538"/>
              <a:gd name="connsiteY17" fmla="*/ 6414268 h 6857998"/>
              <a:gd name="connsiteX18" fmla="*/ 6617642 w 8364538"/>
              <a:gd name="connsiteY18" fmla="*/ 6548919 h 6857998"/>
              <a:gd name="connsiteX19" fmla="*/ 6652284 w 8364538"/>
              <a:gd name="connsiteY19" fmla="*/ 6548919 h 6857998"/>
              <a:gd name="connsiteX20" fmla="*/ 6652284 w 8364538"/>
              <a:gd name="connsiteY20" fmla="*/ 6488296 h 6857998"/>
              <a:gd name="connsiteX21" fmla="*/ 6688044 w 8364538"/>
              <a:gd name="connsiteY21" fmla="*/ 6446393 h 6857998"/>
              <a:gd name="connsiteX22" fmla="*/ 6701453 w 8364538"/>
              <a:gd name="connsiteY22" fmla="*/ 6446393 h 6857998"/>
              <a:gd name="connsiteX23" fmla="*/ 6701453 w 8364538"/>
              <a:gd name="connsiteY23" fmla="*/ 6414268 h 6857998"/>
              <a:gd name="connsiteX24" fmla="*/ 6684132 w 8364538"/>
              <a:gd name="connsiteY24" fmla="*/ 6414827 h 6857998"/>
              <a:gd name="connsiteX25" fmla="*/ 6650607 w 8364538"/>
              <a:gd name="connsiteY25" fmla="*/ 6439409 h 6857998"/>
              <a:gd name="connsiteX26" fmla="*/ 6650607 w 8364538"/>
              <a:gd name="connsiteY26" fmla="*/ 6414268 h 6857998"/>
              <a:gd name="connsiteX27" fmla="*/ 6557305 w 8364538"/>
              <a:gd name="connsiteY27" fmla="*/ 6414268 h 6857998"/>
              <a:gd name="connsiteX28" fmla="*/ 6557305 w 8364538"/>
              <a:gd name="connsiteY28" fmla="*/ 6548919 h 6857998"/>
              <a:gd name="connsiteX29" fmla="*/ 6591947 w 8364538"/>
              <a:gd name="connsiteY29" fmla="*/ 6548919 h 6857998"/>
              <a:gd name="connsiteX30" fmla="*/ 6591947 w 8364538"/>
              <a:gd name="connsiteY30" fmla="*/ 6414268 h 6857998"/>
              <a:gd name="connsiteX31" fmla="*/ 7380565 w 8364538"/>
              <a:gd name="connsiteY31" fmla="*/ 6410920 h 6857998"/>
              <a:gd name="connsiteX32" fmla="*/ 7310445 w 8364538"/>
              <a:gd name="connsiteY32" fmla="*/ 6481599 h 6857998"/>
              <a:gd name="connsiteX33" fmla="*/ 7380565 w 8364538"/>
              <a:gd name="connsiteY33" fmla="*/ 6552278 h 6857998"/>
              <a:gd name="connsiteX34" fmla="*/ 7446773 w 8364538"/>
              <a:gd name="connsiteY34" fmla="*/ 6501715 h 6857998"/>
              <a:gd name="connsiteX35" fmla="*/ 7410177 w 8364538"/>
              <a:gd name="connsiteY35" fmla="*/ 6501715 h 6857998"/>
              <a:gd name="connsiteX36" fmla="*/ 7380288 w 8364538"/>
              <a:gd name="connsiteY36" fmla="*/ 6522666 h 6857998"/>
              <a:gd name="connsiteX37" fmla="*/ 7345928 w 8364538"/>
              <a:gd name="connsiteY37" fmla="*/ 6481599 h 6857998"/>
              <a:gd name="connsiteX38" fmla="*/ 7380288 w 8364538"/>
              <a:gd name="connsiteY38" fmla="*/ 6440809 h 6857998"/>
              <a:gd name="connsiteX39" fmla="*/ 7410177 w 8364538"/>
              <a:gd name="connsiteY39" fmla="*/ 6461483 h 6857998"/>
              <a:gd name="connsiteX40" fmla="*/ 7446773 w 8364538"/>
              <a:gd name="connsiteY40" fmla="*/ 6461483 h 6857998"/>
              <a:gd name="connsiteX41" fmla="*/ 7380565 w 8364538"/>
              <a:gd name="connsiteY41" fmla="*/ 6410920 h 6857998"/>
              <a:gd name="connsiteX42" fmla="*/ 7183341 w 8364538"/>
              <a:gd name="connsiteY42" fmla="*/ 6410915 h 6857998"/>
              <a:gd name="connsiteX43" fmla="*/ 7139761 w 8364538"/>
              <a:gd name="connsiteY43" fmla="*/ 6436897 h 6857998"/>
              <a:gd name="connsiteX44" fmla="*/ 7139761 w 8364538"/>
              <a:gd name="connsiteY44" fmla="*/ 6414268 h 6857998"/>
              <a:gd name="connsiteX45" fmla="*/ 7106796 w 8364538"/>
              <a:gd name="connsiteY45" fmla="*/ 6414268 h 6857998"/>
              <a:gd name="connsiteX46" fmla="*/ 7106796 w 8364538"/>
              <a:gd name="connsiteY46" fmla="*/ 6548920 h 6857998"/>
              <a:gd name="connsiteX47" fmla="*/ 7141715 w 8364538"/>
              <a:gd name="connsiteY47" fmla="*/ 6548920 h 6857998"/>
              <a:gd name="connsiteX48" fmla="*/ 7141715 w 8364538"/>
              <a:gd name="connsiteY48" fmla="*/ 6479358 h 6857998"/>
              <a:gd name="connsiteX49" fmla="*/ 7172445 w 8364538"/>
              <a:gd name="connsiteY49" fmla="*/ 6440527 h 6857998"/>
              <a:gd name="connsiteX50" fmla="*/ 7198704 w 8364538"/>
              <a:gd name="connsiteY50" fmla="*/ 6476005 h 6857998"/>
              <a:gd name="connsiteX51" fmla="*/ 7198704 w 8364538"/>
              <a:gd name="connsiteY51" fmla="*/ 6548920 h 6857998"/>
              <a:gd name="connsiteX52" fmla="*/ 7233623 w 8364538"/>
              <a:gd name="connsiteY52" fmla="*/ 6548920 h 6857998"/>
              <a:gd name="connsiteX53" fmla="*/ 7233623 w 8364538"/>
              <a:gd name="connsiteY53" fmla="*/ 6472933 h 6857998"/>
              <a:gd name="connsiteX54" fmla="*/ 7183341 w 8364538"/>
              <a:gd name="connsiteY54" fmla="*/ 6410915 h 6857998"/>
              <a:gd name="connsiteX55" fmla="*/ 7021314 w 8364538"/>
              <a:gd name="connsiteY55" fmla="*/ 6410915 h 6857998"/>
              <a:gd name="connsiteX56" fmla="*/ 6951194 w 8364538"/>
              <a:gd name="connsiteY56" fmla="*/ 6482712 h 6857998"/>
              <a:gd name="connsiteX57" fmla="*/ 7021032 w 8364538"/>
              <a:gd name="connsiteY57" fmla="*/ 6552273 h 6857998"/>
              <a:gd name="connsiteX58" fmla="*/ 7084727 w 8364538"/>
              <a:gd name="connsiteY58" fmla="*/ 6506458 h 6857998"/>
              <a:gd name="connsiteX59" fmla="*/ 7049526 w 8364538"/>
              <a:gd name="connsiteY59" fmla="*/ 6506458 h 6857998"/>
              <a:gd name="connsiteX60" fmla="*/ 7020750 w 8364538"/>
              <a:gd name="connsiteY60" fmla="*/ 6523779 h 6857998"/>
              <a:gd name="connsiteX61" fmla="*/ 6985831 w 8364538"/>
              <a:gd name="connsiteY61" fmla="*/ 6489977 h 6857998"/>
              <a:gd name="connsiteX62" fmla="*/ 7087240 w 8364538"/>
              <a:gd name="connsiteY62" fmla="*/ 6489977 h 6857998"/>
              <a:gd name="connsiteX63" fmla="*/ 7088635 w 8364538"/>
              <a:gd name="connsiteY63" fmla="*/ 6476846 h 6857998"/>
              <a:gd name="connsiteX64" fmla="*/ 7021314 w 8364538"/>
              <a:gd name="connsiteY64" fmla="*/ 6410915 h 6857998"/>
              <a:gd name="connsiteX65" fmla="*/ 6791965 w 8364538"/>
              <a:gd name="connsiteY65" fmla="*/ 6410915 h 6857998"/>
              <a:gd name="connsiteX66" fmla="*/ 6749221 w 8364538"/>
              <a:gd name="connsiteY66" fmla="*/ 6432425 h 6857998"/>
              <a:gd name="connsiteX67" fmla="*/ 6749221 w 8364538"/>
              <a:gd name="connsiteY67" fmla="*/ 6414268 h 6857998"/>
              <a:gd name="connsiteX68" fmla="*/ 6716256 w 8364538"/>
              <a:gd name="connsiteY68" fmla="*/ 6414268 h 6857998"/>
              <a:gd name="connsiteX69" fmla="*/ 6716256 w 8364538"/>
              <a:gd name="connsiteY69" fmla="*/ 6548920 h 6857998"/>
              <a:gd name="connsiteX70" fmla="*/ 6751175 w 8364538"/>
              <a:gd name="connsiteY70" fmla="*/ 6548920 h 6857998"/>
              <a:gd name="connsiteX71" fmla="*/ 6751175 w 8364538"/>
              <a:gd name="connsiteY71" fmla="*/ 6479358 h 6857998"/>
              <a:gd name="connsiteX72" fmla="*/ 6782182 w 8364538"/>
              <a:gd name="connsiteY72" fmla="*/ 6440527 h 6857998"/>
              <a:gd name="connsiteX73" fmla="*/ 6806764 w 8364538"/>
              <a:gd name="connsiteY73" fmla="*/ 6476005 h 6857998"/>
              <a:gd name="connsiteX74" fmla="*/ 6806764 w 8364538"/>
              <a:gd name="connsiteY74" fmla="*/ 6548920 h 6857998"/>
              <a:gd name="connsiteX75" fmla="*/ 6841683 w 8364538"/>
              <a:gd name="connsiteY75" fmla="*/ 6548920 h 6857998"/>
              <a:gd name="connsiteX76" fmla="*/ 6841683 w 8364538"/>
              <a:gd name="connsiteY76" fmla="*/ 6479358 h 6857998"/>
              <a:gd name="connsiteX77" fmla="*/ 6872972 w 8364538"/>
              <a:gd name="connsiteY77" fmla="*/ 6440527 h 6857998"/>
              <a:gd name="connsiteX78" fmla="*/ 6897276 w 8364538"/>
              <a:gd name="connsiteY78" fmla="*/ 6476005 h 6857998"/>
              <a:gd name="connsiteX79" fmla="*/ 6897276 w 8364538"/>
              <a:gd name="connsiteY79" fmla="*/ 6548920 h 6857998"/>
              <a:gd name="connsiteX80" fmla="*/ 6932195 w 8364538"/>
              <a:gd name="connsiteY80" fmla="*/ 6548920 h 6857998"/>
              <a:gd name="connsiteX81" fmla="*/ 6932195 w 8364538"/>
              <a:gd name="connsiteY81" fmla="*/ 6472933 h 6857998"/>
              <a:gd name="connsiteX82" fmla="*/ 6880242 w 8364538"/>
              <a:gd name="connsiteY82" fmla="*/ 6410915 h 6857998"/>
              <a:gd name="connsiteX83" fmla="*/ 6833868 w 8364538"/>
              <a:gd name="connsiteY83" fmla="*/ 6435220 h 6857998"/>
              <a:gd name="connsiteX84" fmla="*/ 6791965 w 8364538"/>
              <a:gd name="connsiteY84" fmla="*/ 6410915 h 6857998"/>
              <a:gd name="connsiteX85" fmla="*/ 6228964 w 8364538"/>
              <a:gd name="connsiteY85" fmla="*/ 6410915 h 6857998"/>
              <a:gd name="connsiteX86" fmla="*/ 6186220 w 8364538"/>
              <a:gd name="connsiteY86" fmla="*/ 6432425 h 6857998"/>
              <a:gd name="connsiteX87" fmla="*/ 6186220 w 8364538"/>
              <a:gd name="connsiteY87" fmla="*/ 6414268 h 6857998"/>
              <a:gd name="connsiteX88" fmla="*/ 6153255 w 8364538"/>
              <a:gd name="connsiteY88" fmla="*/ 6414268 h 6857998"/>
              <a:gd name="connsiteX89" fmla="*/ 6153255 w 8364538"/>
              <a:gd name="connsiteY89" fmla="*/ 6548920 h 6857998"/>
              <a:gd name="connsiteX90" fmla="*/ 6188174 w 8364538"/>
              <a:gd name="connsiteY90" fmla="*/ 6548920 h 6857998"/>
              <a:gd name="connsiteX91" fmla="*/ 6188174 w 8364538"/>
              <a:gd name="connsiteY91" fmla="*/ 6479358 h 6857998"/>
              <a:gd name="connsiteX92" fmla="*/ 6219181 w 8364538"/>
              <a:gd name="connsiteY92" fmla="*/ 6440527 h 6857998"/>
              <a:gd name="connsiteX93" fmla="*/ 6243763 w 8364538"/>
              <a:gd name="connsiteY93" fmla="*/ 6476005 h 6857998"/>
              <a:gd name="connsiteX94" fmla="*/ 6243763 w 8364538"/>
              <a:gd name="connsiteY94" fmla="*/ 6548920 h 6857998"/>
              <a:gd name="connsiteX95" fmla="*/ 6278682 w 8364538"/>
              <a:gd name="connsiteY95" fmla="*/ 6548920 h 6857998"/>
              <a:gd name="connsiteX96" fmla="*/ 6278682 w 8364538"/>
              <a:gd name="connsiteY96" fmla="*/ 6479358 h 6857998"/>
              <a:gd name="connsiteX97" fmla="*/ 6309971 w 8364538"/>
              <a:gd name="connsiteY97" fmla="*/ 6440527 h 6857998"/>
              <a:gd name="connsiteX98" fmla="*/ 6334275 w 8364538"/>
              <a:gd name="connsiteY98" fmla="*/ 6476005 h 6857998"/>
              <a:gd name="connsiteX99" fmla="*/ 6334275 w 8364538"/>
              <a:gd name="connsiteY99" fmla="*/ 6548920 h 6857998"/>
              <a:gd name="connsiteX100" fmla="*/ 6369195 w 8364538"/>
              <a:gd name="connsiteY100" fmla="*/ 6548920 h 6857998"/>
              <a:gd name="connsiteX101" fmla="*/ 6369195 w 8364538"/>
              <a:gd name="connsiteY101" fmla="*/ 6472933 h 6857998"/>
              <a:gd name="connsiteX102" fmla="*/ 6317241 w 8364538"/>
              <a:gd name="connsiteY102" fmla="*/ 6410915 h 6857998"/>
              <a:gd name="connsiteX103" fmla="*/ 6270867 w 8364538"/>
              <a:gd name="connsiteY103" fmla="*/ 6435220 h 6857998"/>
              <a:gd name="connsiteX104" fmla="*/ 6228964 w 8364538"/>
              <a:gd name="connsiteY104" fmla="*/ 6410915 h 6857998"/>
              <a:gd name="connsiteX105" fmla="*/ 6075601 w 8364538"/>
              <a:gd name="connsiteY105" fmla="*/ 6410915 h 6857998"/>
              <a:gd name="connsiteX106" fmla="*/ 6022525 w 8364538"/>
              <a:gd name="connsiteY106" fmla="*/ 6453377 h 6857998"/>
              <a:gd name="connsiteX107" fmla="*/ 6039287 w 8364538"/>
              <a:gd name="connsiteY107" fmla="*/ 6480476 h 6857998"/>
              <a:gd name="connsiteX108" fmla="*/ 6073371 w 8364538"/>
              <a:gd name="connsiteY108" fmla="*/ 6492490 h 6857998"/>
              <a:gd name="connsiteX109" fmla="*/ 6099629 w 8364538"/>
              <a:gd name="connsiteY109" fmla="*/ 6510370 h 6857998"/>
              <a:gd name="connsiteX110" fmla="*/ 6078955 w 8364538"/>
              <a:gd name="connsiteY110" fmla="*/ 6525178 h 6857998"/>
              <a:gd name="connsiteX111" fmla="*/ 6052696 w 8364538"/>
              <a:gd name="connsiteY111" fmla="*/ 6506181 h 6857998"/>
              <a:gd name="connsiteX112" fmla="*/ 6017777 w 8364538"/>
              <a:gd name="connsiteY112" fmla="*/ 6506181 h 6857998"/>
              <a:gd name="connsiteX113" fmla="*/ 6079514 w 8364538"/>
              <a:gd name="connsiteY113" fmla="*/ 6552273 h 6857998"/>
              <a:gd name="connsiteX114" fmla="*/ 6134266 w 8364538"/>
              <a:gd name="connsiteY114" fmla="*/ 6508416 h 6857998"/>
              <a:gd name="connsiteX115" fmla="*/ 6108562 w 8364538"/>
              <a:gd name="connsiteY115" fmla="*/ 6474328 h 6857998"/>
              <a:gd name="connsiteX116" fmla="*/ 6083698 w 8364538"/>
              <a:gd name="connsiteY116" fmla="*/ 6467067 h 6857998"/>
              <a:gd name="connsiteX117" fmla="*/ 6056322 w 8364538"/>
              <a:gd name="connsiteY117" fmla="*/ 6451146 h 6857998"/>
              <a:gd name="connsiteX118" fmla="*/ 6075319 w 8364538"/>
              <a:gd name="connsiteY118" fmla="*/ 6438014 h 6857998"/>
              <a:gd name="connsiteX119" fmla="*/ 6096553 w 8364538"/>
              <a:gd name="connsiteY119" fmla="*/ 6452541 h 6857998"/>
              <a:gd name="connsiteX120" fmla="*/ 6129236 w 8364538"/>
              <a:gd name="connsiteY120" fmla="*/ 6452541 h 6857998"/>
              <a:gd name="connsiteX121" fmla="*/ 6075601 w 8364538"/>
              <a:gd name="connsiteY121" fmla="*/ 6410915 h 6857998"/>
              <a:gd name="connsiteX122" fmla="*/ 7750085 w 8364538"/>
              <a:gd name="connsiteY122" fmla="*/ 6410876 h 6857998"/>
              <a:gd name="connsiteX123" fmla="*/ 7679212 w 8364538"/>
              <a:gd name="connsiteY123" fmla="*/ 6481749 h 6857998"/>
              <a:gd name="connsiteX124" fmla="*/ 7750085 w 8364538"/>
              <a:gd name="connsiteY124" fmla="*/ 6552628 h 6857998"/>
              <a:gd name="connsiteX125" fmla="*/ 7802155 w 8364538"/>
              <a:gd name="connsiteY125" fmla="*/ 6529718 h 6857998"/>
              <a:gd name="connsiteX126" fmla="*/ 7854226 w 8364538"/>
              <a:gd name="connsiteY126" fmla="*/ 6552628 h 6857998"/>
              <a:gd name="connsiteX127" fmla="*/ 7924292 w 8364538"/>
              <a:gd name="connsiteY127" fmla="*/ 6491912 h 6857998"/>
              <a:gd name="connsiteX128" fmla="*/ 7994359 w 8364538"/>
              <a:gd name="connsiteY128" fmla="*/ 6552628 h 6857998"/>
              <a:gd name="connsiteX129" fmla="*/ 8065232 w 8364538"/>
              <a:gd name="connsiteY129" fmla="*/ 6481754 h 6857998"/>
              <a:gd name="connsiteX130" fmla="*/ 7994359 w 8364538"/>
              <a:gd name="connsiteY130" fmla="*/ 6410876 h 6857998"/>
              <a:gd name="connsiteX131" fmla="*/ 7924292 w 8364538"/>
              <a:gd name="connsiteY131" fmla="*/ 6471592 h 6857998"/>
              <a:gd name="connsiteX132" fmla="*/ 7854226 w 8364538"/>
              <a:gd name="connsiteY132" fmla="*/ 6410876 h 6857998"/>
              <a:gd name="connsiteX133" fmla="*/ 7802155 w 8364538"/>
              <a:gd name="connsiteY133" fmla="*/ 6433786 h 6857998"/>
              <a:gd name="connsiteX134" fmla="*/ 7750085 w 8364538"/>
              <a:gd name="connsiteY134" fmla="*/ 6410876 h 6857998"/>
              <a:gd name="connsiteX135" fmla="*/ 7465216 w 8364538"/>
              <a:gd name="connsiteY135" fmla="*/ 6353368 h 6857998"/>
              <a:gd name="connsiteX136" fmla="*/ 7465216 w 8364538"/>
              <a:gd name="connsiteY136" fmla="*/ 6548920 h 6857998"/>
              <a:gd name="connsiteX137" fmla="*/ 7500135 w 8364538"/>
              <a:gd name="connsiteY137" fmla="*/ 6548920 h 6857998"/>
              <a:gd name="connsiteX138" fmla="*/ 7500135 w 8364538"/>
              <a:gd name="connsiteY138" fmla="*/ 6479359 h 6857998"/>
              <a:gd name="connsiteX139" fmla="*/ 7531142 w 8364538"/>
              <a:gd name="connsiteY139" fmla="*/ 6440527 h 6857998"/>
              <a:gd name="connsiteX140" fmla="*/ 7557124 w 8364538"/>
              <a:gd name="connsiteY140" fmla="*/ 6476005 h 6857998"/>
              <a:gd name="connsiteX141" fmla="*/ 7557124 w 8364538"/>
              <a:gd name="connsiteY141" fmla="*/ 6548920 h 6857998"/>
              <a:gd name="connsiteX142" fmla="*/ 7591766 w 8364538"/>
              <a:gd name="connsiteY142" fmla="*/ 6548920 h 6857998"/>
              <a:gd name="connsiteX143" fmla="*/ 7591766 w 8364538"/>
              <a:gd name="connsiteY143" fmla="*/ 6472934 h 6857998"/>
              <a:gd name="connsiteX144" fmla="*/ 7542038 w 8364538"/>
              <a:gd name="connsiteY144" fmla="*/ 6410915 h 6857998"/>
              <a:gd name="connsiteX145" fmla="*/ 7500135 w 8364538"/>
              <a:gd name="connsiteY145" fmla="*/ 6434938 h 6857998"/>
              <a:gd name="connsiteX146" fmla="*/ 7500135 w 8364538"/>
              <a:gd name="connsiteY146" fmla="*/ 6353368 h 6857998"/>
              <a:gd name="connsiteX147" fmla="*/ 7274135 w 8364538"/>
              <a:gd name="connsiteY147" fmla="*/ 6353368 h 6857998"/>
              <a:gd name="connsiteX148" fmla="*/ 7252625 w 8364538"/>
              <a:gd name="connsiteY148" fmla="*/ 6373202 h 6857998"/>
              <a:gd name="connsiteX149" fmla="*/ 7274135 w 8364538"/>
              <a:gd name="connsiteY149" fmla="*/ 6393317 h 6857998"/>
              <a:gd name="connsiteX150" fmla="*/ 7295928 w 8364538"/>
              <a:gd name="connsiteY150" fmla="*/ 6373202 h 6857998"/>
              <a:gd name="connsiteX151" fmla="*/ 7274135 w 8364538"/>
              <a:gd name="connsiteY151" fmla="*/ 6353368 h 6857998"/>
              <a:gd name="connsiteX152" fmla="*/ 6574344 w 8364538"/>
              <a:gd name="connsiteY152" fmla="*/ 6353368 h 6857998"/>
              <a:gd name="connsiteX153" fmla="*/ 6552834 w 8364538"/>
              <a:gd name="connsiteY153" fmla="*/ 6373202 h 6857998"/>
              <a:gd name="connsiteX154" fmla="*/ 6574344 w 8364538"/>
              <a:gd name="connsiteY154" fmla="*/ 6393317 h 6857998"/>
              <a:gd name="connsiteX155" fmla="*/ 6596137 w 8364538"/>
              <a:gd name="connsiteY155" fmla="*/ 6373202 h 6857998"/>
              <a:gd name="connsiteX156" fmla="*/ 6574344 w 8364538"/>
              <a:gd name="connsiteY156" fmla="*/ 6353368 h 6857998"/>
              <a:gd name="connsiteX157" fmla="*/ 6521546 w 8364538"/>
              <a:gd name="connsiteY157" fmla="*/ 6353368 h 6857998"/>
              <a:gd name="connsiteX158" fmla="*/ 6475730 w 8364538"/>
              <a:gd name="connsiteY158" fmla="*/ 6398624 h 6857998"/>
              <a:gd name="connsiteX159" fmla="*/ 6475730 w 8364538"/>
              <a:gd name="connsiteY159" fmla="*/ 6414269 h 6857998"/>
              <a:gd name="connsiteX160" fmla="*/ 6454497 w 8364538"/>
              <a:gd name="connsiteY160" fmla="*/ 6414269 h 6857998"/>
              <a:gd name="connsiteX161" fmla="*/ 6454497 w 8364538"/>
              <a:gd name="connsiteY161" fmla="*/ 6443040 h 6857998"/>
              <a:gd name="connsiteX162" fmla="*/ 6475730 w 8364538"/>
              <a:gd name="connsiteY162" fmla="*/ 6443040 h 6857998"/>
              <a:gd name="connsiteX163" fmla="*/ 6475730 w 8364538"/>
              <a:gd name="connsiteY163" fmla="*/ 6548915 h 6857998"/>
              <a:gd name="connsiteX164" fmla="*/ 6510649 w 8364538"/>
              <a:gd name="connsiteY164" fmla="*/ 6548915 h 6857998"/>
              <a:gd name="connsiteX165" fmla="*/ 6510649 w 8364538"/>
              <a:gd name="connsiteY165" fmla="*/ 6443040 h 6857998"/>
              <a:gd name="connsiteX166" fmla="*/ 6539144 w 8364538"/>
              <a:gd name="connsiteY166" fmla="*/ 6443040 h 6857998"/>
              <a:gd name="connsiteX167" fmla="*/ 6539144 w 8364538"/>
              <a:gd name="connsiteY167" fmla="*/ 6414269 h 6857998"/>
              <a:gd name="connsiteX168" fmla="*/ 6510649 w 8364538"/>
              <a:gd name="connsiteY168" fmla="*/ 6414269 h 6857998"/>
              <a:gd name="connsiteX169" fmla="*/ 6510649 w 8364538"/>
              <a:gd name="connsiteY169" fmla="*/ 6398624 h 6857998"/>
              <a:gd name="connsiteX170" fmla="*/ 6527130 w 8364538"/>
              <a:gd name="connsiteY170" fmla="*/ 6382703 h 6857998"/>
              <a:gd name="connsiteX171" fmla="*/ 6539144 w 8364538"/>
              <a:gd name="connsiteY171" fmla="*/ 6382703 h 6857998"/>
              <a:gd name="connsiteX172" fmla="*/ 6539144 w 8364538"/>
              <a:gd name="connsiteY172" fmla="*/ 6353368 h 6857998"/>
              <a:gd name="connsiteX173" fmla="*/ 5966368 w 8364538"/>
              <a:gd name="connsiteY173" fmla="*/ 6353368 h 6857998"/>
              <a:gd name="connsiteX174" fmla="*/ 5966368 w 8364538"/>
              <a:gd name="connsiteY174" fmla="*/ 6432708 h 6857998"/>
              <a:gd name="connsiteX175" fmla="*/ 5923906 w 8364538"/>
              <a:gd name="connsiteY175" fmla="*/ 6410915 h 6857998"/>
              <a:gd name="connsiteX176" fmla="*/ 5860493 w 8364538"/>
              <a:gd name="connsiteY176" fmla="*/ 6481312 h 6857998"/>
              <a:gd name="connsiteX177" fmla="*/ 5923906 w 8364538"/>
              <a:gd name="connsiteY177" fmla="*/ 6552268 h 6857998"/>
              <a:gd name="connsiteX178" fmla="*/ 5966368 w 8364538"/>
              <a:gd name="connsiteY178" fmla="*/ 6529640 h 6857998"/>
              <a:gd name="connsiteX179" fmla="*/ 5966091 w 8364538"/>
              <a:gd name="connsiteY179" fmla="*/ 6548915 h 6857998"/>
              <a:gd name="connsiteX180" fmla="*/ 6001292 w 8364538"/>
              <a:gd name="connsiteY180" fmla="*/ 6548915 h 6857998"/>
              <a:gd name="connsiteX181" fmla="*/ 6001292 w 8364538"/>
              <a:gd name="connsiteY181" fmla="*/ 6353368 h 6857998"/>
              <a:gd name="connsiteX182" fmla="*/ 0 w 8364538"/>
              <a:gd name="connsiteY182" fmla="*/ 0 h 6857998"/>
              <a:gd name="connsiteX183" fmla="*/ 8364538 w 8364538"/>
              <a:gd name="connsiteY183" fmla="*/ 0 h 6857998"/>
              <a:gd name="connsiteX184" fmla="*/ 8364538 w 8364538"/>
              <a:gd name="connsiteY184" fmla="*/ 6857998 h 6857998"/>
              <a:gd name="connsiteX185" fmla="*/ 0 w 8364538"/>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8364538" h="6857998">
                <a:moveTo>
                  <a:pt x="6391273" y="6463991"/>
                </a:moveTo>
                <a:lnTo>
                  <a:pt x="6391273" y="6493321"/>
                </a:lnTo>
                <a:lnTo>
                  <a:pt x="6453102" y="6493321"/>
                </a:lnTo>
                <a:lnTo>
                  <a:pt x="6453102" y="6463991"/>
                </a:lnTo>
                <a:close/>
                <a:moveTo>
                  <a:pt x="5931449" y="6441363"/>
                </a:moveTo>
                <a:cubicBezTo>
                  <a:pt x="5954354" y="6441363"/>
                  <a:pt x="5966927" y="6458402"/>
                  <a:pt x="5966927" y="6481589"/>
                </a:cubicBezTo>
                <a:cubicBezTo>
                  <a:pt x="5966927" y="6503941"/>
                  <a:pt x="5955195" y="6521820"/>
                  <a:pt x="5931449" y="6521820"/>
                </a:cubicBezTo>
                <a:cubicBezTo>
                  <a:pt x="5908821" y="6521820"/>
                  <a:pt x="5895689" y="6504499"/>
                  <a:pt x="5895689" y="6481312"/>
                </a:cubicBezTo>
                <a:cubicBezTo>
                  <a:pt x="5895689" y="6458684"/>
                  <a:pt x="5908821" y="6441363"/>
                  <a:pt x="5931449" y="6441363"/>
                </a:cubicBezTo>
                <a:close/>
                <a:moveTo>
                  <a:pt x="7021314" y="6439132"/>
                </a:moveTo>
                <a:cubicBezTo>
                  <a:pt x="7036676" y="6439132"/>
                  <a:pt x="7052044" y="6448629"/>
                  <a:pt x="7053439" y="6468185"/>
                </a:cubicBezTo>
                <a:lnTo>
                  <a:pt x="6986395" y="6468185"/>
                </a:lnTo>
                <a:cubicBezTo>
                  <a:pt x="6989748" y="6447793"/>
                  <a:pt x="7005952" y="6439132"/>
                  <a:pt x="7021314" y="6439132"/>
                </a:cubicBezTo>
                <a:close/>
                <a:moveTo>
                  <a:pt x="7256815" y="6414268"/>
                </a:moveTo>
                <a:lnTo>
                  <a:pt x="7256815" y="6548919"/>
                </a:lnTo>
                <a:lnTo>
                  <a:pt x="7291457" y="6548919"/>
                </a:lnTo>
                <a:lnTo>
                  <a:pt x="7291457" y="6414268"/>
                </a:lnTo>
                <a:close/>
                <a:moveTo>
                  <a:pt x="6617642" y="6414268"/>
                </a:moveTo>
                <a:lnTo>
                  <a:pt x="6617642" y="6548919"/>
                </a:lnTo>
                <a:lnTo>
                  <a:pt x="6652284" y="6548919"/>
                </a:lnTo>
                <a:lnTo>
                  <a:pt x="6652284" y="6488296"/>
                </a:lnTo>
                <a:cubicBezTo>
                  <a:pt x="6652284" y="6462596"/>
                  <a:pt x="6665975" y="6446393"/>
                  <a:pt x="6688044" y="6446393"/>
                </a:cubicBezTo>
                <a:lnTo>
                  <a:pt x="6701453" y="6446393"/>
                </a:lnTo>
                <a:lnTo>
                  <a:pt x="6701453" y="6414268"/>
                </a:lnTo>
                <a:cubicBezTo>
                  <a:pt x="6695864" y="6414268"/>
                  <a:pt x="6688044" y="6414545"/>
                  <a:pt x="6684132" y="6414827"/>
                </a:cubicBezTo>
                <a:cubicBezTo>
                  <a:pt x="6670441" y="6415945"/>
                  <a:pt x="6659268" y="6424046"/>
                  <a:pt x="6650607" y="6439409"/>
                </a:cubicBezTo>
                <a:lnTo>
                  <a:pt x="6650607" y="6414268"/>
                </a:lnTo>
                <a:close/>
                <a:moveTo>
                  <a:pt x="6557305" y="6414268"/>
                </a:moveTo>
                <a:lnTo>
                  <a:pt x="6557305" y="6548919"/>
                </a:lnTo>
                <a:lnTo>
                  <a:pt x="6591947" y="6548919"/>
                </a:lnTo>
                <a:lnTo>
                  <a:pt x="6591947" y="6414268"/>
                </a:lnTo>
                <a:close/>
                <a:moveTo>
                  <a:pt x="7380565" y="6410920"/>
                </a:moveTo>
                <a:cubicBezTo>
                  <a:pt x="7338103" y="6410920"/>
                  <a:pt x="7310445" y="6442768"/>
                  <a:pt x="7310445" y="6481599"/>
                </a:cubicBezTo>
                <a:cubicBezTo>
                  <a:pt x="7310445" y="6520707"/>
                  <a:pt x="7337821" y="6552278"/>
                  <a:pt x="7380565" y="6552278"/>
                </a:cubicBezTo>
                <a:cubicBezTo>
                  <a:pt x="7417997" y="6552278"/>
                  <a:pt x="7440625" y="6530209"/>
                  <a:pt x="7446773" y="6501715"/>
                </a:cubicBezTo>
                <a:lnTo>
                  <a:pt x="7410177" y="6501715"/>
                </a:lnTo>
                <a:cubicBezTo>
                  <a:pt x="7405706" y="6516241"/>
                  <a:pt x="7394533" y="6522666"/>
                  <a:pt x="7380288" y="6522666"/>
                </a:cubicBezTo>
                <a:cubicBezTo>
                  <a:pt x="7360173" y="6522666"/>
                  <a:pt x="7345928" y="6505627"/>
                  <a:pt x="7345928" y="6481599"/>
                </a:cubicBezTo>
                <a:cubicBezTo>
                  <a:pt x="7345928" y="6458407"/>
                  <a:pt x="7359060" y="6440809"/>
                  <a:pt x="7380288" y="6440809"/>
                </a:cubicBezTo>
                <a:cubicBezTo>
                  <a:pt x="7394815" y="6440809"/>
                  <a:pt x="7405988" y="6447793"/>
                  <a:pt x="7410177" y="6461483"/>
                </a:cubicBezTo>
                <a:lnTo>
                  <a:pt x="7446773" y="6461483"/>
                </a:lnTo>
                <a:cubicBezTo>
                  <a:pt x="7439512" y="6427123"/>
                  <a:pt x="7412131" y="6410920"/>
                  <a:pt x="7380565" y="6410920"/>
                </a:cubicBezTo>
                <a:close/>
                <a:moveTo>
                  <a:pt x="7183341" y="6410915"/>
                </a:moveTo>
                <a:cubicBezTo>
                  <a:pt x="7164625" y="6410915"/>
                  <a:pt x="7147863" y="6420970"/>
                  <a:pt x="7139761" y="6436897"/>
                </a:cubicBezTo>
                <a:lnTo>
                  <a:pt x="7139761" y="6414268"/>
                </a:lnTo>
                <a:lnTo>
                  <a:pt x="7106796" y="6414268"/>
                </a:lnTo>
                <a:lnTo>
                  <a:pt x="7106796" y="6548920"/>
                </a:lnTo>
                <a:lnTo>
                  <a:pt x="7141715" y="6548920"/>
                </a:lnTo>
                <a:lnTo>
                  <a:pt x="7141715" y="6479358"/>
                </a:lnTo>
                <a:cubicBezTo>
                  <a:pt x="7141715" y="6455612"/>
                  <a:pt x="7153447" y="6440527"/>
                  <a:pt x="7172445" y="6440527"/>
                </a:cubicBezTo>
                <a:cubicBezTo>
                  <a:pt x="7188648" y="6440527"/>
                  <a:pt x="7198704" y="6454218"/>
                  <a:pt x="7198704" y="6476005"/>
                </a:cubicBezTo>
                <a:lnTo>
                  <a:pt x="7198704" y="6548920"/>
                </a:lnTo>
                <a:lnTo>
                  <a:pt x="7233623" y="6548920"/>
                </a:lnTo>
                <a:lnTo>
                  <a:pt x="7233623" y="6472933"/>
                </a:lnTo>
                <a:cubicBezTo>
                  <a:pt x="7233627" y="6440527"/>
                  <a:pt x="7222731" y="6410915"/>
                  <a:pt x="7183341" y="6410915"/>
                </a:cubicBezTo>
                <a:close/>
                <a:moveTo>
                  <a:pt x="7021314" y="6410915"/>
                </a:moveTo>
                <a:cubicBezTo>
                  <a:pt x="6976340" y="6410915"/>
                  <a:pt x="6951194" y="6443599"/>
                  <a:pt x="6951194" y="6482712"/>
                </a:cubicBezTo>
                <a:cubicBezTo>
                  <a:pt x="6951194" y="6522938"/>
                  <a:pt x="6978570" y="6552273"/>
                  <a:pt x="7021032" y="6552273"/>
                </a:cubicBezTo>
                <a:cubicBezTo>
                  <a:pt x="7047014" y="6552273"/>
                  <a:pt x="7074108" y="6539423"/>
                  <a:pt x="7084727" y="6506458"/>
                </a:cubicBezTo>
                <a:lnTo>
                  <a:pt x="7049526" y="6506458"/>
                </a:lnTo>
                <a:cubicBezTo>
                  <a:pt x="7044219" y="6517354"/>
                  <a:pt x="7033605" y="6523779"/>
                  <a:pt x="7020750" y="6523779"/>
                </a:cubicBezTo>
                <a:cubicBezTo>
                  <a:pt x="7003711" y="6523779"/>
                  <a:pt x="6986949" y="6512883"/>
                  <a:pt x="6985831" y="6489977"/>
                </a:cubicBezTo>
                <a:lnTo>
                  <a:pt x="7087240" y="6489977"/>
                </a:lnTo>
                <a:cubicBezTo>
                  <a:pt x="7088076" y="6486624"/>
                  <a:pt x="7088635" y="6479640"/>
                  <a:pt x="7088635" y="6476846"/>
                </a:cubicBezTo>
                <a:cubicBezTo>
                  <a:pt x="7088640" y="6438850"/>
                  <a:pt x="7059869" y="6410915"/>
                  <a:pt x="7021314" y="6410915"/>
                </a:cubicBezTo>
                <a:close/>
                <a:moveTo>
                  <a:pt x="6791965" y="6410915"/>
                </a:moveTo>
                <a:cubicBezTo>
                  <a:pt x="6774926" y="6410915"/>
                  <a:pt x="6758441" y="6419294"/>
                  <a:pt x="6749221" y="6432425"/>
                </a:cubicBezTo>
                <a:lnTo>
                  <a:pt x="6749221" y="6414268"/>
                </a:lnTo>
                <a:lnTo>
                  <a:pt x="6716256" y="6414268"/>
                </a:lnTo>
                <a:lnTo>
                  <a:pt x="6716256" y="6548920"/>
                </a:lnTo>
                <a:lnTo>
                  <a:pt x="6751175" y="6548920"/>
                </a:lnTo>
                <a:lnTo>
                  <a:pt x="6751175" y="6479358"/>
                </a:lnTo>
                <a:cubicBezTo>
                  <a:pt x="6751175" y="6455612"/>
                  <a:pt x="6763189" y="6440527"/>
                  <a:pt x="6782182" y="6440527"/>
                </a:cubicBezTo>
                <a:cubicBezTo>
                  <a:pt x="6797267" y="6440527"/>
                  <a:pt x="6806764" y="6454218"/>
                  <a:pt x="6806764" y="6476005"/>
                </a:cubicBezTo>
                <a:lnTo>
                  <a:pt x="6806764" y="6548920"/>
                </a:lnTo>
                <a:lnTo>
                  <a:pt x="6841683" y="6548920"/>
                </a:lnTo>
                <a:lnTo>
                  <a:pt x="6841683" y="6479358"/>
                </a:lnTo>
                <a:cubicBezTo>
                  <a:pt x="6841683" y="6455612"/>
                  <a:pt x="6853697" y="6440527"/>
                  <a:pt x="6872972" y="6440527"/>
                </a:cubicBezTo>
                <a:cubicBezTo>
                  <a:pt x="6887775" y="6440527"/>
                  <a:pt x="6897276" y="6454218"/>
                  <a:pt x="6897276" y="6476005"/>
                </a:cubicBezTo>
                <a:lnTo>
                  <a:pt x="6897276" y="6548920"/>
                </a:lnTo>
                <a:lnTo>
                  <a:pt x="6932195" y="6548920"/>
                </a:lnTo>
                <a:lnTo>
                  <a:pt x="6932195" y="6472933"/>
                </a:lnTo>
                <a:cubicBezTo>
                  <a:pt x="6932200" y="6434938"/>
                  <a:pt x="6912085" y="6410915"/>
                  <a:pt x="6880242" y="6410915"/>
                </a:cubicBezTo>
                <a:cubicBezTo>
                  <a:pt x="6860967" y="6410915"/>
                  <a:pt x="6843087" y="6420411"/>
                  <a:pt x="6833868" y="6435220"/>
                </a:cubicBezTo>
                <a:cubicBezTo>
                  <a:pt x="6825489" y="6420416"/>
                  <a:pt x="6809286" y="6410915"/>
                  <a:pt x="6791965" y="6410915"/>
                </a:cubicBezTo>
                <a:close/>
                <a:moveTo>
                  <a:pt x="6228964" y="6410915"/>
                </a:moveTo>
                <a:cubicBezTo>
                  <a:pt x="6211925" y="6410915"/>
                  <a:pt x="6195440" y="6419294"/>
                  <a:pt x="6186220" y="6432425"/>
                </a:cubicBezTo>
                <a:lnTo>
                  <a:pt x="6186220" y="6414268"/>
                </a:lnTo>
                <a:lnTo>
                  <a:pt x="6153255" y="6414268"/>
                </a:lnTo>
                <a:lnTo>
                  <a:pt x="6153255" y="6548920"/>
                </a:lnTo>
                <a:lnTo>
                  <a:pt x="6188174" y="6548920"/>
                </a:lnTo>
                <a:lnTo>
                  <a:pt x="6188174" y="6479358"/>
                </a:lnTo>
                <a:cubicBezTo>
                  <a:pt x="6188174" y="6455612"/>
                  <a:pt x="6200188" y="6440527"/>
                  <a:pt x="6219181" y="6440527"/>
                </a:cubicBezTo>
                <a:cubicBezTo>
                  <a:pt x="6234266" y="6440527"/>
                  <a:pt x="6243763" y="6454218"/>
                  <a:pt x="6243763" y="6476005"/>
                </a:cubicBezTo>
                <a:lnTo>
                  <a:pt x="6243763" y="6548920"/>
                </a:lnTo>
                <a:lnTo>
                  <a:pt x="6278682" y="6548920"/>
                </a:lnTo>
                <a:lnTo>
                  <a:pt x="6278682" y="6479358"/>
                </a:lnTo>
                <a:cubicBezTo>
                  <a:pt x="6278682" y="6455612"/>
                  <a:pt x="6290696" y="6440527"/>
                  <a:pt x="6309971" y="6440527"/>
                </a:cubicBezTo>
                <a:cubicBezTo>
                  <a:pt x="6324779" y="6440527"/>
                  <a:pt x="6334275" y="6454218"/>
                  <a:pt x="6334275" y="6476005"/>
                </a:cubicBezTo>
                <a:lnTo>
                  <a:pt x="6334275" y="6548920"/>
                </a:lnTo>
                <a:lnTo>
                  <a:pt x="6369195" y="6548920"/>
                </a:lnTo>
                <a:lnTo>
                  <a:pt x="6369195" y="6472933"/>
                </a:lnTo>
                <a:cubicBezTo>
                  <a:pt x="6369204" y="6434938"/>
                  <a:pt x="6349089" y="6410915"/>
                  <a:pt x="6317241" y="6410915"/>
                </a:cubicBezTo>
                <a:cubicBezTo>
                  <a:pt x="6297966" y="6410915"/>
                  <a:pt x="6280086" y="6420411"/>
                  <a:pt x="6270867" y="6435220"/>
                </a:cubicBezTo>
                <a:cubicBezTo>
                  <a:pt x="6262488" y="6420416"/>
                  <a:pt x="6246285" y="6410915"/>
                  <a:pt x="6228964" y="6410915"/>
                </a:cubicBezTo>
                <a:close/>
                <a:moveTo>
                  <a:pt x="6075601" y="6410915"/>
                </a:moveTo>
                <a:cubicBezTo>
                  <a:pt x="6042918" y="6410915"/>
                  <a:pt x="6022525" y="6427395"/>
                  <a:pt x="6022525" y="6453377"/>
                </a:cubicBezTo>
                <a:cubicBezTo>
                  <a:pt x="6022525" y="6465950"/>
                  <a:pt x="6029232" y="6474887"/>
                  <a:pt x="6039287" y="6480476"/>
                </a:cubicBezTo>
                <a:cubicBezTo>
                  <a:pt x="6050742" y="6486901"/>
                  <a:pt x="6063869" y="6490254"/>
                  <a:pt x="6073371" y="6492490"/>
                </a:cubicBezTo>
                <a:cubicBezTo>
                  <a:pt x="6097394" y="6498079"/>
                  <a:pt x="6099629" y="6503386"/>
                  <a:pt x="6099629" y="6510370"/>
                </a:cubicBezTo>
                <a:cubicBezTo>
                  <a:pt x="6099629" y="6519589"/>
                  <a:pt x="6091528" y="6525178"/>
                  <a:pt x="6078955" y="6525178"/>
                </a:cubicBezTo>
                <a:cubicBezTo>
                  <a:pt x="6064987" y="6525178"/>
                  <a:pt x="6054932" y="6517913"/>
                  <a:pt x="6052696" y="6506181"/>
                </a:cubicBezTo>
                <a:lnTo>
                  <a:pt x="6017777" y="6506181"/>
                </a:lnTo>
                <a:cubicBezTo>
                  <a:pt x="6021130" y="6534398"/>
                  <a:pt x="6044876" y="6552273"/>
                  <a:pt x="6079514" y="6552273"/>
                </a:cubicBezTo>
                <a:cubicBezTo>
                  <a:pt x="6113038" y="6552273"/>
                  <a:pt x="6134266" y="6535234"/>
                  <a:pt x="6134266" y="6508416"/>
                </a:cubicBezTo>
                <a:cubicBezTo>
                  <a:pt x="6134261" y="6490813"/>
                  <a:pt x="6124765" y="6479635"/>
                  <a:pt x="6108562" y="6474328"/>
                </a:cubicBezTo>
                <a:cubicBezTo>
                  <a:pt x="6100460" y="6471534"/>
                  <a:pt x="6093199" y="6469298"/>
                  <a:pt x="6083698" y="6467067"/>
                </a:cubicBezTo>
                <a:cubicBezTo>
                  <a:pt x="6074202" y="6464832"/>
                  <a:pt x="6056322" y="6462878"/>
                  <a:pt x="6056322" y="6451146"/>
                </a:cubicBezTo>
                <a:cubicBezTo>
                  <a:pt x="6056322" y="6443044"/>
                  <a:pt x="6063583" y="6438014"/>
                  <a:pt x="6075319" y="6438014"/>
                </a:cubicBezTo>
                <a:cubicBezTo>
                  <a:pt x="6086774" y="6438014"/>
                  <a:pt x="6094876" y="6443603"/>
                  <a:pt x="6096553" y="6452541"/>
                </a:cubicBezTo>
                <a:lnTo>
                  <a:pt x="6129236" y="6452541"/>
                </a:lnTo>
                <a:cubicBezTo>
                  <a:pt x="6125883" y="6426841"/>
                  <a:pt x="6105213" y="6410915"/>
                  <a:pt x="6075601" y="6410915"/>
                </a:cubicBezTo>
                <a:close/>
                <a:moveTo>
                  <a:pt x="7750085" y="6410876"/>
                </a:moveTo>
                <a:cubicBezTo>
                  <a:pt x="7710943" y="6410876"/>
                  <a:pt x="7679212" y="6442607"/>
                  <a:pt x="7679212" y="6481749"/>
                </a:cubicBezTo>
                <a:cubicBezTo>
                  <a:pt x="7679212" y="6520892"/>
                  <a:pt x="7710938" y="6552628"/>
                  <a:pt x="7750085" y="6552628"/>
                </a:cubicBezTo>
                <a:cubicBezTo>
                  <a:pt x="7770702" y="6552628"/>
                  <a:pt x="7789208" y="6543768"/>
                  <a:pt x="7802155" y="6529718"/>
                </a:cubicBezTo>
                <a:cubicBezTo>
                  <a:pt x="7815107" y="6543773"/>
                  <a:pt x="7833609" y="6552628"/>
                  <a:pt x="7854226" y="6552628"/>
                </a:cubicBezTo>
                <a:cubicBezTo>
                  <a:pt x="7889908" y="6552628"/>
                  <a:pt x="7919350" y="6526228"/>
                  <a:pt x="7924292" y="6491912"/>
                </a:cubicBezTo>
                <a:cubicBezTo>
                  <a:pt x="7929230" y="6526228"/>
                  <a:pt x="7958672" y="6552628"/>
                  <a:pt x="7994359" y="6552628"/>
                </a:cubicBezTo>
                <a:cubicBezTo>
                  <a:pt x="8033501" y="6552628"/>
                  <a:pt x="8065232" y="6520897"/>
                  <a:pt x="8065232" y="6481754"/>
                </a:cubicBezTo>
                <a:cubicBezTo>
                  <a:pt x="8065232" y="6442612"/>
                  <a:pt x="8033501" y="6410876"/>
                  <a:pt x="7994359" y="6410876"/>
                </a:cubicBezTo>
                <a:cubicBezTo>
                  <a:pt x="7958672" y="6410876"/>
                  <a:pt x="7929230" y="6437276"/>
                  <a:pt x="7924292" y="6471592"/>
                </a:cubicBezTo>
                <a:cubicBezTo>
                  <a:pt x="7919354" y="6437276"/>
                  <a:pt x="7889912" y="6410876"/>
                  <a:pt x="7854226" y="6410876"/>
                </a:cubicBezTo>
                <a:cubicBezTo>
                  <a:pt x="7833609" y="6410876"/>
                  <a:pt x="7815103" y="6419736"/>
                  <a:pt x="7802155" y="6433786"/>
                </a:cubicBezTo>
                <a:cubicBezTo>
                  <a:pt x="7789204" y="6419731"/>
                  <a:pt x="7770702" y="6410876"/>
                  <a:pt x="7750085" y="6410876"/>
                </a:cubicBezTo>
                <a:close/>
                <a:moveTo>
                  <a:pt x="7465216" y="6353368"/>
                </a:moveTo>
                <a:lnTo>
                  <a:pt x="7465216" y="6548920"/>
                </a:lnTo>
                <a:lnTo>
                  <a:pt x="7500135" y="6548920"/>
                </a:lnTo>
                <a:lnTo>
                  <a:pt x="7500135" y="6479359"/>
                </a:lnTo>
                <a:cubicBezTo>
                  <a:pt x="7500135" y="6455613"/>
                  <a:pt x="7512149" y="6440527"/>
                  <a:pt x="7531142" y="6440527"/>
                </a:cubicBezTo>
                <a:cubicBezTo>
                  <a:pt x="7552652" y="6440527"/>
                  <a:pt x="7557124" y="6454495"/>
                  <a:pt x="7557124" y="6476005"/>
                </a:cubicBezTo>
                <a:lnTo>
                  <a:pt x="7557124" y="6548920"/>
                </a:lnTo>
                <a:lnTo>
                  <a:pt x="7591766" y="6548920"/>
                </a:lnTo>
                <a:lnTo>
                  <a:pt x="7591766" y="6472934"/>
                </a:lnTo>
                <a:cubicBezTo>
                  <a:pt x="7591761" y="6440527"/>
                  <a:pt x="7581428" y="6410915"/>
                  <a:pt x="7542038" y="6410915"/>
                </a:cubicBezTo>
                <a:cubicBezTo>
                  <a:pt x="7525558" y="6410915"/>
                  <a:pt x="7509355" y="6420135"/>
                  <a:pt x="7500135" y="6434938"/>
                </a:cubicBezTo>
                <a:lnTo>
                  <a:pt x="7500135" y="6353368"/>
                </a:lnTo>
                <a:close/>
                <a:moveTo>
                  <a:pt x="7274135" y="6353368"/>
                </a:moveTo>
                <a:cubicBezTo>
                  <a:pt x="7263798" y="6353368"/>
                  <a:pt x="7252625" y="6359793"/>
                  <a:pt x="7252625" y="6373202"/>
                </a:cubicBezTo>
                <a:cubicBezTo>
                  <a:pt x="7252625" y="6386052"/>
                  <a:pt x="7263239" y="6393317"/>
                  <a:pt x="7274135" y="6393317"/>
                </a:cubicBezTo>
                <a:cubicBezTo>
                  <a:pt x="7286985" y="6393317"/>
                  <a:pt x="7295928" y="6384098"/>
                  <a:pt x="7295928" y="6373202"/>
                </a:cubicBezTo>
                <a:cubicBezTo>
                  <a:pt x="7295923" y="6361188"/>
                  <a:pt x="7286144" y="6353368"/>
                  <a:pt x="7274135" y="6353368"/>
                </a:cubicBezTo>
                <a:close/>
                <a:moveTo>
                  <a:pt x="6574344" y="6353368"/>
                </a:moveTo>
                <a:cubicBezTo>
                  <a:pt x="6562889" y="6353368"/>
                  <a:pt x="6552834" y="6360629"/>
                  <a:pt x="6552834" y="6373202"/>
                </a:cubicBezTo>
                <a:cubicBezTo>
                  <a:pt x="6552834" y="6385216"/>
                  <a:pt x="6562612" y="6393317"/>
                  <a:pt x="6574344" y="6393317"/>
                </a:cubicBezTo>
                <a:cubicBezTo>
                  <a:pt x="6587753" y="6393317"/>
                  <a:pt x="6596137" y="6383539"/>
                  <a:pt x="6596137" y="6373202"/>
                </a:cubicBezTo>
                <a:cubicBezTo>
                  <a:pt x="6596132" y="6361470"/>
                  <a:pt x="6586635" y="6353368"/>
                  <a:pt x="6574344" y="6353368"/>
                </a:cubicBezTo>
                <a:close/>
                <a:moveTo>
                  <a:pt x="6521546" y="6353368"/>
                </a:moveTo>
                <a:cubicBezTo>
                  <a:pt x="6493328" y="6353368"/>
                  <a:pt x="6475730" y="6370689"/>
                  <a:pt x="6475730" y="6398624"/>
                </a:cubicBezTo>
                <a:lnTo>
                  <a:pt x="6475730" y="6414269"/>
                </a:lnTo>
                <a:lnTo>
                  <a:pt x="6454497" y="6414269"/>
                </a:lnTo>
                <a:lnTo>
                  <a:pt x="6454497" y="6443040"/>
                </a:lnTo>
                <a:lnTo>
                  <a:pt x="6475730" y="6443040"/>
                </a:lnTo>
                <a:lnTo>
                  <a:pt x="6475730" y="6548915"/>
                </a:lnTo>
                <a:lnTo>
                  <a:pt x="6510649" y="6548915"/>
                </a:lnTo>
                <a:lnTo>
                  <a:pt x="6510649" y="6443040"/>
                </a:lnTo>
                <a:lnTo>
                  <a:pt x="6539144" y="6443040"/>
                </a:lnTo>
                <a:lnTo>
                  <a:pt x="6539144" y="6414269"/>
                </a:lnTo>
                <a:lnTo>
                  <a:pt x="6510649" y="6414269"/>
                </a:lnTo>
                <a:lnTo>
                  <a:pt x="6510649" y="6398624"/>
                </a:lnTo>
                <a:cubicBezTo>
                  <a:pt x="6510649" y="6388846"/>
                  <a:pt x="6517074" y="6382703"/>
                  <a:pt x="6527130" y="6382703"/>
                </a:cubicBezTo>
                <a:lnTo>
                  <a:pt x="6539144" y="6382703"/>
                </a:lnTo>
                <a:lnTo>
                  <a:pt x="6539144" y="6353368"/>
                </a:lnTo>
                <a:close/>
                <a:moveTo>
                  <a:pt x="5966368" y="6353368"/>
                </a:moveTo>
                <a:lnTo>
                  <a:pt x="5966368" y="6432708"/>
                </a:lnTo>
                <a:cubicBezTo>
                  <a:pt x="5955754" y="6417345"/>
                  <a:pt x="5941786" y="6410915"/>
                  <a:pt x="5923906" y="6410915"/>
                </a:cubicBezTo>
                <a:cubicBezTo>
                  <a:pt x="5885916" y="6410915"/>
                  <a:pt x="5860493" y="6440804"/>
                  <a:pt x="5860493" y="6481312"/>
                </a:cubicBezTo>
                <a:cubicBezTo>
                  <a:pt x="5860493" y="6526287"/>
                  <a:pt x="5889546" y="6552268"/>
                  <a:pt x="5923906" y="6552268"/>
                </a:cubicBezTo>
                <a:cubicBezTo>
                  <a:pt x="5944858" y="6552268"/>
                  <a:pt x="5956590" y="6543331"/>
                  <a:pt x="5966368" y="6529640"/>
                </a:cubicBezTo>
                <a:lnTo>
                  <a:pt x="5966091" y="6548915"/>
                </a:lnTo>
                <a:lnTo>
                  <a:pt x="6001292" y="6548915"/>
                </a:lnTo>
                <a:lnTo>
                  <a:pt x="6001292" y="6353368"/>
                </a:lnTo>
                <a:close/>
                <a:moveTo>
                  <a:pt x="0" y="0"/>
                </a:moveTo>
                <a:lnTo>
                  <a:pt x="8364538" y="0"/>
                </a:lnTo>
                <a:lnTo>
                  <a:pt x="8364538" y="6857998"/>
                </a:lnTo>
                <a:lnTo>
                  <a:pt x="0" y="6857998"/>
                </a:lnTo>
                <a:close/>
              </a:path>
            </a:pathLst>
          </a:custGeom>
          <a:solidFill>
            <a:schemeClr val="bg2"/>
          </a:solidFill>
        </p:spPr>
        <p:txBody>
          <a:bodyPr wrap="square">
            <a:noAutofit/>
          </a:bodyPr>
          <a:lstStyle>
            <a:lvl1pPr algn="ctr">
              <a:defRPr/>
            </a:lvl1pPr>
          </a:lstStyle>
          <a:p>
            <a:r>
              <a:rPr lang="en-GB"/>
              <a:t> </a:t>
            </a:r>
          </a:p>
        </p:txBody>
      </p:sp>
      <p:pic>
        <p:nvPicPr>
          <p:cNvPr id="12" name="Picture 11">
            <a:extLst>
              <a:ext uri="{FF2B5EF4-FFF2-40B4-BE49-F238E27FC236}">
                <a16:creationId xmlns:a16="http://schemas.microsoft.com/office/drawing/2014/main" id="{BC93268C-744D-4D20-1957-9CB4DA77FEFE}"/>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10" name="Text Placeholder 10">
            <a:extLst>
              <a:ext uri="{FF2B5EF4-FFF2-40B4-BE49-F238E27FC236}">
                <a16:creationId xmlns:a16="http://schemas.microsoft.com/office/drawing/2014/main" id="{08C496D1-9E48-1BDD-88FA-B60779E04E13}"/>
              </a:ext>
            </a:extLst>
          </p:cNvPr>
          <p:cNvSpPr>
            <a:spLocks noGrp="1"/>
          </p:cNvSpPr>
          <p:nvPr>
            <p:ph type="body" sz="quarter" idx="25" hasCustomPrompt="1"/>
          </p:nvPr>
        </p:nvSpPr>
        <p:spPr>
          <a:xfrm>
            <a:off x="302399" y="6093396"/>
            <a:ext cx="3528001" cy="116604"/>
          </a:xfrm>
          <a:prstGeom prst="rect">
            <a:avLst/>
          </a:prstGeom>
        </p:spPr>
        <p:txBody>
          <a:bodyPr lIns="0" tIns="0" rIns="0" bIns="0"/>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11" name="Text Placeholder 10">
            <a:extLst>
              <a:ext uri="{FF2B5EF4-FFF2-40B4-BE49-F238E27FC236}">
                <a16:creationId xmlns:a16="http://schemas.microsoft.com/office/drawing/2014/main" id="{710DD387-5C28-0876-21A6-9D2FFA07E51D}"/>
              </a:ext>
            </a:extLst>
          </p:cNvPr>
          <p:cNvSpPr>
            <a:spLocks noGrp="1"/>
          </p:cNvSpPr>
          <p:nvPr>
            <p:ph type="body" sz="quarter" idx="26" hasCustomPrompt="1"/>
          </p:nvPr>
        </p:nvSpPr>
        <p:spPr>
          <a:xfrm>
            <a:off x="302398" y="6214540"/>
            <a:ext cx="3528001" cy="121588"/>
          </a:xfrm>
          <a:prstGeom prst="rect">
            <a:avLst/>
          </a:prstGeom>
        </p:spPr>
        <p:txBody>
          <a:bodyPr lIns="0" tIns="0" rIns="0" bIns="0"/>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7" name="TextBox 6">
            <a:extLst>
              <a:ext uri="{FF2B5EF4-FFF2-40B4-BE49-F238E27FC236}">
                <a16:creationId xmlns:a16="http://schemas.microsoft.com/office/drawing/2014/main" id="{7AFF1241-4DE1-9B97-1D4D-FEB6ED984E10}"/>
              </a:ext>
            </a:extLst>
          </p:cNvPr>
          <p:cNvSpPr txBox="1"/>
          <p:nvPr userDrawn="1"/>
        </p:nvSpPr>
        <p:spPr>
          <a:xfrm>
            <a:off x="640800" y="6433200"/>
            <a:ext cx="4245429" cy="146194"/>
          </a:xfrm>
          <a:prstGeom prst="rect">
            <a:avLst/>
          </a:prstGeom>
          <a:noFill/>
        </p:spPr>
        <p:txBody>
          <a:bodyPr wrap="square" lIns="0" tIns="0" rIns="0" bIns="0" rtlCol="0" anchor="ctr" anchorCtr="0">
            <a:spAutoFit/>
          </a:bodyPr>
          <a:lstStyle/>
          <a:p>
            <a:r>
              <a:rPr lang="en-US" sz="950" b="1" spc="10"/>
              <a:t>Peptides</a:t>
            </a:r>
            <a:r>
              <a:rPr lang="en-US" sz="950" spc="-20">
                <a:solidFill>
                  <a:srgbClr val="B3978F"/>
                </a:solidFill>
              </a:rPr>
              <a:t> | </a:t>
            </a:r>
            <a:r>
              <a:rPr lang="en-US" sz="950" spc="10"/>
              <a:t>Pharma-inspired skincare</a:t>
            </a:r>
          </a:p>
        </p:txBody>
      </p:sp>
      <p:sp>
        <p:nvSpPr>
          <p:cNvPr id="15" name="Title 3">
            <a:extLst>
              <a:ext uri="{FF2B5EF4-FFF2-40B4-BE49-F238E27FC236}">
                <a16:creationId xmlns:a16="http://schemas.microsoft.com/office/drawing/2014/main" id="{AA53368B-D5D6-0FE4-BC18-31C572EAE3DA}"/>
              </a:ext>
            </a:extLst>
          </p:cNvPr>
          <p:cNvSpPr>
            <a:spLocks noGrp="1"/>
          </p:cNvSpPr>
          <p:nvPr>
            <p:ph type="title" hasCustomPrompt="1"/>
          </p:nvPr>
        </p:nvSpPr>
        <p:spPr>
          <a:xfrm>
            <a:off x="302402" y="302400"/>
            <a:ext cx="3083593" cy="303211"/>
          </a:xfrm>
          <a:prstGeom prst="rect">
            <a:avLst/>
          </a:prstGeom>
        </p:spPr>
        <p:txBody>
          <a:bodyPr lIns="0" tIns="0" rIns="0" bIns="0" anchor="t" anchorCtr="0"/>
          <a:lstStyle>
            <a:lvl1pPr>
              <a:defRPr sz="2500">
                <a:solidFill>
                  <a:srgbClr val="4D3C35"/>
                </a:solidFill>
              </a:defRPr>
            </a:lvl1pPr>
          </a:lstStyle>
          <a:p>
            <a:r>
              <a:rPr lang="en-US"/>
              <a:t>Slide title</a:t>
            </a:r>
            <a:endParaRPr lang="en-GB"/>
          </a:p>
        </p:txBody>
      </p:sp>
    </p:spTree>
    <p:extLst>
      <p:ext uri="{BB962C8B-B14F-4D97-AF65-F5344CB8AC3E}">
        <p14:creationId xmlns:p14="http://schemas.microsoft.com/office/powerpoint/2010/main" val="3057528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3_Quote 1">
    <p:bg>
      <p:bgPr>
        <a:solidFill>
          <a:schemeClr val="bg1"/>
        </a:solidFill>
        <a:effectLst/>
      </p:bgPr>
    </p:bg>
    <p:spTree>
      <p:nvGrpSpPr>
        <p:cNvPr id="1" name=""/>
        <p:cNvGrpSpPr/>
        <p:nvPr/>
      </p:nvGrpSpPr>
      <p:grpSpPr>
        <a:xfrm>
          <a:off x="0" y="0"/>
          <a:ext cx="0" cy="0"/>
          <a:chOff x="0" y="0"/>
          <a:chExt cx="0" cy="0"/>
        </a:xfrm>
      </p:grpSpPr>
      <p:sp>
        <p:nvSpPr>
          <p:cNvPr id="9" name="Picture Placeholder 29">
            <a:extLst>
              <a:ext uri="{FF2B5EF4-FFF2-40B4-BE49-F238E27FC236}">
                <a16:creationId xmlns:a16="http://schemas.microsoft.com/office/drawing/2014/main" id="{BC0F5492-99EE-7C9A-5553-B22D5DDF8A9C}"/>
              </a:ext>
            </a:extLst>
          </p:cNvPr>
          <p:cNvSpPr>
            <a:spLocks noGrp="1"/>
          </p:cNvSpPr>
          <p:nvPr>
            <p:ph type="pic" sz="quarter" idx="21" hasCustomPrompt="1"/>
          </p:nvPr>
        </p:nvSpPr>
        <p:spPr>
          <a:xfrm>
            <a:off x="4" y="2"/>
            <a:ext cx="12191997" cy="6857998"/>
          </a:xfrm>
          <a:custGeom>
            <a:avLst/>
            <a:gdLst>
              <a:gd name="connsiteX0" fmla="*/ 10218732 w 12191997"/>
              <a:gd name="connsiteY0" fmla="*/ 6463991 h 6857998"/>
              <a:gd name="connsiteX1" fmla="*/ 10218732 w 12191997"/>
              <a:gd name="connsiteY1" fmla="*/ 6493321 h 6857998"/>
              <a:gd name="connsiteX2" fmla="*/ 10280561 w 12191997"/>
              <a:gd name="connsiteY2" fmla="*/ 6493321 h 6857998"/>
              <a:gd name="connsiteX3" fmla="*/ 10280561 w 12191997"/>
              <a:gd name="connsiteY3" fmla="*/ 6463991 h 6857998"/>
              <a:gd name="connsiteX4" fmla="*/ 9758908 w 12191997"/>
              <a:gd name="connsiteY4" fmla="*/ 6441363 h 6857998"/>
              <a:gd name="connsiteX5" fmla="*/ 9794386 w 12191997"/>
              <a:gd name="connsiteY5" fmla="*/ 6481589 h 6857998"/>
              <a:gd name="connsiteX6" fmla="*/ 9758908 w 12191997"/>
              <a:gd name="connsiteY6" fmla="*/ 6521820 h 6857998"/>
              <a:gd name="connsiteX7" fmla="*/ 9723148 w 12191997"/>
              <a:gd name="connsiteY7" fmla="*/ 6481312 h 6857998"/>
              <a:gd name="connsiteX8" fmla="*/ 9758908 w 12191997"/>
              <a:gd name="connsiteY8" fmla="*/ 6441363 h 6857998"/>
              <a:gd name="connsiteX9" fmla="*/ 10848773 w 12191997"/>
              <a:gd name="connsiteY9" fmla="*/ 6439132 h 6857998"/>
              <a:gd name="connsiteX10" fmla="*/ 10880898 w 12191997"/>
              <a:gd name="connsiteY10" fmla="*/ 6468185 h 6857998"/>
              <a:gd name="connsiteX11" fmla="*/ 10813854 w 12191997"/>
              <a:gd name="connsiteY11" fmla="*/ 6468185 h 6857998"/>
              <a:gd name="connsiteX12" fmla="*/ 10848773 w 12191997"/>
              <a:gd name="connsiteY12" fmla="*/ 6439132 h 6857998"/>
              <a:gd name="connsiteX13" fmla="*/ 11084274 w 12191997"/>
              <a:gd name="connsiteY13" fmla="*/ 6414268 h 6857998"/>
              <a:gd name="connsiteX14" fmla="*/ 11084274 w 12191997"/>
              <a:gd name="connsiteY14" fmla="*/ 6548919 h 6857998"/>
              <a:gd name="connsiteX15" fmla="*/ 11118916 w 12191997"/>
              <a:gd name="connsiteY15" fmla="*/ 6548919 h 6857998"/>
              <a:gd name="connsiteX16" fmla="*/ 11118916 w 12191997"/>
              <a:gd name="connsiteY16" fmla="*/ 6414268 h 6857998"/>
              <a:gd name="connsiteX17" fmla="*/ 10445101 w 12191997"/>
              <a:gd name="connsiteY17" fmla="*/ 6414268 h 6857998"/>
              <a:gd name="connsiteX18" fmla="*/ 10445101 w 12191997"/>
              <a:gd name="connsiteY18" fmla="*/ 6548919 h 6857998"/>
              <a:gd name="connsiteX19" fmla="*/ 10479743 w 12191997"/>
              <a:gd name="connsiteY19" fmla="*/ 6548919 h 6857998"/>
              <a:gd name="connsiteX20" fmla="*/ 10479743 w 12191997"/>
              <a:gd name="connsiteY20" fmla="*/ 6488296 h 6857998"/>
              <a:gd name="connsiteX21" fmla="*/ 10515503 w 12191997"/>
              <a:gd name="connsiteY21" fmla="*/ 6446393 h 6857998"/>
              <a:gd name="connsiteX22" fmla="*/ 10528912 w 12191997"/>
              <a:gd name="connsiteY22" fmla="*/ 6446393 h 6857998"/>
              <a:gd name="connsiteX23" fmla="*/ 10528912 w 12191997"/>
              <a:gd name="connsiteY23" fmla="*/ 6414268 h 6857998"/>
              <a:gd name="connsiteX24" fmla="*/ 10511591 w 12191997"/>
              <a:gd name="connsiteY24" fmla="*/ 6414827 h 6857998"/>
              <a:gd name="connsiteX25" fmla="*/ 10478066 w 12191997"/>
              <a:gd name="connsiteY25" fmla="*/ 6439409 h 6857998"/>
              <a:gd name="connsiteX26" fmla="*/ 10478066 w 12191997"/>
              <a:gd name="connsiteY26" fmla="*/ 6414268 h 6857998"/>
              <a:gd name="connsiteX27" fmla="*/ 10384764 w 12191997"/>
              <a:gd name="connsiteY27" fmla="*/ 6414268 h 6857998"/>
              <a:gd name="connsiteX28" fmla="*/ 10384764 w 12191997"/>
              <a:gd name="connsiteY28" fmla="*/ 6548919 h 6857998"/>
              <a:gd name="connsiteX29" fmla="*/ 10419406 w 12191997"/>
              <a:gd name="connsiteY29" fmla="*/ 6548919 h 6857998"/>
              <a:gd name="connsiteX30" fmla="*/ 10419406 w 12191997"/>
              <a:gd name="connsiteY30" fmla="*/ 6414268 h 6857998"/>
              <a:gd name="connsiteX31" fmla="*/ 11208024 w 12191997"/>
              <a:gd name="connsiteY31" fmla="*/ 6410920 h 6857998"/>
              <a:gd name="connsiteX32" fmla="*/ 11137904 w 12191997"/>
              <a:gd name="connsiteY32" fmla="*/ 6481599 h 6857998"/>
              <a:gd name="connsiteX33" fmla="*/ 11208024 w 12191997"/>
              <a:gd name="connsiteY33" fmla="*/ 6552278 h 6857998"/>
              <a:gd name="connsiteX34" fmla="*/ 11274232 w 12191997"/>
              <a:gd name="connsiteY34" fmla="*/ 6501715 h 6857998"/>
              <a:gd name="connsiteX35" fmla="*/ 11237636 w 12191997"/>
              <a:gd name="connsiteY35" fmla="*/ 6501715 h 6857998"/>
              <a:gd name="connsiteX36" fmla="*/ 11207747 w 12191997"/>
              <a:gd name="connsiteY36" fmla="*/ 6522666 h 6857998"/>
              <a:gd name="connsiteX37" fmla="*/ 11173387 w 12191997"/>
              <a:gd name="connsiteY37" fmla="*/ 6481599 h 6857998"/>
              <a:gd name="connsiteX38" fmla="*/ 11207747 w 12191997"/>
              <a:gd name="connsiteY38" fmla="*/ 6440809 h 6857998"/>
              <a:gd name="connsiteX39" fmla="*/ 11237636 w 12191997"/>
              <a:gd name="connsiteY39" fmla="*/ 6461483 h 6857998"/>
              <a:gd name="connsiteX40" fmla="*/ 11274232 w 12191997"/>
              <a:gd name="connsiteY40" fmla="*/ 6461483 h 6857998"/>
              <a:gd name="connsiteX41" fmla="*/ 11208024 w 12191997"/>
              <a:gd name="connsiteY41" fmla="*/ 6410920 h 6857998"/>
              <a:gd name="connsiteX42" fmla="*/ 11010800 w 12191997"/>
              <a:gd name="connsiteY42" fmla="*/ 6410915 h 6857998"/>
              <a:gd name="connsiteX43" fmla="*/ 10967220 w 12191997"/>
              <a:gd name="connsiteY43" fmla="*/ 6436897 h 6857998"/>
              <a:gd name="connsiteX44" fmla="*/ 10967220 w 12191997"/>
              <a:gd name="connsiteY44" fmla="*/ 6414268 h 6857998"/>
              <a:gd name="connsiteX45" fmla="*/ 10934255 w 12191997"/>
              <a:gd name="connsiteY45" fmla="*/ 6414268 h 6857998"/>
              <a:gd name="connsiteX46" fmla="*/ 10934255 w 12191997"/>
              <a:gd name="connsiteY46" fmla="*/ 6548920 h 6857998"/>
              <a:gd name="connsiteX47" fmla="*/ 10969174 w 12191997"/>
              <a:gd name="connsiteY47" fmla="*/ 6548920 h 6857998"/>
              <a:gd name="connsiteX48" fmla="*/ 10969174 w 12191997"/>
              <a:gd name="connsiteY48" fmla="*/ 6479358 h 6857998"/>
              <a:gd name="connsiteX49" fmla="*/ 10999904 w 12191997"/>
              <a:gd name="connsiteY49" fmla="*/ 6440527 h 6857998"/>
              <a:gd name="connsiteX50" fmla="*/ 11026163 w 12191997"/>
              <a:gd name="connsiteY50" fmla="*/ 6476005 h 6857998"/>
              <a:gd name="connsiteX51" fmla="*/ 11026163 w 12191997"/>
              <a:gd name="connsiteY51" fmla="*/ 6548920 h 6857998"/>
              <a:gd name="connsiteX52" fmla="*/ 11061082 w 12191997"/>
              <a:gd name="connsiteY52" fmla="*/ 6548920 h 6857998"/>
              <a:gd name="connsiteX53" fmla="*/ 11061082 w 12191997"/>
              <a:gd name="connsiteY53" fmla="*/ 6472933 h 6857998"/>
              <a:gd name="connsiteX54" fmla="*/ 11010800 w 12191997"/>
              <a:gd name="connsiteY54" fmla="*/ 6410915 h 6857998"/>
              <a:gd name="connsiteX55" fmla="*/ 10848773 w 12191997"/>
              <a:gd name="connsiteY55" fmla="*/ 6410915 h 6857998"/>
              <a:gd name="connsiteX56" fmla="*/ 10778653 w 12191997"/>
              <a:gd name="connsiteY56" fmla="*/ 6482712 h 6857998"/>
              <a:gd name="connsiteX57" fmla="*/ 10848491 w 12191997"/>
              <a:gd name="connsiteY57" fmla="*/ 6552273 h 6857998"/>
              <a:gd name="connsiteX58" fmla="*/ 10912186 w 12191997"/>
              <a:gd name="connsiteY58" fmla="*/ 6506458 h 6857998"/>
              <a:gd name="connsiteX59" fmla="*/ 10876985 w 12191997"/>
              <a:gd name="connsiteY59" fmla="*/ 6506458 h 6857998"/>
              <a:gd name="connsiteX60" fmla="*/ 10848209 w 12191997"/>
              <a:gd name="connsiteY60" fmla="*/ 6523779 h 6857998"/>
              <a:gd name="connsiteX61" fmla="*/ 10813290 w 12191997"/>
              <a:gd name="connsiteY61" fmla="*/ 6489977 h 6857998"/>
              <a:gd name="connsiteX62" fmla="*/ 10914699 w 12191997"/>
              <a:gd name="connsiteY62" fmla="*/ 6489977 h 6857998"/>
              <a:gd name="connsiteX63" fmla="*/ 10916094 w 12191997"/>
              <a:gd name="connsiteY63" fmla="*/ 6476846 h 6857998"/>
              <a:gd name="connsiteX64" fmla="*/ 10848773 w 12191997"/>
              <a:gd name="connsiteY64" fmla="*/ 6410915 h 6857998"/>
              <a:gd name="connsiteX65" fmla="*/ 10619424 w 12191997"/>
              <a:gd name="connsiteY65" fmla="*/ 6410915 h 6857998"/>
              <a:gd name="connsiteX66" fmla="*/ 10576680 w 12191997"/>
              <a:gd name="connsiteY66" fmla="*/ 6432425 h 6857998"/>
              <a:gd name="connsiteX67" fmla="*/ 10576680 w 12191997"/>
              <a:gd name="connsiteY67" fmla="*/ 6414268 h 6857998"/>
              <a:gd name="connsiteX68" fmla="*/ 10543715 w 12191997"/>
              <a:gd name="connsiteY68" fmla="*/ 6414268 h 6857998"/>
              <a:gd name="connsiteX69" fmla="*/ 10543715 w 12191997"/>
              <a:gd name="connsiteY69" fmla="*/ 6548920 h 6857998"/>
              <a:gd name="connsiteX70" fmla="*/ 10578634 w 12191997"/>
              <a:gd name="connsiteY70" fmla="*/ 6548920 h 6857998"/>
              <a:gd name="connsiteX71" fmla="*/ 10578634 w 12191997"/>
              <a:gd name="connsiteY71" fmla="*/ 6479358 h 6857998"/>
              <a:gd name="connsiteX72" fmla="*/ 10609641 w 12191997"/>
              <a:gd name="connsiteY72" fmla="*/ 6440527 h 6857998"/>
              <a:gd name="connsiteX73" fmla="*/ 10634223 w 12191997"/>
              <a:gd name="connsiteY73" fmla="*/ 6476005 h 6857998"/>
              <a:gd name="connsiteX74" fmla="*/ 10634223 w 12191997"/>
              <a:gd name="connsiteY74" fmla="*/ 6548920 h 6857998"/>
              <a:gd name="connsiteX75" fmla="*/ 10669142 w 12191997"/>
              <a:gd name="connsiteY75" fmla="*/ 6548920 h 6857998"/>
              <a:gd name="connsiteX76" fmla="*/ 10669142 w 12191997"/>
              <a:gd name="connsiteY76" fmla="*/ 6479358 h 6857998"/>
              <a:gd name="connsiteX77" fmla="*/ 10700431 w 12191997"/>
              <a:gd name="connsiteY77" fmla="*/ 6440527 h 6857998"/>
              <a:gd name="connsiteX78" fmla="*/ 10724735 w 12191997"/>
              <a:gd name="connsiteY78" fmla="*/ 6476005 h 6857998"/>
              <a:gd name="connsiteX79" fmla="*/ 10724735 w 12191997"/>
              <a:gd name="connsiteY79" fmla="*/ 6548920 h 6857998"/>
              <a:gd name="connsiteX80" fmla="*/ 10759654 w 12191997"/>
              <a:gd name="connsiteY80" fmla="*/ 6548920 h 6857998"/>
              <a:gd name="connsiteX81" fmla="*/ 10759654 w 12191997"/>
              <a:gd name="connsiteY81" fmla="*/ 6472933 h 6857998"/>
              <a:gd name="connsiteX82" fmla="*/ 10707701 w 12191997"/>
              <a:gd name="connsiteY82" fmla="*/ 6410915 h 6857998"/>
              <a:gd name="connsiteX83" fmla="*/ 10661327 w 12191997"/>
              <a:gd name="connsiteY83" fmla="*/ 6435220 h 6857998"/>
              <a:gd name="connsiteX84" fmla="*/ 10619424 w 12191997"/>
              <a:gd name="connsiteY84" fmla="*/ 6410915 h 6857998"/>
              <a:gd name="connsiteX85" fmla="*/ 10056423 w 12191997"/>
              <a:gd name="connsiteY85" fmla="*/ 6410915 h 6857998"/>
              <a:gd name="connsiteX86" fmla="*/ 10013679 w 12191997"/>
              <a:gd name="connsiteY86" fmla="*/ 6432425 h 6857998"/>
              <a:gd name="connsiteX87" fmla="*/ 10013679 w 12191997"/>
              <a:gd name="connsiteY87" fmla="*/ 6414268 h 6857998"/>
              <a:gd name="connsiteX88" fmla="*/ 9980714 w 12191997"/>
              <a:gd name="connsiteY88" fmla="*/ 6414268 h 6857998"/>
              <a:gd name="connsiteX89" fmla="*/ 9980714 w 12191997"/>
              <a:gd name="connsiteY89" fmla="*/ 6548920 h 6857998"/>
              <a:gd name="connsiteX90" fmla="*/ 10015633 w 12191997"/>
              <a:gd name="connsiteY90" fmla="*/ 6548920 h 6857998"/>
              <a:gd name="connsiteX91" fmla="*/ 10015633 w 12191997"/>
              <a:gd name="connsiteY91" fmla="*/ 6479358 h 6857998"/>
              <a:gd name="connsiteX92" fmla="*/ 10046640 w 12191997"/>
              <a:gd name="connsiteY92" fmla="*/ 6440527 h 6857998"/>
              <a:gd name="connsiteX93" fmla="*/ 10071222 w 12191997"/>
              <a:gd name="connsiteY93" fmla="*/ 6476005 h 6857998"/>
              <a:gd name="connsiteX94" fmla="*/ 10071222 w 12191997"/>
              <a:gd name="connsiteY94" fmla="*/ 6548920 h 6857998"/>
              <a:gd name="connsiteX95" fmla="*/ 10106141 w 12191997"/>
              <a:gd name="connsiteY95" fmla="*/ 6548920 h 6857998"/>
              <a:gd name="connsiteX96" fmla="*/ 10106141 w 12191997"/>
              <a:gd name="connsiteY96" fmla="*/ 6479358 h 6857998"/>
              <a:gd name="connsiteX97" fmla="*/ 10137430 w 12191997"/>
              <a:gd name="connsiteY97" fmla="*/ 6440527 h 6857998"/>
              <a:gd name="connsiteX98" fmla="*/ 10161734 w 12191997"/>
              <a:gd name="connsiteY98" fmla="*/ 6476005 h 6857998"/>
              <a:gd name="connsiteX99" fmla="*/ 10161734 w 12191997"/>
              <a:gd name="connsiteY99" fmla="*/ 6548920 h 6857998"/>
              <a:gd name="connsiteX100" fmla="*/ 10196654 w 12191997"/>
              <a:gd name="connsiteY100" fmla="*/ 6548920 h 6857998"/>
              <a:gd name="connsiteX101" fmla="*/ 10196654 w 12191997"/>
              <a:gd name="connsiteY101" fmla="*/ 6472933 h 6857998"/>
              <a:gd name="connsiteX102" fmla="*/ 10144700 w 12191997"/>
              <a:gd name="connsiteY102" fmla="*/ 6410915 h 6857998"/>
              <a:gd name="connsiteX103" fmla="*/ 10098326 w 12191997"/>
              <a:gd name="connsiteY103" fmla="*/ 6435220 h 6857998"/>
              <a:gd name="connsiteX104" fmla="*/ 10056423 w 12191997"/>
              <a:gd name="connsiteY104" fmla="*/ 6410915 h 6857998"/>
              <a:gd name="connsiteX105" fmla="*/ 9903060 w 12191997"/>
              <a:gd name="connsiteY105" fmla="*/ 6410915 h 6857998"/>
              <a:gd name="connsiteX106" fmla="*/ 9849984 w 12191997"/>
              <a:gd name="connsiteY106" fmla="*/ 6453377 h 6857998"/>
              <a:gd name="connsiteX107" fmla="*/ 9866746 w 12191997"/>
              <a:gd name="connsiteY107" fmla="*/ 6480476 h 6857998"/>
              <a:gd name="connsiteX108" fmla="*/ 9900830 w 12191997"/>
              <a:gd name="connsiteY108" fmla="*/ 6492490 h 6857998"/>
              <a:gd name="connsiteX109" fmla="*/ 9927088 w 12191997"/>
              <a:gd name="connsiteY109" fmla="*/ 6510370 h 6857998"/>
              <a:gd name="connsiteX110" fmla="*/ 9906414 w 12191997"/>
              <a:gd name="connsiteY110" fmla="*/ 6525178 h 6857998"/>
              <a:gd name="connsiteX111" fmla="*/ 9880155 w 12191997"/>
              <a:gd name="connsiteY111" fmla="*/ 6506181 h 6857998"/>
              <a:gd name="connsiteX112" fmla="*/ 9845236 w 12191997"/>
              <a:gd name="connsiteY112" fmla="*/ 6506181 h 6857998"/>
              <a:gd name="connsiteX113" fmla="*/ 9906973 w 12191997"/>
              <a:gd name="connsiteY113" fmla="*/ 6552273 h 6857998"/>
              <a:gd name="connsiteX114" fmla="*/ 9961725 w 12191997"/>
              <a:gd name="connsiteY114" fmla="*/ 6508416 h 6857998"/>
              <a:gd name="connsiteX115" fmla="*/ 9936021 w 12191997"/>
              <a:gd name="connsiteY115" fmla="*/ 6474328 h 6857998"/>
              <a:gd name="connsiteX116" fmla="*/ 9911157 w 12191997"/>
              <a:gd name="connsiteY116" fmla="*/ 6467067 h 6857998"/>
              <a:gd name="connsiteX117" fmla="*/ 9883781 w 12191997"/>
              <a:gd name="connsiteY117" fmla="*/ 6451146 h 6857998"/>
              <a:gd name="connsiteX118" fmla="*/ 9902778 w 12191997"/>
              <a:gd name="connsiteY118" fmla="*/ 6438014 h 6857998"/>
              <a:gd name="connsiteX119" fmla="*/ 9924012 w 12191997"/>
              <a:gd name="connsiteY119" fmla="*/ 6452541 h 6857998"/>
              <a:gd name="connsiteX120" fmla="*/ 9956695 w 12191997"/>
              <a:gd name="connsiteY120" fmla="*/ 6452541 h 6857998"/>
              <a:gd name="connsiteX121" fmla="*/ 9903060 w 12191997"/>
              <a:gd name="connsiteY121" fmla="*/ 6410915 h 6857998"/>
              <a:gd name="connsiteX122" fmla="*/ 11577544 w 12191997"/>
              <a:gd name="connsiteY122" fmla="*/ 6410876 h 6857998"/>
              <a:gd name="connsiteX123" fmla="*/ 11506671 w 12191997"/>
              <a:gd name="connsiteY123" fmla="*/ 6481749 h 6857998"/>
              <a:gd name="connsiteX124" fmla="*/ 11577544 w 12191997"/>
              <a:gd name="connsiteY124" fmla="*/ 6552628 h 6857998"/>
              <a:gd name="connsiteX125" fmla="*/ 11629614 w 12191997"/>
              <a:gd name="connsiteY125" fmla="*/ 6529718 h 6857998"/>
              <a:gd name="connsiteX126" fmla="*/ 11681685 w 12191997"/>
              <a:gd name="connsiteY126" fmla="*/ 6552628 h 6857998"/>
              <a:gd name="connsiteX127" fmla="*/ 11751751 w 12191997"/>
              <a:gd name="connsiteY127" fmla="*/ 6491912 h 6857998"/>
              <a:gd name="connsiteX128" fmla="*/ 11821818 w 12191997"/>
              <a:gd name="connsiteY128" fmla="*/ 6552628 h 6857998"/>
              <a:gd name="connsiteX129" fmla="*/ 11892691 w 12191997"/>
              <a:gd name="connsiteY129" fmla="*/ 6481754 h 6857998"/>
              <a:gd name="connsiteX130" fmla="*/ 11821818 w 12191997"/>
              <a:gd name="connsiteY130" fmla="*/ 6410876 h 6857998"/>
              <a:gd name="connsiteX131" fmla="*/ 11751751 w 12191997"/>
              <a:gd name="connsiteY131" fmla="*/ 6471592 h 6857998"/>
              <a:gd name="connsiteX132" fmla="*/ 11681685 w 12191997"/>
              <a:gd name="connsiteY132" fmla="*/ 6410876 h 6857998"/>
              <a:gd name="connsiteX133" fmla="*/ 11629614 w 12191997"/>
              <a:gd name="connsiteY133" fmla="*/ 6433786 h 6857998"/>
              <a:gd name="connsiteX134" fmla="*/ 11577544 w 12191997"/>
              <a:gd name="connsiteY134" fmla="*/ 6410876 h 6857998"/>
              <a:gd name="connsiteX135" fmla="*/ 11292675 w 12191997"/>
              <a:gd name="connsiteY135" fmla="*/ 6353368 h 6857998"/>
              <a:gd name="connsiteX136" fmla="*/ 11292675 w 12191997"/>
              <a:gd name="connsiteY136" fmla="*/ 6548920 h 6857998"/>
              <a:gd name="connsiteX137" fmla="*/ 11327594 w 12191997"/>
              <a:gd name="connsiteY137" fmla="*/ 6548920 h 6857998"/>
              <a:gd name="connsiteX138" fmla="*/ 11327594 w 12191997"/>
              <a:gd name="connsiteY138" fmla="*/ 6479359 h 6857998"/>
              <a:gd name="connsiteX139" fmla="*/ 11358601 w 12191997"/>
              <a:gd name="connsiteY139" fmla="*/ 6440527 h 6857998"/>
              <a:gd name="connsiteX140" fmla="*/ 11384583 w 12191997"/>
              <a:gd name="connsiteY140" fmla="*/ 6476005 h 6857998"/>
              <a:gd name="connsiteX141" fmla="*/ 11384583 w 12191997"/>
              <a:gd name="connsiteY141" fmla="*/ 6548920 h 6857998"/>
              <a:gd name="connsiteX142" fmla="*/ 11419225 w 12191997"/>
              <a:gd name="connsiteY142" fmla="*/ 6548920 h 6857998"/>
              <a:gd name="connsiteX143" fmla="*/ 11419225 w 12191997"/>
              <a:gd name="connsiteY143" fmla="*/ 6472934 h 6857998"/>
              <a:gd name="connsiteX144" fmla="*/ 11369497 w 12191997"/>
              <a:gd name="connsiteY144" fmla="*/ 6410915 h 6857998"/>
              <a:gd name="connsiteX145" fmla="*/ 11327594 w 12191997"/>
              <a:gd name="connsiteY145" fmla="*/ 6434938 h 6857998"/>
              <a:gd name="connsiteX146" fmla="*/ 11327594 w 12191997"/>
              <a:gd name="connsiteY146" fmla="*/ 6353368 h 6857998"/>
              <a:gd name="connsiteX147" fmla="*/ 11101594 w 12191997"/>
              <a:gd name="connsiteY147" fmla="*/ 6353368 h 6857998"/>
              <a:gd name="connsiteX148" fmla="*/ 11080084 w 12191997"/>
              <a:gd name="connsiteY148" fmla="*/ 6373202 h 6857998"/>
              <a:gd name="connsiteX149" fmla="*/ 11101594 w 12191997"/>
              <a:gd name="connsiteY149" fmla="*/ 6393317 h 6857998"/>
              <a:gd name="connsiteX150" fmla="*/ 11123387 w 12191997"/>
              <a:gd name="connsiteY150" fmla="*/ 6373202 h 6857998"/>
              <a:gd name="connsiteX151" fmla="*/ 11101594 w 12191997"/>
              <a:gd name="connsiteY151" fmla="*/ 6353368 h 6857998"/>
              <a:gd name="connsiteX152" fmla="*/ 10401803 w 12191997"/>
              <a:gd name="connsiteY152" fmla="*/ 6353368 h 6857998"/>
              <a:gd name="connsiteX153" fmla="*/ 10380293 w 12191997"/>
              <a:gd name="connsiteY153" fmla="*/ 6373202 h 6857998"/>
              <a:gd name="connsiteX154" fmla="*/ 10401803 w 12191997"/>
              <a:gd name="connsiteY154" fmla="*/ 6393317 h 6857998"/>
              <a:gd name="connsiteX155" fmla="*/ 10423596 w 12191997"/>
              <a:gd name="connsiteY155" fmla="*/ 6373202 h 6857998"/>
              <a:gd name="connsiteX156" fmla="*/ 10401803 w 12191997"/>
              <a:gd name="connsiteY156" fmla="*/ 6353368 h 6857998"/>
              <a:gd name="connsiteX157" fmla="*/ 10349005 w 12191997"/>
              <a:gd name="connsiteY157" fmla="*/ 6353368 h 6857998"/>
              <a:gd name="connsiteX158" fmla="*/ 10303189 w 12191997"/>
              <a:gd name="connsiteY158" fmla="*/ 6398624 h 6857998"/>
              <a:gd name="connsiteX159" fmla="*/ 10303189 w 12191997"/>
              <a:gd name="connsiteY159" fmla="*/ 6414269 h 6857998"/>
              <a:gd name="connsiteX160" fmla="*/ 10281956 w 12191997"/>
              <a:gd name="connsiteY160" fmla="*/ 6414269 h 6857998"/>
              <a:gd name="connsiteX161" fmla="*/ 10281956 w 12191997"/>
              <a:gd name="connsiteY161" fmla="*/ 6443040 h 6857998"/>
              <a:gd name="connsiteX162" fmla="*/ 10303189 w 12191997"/>
              <a:gd name="connsiteY162" fmla="*/ 6443040 h 6857998"/>
              <a:gd name="connsiteX163" fmla="*/ 10303189 w 12191997"/>
              <a:gd name="connsiteY163" fmla="*/ 6548915 h 6857998"/>
              <a:gd name="connsiteX164" fmla="*/ 10338108 w 12191997"/>
              <a:gd name="connsiteY164" fmla="*/ 6548915 h 6857998"/>
              <a:gd name="connsiteX165" fmla="*/ 10338108 w 12191997"/>
              <a:gd name="connsiteY165" fmla="*/ 6443040 h 6857998"/>
              <a:gd name="connsiteX166" fmla="*/ 10366603 w 12191997"/>
              <a:gd name="connsiteY166" fmla="*/ 6443040 h 6857998"/>
              <a:gd name="connsiteX167" fmla="*/ 10366603 w 12191997"/>
              <a:gd name="connsiteY167" fmla="*/ 6414269 h 6857998"/>
              <a:gd name="connsiteX168" fmla="*/ 10338108 w 12191997"/>
              <a:gd name="connsiteY168" fmla="*/ 6414269 h 6857998"/>
              <a:gd name="connsiteX169" fmla="*/ 10338108 w 12191997"/>
              <a:gd name="connsiteY169" fmla="*/ 6398624 h 6857998"/>
              <a:gd name="connsiteX170" fmla="*/ 10354589 w 12191997"/>
              <a:gd name="connsiteY170" fmla="*/ 6382703 h 6857998"/>
              <a:gd name="connsiteX171" fmla="*/ 10366603 w 12191997"/>
              <a:gd name="connsiteY171" fmla="*/ 6382703 h 6857998"/>
              <a:gd name="connsiteX172" fmla="*/ 10366603 w 12191997"/>
              <a:gd name="connsiteY172" fmla="*/ 6353368 h 6857998"/>
              <a:gd name="connsiteX173" fmla="*/ 9793827 w 12191997"/>
              <a:gd name="connsiteY173" fmla="*/ 6353368 h 6857998"/>
              <a:gd name="connsiteX174" fmla="*/ 9793827 w 12191997"/>
              <a:gd name="connsiteY174" fmla="*/ 6432708 h 6857998"/>
              <a:gd name="connsiteX175" fmla="*/ 9751365 w 12191997"/>
              <a:gd name="connsiteY175" fmla="*/ 6410915 h 6857998"/>
              <a:gd name="connsiteX176" fmla="*/ 9687952 w 12191997"/>
              <a:gd name="connsiteY176" fmla="*/ 6481312 h 6857998"/>
              <a:gd name="connsiteX177" fmla="*/ 9751365 w 12191997"/>
              <a:gd name="connsiteY177" fmla="*/ 6552268 h 6857998"/>
              <a:gd name="connsiteX178" fmla="*/ 9793827 w 12191997"/>
              <a:gd name="connsiteY178" fmla="*/ 6529640 h 6857998"/>
              <a:gd name="connsiteX179" fmla="*/ 9793550 w 12191997"/>
              <a:gd name="connsiteY179" fmla="*/ 6548915 h 6857998"/>
              <a:gd name="connsiteX180" fmla="*/ 9828751 w 12191997"/>
              <a:gd name="connsiteY180" fmla="*/ 6548915 h 6857998"/>
              <a:gd name="connsiteX181" fmla="*/ 9828751 w 12191997"/>
              <a:gd name="connsiteY181" fmla="*/ 6353368 h 6857998"/>
              <a:gd name="connsiteX182" fmla="*/ 0 w 12191997"/>
              <a:gd name="connsiteY182" fmla="*/ 0 h 6857998"/>
              <a:gd name="connsiteX183" fmla="*/ 12191997 w 12191997"/>
              <a:gd name="connsiteY183" fmla="*/ 0 h 6857998"/>
              <a:gd name="connsiteX184" fmla="*/ 12191997 w 12191997"/>
              <a:gd name="connsiteY184" fmla="*/ 6857998 h 6857998"/>
              <a:gd name="connsiteX185" fmla="*/ 0 w 12191997"/>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12191997" h="6857998">
                <a:moveTo>
                  <a:pt x="10218732" y="6463991"/>
                </a:moveTo>
                <a:lnTo>
                  <a:pt x="10218732" y="6493321"/>
                </a:lnTo>
                <a:lnTo>
                  <a:pt x="10280561" y="6493321"/>
                </a:lnTo>
                <a:lnTo>
                  <a:pt x="10280561" y="6463991"/>
                </a:lnTo>
                <a:close/>
                <a:moveTo>
                  <a:pt x="9758908" y="6441363"/>
                </a:moveTo>
                <a:cubicBezTo>
                  <a:pt x="9781813" y="6441363"/>
                  <a:pt x="9794386" y="6458402"/>
                  <a:pt x="9794386" y="6481589"/>
                </a:cubicBezTo>
                <a:cubicBezTo>
                  <a:pt x="9794386" y="6503941"/>
                  <a:pt x="9782654" y="6521820"/>
                  <a:pt x="9758908" y="6521820"/>
                </a:cubicBezTo>
                <a:cubicBezTo>
                  <a:pt x="9736280" y="6521820"/>
                  <a:pt x="9723148" y="6504499"/>
                  <a:pt x="9723148" y="6481312"/>
                </a:cubicBezTo>
                <a:cubicBezTo>
                  <a:pt x="9723148" y="6458684"/>
                  <a:pt x="9736280" y="6441363"/>
                  <a:pt x="9758908" y="6441363"/>
                </a:cubicBezTo>
                <a:close/>
                <a:moveTo>
                  <a:pt x="10848773" y="6439132"/>
                </a:moveTo>
                <a:cubicBezTo>
                  <a:pt x="10864135" y="6439132"/>
                  <a:pt x="10879503" y="6448629"/>
                  <a:pt x="10880898" y="6468185"/>
                </a:cubicBezTo>
                <a:lnTo>
                  <a:pt x="10813854" y="6468185"/>
                </a:lnTo>
                <a:cubicBezTo>
                  <a:pt x="10817207" y="6447793"/>
                  <a:pt x="10833411" y="6439132"/>
                  <a:pt x="10848773" y="6439132"/>
                </a:cubicBezTo>
                <a:close/>
                <a:moveTo>
                  <a:pt x="11084274" y="6414268"/>
                </a:moveTo>
                <a:lnTo>
                  <a:pt x="11084274" y="6548919"/>
                </a:lnTo>
                <a:lnTo>
                  <a:pt x="11118916" y="6548919"/>
                </a:lnTo>
                <a:lnTo>
                  <a:pt x="11118916" y="6414268"/>
                </a:lnTo>
                <a:close/>
                <a:moveTo>
                  <a:pt x="10445101" y="6414268"/>
                </a:moveTo>
                <a:lnTo>
                  <a:pt x="10445101" y="6548919"/>
                </a:lnTo>
                <a:lnTo>
                  <a:pt x="10479743" y="6548919"/>
                </a:lnTo>
                <a:lnTo>
                  <a:pt x="10479743" y="6488296"/>
                </a:lnTo>
                <a:cubicBezTo>
                  <a:pt x="10479743" y="6462596"/>
                  <a:pt x="10493434" y="6446393"/>
                  <a:pt x="10515503" y="6446393"/>
                </a:cubicBezTo>
                <a:lnTo>
                  <a:pt x="10528912" y="6446393"/>
                </a:lnTo>
                <a:lnTo>
                  <a:pt x="10528912" y="6414268"/>
                </a:lnTo>
                <a:cubicBezTo>
                  <a:pt x="10523323" y="6414268"/>
                  <a:pt x="10515503" y="6414545"/>
                  <a:pt x="10511591" y="6414827"/>
                </a:cubicBezTo>
                <a:cubicBezTo>
                  <a:pt x="10497900" y="6415945"/>
                  <a:pt x="10486727" y="6424046"/>
                  <a:pt x="10478066" y="6439409"/>
                </a:cubicBezTo>
                <a:lnTo>
                  <a:pt x="10478066" y="6414268"/>
                </a:lnTo>
                <a:close/>
                <a:moveTo>
                  <a:pt x="10384764" y="6414268"/>
                </a:moveTo>
                <a:lnTo>
                  <a:pt x="10384764" y="6548919"/>
                </a:lnTo>
                <a:lnTo>
                  <a:pt x="10419406" y="6548919"/>
                </a:lnTo>
                <a:lnTo>
                  <a:pt x="10419406" y="6414268"/>
                </a:lnTo>
                <a:close/>
                <a:moveTo>
                  <a:pt x="11208024" y="6410920"/>
                </a:moveTo>
                <a:cubicBezTo>
                  <a:pt x="11165562" y="6410920"/>
                  <a:pt x="11137904" y="6442768"/>
                  <a:pt x="11137904" y="6481599"/>
                </a:cubicBezTo>
                <a:cubicBezTo>
                  <a:pt x="11137904" y="6520707"/>
                  <a:pt x="11165280" y="6552278"/>
                  <a:pt x="11208024" y="6552278"/>
                </a:cubicBezTo>
                <a:cubicBezTo>
                  <a:pt x="11245456" y="6552278"/>
                  <a:pt x="11268084" y="6530209"/>
                  <a:pt x="11274232" y="6501715"/>
                </a:cubicBezTo>
                <a:lnTo>
                  <a:pt x="11237636" y="6501715"/>
                </a:lnTo>
                <a:cubicBezTo>
                  <a:pt x="11233165" y="6516241"/>
                  <a:pt x="11221992" y="6522666"/>
                  <a:pt x="11207747" y="6522666"/>
                </a:cubicBezTo>
                <a:cubicBezTo>
                  <a:pt x="11187632" y="6522666"/>
                  <a:pt x="11173387" y="6505627"/>
                  <a:pt x="11173387" y="6481599"/>
                </a:cubicBezTo>
                <a:cubicBezTo>
                  <a:pt x="11173387" y="6458407"/>
                  <a:pt x="11186519" y="6440809"/>
                  <a:pt x="11207747" y="6440809"/>
                </a:cubicBezTo>
                <a:cubicBezTo>
                  <a:pt x="11222274" y="6440809"/>
                  <a:pt x="11233447" y="6447793"/>
                  <a:pt x="11237636" y="6461483"/>
                </a:cubicBezTo>
                <a:lnTo>
                  <a:pt x="11274232" y="6461483"/>
                </a:lnTo>
                <a:cubicBezTo>
                  <a:pt x="11266971" y="6427123"/>
                  <a:pt x="11239590" y="6410920"/>
                  <a:pt x="11208024" y="6410920"/>
                </a:cubicBezTo>
                <a:close/>
                <a:moveTo>
                  <a:pt x="11010800" y="6410915"/>
                </a:moveTo>
                <a:cubicBezTo>
                  <a:pt x="10992084" y="6410915"/>
                  <a:pt x="10975322" y="6420970"/>
                  <a:pt x="10967220" y="6436897"/>
                </a:cubicBezTo>
                <a:lnTo>
                  <a:pt x="10967220" y="6414268"/>
                </a:lnTo>
                <a:lnTo>
                  <a:pt x="10934255" y="6414268"/>
                </a:lnTo>
                <a:lnTo>
                  <a:pt x="10934255" y="6548920"/>
                </a:lnTo>
                <a:lnTo>
                  <a:pt x="10969174" y="6548920"/>
                </a:lnTo>
                <a:lnTo>
                  <a:pt x="10969174" y="6479358"/>
                </a:lnTo>
                <a:cubicBezTo>
                  <a:pt x="10969174" y="6455612"/>
                  <a:pt x="10980906" y="6440527"/>
                  <a:pt x="10999904" y="6440527"/>
                </a:cubicBezTo>
                <a:cubicBezTo>
                  <a:pt x="11016107" y="6440527"/>
                  <a:pt x="11026163" y="6454218"/>
                  <a:pt x="11026163" y="6476005"/>
                </a:cubicBezTo>
                <a:lnTo>
                  <a:pt x="11026163" y="6548920"/>
                </a:lnTo>
                <a:lnTo>
                  <a:pt x="11061082" y="6548920"/>
                </a:lnTo>
                <a:lnTo>
                  <a:pt x="11061082" y="6472933"/>
                </a:lnTo>
                <a:cubicBezTo>
                  <a:pt x="11061086" y="6440527"/>
                  <a:pt x="11050190" y="6410915"/>
                  <a:pt x="11010800" y="6410915"/>
                </a:cubicBezTo>
                <a:close/>
                <a:moveTo>
                  <a:pt x="10848773" y="6410915"/>
                </a:moveTo>
                <a:cubicBezTo>
                  <a:pt x="10803799" y="6410915"/>
                  <a:pt x="10778653" y="6443599"/>
                  <a:pt x="10778653" y="6482712"/>
                </a:cubicBezTo>
                <a:cubicBezTo>
                  <a:pt x="10778653" y="6522938"/>
                  <a:pt x="10806029" y="6552273"/>
                  <a:pt x="10848491" y="6552273"/>
                </a:cubicBezTo>
                <a:cubicBezTo>
                  <a:pt x="10874473" y="6552273"/>
                  <a:pt x="10901567" y="6539423"/>
                  <a:pt x="10912186" y="6506458"/>
                </a:cubicBezTo>
                <a:lnTo>
                  <a:pt x="10876985" y="6506458"/>
                </a:lnTo>
                <a:cubicBezTo>
                  <a:pt x="10871678" y="6517354"/>
                  <a:pt x="10861064" y="6523779"/>
                  <a:pt x="10848209" y="6523779"/>
                </a:cubicBezTo>
                <a:cubicBezTo>
                  <a:pt x="10831170" y="6523779"/>
                  <a:pt x="10814408" y="6512883"/>
                  <a:pt x="10813290" y="6489977"/>
                </a:cubicBezTo>
                <a:lnTo>
                  <a:pt x="10914699" y="6489977"/>
                </a:lnTo>
                <a:cubicBezTo>
                  <a:pt x="10915535" y="6486624"/>
                  <a:pt x="10916094" y="6479640"/>
                  <a:pt x="10916094" y="6476846"/>
                </a:cubicBezTo>
                <a:cubicBezTo>
                  <a:pt x="10916099" y="6438850"/>
                  <a:pt x="10887328" y="6410915"/>
                  <a:pt x="10848773" y="6410915"/>
                </a:cubicBezTo>
                <a:close/>
                <a:moveTo>
                  <a:pt x="10619424" y="6410915"/>
                </a:moveTo>
                <a:cubicBezTo>
                  <a:pt x="10602385" y="6410915"/>
                  <a:pt x="10585900" y="6419294"/>
                  <a:pt x="10576680" y="6432425"/>
                </a:cubicBezTo>
                <a:lnTo>
                  <a:pt x="10576680" y="6414268"/>
                </a:lnTo>
                <a:lnTo>
                  <a:pt x="10543715" y="6414268"/>
                </a:lnTo>
                <a:lnTo>
                  <a:pt x="10543715" y="6548920"/>
                </a:lnTo>
                <a:lnTo>
                  <a:pt x="10578634" y="6548920"/>
                </a:lnTo>
                <a:lnTo>
                  <a:pt x="10578634" y="6479358"/>
                </a:lnTo>
                <a:cubicBezTo>
                  <a:pt x="10578634" y="6455612"/>
                  <a:pt x="10590648" y="6440527"/>
                  <a:pt x="10609641" y="6440527"/>
                </a:cubicBezTo>
                <a:cubicBezTo>
                  <a:pt x="10624726" y="6440527"/>
                  <a:pt x="10634223" y="6454218"/>
                  <a:pt x="10634223" y="6476005"/>
                </a:cubicBezTo>
                <a:lnTo>
                  <a:pt x="10634223" y="6548920"/>
                </a:lnTo>
                <a:lnTo>
                  <a:pt x="10669142" y="6548920"/>
                </a:lnTo>
                <a:lnTo>
                  <a:pt x="10669142" y="6479358"/>
                </a:lnTo>
                <a:cubicBezTo>
                  <a:pt x="10669142" y="6455612"/>
                  <a:pt x="10681156" y="6440527"/>
                  <a:pt x="10700431" y="6440527"/>
                </a:cubicBezTo>
                <a:cubicBezTo>
                  <a:pt x="10715234" y="6440527"/>
                  <a:pt x="10724735" y="6454218"/>
                  <a:pt x="10724735" y="6476005"/>
                </a:cubicBezTo>
                <a:lnTo>
                  <a:pt x="10724735" y="6548920"/>
                </a:lnTo>
                <a:lnTo>
                  <a:pt x="10759654" y="6548920"/>
                </a:lnTo>
                <a:lnTo>
                  <a:pt x="10759654" y="6472933"/>
                </a:lnTo>
                <a:cubicBezTo>
                  <a:pt x="10759659" y="6434938"/>
                  <a:pt x="10739544" y="6410915"/>
                  <a:pt x="10707701" y="6410915"/>
                </a:cubicBezTo>
                <a:cubicBezTo>
                  <a:pt x="10688426" y="6410915"/>
                  <a:pt x="10670546" y="6420411"/>
                  <a:pt x="10661327" y="6435220"/>
                </a:cubicBezTo>
                <a:cubicBezTo>
                  <a:pt x="10652948" y="6420416"/>
                  <a:pt x="10636745" y="6410915"/>
                  <a:pt x="10619424" y="6410915"/>
                </a:cubicBezTo>
                <a:close/>
                <a:moveTo>
                  <a:pt x="10056423" y="6410915"/>
                </a:moveTo>
                <a:cubicBezTo>
                  <a:pt x="10039384" y="6410915"/>
                  <a:pt x="10022899" y="6419294"/>
                  <a:pt x="10013679" y="6432425"/>
                </a:cubicBezTo>
                <a:lnTo>
                  <a:pt x="10013679" y="6414268"/>
                </a:lnTo>
                <a:lnTo>
                  <a:pt x="9980714" y="6414268"/>
                </a:lnTo>
                <a:lnTo>
                  <a:pt x="9980714" y="6548920"/>
                </a:lnTo>
                <a:lnTo>
                  <a:pt x="10015633" y="6548920"/>
                </a:lnTo>
                <a:lnTo>
                  <a:pt x="10015633" y="6479358"/>
                </a:lnTo>
                <a:cubicBezTo>
                  <a:pt x="10015633" y="6455612"/>
                  <a:pt x="10027647" y="6440527"/>
                  <a:pt x="10046640" y="6440527"/>
                </a:cubicBezTo>
                <a:cubicBezTo>
                  <a:pt x="10061725" y="6440527"/>
                  <a:pt x="10071222" y="6454218"/>
                  <a:pt x="10071222" y="6476005"/>
                </a:cubicBezTo>
                <a:lnTo>
                  <a:pt x="10071222" y="6548920"/>
                </a:lnTo>
                <a:lnTo>
                  <a:pt x="10106141" y="6548920"/>
                </a:lnTo>
                <a:lnTo>
                  <a:pt x="10106141" y="6479358"/>
                </a:lnTo>
                <a:cubicBezTo>
                  <a:pt x="10106141" y="6455612"/>
                  <a:pt x="10118155" y="6440527"/>
                  <a:pt x="10137430" y="6440527"/>
                </a:cubicBezTo>
                <a:cubicBezTo>
                  <a:pt x="10152238" y="6440527"/>
                  <a:pt x="10161734" y="6454218"/>
                  <a:pt x="10161734" y="6476005"/>
                </a:cubicBezTo>
                <a:lnTo>
                  <a:pt x="10161734" y="6548920"/>
                </a:lnTo>
                <a:lnTo>
                  <a:pt x="10196654" y="6548920"/>
                </a:lnTo>
                <a:lnTo>
                  <a:pt x="10196654" y="6472933"/>
                </a:lnTo>
                <a:cubicBezTo>
                  <a:pt x="10196663" y="6434938"/>
                  <a:pt x="10176548" y="6410915"/>
                  <a:pt x="10144700" y="6410915"/>
                </a:cubicBezTo>
                <a:cubicBezTo>
                  <a:pt x="10125425" y="6410915"/>
                  <a:pt x="10107545" y="6420411"/>
                  <a:pt x="10098326" y="6435220"/>
                </a:cubicBezTo>
                <a:cubicBezTo>
                  <a:pt x="10089947" y="6420416"/>
                  <a:pt x="10073744" y="6410915"/>
                  <a:pt x="10056423" y="6410915"/>
                </a:cubicBezTo>
                <a:close/>
                <a:moveTo>
                  <a:pt x="9903060" y="6410915"/>
                </a:moveTo>
                <a:cubicBezTo>
                  <a:pt x="9870377" y="6410915"/>
                  <a:pt x="9849984" y="6427395"/>
                  <a:pt x="9849984" y="6453377"/>
                </a:cubicBezTo>
                <a:cubicBezTo>
                  <a:pt x="9849984" y="6465950"/>
                  <a:pt x="9856691" y="6474887"/>
                  <a:pt x="9866746" y="6480476"/>
                </a:cubicBezTo>
                <a:cubicBezTo>
                  <a:pt x="9878201" y="6486901"/>
                  <a:pt x="9891328" y="6490254"/>
                  <a:pt x="9900830" y="6492490"/>
                </a:cubicBezTo>
                <a:cubicBezTo>
                  <a:pt x="9924853" y="6498079"/>
                  <a:pt x="9927088" y="6503386"/>
                  <a:pt x="9927088" y="6510370"/>
                </a:cubicBezTo>
                <a:cubicBezTo>
                  <a:pt x="9927088" y="6519589"/>
                  <a:pt x="9918987" y="6525178"/>
                  <a:pt x="9906414" y="6525178"/>
                </a:cubicBezTo>
                <a:cubicBezTo>
                  <a:pt x="9892446" y="6525178"/>
                  <a:pt x="9882391" y="6517913"/>
                  <a:pt x="9880155" y="6506181"/>
                </a:cubicBezTo>
                <a:lnTo>
                  <a:pt x="9845236" y="6506181"/>
                </a:lnTo>
                <a:cubicBezTo>
                  <a:pt x="9848589" y="6534398"/>
                  <a:pt x="9872335" y="6552273"/>
                  <a:pt x="9906973" y="6552273"/>
                </a:cubicBezTo>
                <a:cubicBezTo>
                  <a:pt x="9940497" y="6552273"/>
                  <a:pt x="9961725" y="6535234"/>
                  <a:pt x="9961725" y="6508416"/>
                </a:cubicBezTo>
                <a:cubicBezTo>
                  <a:pt x="9961720" y="6490813"/>
                  <a:pt x="9952224" y="6479635"/>
                  <a:pt x="9936021" y="6474328"/>
                </a:cubicBezTo>
                <a:cubicBezTo>
                  <a:pt x="9927919" y="6471534"/>
                  <a:pt x="9920658" y="6469298"/>
                  <a:pt x="9911157" y="6467067"/>
                </a:cubicBezTo>
                <a:cubicBezTo>
                  <a:pt x="9901661" y="6464832"/>
                  <a:pt x="9883781" y="6462878"/>
                  <a:pt x="9883781" y="6451146"/>
                </a:cubicBezTo>
                <a:cubicBezTo>
                  <a:pt x="9883781" y="6443044"/>
                  <a:pt x="9891042" y="6438014"/>
                  <a:pt x="9902778" y="6438014"/>
                </a:cubicBezTo>
                <a:cubicBezTo>
                  <a:pt x="9914233" y="6438014"/>
                  <a:pt x="9922335" y="6443603"/>
                  <a:pt x="9924012" y="6452541"/>
                </a:cubicBezTo>
                <a:lnTo>
                  <a:pt x="9956695" y="6452541"/>
                </a:lnTo>
                <a:cubicBezTo>
                  <a:pt x="9953342" y="6426841"/>
                  <a:pt x="9932672" y="6410915"/>
                  <a:pt x="9903060" y="6410915"/>
                </a:cubicBezTo>
                <a:close/>
                <a:moveTo>
                  <a:pt x="11577544" y="6410876"/>
                </a:moveTo>
                <a:cubicBezTo>
                  <a:pt x="11538402" y="6410876"/>
                  <a:pt x="11506671" y="6442607"/>
                  <a:pt x="11506671" y="6481749"/>
                </a:cubicBezTo>
                <a:cubicBezTo>
                  <a:pt x="11506671" y="6520892"/>
                  <a:pt x="11538397" y="6552628"/>
                  <a:pt x="11577544" y="6552628"/>
                </a:cubicBezTo>
                <a:cubicBezTo>
                  <a:pt x="11598161" y="6552628"/>
                  <a:pt x="11616667" y="6543768"/>
                  <a:pt x="11629614" y="6529718"/>
                </a:cubicBezTo>
                <a:cubicBezTo>
                  <a:pt x="11642566" y="6543773"/>
                  <a:pt x="11661068" y="6552628"/>
                  <a:pt x="11681685" y="6552628"/>
                </a:cubicBezTo>
                <a:cubicBezTo>
                  <a:pt x="11717367" y="6552628"/>
                  <a:pt x="11746809" y="6526228"/>
                  <a:pt x="11751751" y="6491912"/>
                </a:cubicBezTo>
                <a:cubicBezTo>
                  <a:pt x="11756689" y="6526228"/>
                  <a:pt x="11786131" y="6552628"/>
                  <a:pt x="11821818" y="6552628"/>
                </a:cubicBezTo>
                <a:cubicBezTo>
                  <a:pt x="11860960" y="6552628"/>
                  <a:pt x="11892691" y="6520897"/>
                  <a:pt x="11892691" y="6481754"/>
                </a:cubicBezTo>
                <a:cubicBezTo>
                  <a:pt x="11892691" y="6442612"/>
                  <a:pt x="11860960" y="6410876"/>
                  <a:pt x="11821818" y="6410876"/>
                </a:cubicBezTo>
                <a:cubicBezTo>
                  <a:pt x="11786131" y="6410876"/>
                  <a:pt x="11756689" y="6437276"/>
                  <a:pt x="11751751" y="6471592"/>
                </a:cubicBezTo>
                <a:cubicBezTo>
                  <a:pt x="11746813" y="6437276"/>
                  <a:pt x="11717371" y="6410876"/>
                  <a:pt x="11681685" y="6410876"/>
                </a:cubicBezTo>
                <a:cubicBezTo>
                  <a:pt x="11661068" y="6410876"/>
                  <a:pt x="11642562" y="6419736"/>
                  <a:pt x="11629614" y="6433786"/>
                </a:cubicBezTo>
                <a:cubicBezTo>
                  <a:pt x="11616663" y="6419731"/>
                  <a:pt x="11598161" y="6410876"/>
                  <a:pt x="11577544" y="6410876"/>
                </a:cubicBezTo>
                <a:close/>
                <a:moveTo>
                  <a:pt x="11292675" y="6353368"/>
                </a:moveTo>
                <a:lnTo>
                  <a:pt x="11292675" y="6548920"/>
                </a:lnTo>
                <a:lnTo>
                  <a:pt x="11327594" y="6548920"/>
                </a:lnTo>
                <a:lnTo>
                  <a:pt x="11327594" y="6479359"/>
                </a:lnTo>
                <a:cubicBezTo>
                  <a:pt x="11327594" y="6455613"/>
                  <a:pt x="11339608" y="6440527"/>
                  <a:pt x="11358601" y="6440527"/>
                </a:cubicBezTo>
                <a:cubicBezTo>
                  <a:pt x="11380111" y="6440527"/>
                  <a:pt x="11384583" y="6454495"/>
                  <a:pt x="11384583" y="6476005"/>
                </a:cubicBezTo>
                <a:lnTo>
                  <a:pt x="11384583" y="6548920"/>
                </a:lnTo>
                <a:lnTo>
                  <a:pt x="11419225" y="6548920"/>
                </a:lnTo>
                <a:lnTo>
                  <a:pt x="11419225" y="6472934"/>
                </a:lnTo>
                <a:cubicBezTo>
                  <a:pt x="11419220" y="6440527"/>
                  <a:pt x="11408887" y="6410915"/>
                  <a:pt x="11369497" y="6410915"/>
                </a:cubicBezTo>
                <a:cubicBezTo>
                  <a:pt x="11353017" y="6410915"/>
                  <a:pt x="11336814" y="6420135"/>
                  <a:pt x="11327594" y="6434938"/>
                </a:cubicBezTo>
                <a:lnTo>
                  <a:pt x="11327594" y="6353368"/>
                </a:lnTo>
                <a:close/>
                <a:moveTo>
                  <a:pt x="11101594" y="6353368"/>
                </a:moveTo>
                <a:cubicBezTo>
                  <a:pt x="11091257" y="6353368"/>
                  <a:pt x="11080084" y="6359793"/>
                  <a:pt x="11080084" y="6373202"/>
                </a:cubicBezTo>
                <a:cubicBezTo>
                  <a:pt x="11080084" y="6386052"/>
                  <a:pt x="11090698" y="6393317"/>
                  <a:pt x="11101594" y="6393317"/>
                </a:cubicBezTo>
                <a:cubicBezTo>
                  <a:pt x="11114444" y="6393317"/>
                  <a:pt x="11123387" y="6384098"/>
                  <a:pt x="11123387" y="6373202"/>
                </a:cubicBezTo>
                <a:cubicBezTo>
                  <a:pt x="11123382" y="6361188"/>
                  <a:pt x="11113603" y="6353368"/>
                  <a:pt x="11101594" y="6353368"/>
                </a:cubicBezTo>
                <a:close/>
                <a:moveTo>
                  <a:pt x="10401803" y="6353368"/>
                </a:moveTo>
                <a:cubicBezTo>
                  <a:pt x="10390348" y="6353368"/>
                  <a:pt x="10380293" y="6360629"/>
                  <a:pt x="10380293" y="6373202"/>
                </a:cubicBezTo>
                <a:cubicBezTo>
                  <a:pt x="10380293" y="6385216"/>
                  <a:pt x="10390071" y="6393317"/>
                  <a:pt x="10401803" y="6393317"/>
                </a:cubicBezTo>
                <a:cubicBezTo>
                  <a:pt x="10415212" y="6393317"/>
                  <a:pt x="10423596" y="6383539"/>
                  <a:pt x="10423596" y="6373202"/>
                </a:cubicBezTo>
                <a:cubicBezTo>
                  <a:pt x="10423591" y="6361470"/>
                  <a:pt x="10414094" y="6353368"/>
                  <a:pt x="10401803" y="6353368"/>
                </a:cubicBezTo>
                <a:close/>
                <a:moveTo>
                  <a:pt x="10349005" y="6353368"/>
                </a:moveTo>
                <a:cubicBezTo>
                  <a:pt x="10320787" y="6353368"/>
                  <a:pt x="10303189" y="6370689"/>
                  <a:pt x="10303189" y="6398624"/>
                </a:cubicBezTo>
                <a:lnTo>
                  <a:pt x="10303189" y="6414269"/>
                </a:lnTo>
                <a:lnTo>
                  <a:pt x="10281956" y="6414269"/>
                </a:lnTo>
                <a:lnTo>
                  <a:pt x="10281956" y="6443040"/>
                </a:lnTo>
                <a:lnTo>
                  <a:pt x="10303189" y="6443040"/>
                </a:lnTo>
                <a:lnTo>
                  <a:pt x="10303189" y="6548915"/>
                </a:lnTo>
                <a:lnTo>
                  <a:pt x="10338108" y="6548915"/>
                </a:lnTo>
                <a:lnTo>
                  <a:pt x="10338108" y="6443040"/>
                </a:lnTo>
                <a:lnTo>
                  <a:pt x="10366603" y="6443040"/>
                </a:lnTo>
                <a:lnTo>
                  <a:pt x="10366603" y="6414269"/>
                </a:lnTo>
                <a:lnTo>
                  <a:pt x="10338108" y="6414269"/>
                </a:lnTo>
                <a:lnTo>
                  <a:pt x="10338108" y="6398624"/>
                </a:lnTo>
                <a:cubicBezTo>
                  <a:pt x="10338108" y="6388846"/>
                  <a:pt x="10344533" y="6382703"/>
                  <a:pt x="10354589" y="6382703"/>
                </a:cubicBezTo>
                <a:lnTo>
                  <a:pt x="10366603" y="6382703"/>
                </a:lnTo>
                <a:lnTo>
                  <a:pt x="10366603" y="6353368"/>
                </a:lnTo>
                <a:close/>
                <a:moveTo>
                  <a:pt x="9793827" y="6353368"/>
                </a:moveTo>
                <a:lnTo>
                  <a:pt x="9793827" y="6432708"/>
                </a:lnTo>
                <a:cubicBezTo>
                  <a:pt x="9783213" y="6417345"/>
                  <a:pt x="9769245" y="6410915"/>
                  <a:pt x="9751365" y="6410915"/>
                </a:cubicBezTo>
                <a:cubicBezTo>
                  <a:pt x="9713375" y="6410915"/>
                  <a:pt x="9687952" y="6440804"/>
                  <a:pt x="9687952" y="6481312"/>
                </a:cubicBezTo>
                <a:cubicBezTo>
                  <a:pt x="9687952" y="6526287"/>
                  <a:pt x="9717005" y="6552268"/>
                  <a:pt x="9751365" y="6552268"/>
                </a:cubicBezTo>
                <a:cubicBezTo>
                  <a:pt x="9772317" y="6552268"/>
                  <a:pt x="9784049" y="6543331"/>
                  <a:pt x="9793827" y="6529640"/>
                </a:cubicBezTo>
                <a:lnTo>
                  <a:pt x="9793550" y="6548915"/>
                </a:lnTo>
                <a:lnTo>
                  <a:pt x="9828751" y="6548915"/>
                </a:lnTo>
                <a:lnTo>
                  <a:pt x="9828751" y="6353368"/>
                </a:lnTo>
                <a:close/>
                <a:moveTo>
                  <a:pt x="0" y="0"/>
                </a:moveTo>
                <a:lnTo>
                  <a:pt x="12191997" y="0"/>
                </a:lnTo>
                <a:lnTo>
                  <a:pt x="12191997" y="6857998"/>
                </a:lnTo>
                <a:lnTo>
                  <a:pt x="0" y="6857998"/>
                </a:lnTo>
                <a:close/>
              </a:path>
            </a:pathLst>
          </a:custGeom>
          <a:solidFill>
            <a:schemeClr val="bg2"/>
          </a:solidFill>
        </p:spPr>
        <p:txBody>
          <a:bodyPr wrap="square">
            <a:noAutofit/>
          </a:bodyPr>
          <a:lstStyle>
            <a:lvl1pPr algn="ctr">
              <a:tabLst>
                <a:tab pos="6284913" algn="l"/>
              </a:tabLst>
              <a:defRPr/>
            </a:lvl1pPr>
          </a:lstStyle>
          <a:p>
            <a:r>
              <a:rPr lang="en-GB"/>
              <a:t> </a:t>
            </a:r>
          </a:p>
        </p:txBody>
      </p:sp>
      <p:sp>
        <p:nvSpPr>
          <p:cNvPr id="18" name="Text Placeholder 2">
            <a:extLst>
              <a:ext uri="{FF2B5EF4-FFF2-40B4-BE49-F238E27FC236}">
                <a16:creationId xmlns:a16="http://schemas.microsoft.com/office/drawing/2014/main" id="{6E8CC52D-6D67-0413-A69F-399166A73CC9}"/>
              </a:ext>
            </a:extLst>
          </p:cNvPr>
          <p:cNvSpPr>
            <a:spLocks noGrp="1"/>
          </p:cNvSpPr>
          <p:nvPr>
            <p:ph type="body" idx="25" hasCustomPrompt="1"/>
          </p:nvPr>
        </p:nvSpPr>
        <p:spPr>
          <a:xfrm>
            <a:off x="302400" y="648000"/>
            <a:ext cx="10398637" cy="288767"/>
          </a:xfrm>
          <a:prstGeom prst="rect">
            <a:avLst/>
          </a:prstGeom>
        </p:spPr>
        <p:txBody>
          <a:bodyPr lIns="0" tIns="0" rIns="0" bIns="0" anchor="t" anchorCtr="0">
            <a:noAutofit/>
          </a:bodyPr>
          <a:lstStyle>
            <a:lvl1pPr marL="0" indent="0">
              <a:lnSpc>
                <a:spcPct val="90000"/>
              </a:lnSpc>
              <a:buNone/>
              <a:defRPr sz="2200" b="0">
                <a:solidFill>
                  <a:srgbClr val="CCBCB8"/>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lvl1pPr>
              <a:defRPr>
                <a:solidFill>
                  <a:schemeClr val="bg1"/>
                </a:solidFill>
              </a:defRPr>
            </a:lvl1pPr>
          </a:lstStyle>
          <a:p>
            <a:fld id="{5BA3E189-2F3A-42E5-B572-3520703B6186}" type="slidenum">
              <a:rPr lang="en-GB" smtClean="0"/>
              <a:pPr/>
              <a:t>‹#›</a:t>
            </a:fld>
            <a:endParaRPr lang="en-GB"/>
          </a:p>
        </p:txBody>
      </p:sp>
      <p:pic>
        <p:nvPicPr>
          <p:cNvPr id="6" name="Picture 12">
            <a:extLst>
              <a:ext uri="{FF2B5EF4-FFF2-40B4-BE49-F238E27FC236}">
                <a16:creationId xmlns:a16="http://schemas.microsoft.com/office/drawing/2014/main" id="{3CAF311D-C2E4-6A3E-E5FC-FA28DAAF6C6B}"/>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9532948" y="6208276"/>
            <a:ext cx="2510023" cy="485060"/>
          </a:xfrm>
          <a:prstGeom prst="rect">
            <a:avLst/>
          </a:prstGeom>
        </p:spPr>
      </p:pic>
      <p:sp>
        <p:nvSpPr>
          <p:cNvPr id="4" name="TextBox 3">
            <a:extLst>
              <a:ext uri="{FF2B5EF4-FFF2-40B4-BE49-F238E27FC236}">
                <a16:creationId xmlns:a16="http://schemas.microsoft.com/office/drawing/2014/main" id="{92234FF6-8AA0-B65C-03AD-37BB33DC24C6}"/>
              </a:ext>
            </a:extLst>
          </p:cNvPr>
          <p:cNvSpPr txBox="1"/>
          <p:nvPr userDrawn="1"/>
        </p:nvSpPr>
        <p:spPr>
          <a:xfrm>
            <a:off x="640800" y="6433200"/>
            <a:ext cx="4245429" cy="146194"/>
          </a:xfrm>
          <a:prstGeom prst="rect">
            <a:avLst/>
          </a:prstGeom>
          <a:noFill/>
        </p:spPr>
        <p:txBody>
          <a:bodyPr wrap="square" lIns="0" tIns="0" rIns="0" bIns="0" rtlCol="0" anchor="ctr" anchorCtr="0">
            <a:spAutoFit/>
          </a:bodyPr>
          <a:lstStyle/>
          <a:p>
            <a:r>
              <a:rPr lang="en-US" sz="950" b="1" spc="10">
                <a:solidFill>
                  <a:schemeClr val="bg1"/>
                </a:solidFill>
              </a:rPr>
              <a:t>Peptides</a:t>
            </a:r>
            <a:r>
              <a:rPr lang="en-US" sz="950" spc="-20">
                <a:solidFill>
                  <a:srgbClr val="CCBCB8"/>
                </a:solidFill>
              </a:rPr>
              <a:t> | </a:t>
            </a:r>
            <a:r>
              <a:rPr lang="en-US" sz="950" spc="10">
                <a:solidFill>
                  <a:schemeClr val="bg1"/>
                </a:solidFill>
              </a:rPr>
              <a:t>Pharma-inspired skincare</a:t>
            </a:r>
          </a:p>
        </p:txBody>
      </p:sp>
      <p:sp>
        <p:nvSpPr>
          <p:cNvPr id="20" name="Title 3">
            <a:extLst>
              <a:ext uri="{FF2B5EF4-FFF2-40B4-BE49-F238E27FC236}">
                <a16:creationId xmlns:a16="http://schemas.microsoft.com/office/drawing/2014/main" id="{7B285ACC-DD61-9690-28D9-722B94CAE42B}"/>
              </a:ext>
            </a:extLst>
          </p:cNvPr>
          <p:cNvSpPr>
            <a:spLocks noGrp="1"/>
          </p:cNvSpPr>
          <p:nvPr>
            <p:ph type="title" hasCustomPrompt="1"/>
          </p:nvPr>
        </p:nvSpPr>
        <p:spPr>
          <a:xfrm>
            <a:off x="302401" y="302400"/>
            <a:ext cx="10398636" cy="303211"/>
          </a:xfrm>
          <a:prstGeom prst="rect">
            <a:avLst/>
          </a:prstGeom>
        </p:spPr>
        <p:txBody>
          <a:bodyPr lIns="0" tIns="0" rIns="0" bIns="0" anchor="t" anchorCtr="0"/>
          <a:lstStyle>
            <a:lvl1pPr>
              <a:defRPr sz="2500">
                <a:solidFill>
                  <a:schemeClr val="bg1"/>
                </a:solidFill>
              </a:defRPr>
            </a:lvl1pPr>
          </a:lstStyle>
          <a:p>
            <a:r>
              <a:rPr lang="en-US"/>
              <a:t>Slide title</a:t>
            </a:r>
            <a:endParaRPr lang="en-GB"/>
          </a:p>
        </p:txBody>
      </p:sp>
    </p:spTree>
    <p:extLst>
      <p:ext uri="{BB962C8B-B14F-4D97-AF65-F5344CB8AC3E}">
        <p14:creationId xmlns:p14="http://schemas.microsoft.com/office/powerpoint/2010/main" val="338515855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1_Quote 1">
    <p:bg>
      <p:bgPr>
        <a:solidFill>
          <a:srgbClr val="4D3C35"/>
        </a:solidFill>
        <a:effectLst/>
      </p:bgPr>
    </p:bg>
    <p:spTree>
      <p:nvGrpSpPr>
        <p:cNvPr id="1" name=""/>
        <p:cNvGrpSpPr/>
        <p:nvPr/>
      </p:nvGrpSpPr>
      <p:grpSpPr>
        <a:xfrm>
          <a:off x="0" y="0"/>
          <a:ext cx="0" cy="0"/>
          <a:chOff x="0" y="0"/>
          <a:chExt cx="0" cy="0"/>
        </a:xfrm>
      </p:grpSpPr>
      <p:sp>
        <p:nvSpPr>
          <p:cNvPr id="18" name="Text Placeholder 2">
            <a:extLst>
              <a:ext uri="{FF2B5EF4-FFF2-40B4-BE49-F238E27FC236}">
                <a16:creationId xmlns:a16="http://schemas.microsoft.com/office/drawing/2014/main" id="{6E8CC52D-6D67-0413-A69F-399166A73CC9}"/>
              </a:ext>
            </a:extLst>
          </p:cNvPr>
          <p:cNvSpPr>
            <a:spLocks noGrp="1"/>
          </p:cNvSpPr>
          <p:nvPr>
            <p:ph type="body" idx="25" hasCustomPrompt="1"/>
          </p:nvPr>
        </p:nvSpPr>
        <p:spPr>
          <a:xfrm>
            <a:off x="302400" y="648000"/>
            <a:ext cx="10398637" cy="288767"/>
          </a:xfrm>
          <a:prstGeom prst="rect">
            <a:avLst/>
          </a:prstGeom>
        </p:spPr>
        <p:txBody>
          <a:bodyPr lIns="0" tIns="0" rIns="0" bIns="0" anchor="t" anchorCtr="0">
            <a:noAutofit/>
          </a:bodyPr>
          <a:lstStyle>
            <a:lvl1pPr marL="0" indent="0">
              <a:lnSpc>
                <a:spcPct val="90000"/>
              </a:lnSpc>
              <a:buNone/>
              <a:defRPr sz="2200" b="0">
                <a:solidFill>
                  <a:srgbClr val="CCBCB8"/>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11" name="Text Placeholder 10">
            <a:extLst>
              <a:ext uri="{FF2B5EF4-FFF2-40B4-BE49-F238E27FC236}">
                <a16:creationId xmlns:a16="http://schemas.microsoft.com/office/drawing/2014/main" id="{8AC1D7BA-2901-E7DD-7F8B-6ACD82F693EA}"/>
              </a:ext>
            </a:extLst>
          </p:cNvPr>
          <p:cNvSpPr>
            <a:spLocks noGrp="1"/>
          </p:cNvSpPr>
          <p:nvPr>
            <p:ph type="body" sz="quarter" idx="23" hasCustomPrompt="1"/>
          </p:nvPr>
        </p:nvSpPr>
        <p:spPr>
          <a:xfrm>
            <a:off x="302399" y="6093396"/>
            <a:ext cx="3528001" cy="116604"/>
          </a:xfrm>
          <a:prstGeom prst="rect">
            <a:avLst/>
          </a:prstGeom>
        </p:spPr>
        <p:txBody>
          <a:bodyPr lIns="0" tIns="0" rIns="0" bIns="0"/>
          <a:lstStyle>
            <a:lvl1pPr>
              <a:defRPr sz="800">
                <a:solidFill>
                  <a:schemeClr val="bg1"/>
                </a:solidFill>
                <a:latin typeface="DM Sans" pitchFamily="2" charset="0"/>
              </a:defRPr>
            </a:lvl1pPr>
            <a:lvl5pPr>
              <a:defRPr sz="800">
                <a:solidFill>
                  <a:schemeClr val="bg1"/>
                </a:solidFill>
                <a:latin typeface="DM Sans" pitchFamily="2" charset="0"/>
              </a:defRPr>
            </a:lvl5pPr>
          </a:lstStyle>
          <a:p>
            <a:pPr lvl="0"/>
            <a:r>
              <a:rPr lang="fr-FR"/>
              <a:t>Note: 1. xxx</a:t>
            </a:r>
          </a:p>
          <a:p>
            <a:pPr lvl="4"/>
            <a:endParaRPr lang="en-GB"/>
          </a:p>
        </p:txBody>
      </p:sp>
      <p:sp>
        <p:nvSpPr>
          <p:cNvPr id="12" name="Text Placeholder 10">
            <a:extLst>
              <a:ext uri="{FF2B5EF4-FFF2-40B4-BE49-F238E27FC236}">
                <a16:creationId xmlns:a16="http://schemas.microsoft.com/office/drawing/2014/main" id="{0B16873F-AAEB-6AEF-DB12-A805D256CA30}"/>
              </a:ext>
            </a:extLst>
          </p:cNvPr>
          <p:cNvSpPr>
            <a:spLocks noGrp="1"/>
          </p:cNvSpPr>
          <p:nvPr>
            <p:ph type="body" sz="quarter" idx="24" hasCustomPrompt="1"/>
          </p:nvPr>
        </p:nvSpPr>
        <p:spPr>
          <a:xfrm>
            <a:off x="302398" y="6214540"/>
            <a:ext cx="3528001" cy="121588"/>
          </a:xfrm>
          <a:prstGeom prst="rect">
            <a:avLst/>
          </a:prstGeom>
        </p:spPr>
        <p:txBody>
          <a:bodyPr lIns="0" tIns="0" rIns="0" bIns="0"/>
          <a:lstStyle>
            <a:lvl1pPr>
              <a:defRPr sz="800">
                <a:solidFill>
                  <a:schemeClr val="bg1"/>
                </a:solidFill>
                <a:latin typeface="DM Sans" pitchFamily="2" charset="0"/>
              </a:defRPr>
            </a:lvl1pPr>
            <a:lvl5pPr>
              <a:defRPr sz="800">
                <a:solidFill>
                  <a:schemeClr val="bg1"/>
                </a:solidFill>
                <a:latin typeface="DM Sans" pitchFamily="2" charset="0"/>
              </a:defRPr>
            </a:lvl5pPr>
          </a:lstStyle>
          <a:p>
            <a:pPr lvl="0"/>
            <a:r>
              <a:rPr lang="fr-FR"/>
              <a:t>Source: xxx</a:t>
            </a:r>
          </a:p>
          <a:p>
            <a:pPr lvl="4"/>
            <a:endParaRPr lang="en-GB"/>
          </a:p>
        </p:txBody>
      </p:sp>
      <p:pic>
        <p:nvPicPr>
          <p:cNvPr id="6" name="Picture 12">
            <a:extLst>
              <a:ext uri="{FF2B5EF4-FFF2-40B4-BE49-F238E27FC236}">
                <a16:creationId xmlns:a16="http://schemas.microsoft.com/office/drawing/2014/main" id="{3CAF311D-C2E4-6A3E-E5FC-FA28DAAF6C6B}"/>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9532948" y="6208276"/>
            <a:ext cx="2510023" cy="485060"/>
          </a:xfrm>
          <a:prstGeom prst="rect">
            <a:avLst/>
          </a:prstGeom>
        </p:spPr>
      </p:pic>
      <p:sp>
        <p:nvSpPr>
          <p:cNvPr id="4" name="TextBox 3">
            <a:extLst>
              <a:ext uri="{FF2B5EF4-FFF2-40B4-BE49-F238E27FC236}">
                <a16:creationId xmlns:a16="http://schemas.microsoft.com/office/drawing/2014/main" id="{92234FF6-8AA0-B65C-03AD-37BB33DC24C6}"/>
              </a:ext>
            </a:extLst>
          </p:cNvPr>
          <p:cNvSpPr txBox="1"/>
          <p:nvPr userDrawn="1"/>
        </p:nvSpPr>
        <p:spPr>
          <a:xfrm>
            <a:off x="640800" y="6433200"/>
            <a:ext cx="4245429" cy="146194"/>
          </a:xfrm>
          <a:prstGeom prst="rect">
            <a:avLst/>
          </a:prstGeom>
          <a:noFill/>
        </p:spPr>
        <p:txBody>
          <a:bodyPr wrap="square" lIns="0" tIns="0" rIns="0" bIns="0" rtlCol="0" anchor="ctr" anchorCtr="0">
            <a:spAutoFit/>
          </a:bodyPr>
          <a:lstStyle/>
          <a:p>
            <a:r>
              <a:rPr lang="en-US" sz="950" b="1" spc="10">
                <a:solidFill>
                  <a:schemeClr val="bg1"/>
                </a:solidFill>
              </a:rPr>
              <a:t>Peptides</a:t>
            </a:r>
            <a:r>
              <a:rPr lang="en-US" sz="950" spc="-20">
                <a:solidFill>
                  <a:srgbClr val="CCBCB8"/>
                </a:solidFill>
              </a:rPr>
              <a:t> | </a:t>
            </a:r>
            <a:r>
              <a:rPr lang="en-US" sz="950" spc="10">
                <a:solidFill>
                  <a:schemeClr val="bg1"/>
                </a:solidFill>
              </a:rPr>
              <a:t>Pharma-inspired skincare</a:t>
            </a:r>
          </a:p>
        </p:txBody>
      </p:sp>
      <p:sp>
        <p:nvSpPr>
          <p:cNvPr id="20" name="Title 3">
            <a:extLst>
              <a:ext uri="{FF2B5EF4-FFF2-40B4-BE49-F238E27FC236}">
                <a16:creationId xmlns:a16="http://schemas.microsoft.com/office/drawing/2014/main" id="{7B285ACC-DD61-9690-28D9-722B94CAE42B}"/>
              </a:ext>
            </a:extLst>
          </p:cNvPr>
          <p:cNvSpPr>
            <a:spLocks noGrp="1"/>
          </p:cNvSpPr>
          <p:nvPr>
            <p:ph type="title" hasCustomPrompt="1"/>
          </p:nvPr>
        </p:nvSpPr>
        <p:spPr>
          <a:xfrm>
            <a:off x="302401" y="302400"/>
            <a:ext cx="10398636" cy="303211"/>
          </a:xfrm>
          <a:prstGeom prst="rect">
            <a:avLst/>
          </a:prstGeom>
        </p:spPr>
        <p:txBody>
          <a:bodyPr lIns="0" tIns="0" rIns="0" bIns="0" anchor="t" anchorCtr="0"/>
          <a:lstStyle>
            <a:lvl1pPr>
              <a:defRPr sz="2500">
                <a:solidFill>
                  <a:schemeClr val="bg1"/>
                </a:solidFill>
              </a:defRPr>
            </a:lvl1pPr>
          </a:lstStyle>
          <a:p>
            <a:r>
              <a:rPr lang="en-US"/>
              <a:t>Slide title</a:t>
            </a:r>
            <a:endParaRPr lang="en-GB"/>
          </a:p>
        </p:txBody>
      </p:sp>
      <p:sp>
        <p:nvSpPr>
          <p:cNvPr id="2" name="Text Placeholder 6">
            <a:extLst>
              <a:ext uri="{FF2B5EF4-FFF2-40B4-BE49-F238E27FC236}">
                <a16:creationId xmlns:a16="http://schemas.microsoft.com/office/drawing/2014/main" id="{1F599C7D-E41B-A41C-2B5A-E1BD82607889}"/>
              </a:ext>
            </a:extLst>
          </p:cNvPr>
          <p:cNvSpPr>
            <a:spLocks noGrp="1"/>
          </p:cNvSpPr>
          <p:nvPr>
            <p:ph type="body" sz="quarter" idx="26" hasCustomPrompt="1"/>
          </p:nvPr>
        </p:nvSpPr>
        <p:spPr>
          <a:xfrm>
            <a:off x="302398" y="1260000"/>
            <a:ext cx="6711465" cy="4296001"/>
          </a:xfrm>
          <a:prstGeom prst="rect">
            <a:avLst/>
          </a:prstGeom>
        </p:spPr>
        <p:txBody>
          <a:bodyPr lIns="0" tIns="0" rIns="0" bIns="0" anchor="t" anchorCtr="0"/>
          <a:lstStyle>
            <a:lvl1pPr>
              <a:spcAft>
                <a:spcPts val="1000"/>
              </a:spcAft>
              <a:defRPr sz="1800" b="0">
                <a:solidFill>
                  <a:schemeClr val="bg1"/>
                </a:solidFill>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  </a:t>
            </a:r>
          </a:p>
          <a:p>
            <a:pPr lvl="0"/>
            <a:r>
              <a:rPr lang="en-US"/>
              <a:t>Morbi </a:t>
            </a:r>
            <a:r>
              <a:rPr lang="en-US" err="1"/>
              <a:t>elementum</a:t>
            </a:r>
            <a:r>
              <a:rPr lang="en-US"/>
              <a:t> diam in dui </a:t>
            </a:r>
            <a:r>
              <a:rPr lang="en-US" err="1"/>
              <a:t>ultrices</a:t>
            </a:r>
            <a:r>
              <a:rPr lang="en-US"/>
              <a:t> auctor </a:t>
            </a:r>
            <a:r>
              <a:rPr lang="en-US" err="1"/>
              <a:t>ut</a:t>
            </a:r>
            <a:r>
              <a:rPr lang="en-US"/>
              <a:t> </a:t>
            </a:r>
            <a:r>
              <a:rPr lang="en-US" err="1"/>
              <a:t>quis</a:t>
            </a:r>
            <a:r>
              <a:rPr lang="en-US"/>
              <a:t> sem. Proin sit </a:t>
            </a:r>
            <a:r>
              <a:rPr lang="en-US" err="1"/>
              <a:t>amet</a:t>
            </a:r>
            <a:r>
              <a:rPr lang="en-US"/>
              <a:t> </a:t>
            </a:r>
            <a:r>
              <a:rPr lang="en-US" err="1"/>
              <a:t>condimentum</a:t>
            </a:r>
            <a:r>
              <a:rPr lang="en-US"/>
              <a:t> </a:t>
            </a:r>
            <a:r>
              <a:rPr lang="en-US" err="1"/>
              <a:t>massa</a:t>
            </a:r>
            <a:r>
              <a:rPr lang="en-US"/>
              <a:t>, in </a:t>
            </a:r>
            <a:r>
              <a:rPr lang="en-US" err="1"/>
              <a:t>suscipit</a:t>
            </a:r>
            <a:r>
              <a:rPr lang="en-US"/>
              <a:t> </a:t>
            </a:r>
            <a:r>
              <a:rPr lang="en-US" err="1"/>
              <a:t>odio.lacinia</a:t>
            </a:r>
            <a:r>
              <a:rPr lang="en-US"/>
              <a:t> </a:t>
            </a:r>
            <a:r>
              <a:rPr lang="en-US" err="1"/>
              <a:t>turpis</a:t>
            </a:r>
            <a:r>
              <a:rPr lang="en-US"/>
              <a:t> ac, </a:t>
            </a:r>
            <a:r>
              <a:rPr lang="en-US" err="1"/>
              <a:t>vulputate</a:t>
            </a:r>
            <a:r>
              <a:rPr lang="en-US"/>
              <a:t> </a:t>
            </a:r>
            <a:r>
              <a:rPr lang="en-US" err="1"/>
              <a:t>metus</a:t>
            </a:r>
            <a:r>
              <a:rPr lang="en-US"/>
              <a:t>. </a:t>
            </a:r>
            <a:endParaRPr lang="en-GB"/>
          </a:p>
        </p:txBody>
      </p:sp>
    </p:spTree>
    <p:extLst>
      <p:ext uri="{BB962C8B-B14F-4D97-AF65-F5344CB8AC3E}">
        <p14:creationId xmlns:p14="http://schemas.microsoft.com/office/powerpoint/2010/main" val="278570987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2_Quote 1">
    <p:bg>
      <p:bgPr>
        <a:solidFill>
          <a:srgbClr val="4D3C35"/>
        </a:solidFill>
        <a:effectLst/>
      </p:bgPr>
    </p:bg>
    <p:spTree>
      <p:nvGrpSpPr>
        <p:cNvPr id="1" name=""/>
        <p:cNvGrpSpPr/>
        <p:nvPr/>
      </p:nvGrpSpPr>
      <p:grpSpPr>
        <a:xfrm>
          <a:off x="0" y="0"/>
          <a:ext cx="0" cy="0"/>
          <a:chOff x="0" y="0"/>
          <a:chExt cx="0" cy="0"/>
        </a:xfrm>
      </p:grpSpPr>
      <p:sp>
        <p:nvSpPr>
          <p:cNvPr id="18" name="Text Placeholder 2">
            <a:extLst>
              <a:ext uri="{FF2B5EF4-FFF2-40B4-BE49-F238E27FC236}">
                <a16:creationId xmlns:a16="http://schemas.microsoft.com/office/drawing/2014/main" id="{6E8CC52D-6D67-0413-A69F-399166A73CC9}"/>
              </a:ext>
            </a:extLst>
          </p:cNvPr>
          <p:cNvSpPr>
            <a:spLocks noGrp="1"/>
          </p:cNvSpPr>
          <p:nvPr>
            <p:ph type="body" idx="25" hasCustomPrompt="1"/>
          </p:nvPr>
        </p:nvSpPr>
        <p:spPr>
          <a:xfrm>
            <a:off x="302400" y="648000"/>
            <a:ext cx="10398637" cy="288767"/>
          </a:xfrm>
          <a:prstGeom prst="rect">
            <a:avLst/>
          </a:prstGeom>
        </p:spPr>
        <p:txBody>
          <a:bodyPr lIns="0" tIns="0" rIns="0" bIns="0" anchor="t" anchorCtr="0">
            <a:noAutofit/>
          </a:bodyPr>
          <a:lstStyle>
            <a:lvl1pPr marL="0" indent="0">
              <a:lnSpc>
                <a:spcPct val="90000"/>
              </a:lnSpc>
              <a:buNone/>
              <a:defRPr sz="2200" b="0">
                <a:solidFill>
                  <a:srgbClr val="CCBCB8"/>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lvl1pPr>
              <a:defRPr>
                <a:solidFill>
                  <a:schemeClr val="bg1"/>
                </a:solidFill>
              </a:defRPr>
            </a:lvl1pPr>
          </a:lstStyle>
          <a:p>
            <a:fld id="{5BA3E189-2F3A-42E5-B572-3520703B6186}" type="slidenum">
              <a:rPr lang="en-GB" smtClean="0"/>
              <a:pPr/>
              <a:t>‹#›</a:t>
            </a:fld>
            <a:endParaRPr lang="en-GB"/>
          </a:p>
        </p:txBody>
      </p:sp>
      <p:pic>
        <p:nvPicPr>
          <p:cNvPr id="6" name="Picture 12">
            <a:extLst>
              <a:ext uri="{FF2B5EF4-FFF2-40B4-BE49-F238E27FC236}">
                <a16:creationId xmlns:a16="http://schemas.microsoft.com/office/drawing/2014/main" id="{3CAF311D-C2E4-6A3E-E5FC-FA28DAAF6C6B}"/>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9532948" y="6208276"/>
            <a:ext cx="2510023" cy="485060"/>
          </a:xfrm>
          <a:prstGeom prst="rect">
            <a:avLst/>
          </a:prstGeom>
        </p:spPr>
      </p:pic>
      <p:sp>
        <p:nvSpPr>
          <p:cNvPr id="4" name="TextBox 3">
            <a:extLst>
              <a:ext uri="{FF2B5EF4-FFF2-40B4-BE49-F238E27FC236}">
                <a16:creationId xmlns:a16="http://schemas.microsoft.com/office/drawing/2014/main" id="{92234FF6-8AA0-B65C-03AD-37BB33DC24C6}"/>
              </a:ext>
            </a:extLst>
          </p:cNvPr>
          <p:cNvSpPr txBox="1"/>
          <p:nvPr userDrawn="1"/>
        </p:nvSpPr>
        <p:spPr>
          <a:xfrm>
            <a:off x="640800" y="6433200"/>
            <a:ext cx="4245429" cy="146194"/>
          </a:xfrm>
          <a:prstGeom prst="rect">
            <a:avLst/>
          </a:prstGeom>
          <a:noFill/>
        </p:spPr>
        <p:txBody>
          <a:bodyPr wrap="square" lIns="0" tIns="0" rIns="0" bIns="0" rtlCol="0" anchor="ctr" anchorCtr="0">
            <a:spAutoFit/>
          </a:bodyPr>
          <a:lstStyle/>
          <a:p>
            <a:r>
              <a:rPr lang="en-US" sz="950" b="1" spc="10">
                <a:solidFill>
                  <a:schemeClr val="bg1"/>
                </a:solidFill>
              </a:rPr>
              <a:t>Peptides</a:t>
            </a:r>
            <a:r>
              <a:rPr lang="en-US" sz="950" spc="-20">
                <a:solidFill>
                  <a:srgbClr val="CCBCB8"/>
                </a:solidFill>
              </a:rPr>
              <a:t> | </a:t>
            </a:r>
            <a:r>
              <a:rPr lang="en-US" sz="950" spc="10">
                <a:solidFill>
                  <a:schemeClr val="bg1"/>
                </a:solidFill>
              </a:rPr>
              <a:t>Pharma-inspired skincare</a:t>
            </a:r>
          </a:p>
        </p:txBody>
      </p:sp>
      <p:sp>
        <p:nvSpPr>
          <p:cNvPr id="20" name="Title 3">
            <a:extLst>
              <a:ext uri="{FF2B5EF4-FFF2-40B4-BE49-F238E27FC236}">
                <a16:creationId xmlns:a16="http://schemas.microsoft.com/office/drawing/2014/main" id="{7B285ACC-DD61-9690-28D9-722B94CAE42B}"/>
              </a:ext>
            </a:extLst>
          </p:cNvPr>
          <p:cNvSpPr>
            <a:spLocks noGrp="1"/>
          </p:cNvSpPr>
          <p:nvPr>
            <p:ph type="title" hasCustomPrompt="1"/>
          </p:nvPr>
        </p:nvSpPr>
        <p:spPr>
          <a:xfrm>
            <a:off x="302401" y="302400"/>
            <a:ext cx="10398636" cy="303211"/>
          </a:xfrm>
          <a:prstGeom prst="rect">
            <a:avLst/>
          </a:prstGeom>
        </p:spPr>
        <p:txBody>
          <a:bodyPr lIns="0" tIns="0" rIns="0" bIns="0" anchor="t" anchorCtr="0"/>
          <a:lstStyle>
            <a:lvl1pPr>
              <a:defRPr sz="2500">
                <a:solidFill>
                  <a:schemeClr val="bg1"/>
                </a:solidFill>
              </a:defRPr>
            </a:lvl1pPr>
          </a:lstStyle>
          <a:p>
            <a:r>
              <a:rPr lang="en-US"/>
              <a:t>Slide title</a:t>
            </a:r>
            <a:endParaRPr lang="en-GB"/>
          </a:p>
        </p:txBody>
      </p:sp>
      <p:sp>
        <p:nvSpPr>
          <p:cNvPr id="3" name="Text Placeholder 15">
            <a:extLst>
              <a:ext uri="{FF2B5EF4-FFF2-40B4-BE49-F238E27FC236}">
                <a16:creationId xmlns:a16="http://schemas.microsoft.com/office/drawing/2014/main" id="{A669DD7B-A4EF-AEE1-43BC-BADC0CCCAB02}"/>
              </a:ext>
            </a:extLst>
          </p:cNvPr>
          <p:cNvSpPr>
            <a:spLocks noGrp="1"/>
          </p:cNvSpPr>
          <p:nvPr>
            <p:ph type="body" sz="quarter" idx="12" hasCustomPrompt="1"/>
          </p:nvPr>
        </p:nvSpPr>
        <p:spPr>
          <a:xfrm>
            <a:off x="302400" y="1342800"/>
            <a:ext cx="10402113" cy="3086100"/>
          </a:xfrm>
          <a:prstGeom prst="rect">
            <a:avLst/>
          </a:prstGeom>
        </p:spPr>
        <p:txBody>
          <a:bodyPr lIns="0" tIns="0" rIns="0" bIns="0">
            <a:noAutofit/>
          </a:bodyPr>
          <a:lstStyle>
            <a:lvl1pPr>
              <a:defRPr sz="4400">
                <a:solidFill>
                  <a:schemeClr val="bg1"/>
                </a:solidFill>
                <a:latin typeface="Lora" pitchFamily="2" charset="0"/>
              </a:defRPr>
            </a:lvl1pPr>
            <a:lvl2pPr>
              <a:defRPr sz="4400">
                <a:solidFill>
                  <a:schemeClr val="bg1"/>
                </a:solidFill>
                <a:latin typeface="DM Sans Medium" pitchFamily="2" charset="0"/>
              </a:defRPr>
            </a:lvl2pPr>
            <a:lvl3pPr>
              <a:defRPr sz="4400">
                <a:solidFill>
                  <a:schemeClr val="bg1"/>
                </a:solidFill>
                <a:latin typeface="DM Sans Medium" pitchFamily="2" charset="0"/>
              </a:defRPr>
            </a:lvl3pPr>
            <a:lvl4pPr>
              <a:defRPr sz="4400">
                <a:solidFill>
                  <a:schemeClr val="bg1"/>
                </a:solidFill>
                <a:latin typeface="DM Sans Medium" pitchFamily="2" charset="0"/>
              </a:defRPr>
            </a:lvl4pPr>
            <a:lvl5pPr>
              <a:defRPr sz="2000">
                <a:solidFill>
                  <a:schemeClr val="bg1"/>
                </a:solidFill>
                <a:latin typeface="DM Sans Medium" pitchFamily="2" charset="0"/>
              </a:defRPr>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a:t>
            </a:r>
            <a:endParaRPr lang="en-GB"/>
          </a:p>
        </p:txBody>
      </p:sp>
      <p:sp>
        <p:nvSpPr>
          <p:cNvPr id="5" name="Text Placeholder 15">
            <a:extLst>
              <a:ext uri="{FF2B5EF4-FFF2-40B4-BE49-F238E27FC236}">
                <a16:creationId xmlns:a16="http://schemas.microsoft.com/office/drawing/2014/main" id="{C27B2498-9C63-202D-67B6-A37BEB9A4048}"/>
              </a:ext>
            </a:extLst>
          </p:cNvPr>
          <p:cNvSpPr>
            <a:spLocks noGrp="1"/>
          </p:cNvSpPr>
          <p:nvPr>
            <p:ph type="body" sz="quarter" idx="13" hasCustomPrompt="1"/>
          </p:nvPr>
        </p:nvSpPr>
        <p:spPr>
          <a:xfrm>
            <a:off x="297038" y="4572000"/>
            <a:ext cx="10404233" cy="933450"/>
          </a:xfrm>
          <a:prstGeom prst="rect">
            <a:avLst/>
          </a:prstGeom>
        </p:spPr>
        <p:txBody>
          <a:bodyPr lIns="0" tIns="0" rIns="0" bIns="0" anchor="t">
            <a:noAutofit/>
          </a:bodyPr>
          <a:lstStyle>
            <a:lvl1pPr>
              <a:lnSpc>
                <a:spcPct val="90000"/>
              </a:lnSpc>
              <a:defRPr sz="3000" b="1">
                <a:solidFill>
                  <a:srgbClr val="CCBCB8"/>
                </a:solidFill>
                <a:latin typeface="+mj-lt"/>
              </a:defRPr>
            </a:lvl1pPr>
            <a:lvl2pPr>
              <a:defRPr>
                <a:solidFill>
                  <a:schemeClr val="bg1"/>
                </a:solidFill>
                <a:latin typeface="+mj-lt"/>
              </a:defRPr>
            </a:lvl2pPr>
            <a:lvl3pPr>
              <a:defRPr>
                <a:solidFill>
                  <a:schemeClr val="bg1"/>
                </a:solidFill>
                <a:latin typeface="+mj-lt"/>
              </a:defRPr>
            </a:lvl3pPr>
            <a:lvl4pPr>
              <a:defRPr>
                <a:solidFill>
                  <a:schemeClr val="bg1"/>
                </a:solidFill>
                <a:latin typeface="+mj-lt"/>
              </a:defRPr>
            </a:lvl4pPr>
            <a:lvl5pPr>
              <a:defRPr>
                <a:solidFill>
                  <a:schemeClr val="bg1"/>
                </a:solidFill>
                <a:latin typeface="+mj-lt"/>
              </a:defRPr>
            </a:lvl5pPr>
          </a:lstStyle>
          <a:p>
            <a:pPr lvl="0"/>
            <a:r>
              <a:rPr lang="en-US"/>
              <a:t>Name</a:t>
            </a:r>
            <a:br>
              <a:rPr lang="en-US"/>
            </a:br>
            <a:r>
              <a:rPr lang="en-US"/>
              <a:t>Surname</a:t>
            </a:r>
            <a:endParaRPr lang="en-GB"/>
          </a:p>
        </p:txBody>
      </p:sp>
    </p:spTree>
    <p:extLst>
      <p:ext uri="{BB962C8B-B14F-4D97-AF65-F5344CB8AC3E}">
        <p14:creationId xmlns:p14="http://schemas.microsoft.com/office/powerpoint/2010/main" val="175925385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2_End Slide 1">
    <p:bg>
      <p:bgPr>
        <a:solidFill>
          <a:srgbClr val="4D3C35"/>
        </a:solidFill>
        <a:effectLst/>
      </p:bgPr>
    </p:bg>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C5584591-B6C0-8847-8319-FEF7BFDD10B3}"/>
              </a:ext>
            </a:extLst>
          </p:cNvPr>
          <p:cNvGrpSpPr/>
          <p:nvPr userDrawn="1"/>
        </p:nvGrpSpPr>
        <p:grpSpPr>
          <a:xfrm>
            <a:off x="0" y="594000"/>
            <a:ext cx="12191999" cy="5148915"/>
            <a:chOff x="0" y="594000"/>
            <a:chExt cx="12191999" cy="5148915"/>
          </a:xfrm>
          <a:solidFill>
            <a:srgbClr val="897974"/>
          </a:solidFill>
        </p:grpSpPr>
        <p:sp>
          <p:nvSpPr>
            <p:cNvPr id="10" name="Oval 9">
              <a:extLst>
                <a:ext uri="{FF2B5EF4-FFF2-40B4-BE49-F238E27FC236}">
                  <a16:creationId xmlns:a16="http://schemas.microsoft.com/office/drawing/2014/main" id="{CC5AC2BD-DEE8-9546-8AD0-76E887E1989D}"/>
                </a:ext>
              </a:extLst>
            </p:cNvPr>
            <p:cNvSpPr>
              <a:spLocks noChangeAspect="1"/>
            </p:cNvSpPr>
            <p:nvPr userDrawn="1"/>
          </p:nvSpPr>
          <p:spPr>
            <a:xfrm>
              <a:off x="771328" y="594000"/>
              <a:ext cx="5148000" cy="5148000"/>
            </a:xfrm>
            <a:prstGeom prst="ellipse">
              <a:avLst/>
            </a:prstGeom>
            <a:grpFill/>
            <a:ln w="28575">
              <a:solidFill>
                <a:srgbClr val="89797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Freeform: Shape 4">
              <a:extLst>
                <a:ext uri="{FF2B5EF4-FFF2-40B4-BE49-F238E27FC236}">
                  <a16:creationId xmlns:a16="http://schemas.microsoft.com/office/drawing/2014/main" id="{A82FA2A5-ACB0-754D-AA2B-F877C0508F75}"/>
                </a:ext>
              </a:extLst>
            </p:cNvPr>
            <p:cNvSpPr>
              <a:spLocks noChangeAspect="1"/>
            </p:cNvSpPr>
            <p:nvPr userDrawn="1"/>
          </p:nvSpPr>
          <p:spPr>
            <a:xfrm>
              <a:off x="0" y="642264"/>
              <a:ext cx="2085921" cy="5052773"/>
            </a:xfrm>
            <a:custGeom>
              <a:avLst/>
              <a:gdLst>
                <a:gd name="connsiteX0" fmla="*/ 0 w 2085921"/>
                <a:gd name="connsiteY0" fmla="*/ 0 h 5052773"/>
                <a:gd name="connsiteX1" fmla="*/ 30672 w 2085921"/>
                <a:gd name="connsiteY1" fmla="*/ 4681 h 5052773"/>
                <a:gd name="connsiteX2" fmla="*/ 2085921 w 2085921"/>
                <a:gd name="connsiteY2" fmla="*/ 2526386 h 5052773"/>
                <a:gd name="connsiteX3" fmla="*/ 30672 w 2085921"/>
                <a:gd name="connsiteY3" fmla="*/ 5048092 h 5052773"/>
                <a:gd name="connsiteX4" fmla="*/ 0 w 2085921"/>
                <a:gd name="connsiteY4" fmla="*/ 5052773 h 50527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85921" h="5052773">
                  <a:moveTo>
                    <a:pt x="0" y="0"/>
                  </a:moveTo>
                  <a:lnTo>
                    <a:pt x="30672" y="4681"/>
                  </a:lnTo>
                  <a:cubicBezTo>
                    <a:pt x="1203600" y="244697"/>
                    <a:pt x="2085921" y="1282503"/>
                    <a:pt x="2085921" y="2526386"/>
                  </a:cubicBezTo>
                  <a:cubicBezTo>
                    <a:pt x="2085921" y="3770270"/>
                    <a:pt x="1203600" y="4808076"/>
                    <a:pt x="30672" y="5048092"/>
                  </a:cubicBezTo>
                  <a:lnTo>
                    <a:pt x="0" y="5052773"/>
                  </a:lnTo>
                  <a:close/>
                </a:path>
              </a:pathLst>
            </a:custGeom>
            <a:grpFill/>
            <a:ln w="28575">
              <a:solidFill>
                <a:srgbClr val="89797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3" name="Freeform: Shape 6">
              <a:extLst>
                <a:ext uri="{FF2B5EF4-FFF2-40B4-BE49-F238E27FC236}">
                  <a16:creationId xmlns:a16="http://schemas.microsoft.com/office/drawing/2014/main" id="{B0CF9030-5BE8-6543-AE47-C3F2D78FE0D2}"/>
                </a:ext>
              </a:extLst>
            </p:cNvPr>
            <p:cNvSpPr>
              <a:spLocks noChangeAspect="1"/>
            </p:cNvSpPr>
            <p:nvPr userDrawn="1"/>
          </p:nvSpPr>
          <p:spPr>
            <a:xfrm>
              <a:off x="8451297" y="594915"/>
              <a:ext cx="3740702" cy="5148000"/>
            </a:xfrm>
            <a:custGeom>
              <a:avLst/>
              <a:gdLst>
                <a:gd name="connsiteX0" fmla="*/ 2574000 w 3740702"/>
                <a:gd name="connsiteY0" fmla="*/ 0 h 5148000"/>
                <a:gd name="connsiteX1" fmla="*/ 3575917 w 3740702"/>
                <a:gd name="connsiteY1" fmla="*/ 202278 h 5148000"/>
                <a:gd name="connsiteX2" fmla="*/ 3740702 w 3740702"/>
                <a:gd name="connsiteY2" fmla="*/ 281659 h 5148000"/>
                <a:gd name="connsiteX3" fmla="*/ 3740702 w 3740702"/>
                <a:gd name="connsiteY3" fmla="*/ 4866342 h 5148000"/>
                <a:gd name="connsiteX4" fmla="*/ 3575917 w 3740702"/>
                <a:gd name="connsiteY4" fmla="*/ 4945723 h 5148000"/>
                <a:gd name="connsiteX5" fmla="*/ 2574000 w 3740702"/>
                <a:gd name="connsiteY5" fmla="*/ 5148000 h 5148000"/>
                <a:gd name="connsiteX6" fmla="*/ 0 w 3740702"/>
                <a:gd name="connsiteY6" fmla="*/ 2574000 h 5148000"/>
                <a:gd name="connsiteX7" fmla="*/ 2574000 w 3740702"/>
                <a:gd name="connsiteY7" fmla="*/ 0 h 514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740702" h="5148000">
                  <a:moveTo>
                    <a:pt x="2574000" y="0"/>
                  </a:moveTo>
                  <a:cubicBezTo>
                    <a:pt x="2929395" y="0"/>
                    <a:pt x="3267968" y="72026"/>
                    <a:pt x="3575917" y="202278"/>
                  </a:cubicBezTo>
                  <a:lnTo>
                    <a:pt x="3740702" y="281659"/>
                  </a:lnTo>
                  <a:lnTo>
                    <a:pt x="3740702" y="4866342"/>
                  </a:lnTo>
                  <a:lnTo>
                    <a:pt x="3575917" y="4945723"/>
                  </a:lnTo>
                  <a:cubicBezTo>
                    <a:pt x="3267968" y="5075974"/>
                    <a:pt x="2929395" y="5148000"/>
                    <a:pt x="2574000" y="5148000"/>
                  </a:cubicBezTo>
                  <a:cubicBezTo>
                    <a:pt x="1152419" y="5148000"/>
                    <a:pt x="0" y="3995581"/>
                    <a:pt x="0" y="2574000"/>
                  </a:cubicBezTo>
                  <a:cubicBezTo>
                    <a:pt x="0" y="1152419"/>
                    <a:pt x="1152419" y="0"/>
                    <a:pt x="2574000" y="0"/>
                  </a:cubicBezTo>
                  <a:close/>
                </a:path>
              </a:pathLst>
            </a:custGeom>
            <a:grpFill/>
            <a:ln w="28575">
              <a:solidFill>
                <a:srgbClr val="89797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grpSp>
      <p:pic>
        <p:nvPicPr>
          <p:cNvPr id="14" name="Picture 13">
            <a:extLst>
              <a:ext uri="{FF2B5EF4-FFF2-40B4-BE49-F238E27FC236}">
                <a16:creationId xmlns:a16="http://schemas.microsoft.com/office/drawing/2014/main" id="{E13F2D0D-BF11-E388-32E7-0260E43C883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2" name="Slide Number Placeholder 7">
            <a:extLst>
              <a:ext uri="{FF2B5EF4-FFF2-40B4-BE49-F238E27FC236}">
                <a16:creationId xmlns:a16="http://schemas.microsoft.com/office/drawing/2014/main" id="{05C2612F-8259-4A09-8A85-CFB1AB6C1D2C}"/>
              </a:ext>
            </a:extLst>
          </p:cNvPr>
          <p:cNvSpPr>
            <a:spLocks noGrp="1"/>
          </p:cNvSpPr>
          <p:nvPr>
            <p:ph type="sldNum" sz="quarter" idx="10"/>
          </p:nvPr>
        </p:nvSpPr>
        <p:spPr>
          <a:xfrm>
            <a:off x="302400" y="6450806"/>
            <a:ext cx="1040625" cy="109061"/>
          </a:xfrm>
        </p:spPr>
        <p:txBody>
          <a:bodyPr/>
          <a:lstStyle>
            <a:lvl1pPr>
              <a:defRPr>
                <a:solidFill>
                  <a:schemeClr val="bg1"/>
                </a:solidFill>
              </a:defRPr>
            </a:lvl1pPr>
          </a:lstStyle>
          <a:p>
            <a:fld id="{5BA3E189-2F3A-42E5-B572-3520703B6186}" type="slidenum">
              <a:rPr lang="en-GB" smtClean="0"/>
              <a:pPr/>
              <a:t>‹#›</a:t>
            </a:fld>
            <a:endParaRPr lang="en-GB"/>
          </a:p>
        </p:txBody>
      </p:sp>
      <p:sp>
        <p:nvSpPr>
          <p:cNvPr id="16" name="Title 3">
            <a:extLst>
              <a:ext uri="{FF2B5EF4-FFF2-40B4-BE49-F238E27FC236}">
                <a16:creationId xmlns:a16="http://schemas.microsoft.com/office/drawing/2014/main" id="{1343D0FE-2E68-794F-A6D3-6C978F4BD5B3}"/>
              </a:ext>
            </a:extLst>
          </p:cNvPr>
          <p:cNvSpPr>
            <a:spLocks noGrp="1"/>
          </p:cNvSpPr>
          <p:nvPr>
            <p:ph type="title" hasCustomPrompt="1"/>
          </p:nvPr>
        </p:nvSpPr>
        <p:spPr>
          <a:xfrm>
            <a:off x="302401" y="302400"/>
            <a:ext cx="10398636" cy="303211"/>
          </a:xfrm>
          <a:prstGeom prst="rect">
            <a:avLst/>
          </a:prstGeom>
        </p:spPr>
        <p:txBody>
          <a:bodyPr lIns="0" tIns="0" rIns="0" bIns="0" anchor="t" anchorCtr="0"/>
          <a:lstStyle>
            <a:lvl1pPr>
              <a:defRPr sz="2500">
                <a:solidFill>
                  <a:schemeClr val="bg1"/>
                </a:solidFill>
              </a:defRPr>
            </a:lvl1pPr>
          </a:lstStyle>
          <a:p>
            <a:r>
              <a:rPr lang="en-US"/>
              <a:t>Slide title</a:t>
            </a:r>
            <a:endParaRPr lang="en-GB"/>
          </a:p>
        </p:txBody>
      </p:sp>
      <p:sp>
        <p:nvSpPr>
          <p:cNvPr id="3" name="Text Placeholder 6">
            <a:extLst>
              <a:ext uri="{FF2B5EF4-FFF2-40B4-BE49-F238E27FC236}">
                <a16:creationId xmlns:a16="http://schemas.microsoft.com/office/drawing/2014/main" id="{54D23AD6-5D73-CD22-998D-18DA2B415B2D}"/>
              </a:ext>
            </a:extLst>
          </p:cNvPr>
          <p:cNvSpPr>
            <a:spLocks noGrp="1"/>
          </p:cNvSpPr>
          <p:nvPr>
            <p:ph type="body" sz="quarter" idx="26" hasCustomPrompt="1"/>
          </p:nvPr>
        </p:nvSpPr>
        <p:spPr>
          <a:xfrm>
            <a:off x="302398" y="1260000"/>
            <a:ext cx="6711465" cy="4296001"/>
          </a:xfrm>
          <a:prstGeom prst="rect">
            <a:avLst/>
          </a:prstGeom>
        </p:spPr>
        <p:txBody>
          <a:bodyPr lIns="0" tIns="0" rIns="0" bIns="0" anchor="t" anchorCtr="0"/>
          <a:lstStyle>
            <a:lvl1pPr>
              <a:spcAft>
                <a:spcPts val="1000"/>
              </a:spcAft>
              <a:defRPr sz="1800" b="0">
                <a:solidFill>
                  <a:schemeClr val="bg1"/>
                </a:solidFill>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  </a:t>
            </a:r>
          </a:p>
          <a:p>
            <a:pPr lvl="0"/>
            <a:r>
              <a:rPr lang="en-US"/>
              <a:t>Morbi </a:t>
            </a:r>
            <a:r>
              <a:rPr lang="en-US" err="1"/>
              <a:t>elementum</a:t>
            </a:r>
            <a:r>
              <a:rPr lang="en-US"/>
              <a:t> diam in dui </a:t>
            </a:r>
            <a:r>
              <a:rPr lang="en-US" err="1"/>
              <a:t>ultrices</a:t>
            </a:r>
            <a:r>
              <a:rPr lang="en-US"/>
              <a:t> auctor </a:t>
            </a:r>
            <a:r>
              <a:rPr lang="en-US" err="1"/>
              <a:t>ut</a:t>
            </a:r>
            <a:r>
              <a:rPr lang="en-US"/>
              <a:t> </a:t>
            </a:r>
            <a:r>
              <a:rPr lang="en-US" err="1"/>
              <a:t>quis</a:t>
            </a:r>
            <a:r>
              <a:rPr lang="en-US"/>
              <a:t> sem. Proin sit </a:t>
            </a:r>
            <a:r>
              <a:rPr lang="en-US" err="1"/>
              <a:t>amet</a:t>
            </a:r>
            <a:r>
              <a:rPr lang="en-US"/>
              <a:t> </a:t>
            </a:r>
            <a:r>
              <a:rPr lang="en-US" err="1"/>
              <a:t>condimentum</a:t>
            </a:r>
            <a:r>
              <a:rPr lang="en-US"/>
              <a:t> </a:t>
            </a:r>
            <a:r>
              <a:rPr lang="en-US" err="1"/>
              <a:t>massa</a:t>
            </a:r>
            <a:r>
              <a:rPr lang="en-US"/>
              <a:t>, in </a:t>
            </a:r>
            <a:r>
              <a:rPr lang="en-US" err="1"/>
              <a:t>suscipit</a:t>
            </a:r>
            <a:r>
              <a:rPr lang="en-US"/>
              <a:t> </a:t>
            </a:r>
            <a:r>
              <a:rPr lang="en-US" err="1"/>
              <a:t>odio.lacinia</a:t>
            </a:r>
            <a:r>
              <a:rPr lang="en-US"/>
              <a:t> </a:t>
            </a:r>
            <a:r>
              <a:rPr lang="en-US" err="1"/>
              <a:t>turpis</a:t>
            </a:r>
            <a:r>
              <a:rPr lang="en-US"/>
              <a:t> ac, </a:t>
            </a:r>
            <a:r>
              <a:rPr lang="en-US" err="1"/>
              <a:t>vulputate</a:t>
            </a:r>
            <a:r>
              <a:rPr lang="en-US"/>
              <a:t> </a:t>
            </a:r>
            <a:r>
              <a:rPr lang="en-US" err="1"/>
              <a:t>metus</a:t>
            </a:r>
            <a:r>
              <a:rPr lang="en-US"/>
              <a:t>. </a:t>
            </a:r>
            <a:endParaRPr lang="en-GB"/>
          </a:p>
        </p:txBody>
      </p:sp>
      <p:sp>
        <p:nvSpPr>
          <p:cNvPr id="5" name="Text Placeholder 2">
            <a:extLst>
              <a:ext uri="{FF2B5EF4-FFF2-40B4-BE49-F238E27FC236}">
                <a16:creationId xmlns:a16="http://schemas.microsoft.com/office/drawing/2014/main" id="{616340E9-FF5E-4E4A-652F-CBE30509BE51}"/>
              </a:ext>
            </a:extLst>
          </p:cNvPr>
          <p:cNvSpPr>
            <a:spLocks noGrp="1"/>
          </p:cNvSpPr>
          <p:nvPr>
            <p:ph type="body" idx="25" hasCustomPrompt="1"/>
          </p:nvPr>
        </p:nvSpPr>
        <p:spPr>
          <a:xfrm>
            <a:off x="302400" y="648000"/>
            <a:ext cx="10398637" cy="288767"/>
          </a:xfrm>
          <a:prstGeom prst="rect">
            <a:avLst/>
          </a:prstGeom>
        </p:spPr>
        <p:txBody>
          <a:bodyPr lIns="0" tIns="0" rIns="0" bIns="0" anchor="t" anchorCtr="0">
            <a:noAutofit/>
          </a:bodyPr>
          <a:lstStyle>
            <a:lvl1pPr marL="0" indent="0">
              <a:lnSpc>
                <a:spcPct val="90000"/>
              </a:lnSpc>
              <a:buNone/>
              <a:defRPr sz="2200" b="0">
                <a:solidFill>
                  <a:srgbClr val="CCBCB8"/>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Tree>
    <p:extLst>
      <p:ext uri="{BB962C8B-B14F-4D97-AF65-F5344CB8AC3E}">
        <p14:creationId xmlns:p14="http://schemas.microsoft.com/office/powerpoint/2010/main" val="403729823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End Slide 1">
    <p:bg>
      <p:bgPr>
        <a:solidFill>
          <a:srgbClr val="4D3C35"/>
        </a:solidFill>
        <a:effectLst/>
      </p:bgPr>
    </p:bg>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5D53978B-C405-F87E-E8E1-FED8B2BBADE2}"/>
              </a:ext>
            </a:extLst>
          </p:cNvPr>
          <p:cNvGrpSpPr/>
          <p:nvPr userDrawn="1"/>
        </p:nvGrpSpPr>
        <p:grpSpPr>
          <a:xfrm>
            <a:off x="0" y="594000"/>
            <a:ext cx="12191999" cy="5148915"/>
            <a:chOff x="0" y="594000"/>
            <a:chExt cx="12191999" cy="5148915"/>
          </a:xfrm>
          <a:solidFill>
            <a:srgbClr val="897974"/>
          </a:solidFill>
        </p:grpSpPr>
        <p:sp>
          <p:nvSpPr>
            <p:cNvPr id="12" name="Oval 11">
              <a:extLst>
                <a:ext uri="{FF2B5EF4-FFF2-40B4-BE49-F238E27FC236}">
                  <a16:creationId xmlns:a16="http://schemas.microsoft.com/office/drawing/2014/main" id="{CD90B111-C2A7-3E35-48CB-F58E22F19872}"/>
                </a:ext>
              </a:extLst>
            </p:cNvPr>
            <p:cNvSpPr>
              <a:spLocks noChangeAspect="1"/>
            </p:cNvSpPr>
            <p:nvPr userDrawn="1"/>
          </p:nvSpPr>
          <p:spPr>
            <a:xfrm>
              <a:off x="771328" y="594000"/>
              <a:ext cx="5148000" cy="5148000"/>
            </a:xfrm>
            <a:prstGeom prst="ellipse">
              <a:avLst/>
            </a:prstGeom>
            <a:grpFill/>
            <a:ln w="28575">
              <a:solidFill>
                <a:srgbClr val="89797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Freeform: Shape 4">
              <a:extLst>
                <a:ext uri="{FF2B5EF4-FFF2-40B4-BE49-F238E27FC236}">
                  <a16:creationId xmlns:a16="http://schemas.microsoft.com/office/drawing/2014/main" id="{596E9E45-135A-7553-152E-4D0665AC65E8}"/>
                </a:ext>
              </a:extLst>
            </p:cNvPr>
            <p:cNvSpPr>
              <a:spLocks noChangeAspect="1"/>
            </p:cNvSpPr>
            <p:nvPr userDrawn="1"/>
          </p:nvSpPr>
          <p:spPr>
            <a:xfrm>
              <a:off x="0" y="642264"/>
              <a:ext cx="2085921" cy="5052773"/>
            </a:xfrm>
            <a:custGeom>
              <a:avLst/>
              <a:gdLst>
                <a:gd name="connsiteX0" fmla="*/ 0 w 2085921"/>
                <a:gd name="connsiteY0" fmla="*/ 0 h 5052773"/>
                <a:gd name="connsiteX1" fmla="*/ 30672 w 2085921"/>
                <a:gd name="connsiteY1" fmla="*/ 4681 h 5052773"/>
                <a:gd name="connsiteX2" fmla="*/ 2085921 w 2085921"/>
                <a:gd name="connsiteY2" fmla="*/ 2526386 h 5052773"/>
                <a:gd name="connsiteX3" fmla="*/ 30672 w 2085921"/>
                <a:gd name="connsiteY3" fmla="*/ 5048092 h 5052773"/>
                <a:gd name="connsiteX4" fmla="*/ 0 w 2085921"/>
                <a:gd name="connsiteY4" fmla="*/ 5052773 h 50527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85921" h="5052773">
                  <a:moveTo>
                    <a:pt x="0" y="0"/>
                  </a:moveTo>
                  <a:lnTo>
                    <a:pt x="30672" y="4681"/>
                  </a:lnTo>
                  <a:cubicBezTo>
                    <a:pt x="1203600" y="244697"/>
                    <a:pt x="2085921" y="1282503"/>
                    <a:pt x="2085921" y="2526386"/>
                  </a:cubicBezTo>
                  <a:cubicBezTo>
                    <a:pt x="2085921" y="3770270"/>
                    <a:pt x="1203600" y="4808076"/>
                    <a:pt x="30672" y="5048092"/>
                  </a:cubicBezTo>
                  <a:lnTo>
                    <a:pt x="0" y="5052773"/>
                  </a:lnTo>
                  <a:close/>
                </a:path>
              </a:pathLst>
            </a:custGeom>
            <a:grpFill/>
            <a:ln w="28575">
              <a:solidFill>
                <a:srgbClr val="89797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 name="Freeform: Shape 6">
              <a:extLst>
                <a:ext uri="{FF2B5EF4-FFF2-40B4-BE49-F238E27FC236}">
                  <a16:creationId xmlns:a16="http://schemas.microsoft.com/office/drawing/2014/main" id="{A65CDEFE-CDAF-AD23-07DD-D29C5417F83D}"/>
                </a:ext>
              </a:extLst>
            </p:cNvPr>
            <p:cNvSpPr>
              <a:spLocks noChangeAspect="1"/>
            </p:cNvSpPr>
            <p:nvPr userDrawn="1"/>
          </p:nvSpPr>
          <p:spPr>
            <a:xfrm>
              <a:off x="8451297" y="594915"/>
              <a:ext cx="3740702" cy="5148000"/>
            </a:xfrm>
            <a:custGeom>
              <a:avLst/>
              <a:gdLst>
                <a:gd name="connsiteX0" fmla="*/ 2574000 w 3740702"/>
                <a:gd name="connsiteY0" fmla="*/ 0 h 5148000"/>
                <a:gd name="connsiteX1" fmla="*/ 3575917 w 3740702"/>
                <a:gd name="connsiteY1" fmla="*/ 202278 h 5148000"/>
                <a:gd name="connsiteX2" fmla="*/ 3740702 w 3740702"/>
                <a:gd name="connsiteY2" fmla="*/ 281659 h 5148000"/>
                <a:gd name="connsiteX3" fmla="*/ 3740702 w 3740702"/>
                <a:gd name="connsiteY3" fmla="*/ 4866342 h 5148000"/>
                <a:gd name="connsiteX4" fmla="*/ 3575917 w 3740702"/>
                <a:gd name="connsiteY4" fmla="*/ 4945723 h 5148000"/>
                <a:gd name="connsiteX5" fmla="*/ 2574000 w 3740702"/>
                <a:gd name="connsiteY5" fmla="*/ 5148000 h 5148000"/>
                <a:gd name="connsiteX6" fmla="*/ 0 w 3740702"/>
                <a:gd name="connsiteY6" fmla="*/ 2574000 h 5148000"/>
                <a:gd name="connsiteX7" fmla="*/ 2574000 w 3740702"/>
                <a:gd name="connsiteY7" fmla="*/ 0 h 514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740702" h="5148000">
                  <a:moveTo>
                    <a:pt x="2574000" y="0"/>
                  </a:moveTo>
                  <a:cubicBezTo>
                    <a:pt x="2929395" y="0"/>
                    <a:pt x="3267968" y="72026"/>
                    <a:pt x="3575917" y="202278"/>
                  </a:cubicBezTo>
                  <a:lnTo>
                    <a:pt x="3740702" y="281659"/>
                  </a:lnTo>
                  <a:lnTo>
                    <a:pt x="3740702" y="4866342"/>
                  </a:lnTo>
                  <a:lnTo>
                    <a:pt x="3575917" y="4945723"/>
                  </a:lnTo>
                  <a:cubicBezTo>
                    <a:pt x="3267968" y="5075974"/>
                    <a:pt x="2929395" y="5148000"/>
                    <a:pt x="2574000" y="5148000"/>
                  </a:cubicBezTo>
                  <a:cubicBezTo>
                    <a:pt x="1152419" y="5148000"/>
                    <a:pt x="0" y="3995581"/>
                    <a:pt x="0" y="2574000"/>
                  </a:cubicBezTo>
                  <a:cubicBezTo>
                    <a:pt x="0" y="1152419"/>
                    <a:pt x="1152419" y="0"/>
                    <a:pt x="2574000" y="0"/>
                  </a:cubicBezTo>
                  <a:close/>
                </a:path>
              </a:pathLst>
            </a:custGeom>
            <a:grpFill/>
            <a:ln w="28575">
              <a:solidFill>
                <a:srgbClr val="89797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grpSp>
      <p:sp>
        <p:nvSpPr>
          <p:cNvPr id="4" name="TextBox 3">
            <a:extLst>
              <a:ext uri="{FF2B5EF4-FFF2-40B4-BE49-F238E27FC236}">
                <a16:creationId xmlns:a16="http://schemas.microsoft.com/office/drawing/2014/main" id="{973D1059-E8D6-11C1-4DEF-FBCDD6F0205B}"/>
              </a:ext>
            </a:extLst>
          </p:cNvPr>
          <p:cNvSpPr txBox="1"/>
          <p:nvPr userDrawn="1"/>
        </p:nvSpPr>
        <p:spPr>
          <a:xfrm>
            <a:off x="2533166" y="2602636"/>
            <a:ext cx="7125669" cy="784830"/>
          </a:xfrm>
          <a:prstGeom prst="rect">
            <a:avLst/>
          </a:prstGeom>
          <a:noFill/>
        </p:spPr>
        <p:txBody>
          <a:bodyPr wrap="none" rtlCol="0">
            <a:spAutoFit/>
          </a:bodyPr>
          <a:lstStyle/>
          <a:p>
            <a:pPr algn="ctr"/>
            <a:r>
              <a:rPr lang="en-GB" sz="4500" b="1">
                <a:solidFill>
                  <a:schemeClr val="bg1"/>
                </a:solidFill>
                <a:latin typeface="+mj-lt"/>
              </a:rPr>
              <a:t>We bring progress to life.</a:t>
            </a:r>
          </a:p>
        </p:txBody>
      </p:sp>
      <p:pic>
        <p:nvPicPr>
          <p:cNvPr id="8" name="Picture 12">
            <a:extLst>
              <a:ext uri="{FF2B5EF4-FFF2-40B4-BE49-F238E27FC236}">
                <a16:creationId xmlns:a16="http://schemas.microsoft.com/office/drawing/2014/main" id="{7FBC5082-2859-2479-685B-3699A6070BD6}"/>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9532948" y="6208276"/>
            <a:ext cx="2510023" cy="485060"/>
          </a:xfrm>
          <a:prstGeom prst="rect">
            <a:avLst/>
          </a:prstGeom>
        </p:spPr>
      </p:pic>
    </p:spTree>
    <p:extLst>
      <p:ext uri="{BB962C8B-B14F-4D97-AF65-F5344CB8AC3E}">
        <p14:creationId xmlns:p14="http://schemas.microsoft.com/office/powerpoint/2010/main" val="72960560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itle Slide (White Logo)">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FB85209-E903-CF10-AC74-59600547C76A}"/>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2" name="Picture Placeholder 7">
            <a:extLst>
              <a:ext uri="{FF2B5EF4-FFF2-40B4-BE49-F238E27FC236}">
                <a16:creationId xmlns:a16="http://schemas.microsoft.com/office/drawing/2014/main" id="{C34BEF8A-34EE-4565-07AA-17198D7411BD}"/>
              </a:ext>
            </a:extLst>
          </p:cNvPr>
          <p:cNvSpPr>
            <a:spLocks noGrp="1"/>
          </p:cNvSpPr>
          <p:nvPr>
            <p:ph type="pic" sz="quarter" idx="25" hasCustomPrompt="1"/>
          </p:nvPr>
        </p:nvSpPr>
        <p:spPr>
          <a:xfrm>
            <a:off x="0" y="0"/>
            <a:ext cx="12191999" cy="6858000"/>
          </a:xfrm>
          <a:custGeom>
            <a:avLst/>
            <a:gdLst>
              <a:gd name="connsiteX0" fmla="*/ 10218734 w 12191999"/>
              <a:gd name="connsiteY0" fmla="*/ 6463992 h 6858000"/>
              <a:gd name="connsiteX1" fmla="*/ 10218734 w 12191999"/>
              <a:gd name="connsiteY1" fmla="*/ 6493322 h 6858000"/>
              <a:gd name="connsiteX2" fmla="*/ 10280563 w 12191999"/>
              <a:gd name="connsiteY2" fmla="*/ 6493322 h 6858000"/>
              <a:gd name="connsiteX3" fmla="*/ 10280563 w 12191999"/>
              <a:gd name="connsiteY3" fmla="*/ 6463992 h 6858000"/>
              <a:gd name="connsiteX4" fmla="*/ 9758910 w 12191999"/>
              <a:gd name="connsiteY4" fmla="*/ 6441364 h 6858000"/>
              <a:gd name="connsiteX5" fmla="*/ 9794388 w 12191999"/>
              <a:gd name="connsiteY5" fmla="*/ 6481590 h 6858000"/>
              <a:gd name="connsiteX6" fmla="*/ 9758910 w 12191999"/>
              <a:gd name="connsiteY6" fmla="*/ 6521821 h 6858000"/>
              <a:gd name="connsiteX7" fmla="*/ 9723150 w 12191999"/>
              <a:gd name="connsiteY7" fmla="*/ 6481313 h 6858000"/>
              <a:gd name="connsiteX8" fmla="*/ 9758910 w 12191999"/>
              <a:gd name="connsiteY8" fmla="*/ 6441364 h 6858000"/>
              <a:gd name="connsiteX9" fmla="*/ 10848775 w 12191999"/>
              <a:gd name="connsiteY9" fmla="*/ 6439133 h 6858000"/>
              <a:gd name="connsiteX10" fmla="*/ 10880900 w 12191999"/>
              <a:gd name="connsiteY10" fmla="*/ 6468186 h 6858000"/>
              <a:gd name="connsiteX11" fmla="*/ 10813856 w 12191999"/>
              <a:gd name="connsiteY11" fmla="*/ 6468186 h 6858000"/>
              <a:gd name="connsiteX12" fmla="*/ 10848775 w 12191999"/>
              <a:gd name="connsiteY12" fmla="*/ 6439133 h 6858000"/>
              <a:gd name="connsiteX13" fmla="*/ 11084276 w 12191999"/>
              <a:gd name="connsiteY13" fmla="*/ 6414269 h 6858000"/>
              <a:gd name="connsiteX14" fmla="*/ 11084276 w 12191999"/>
              <a:gd name="connsiteY14" fmla="*/ 6548920 h 6858000"/>
              <a:gd name="connsiteX15" fmla="*/ 11118918 w 12191999"/>
              <a:gd name="connsiteY15" fmla="*/ 6548920 h 6858000"/>
              <a:gd name="connsiteX16" fmla="*/ 11118918 w 12191999"/>
              <a:gd name="connsiteY16" fmla="*/ 6414269 h 6858000"/>
              <a:gd name="connsiteX17" fmla="*/ 10445103 w 12191999"/>
              <a:gd name="connsiteY17" fmla="*/ 6414269 h 6858000"/>
              <a:gd name="connsiteX18" fmla="*/ 10445103 w 12191999"/>
              <a:gd name="connsiteY18" fmla="*/ 6548920 h 6858000"/>
              <a:gd name="connsiteX19" fmla="*/ 10479745 w 12191999"/>
              <a:gd name="connsiteY19" fmla="*/ 6548920 h 6858000"/>
              <a:gd name="connsiteX20" fmla="*/ 10479745 w 12191999"/>
              <a:gd name="connsiteY20" fmla="*/ 6488297 h 6858000"/>
              <a:gd name="connsiteX21" fmla="*/ 10515505 w 12191999"/>
              <a:gd name="connsiteY21" fmla="*/ 6446394 h 6858000"/>
              <a:gd name="connsiteX22" fmla="*/ 10528914 w 12191999"/>
              <a:gd name="connsiteY22" fmla="*/ 6446394 h 6858000"/>
              <a:gd name="connsiteX23" fmla="*/ 10528914 w 12191999"/>
              <a:gd name="connsiteY23" fmla="*/ 6414269 h 6858000"/>
              <a:gd name="connsiteX24" fmla="*/ 10511593 w 12191999"/>
              <a:gd name="connsiteY24" fmla="*/ 6414828 h 6858000"/>
              <a:gd name="connsiteX25" fmla="*/ 10478068 w 12191999"/>
              <a:gd name="connsiteY25" fmla="*/ 6439410 h 6858000"/>
              <a:gd name="connsiteX26" fmla="*/ 10478068 w 12191999"/>
              <a:gd name="connsiteY26" fmla="*/ 6414269 h 6858000"/>
              <a:gd name="connsiteX27" fmla="*/ 10384766 w 12191999"/>
              <a:gd name="connsiteY27" fmla="*/ 6414269 h 6858000"/>
              <a:gd name="connsiteX28" fmla="*/ 10384766 w 12191999"/>
              <a:gd name="connsiteY28" fmla="*/ 6548920 h 6858000"/>
              <a:gd name="connsiteX29" fmla="*/ 10419408 w 12191999"/>
              <a:gd name="connsiteY29" fmla="*/ 6548920 h 6858000"/>
              <a:gd name="connsiteX30" fmla="*/ 10419408 w 12191999"/>
              <a:gd name="connsiteY30" fmla="*/ 6414269 h 6858000"/>
              <a:gd name="connsiteX31" fmla="*/ 11208026 w 12191999"/>
              <a:gd name="connsiteY31" fmla="*/ 6410921 h 6858000"/>
              <a:gd name="connsiteX32" fmla="*/ 11137906 w 12191999"/>
              <a:gd name="connsiteY32" fmla="*/ 6481600 h 6858000"/>
              <a:gd name="connsiteX33" fmla="*/ 11208026 w 12191999"/>
              <a:gd name="connsiteY33" fmla="*/ 6552279 h 6858000"/>
              <a:gd name="connsiteX34" fmla="*/ 11274234 w 12191999"/>
              <a:gd name="connsiteY34" fmla="*/ 6501716 h 6858000"/>
              <a:gd name="connsiteX35" fmla="*/ 11237638 w 12191999"/>
              <a:gd name="connsiteY35" fmla="*/ 6501716 h 6858000"/>
              <a:gd name="connsiteX36" fmla="*/ 11207749 w 12191999"/>
              <a:gd name="connsiteY36" fmla="*/ 6522667 h 6858000"/>
              <a:gd name="connsiteX37" fmla="*/ 11173389 w 12191999"/>
              <a:gd name="connsiteY37" fmla="*/ 6481600 h 6858000"/>
              <a:gd name="connsiteX38" fmla="*/ 11207749 w 12191999"/>
              <a:gd name="connsiteY38" fmla="*/ 6440810 h 6858000"/>
              <a:gd name="connsiteX39" fmla="*/ 11237638 w 12191999"/>
              <a:gd name="connsiteY39" fmla="*/ 6461484 h 6858000"/>
              <a:gd name="connsiteX40" fmla="*/ 11274234 w 12191999"/>
              <a:gd name="connsiteY40" fmla="*/ 6461484 h 6858000"/>
              <a:gd name="connsiteX41" fmla="*/ 11208026 w 12191999"/>
              <a:gd name="connsiteY41" fmla="*/ 6410921 h 6858000"/>
              <a:gd name="connsiteX42" fmla="*/ 11010802 w 12191999"/>
              <a:gd name="connsiteY42" fmla="*/ 6410916 h 6858000"/>
              <a:gd name="connsiteX43" fmla="*/ 10967222 w 12191999"/>
              <a:gd name="connsiteY43" fmla="*/ 6436898 h 6858000"/>
              <a:gd name="connsiteX44" fmla="*/ 10967222 w 12191999"/>
              <a:gd name="connsiteY44" fmla="*/ 6414269 h 6858000"/>
              <a:gd name="connsiteX45" fmla="*/ 10934257 w 12191999"/>
              <a:gd name="connsiteY45" fmla="*/ 6414269 h 6858000"/>
              <a:gd name="connsiteX46" fmla="*/ 10934257 w 12191999"/>
              <a:gd name="connsiteY46" fmla="*/ 6548921 h 6858000"/>
              <a:gd name="connsiteX47" fmla="*/ 10969176 w 12191999"/>
              <a:gd name="connsiteY47" fmla="*/ 6548921 h 6858000"/>
              <a:gd name="connsiteX48" fmla="*/ 10969176 w 12191999"/>
              <a:gd name="connsiteY48" fmla="*/ 6479359 h 6858000"/>
              <a:gd name="connsiteX49" fmla="*/ 10999906 w 12191999"/>
              <a:gd name="connsiteY49" fmla="*/ 6440528 h 6858000"/>
              <a:gd name="connsiteX50" fmla="*/ 11026165 w 12191999"/>
              <a:gd name="connsiteY50" fmla="*/ 6476006 h 6858000"/>
              <a:gd name="connsiteX51" fmla="*/ 11026165 w 12191999"/>
              <a:gd name="connsiteY51" fmla="*/ 6548921 h 6858000"/>
              <a:gd name="connsiteX52" fmla="*/ 11061084 w 12191999"/>
              <a:gd name="connsiteY52" fmla="*/ 6548921 h 6858000"/>
              <a:gd name="connsiteX53" fmla="*/ 11061084 w 12191999"/>
              <a:gd name="connsiteY53" fmla="*/ 6472934 h 6858000"/>
              <a:gd name="connsiteX54" fmla="*/ 11010802 w 12191999"/>
              <a:gd name="connsiteY54" fmla="*/ 6410916 h 6858000"/>
              <a:gd name="connsiteX55" fmla="*/ 10848775 w 12191999"/>
              <a:gd name="connsiteY55" fmla="*/ 6410916 h 6858000"/>
              <a:gd name="connsiteX56" fmla="*/ 10778655 w 12191999"/>
              <a:gd name="connsiteY56" fmla="*/ 6482713 h 6858000"/>
              <a:gd name="connsiteX57" fmla="*/ 10848493 w 12191999"/>
              <a:gd name="connsiteY57" fmla="*/ 6552274 h 6858000"/>
              <a:gd name="connsiteX58" fmla="*/ 10912188 w 12191999"/>
              <a:gd name="connsiteY58" fmla="*/ 6506459 h 6858000"/>
              <a:gd name="connsiteX59" fmla="*/ 10876987 w 12191999"/>
              <a:gd name="connsiteY59" fmla="*/ 6506459 h 6858000"/>
              <a:gd name="connsiteX60" fmla="*/ 10848211 w 12191999"/>
              <a:gd name="connsiteY60" fmla="*/ 6523780 h 6858000"/>
              <a:gd name="connsiteX61" fmla="*/ 10813292 w 12191999"/>
              <a:gd name="connsiteY61" fmla="*/ 6489978 h 6858000"/>
              <a:gd name="connsiteX62" fmla="*/ 10914701 w 12191999"/>
              <a:gd name="connsiteY62" fmla="*/ 6489978 h 6858000"/>
              <a:gd name="connsiteX63" fmla="*/ 10916096 w 12191999"/>
              <a:gd name="connsiteY63" fmla="*/ 6476847 h 6858000"/>
              <a:gd name="connsiteX64" fmla="*/ 10848775 w 12191999"/>
              <a:gd name="connsiteY64" fmla="*/ 6410916 h 6858000"/>
              <a:gd name="connsiteX65" fmla="*/ 10619426 w 12191999"/>
              <a:gd name="connsiteY65" fmla="*/ 6410916 h 6858000"/>
              <a:gd name="connsiteX66" fmla="*/ 10576682 w 12191999"/>
              <a:gd name="connsiteY66" fmla="*/ 6432426 h 6858000"/>
              <a:gd name="connsiteX67" fmla="*/ 10576682 w 12191999"/>
              <a:gd name="connsiteY67" fmla="*/ 6414269 h 6858000"/>
              <a:gd name="connsiteX68" fmla="*/ 10543717 w 12191999"/>
              <a:gd name="connsiteY68" fmla="*/ 6414269 h 6858000"/>
              <a:gd name="connsiteX69" fmla="*/ 10543717 w 12191999"/>
              <a:gd name="connsiteY69" fmla="*/ 6548921 h 6858000"/>
              <a:gd name="connsiteX70" fmla="*/ 10578636 w 12191999"/>
              <a:gd name="connsiteY70" fmla="*/ 6548921 h 6858000"/>
              <a:gd name="connsiteX71" fmla="*/ 10578636 w 12191999"/>
              <a:gd name="connsiteY71" fmla="*/ 6479359 h 6858000"/>
              <a:gd name="connsiteX72" fmla="*/ 10609643 w 12191999"/>
              <a:gd name="connsiteY72" fmla="*/ 6440528 h 6858000"/>
              <a:gd name="connsiteX73" fmla="*/ 10634225 w 12191999"/>
              <a:gd name="connsiteY73" fmla="*/ 6476006 h 6858000"/>
              <a:gd name="connsiteX74" fmla="*/ 10634225 w 12191999"/>
              <a:gd name="connsiteY74" fmla="*/ 6548921 h 6858000"/>
              <a:gd name="connsiteX75" fmla="*/ 10669144 w 12191999"/>
              <a:gd name="connsiteY75" fmla="*/ 6548921 h 6858000"/>
              <a:gd name="connsiteX76" fmla="*/ 10669144 w 12191999"/>
              <a:gd name="connsiteY76" fmla="*/ 6479359 h 6858000"/>
              <a:gd name="connsiteX77" fmla="*/ 10700433 w 12191999"/>
              <a:gd name="connsiteY77" fmla="*/ 6440528 h 6858000"/>
              <a:gd name="connsiteX78" fmla="*/ 10724737 w 12191999"/>
              <a:gd name="connsiteY78" fmla="*/ 6476006 h 6858000"/>
              <a:gd name="connsiteX79" fmla="*/ 10724737 w 12191999"/>
              <a:gd name="connsiteY79" fmla="*/ 6548921 h 6858000"/>
              <a:gd name="connsiteX80" fmla="*/ 10759656 w 12191999"/>
              <a:gd name="connsiteY80" fmla="*/ 6548921 h 6858000"/>
              <a:gd name="connsiteX81" fmla="*/ 10759656 w 12191999"/>
              <a:gd name="connsiteY81" fmla="*/ 6472934 h 6858000"/>
              <a:gd name="connsiteX82" fmla="*/ 10707703 w 12191999"/>
              <a:gd name="connsiteY82" fmla="*/ 6410916 h 6858000"/>
              <a:gd name="connsiteX83" fmla="*/ 10661329 w 12191999"/>
              <a:gd name="connsiteY83" fmla="*/ 6435221 h 6858000"/>
              <a:gd name="connsiteX84" fmla="*/ 10619426 w 12191999"/>
              <a:gd name="connsiteY84" fmla="*/ 6410916 h 6858000"/>
              <a:gd name="connsiteX85" fmla="*/ 10056425 w 12191999"/>
              <a:gd name="connsiteY85" fmla="*/ 6410916 h 6858000"/>
              <a:gd name="connsiteX86" fmla="*/ 10013681 w 12191999"/>
              <a:gd name="connsiteY86" fmla="*/ 6432426 h 6858000"/>
              <a:gd name="connsiteX87" fmla="*/ 10013681 w 12191999"/>
              <a:gd name="connsiteY87" fmla="*/ 6414269 h 6858000"/>
              <a:gd name="connsiteX88" fmla="*/ 9980716 w 12191999"/>
              <a:gd name="connsiteY88" fmla="*/ 6414269 h 6858000"/>
              <a:gd name="connsiteX89" fmla="*/ 9980716 w 12191999"/>
              <a:gd name="connsiteY89" fmla="*/ 6548921 h 6858000"/>
              <a:gd name="connsiteX90" fmla="*/ 10015635 w 12191999"/>
              <a:gd name="connsiteY90" fmla="*/ 6548921 h 6858000"/>
              <a:gd name="connsiteX91" fmla="*/ 10015635 w 12191999"/>
              <a:gd name="connsiteY91" fmla="*/ 6479359 h 6858000"/>
              <a:gd name="connsiteX92" fmla="*/ 10046642 w 12191999"/>
              <a:gd name="connsiteY92" fmla="*/ 6440528 h 6858000"/>
              <a:gd name="connsiteX93" fmla="*/ 10071224 w 12191999"/>
              <a:gd name="connsiteY93" fmla="*/ 6476006 h 6858000"/>
              <a:gd name="connsiteX94" fmla="*/ 10071224 w 12191999"/>
              <a:gd name="connsiteY94" fmla="*/ 6548921 h 6858000"/>
              <a:gd name="connsiteX95" fmla="*/ 10106143 w 12191999"/>
              <a:gd name="connsiteY95" fmla="*/ 6548921 h 6858000"/>
              <a:gd name="connsiteX96" fmla="*/ 10106143 w 12191999"/>
              <a:gd name="connsiteY96" fmla="*/ 6479359 h 6858000"/>
              <a:gd name="connsiteX97" fmla="*/ 10137432 w 12191999"/>
              <a:gd name="connsiteY97" fmla="*/ 6440528 h 6858000"/>
              <a:gd name="connsiteX98" fmla="*/ 10161736 w 12191999"/>
              <a:gd name="connsiteY98" fmla="*/ 6476006 h 6858000"/>
              <a:gd name="connsiteX99" fmla="*/ 10161736 w 12191999"/>
              <a:gd name="connsiteY99" fmla="*/ 6548921 h 6858000"/>
              <a:gd name="connsiteX100" fmla="*/ 10196656 w 12191999"/>
              <a:gd name="connsiteY100" fmla="*/ 6548921 h 6858000"/>
              <a:gd name="connsiteX101" fmla="*/ 10196656 w 12191999"/>
              <a:gd name="connsiteY101" fmla="*/ 6472934 h 6858000"/>
              <a:gd name="connsiteX102" fmla="*/ 10144702 w 12191999"/>
              <a:gd name="connsiteY102" fmla="*/ 6410916 h 6858000"/>
              <a:gd name="connsiteX103" fmla="*/ 10098328 w 12191999"/>
              <a:gd name="connsiteY103" fmla="*/ 6435221 h 6858000"/>
              <a:gd name="connsiteX104" fmla="*/ 10056425 w 12191999"/>
              <a:gd name="connsiteY104" fmla="*/ 6410916 h 6858000"/>
              <a:gd name="connsiteX105" fmla="*/ 9903062 w 12191999"/>
              <a:gd name="connsiteY105" fmla="*/ 6410916 h 6858000"/>
              <a:gd name="connsiteX106" fmla="*/ 9849986 w 12191999"/>
              <a:gd name="connsiteY106" fmla="*/ 6453378 h 6858000"/>
              <a:gd name="connsiteX107" fmla="*/ 9866748 w 12191999"/>
              <a:gd name="connsiteY107" fmla="*/ 6480477 h 6858000"/>
              <a:gd name="connsiteX108" fmla="*/ 9900832 w 12191999"/>
              <a:gd name="connsiteY108" fmla="*/ 6492491 h 6858000"/>
              <a:gd name="connsiteX109" fmla="*/ 9927090 w 12191999"/>
              <a:gd name="connsiteY109" fmla="*/ 6510371 h 6858000"/>
              <a:gd name="connsiteX110" fmla="*/ 9906416 w 12191999"/>
              <a:gd name="connsiteY110" fmla="*/ 6525179 h 6858000"/>
              <a:gd name="connsiteX111" fmla="*/ 9880157 w 12191999"/>
              <a:gd name="connsiteY111" fmla="*/ 6506182 h 6858000"/>
              <a:gd name="connsiteX112" fmla="*/ 9845238 w 12191999"/>
              <a:gd name="connsiteY112" fmla="*/ 6506182 h 6858000"/>
              <a:gd name="connsiteX113" fmla="*/ 9906975 w 12191999"/>
              <a:gd name="connsiteY113" fmla="*/ 6552274 h 6858000"/>
              <a:gd name="connsiteX114" fmla="*/ 9961727 w 12191999"/>
              <a:gd name="connsiteY114" fmla="*/ 6508417 h 6858000"/>
              <a:gd name="connsiteX115" fmla="*/ 9936023 w 12191999"/>
              <a:gd name="connsiteY115" fmla="*/ 6474329 h 6858000"/>
              <a:gd name="connsiteX116" fmla="*/ 9911159 w 12191999"/>
              <a:gd name="connsiteY116" fmla="*/ 6467068 h 6858000"/>
              <a:gd name="connsiteX117" fmla="*/ 9883783 w 12191999"/>
              <a:gd name="connsiteY117" fmla="*/ 6451147 h 6858000"/>
              <a:gd name="connsiteX118" fmla="*/ 9902780 w 12191999"/>
              <a:gd name="connsiteY118" fmla="*/ 6438015 h 6858000"/>
              <a:gd name="connsiteX119" fmla="*/ 9924014 w 12191999"/>
              <a:gd name="connsiteY119" fmla="*/ 6452542 h 6858000"/>
              <a:gd name="connsiteX120" fmla="*/ 9956697 w 12191999"/>
              <a:gd name="connsiteY120" fmla="*/ 6452542 h 6858000"/>
              <a:gd name="connsiteX121" fmla="*/ 9903062 w 12191999"/>
              <a:gd name="connsiteY121" fmla="*/ 6410916 h 6858000"/>
              <a:gd name="connsiteX122" fmla="*/ 11577546 w 12191999"/>
              <a:gd name="connsiteY122" fmla="*/ 6410877 h 6858000"/>
              <a:gd name="connsiteX123" fmla="*/ 11506673 w 12191999"/>
              <a:gd name="connsiteY123" fmla="*/ 6481750 h 6858000"/>
              <a:gd name="connsiteX124" fmla="*/ 11577546 w 12191999"/>
              <a:gd name="connsiteY124" fmla="*/ 6552629 h 6858000"/>
              <a:gd name="connsiteX125" fmla="*/ 11629616 w 12191999"/>
              <a:gd name="connsiteY125" fmla="*/ 6529719 h 6858000"/>
              <a:gd name="connsiteX126" fmla="*/ 11681687 w 12191999"/>
              <a:gd name="connsiteY126" fmla="*/ 6552629 h 6858000"/>
              <a:gd name="connsiteX127" fmla="*/ 11751753 w 12191999"/>
              <a:gd name="connsiteY127" fmla="*/ 6491913 h 6858000"/>
              <a:gd name="connsiteX128" fmla="*/ 11821820 w 12191999"/>
              <a:gd name="connsiteY128" fmla="*/ 6552629 h 6858000"/>
              <a:gd name="connsiteX129" fmla="*/ 11892693 w 12191999"/>
              <a:gd name="connsiteY129" fmla="*/ 6481755 h 6858000"/>
              <a:gd name="connsiteX130" fmla="*/ 11821820 w 12191999"/>
              <a:gd name="connsiteY130" fmla="*/ 6410877 h 6858000"/>
              <a:gd name="connsiteX131" fmla="*/ 11751753 w 12191999"/>
              <a:gd name="connsiteY131" fmla="*/ 6471593 h 6858000"/>
              <a:gd name="connsiteX132" fmla="*/ 11681687 w 12191999"/>
              <a:gd name="connsiteY132" fmla="*/ 6410877 h 6858000"/>
              <a:gd name="connsiteX133" fmla="*/ 11629616 w 12191999"/>
              <a:gd name="connsiteY133" fmla="*/ 6433787 h 6858000"/>
              <a:gd name="connsiteX134" fmla="*/ 11577546 w 12191999"/>
              <a:gd name="connsiteY134" fmla="*/ 6410877 h 6858000"/>
              <a:gd name="connsiteX135" fmla="*/ 11292677 w 12191999"/>
              <a:gd name="connsiteY135" fmla="*/ 6353369 h 6858000"/>
              <a:gd name="connsiteX136" fmla="*/ 11292677 w 12191999"/>
              <a:gd name="connsiteY136" fmla="*/ 6548921 h 6858000"/>
              <a:gd name="connsiteX137" fmla="*/ 11327596 w 12191999"/>
              <a:gd name="connsiteY137" fmla="*/ 6548921 h 6858000"/>
              <a:gd name="connsiteX138" fmla="*/ 11327596 w 12191999"/>
              <a:gd name="connsiteY138" fmla="*/ 6479360 h 6858000"/>
              <a:gd name="connsiteX139" fmla="*/ 11358603 w 12191999"/>
              <a:gd name="connsiteY139" fmla="*/ 6440528 h 6858000"/>
              <a:gd name="connsiteX140" fmla="*/ 11384585 w 12191999"/>
              <a:gd name="connsiteY140" fmla="*/ 6476006 h 6858000"/>
              <a:gd name="connsiteX141" fmla="*/ 11384585 w 12191999"/>
              <a:gd name="connsiteY141" fmla="*/ 6548921 h 6858000"/>
              <a:gd name="connsiteX142" fmla="*/ 11419227 w 12191999"/>
              <a:gd name="connsiteY142" fmla="*/ 6548921 h 6858000"/>
              <a:gd name="connsiteX143" fmla="*/ 11419227 w 12191999"/>
              <a:gd name="connsiteY143" fmla="*/ 6472935 h 6858000"/>
              <a:gd name="connsiteX144" fmla="*/ 11369499 w 12191999"/>
              <a:gd name="connsiteY144" fmla="*/ 6410916 h 6858000"/>
              <a:gd name="connsiteX145" fmla="*/ 11327596 w 12191999"/>
              <a:gd name="connsiteY145" fmla="*/ 6434939 h 6858000"/>
              <a:gd name="connsiteX146" fmla="*/ 11327596 w 12191999"/>
              <a:gd name="connsiteY146" fmla="*/ 6353369 h 6858000"/>
              <a:gd name="connsiteX147" fmla="*/ 11101596 w 12191999"/>
              <a:gd name="connsiteY147" fmla="*/ 6353369 h 6858000"/>
              <a:gd name="connsiteX148" fmla="*/ 11080086 w 12191999"/>
              <a:gd name="connsiteY148" fmla="*/ 6373203 h 6858000"/>
              <a:gd name="connsiteX149" fmla="*/ 11101596 w 12191999"/>
              <a:gd name="connsiteY149" fmla="*/ 6393318 h 6858000"/>
              <a:gd name="connsiteX150" fmla="*/ 11123389 w 12191999"/>
              <a:gd name="connsiteY150" fmla="*/ 6373203 h 6858000"/>
              <a:gd name="connsiteX151" fmla="*/ 11101596 w 12191999"/>
              <a:gd name="connsiteY151" fmla="*/ 6353369 h 6858000"/>
              <a:gd name="connsiteX152" fmla="*/ 10401805 w 12191999"/>
              <a:gd name="connsiteY152" fmla="*/ 6353369 h 6858000"/>
              <a:gd name="connsiteX153" fmla="*/ 10380295 w 12191999"/>
              <a:gd name="connsiteY153" fmla="*/ 6373203 h 6858000"/>
              <a:gd name="connsiteX154" fmla="*/ 10401805 w 12191999"/>
              <a:gd name="connsiteY154" fmla="*/ 6393318 h 6858000"/>
              <a:gd name="connsiteX155" fmla="*/ 10423598 w 12191999"/>
              <a:gd name="connsiteY155" fmla="*/ 6373203 h 6858000"/>
              <a:gd name="connsiteX156" fmla="*/ 10401805 w 12191999"/>
              <a:gd name="connsiteY156" fmla="*/ 6353369 h 6858000"/>
              <a:gd name="connsiteX157" fmla="*/ 10349007 w 12191999"/>
              <a:gd name="connsiteY157" fmla="*/ 6353369 h 6858000"/>
              <a:gd name="connsiteX158" fmla="*/ 10303191 w 12191999"/>
              <a:gd name="connsiteY158" fmla="*/ 6398625 h 6858000"/>
              <a:gd name="connsiteX159" fmla="*/ 10303191 w 12191999"/>
              <a:gd name="connsiteY159" fmla="*/ 6414270 h 6858000"/>
              <a:gd name="connsiteX160" fmla="*/ 10281958 w 12191999"/>
              <a:gd name="connsiteY160" fmla="*/ 6414270 h 6858000"/>
              <a:gd name="connsiteX161" fmla="*/ 10281958 w 12191999"/>
              <a:gd name="connsiteY161" fmla="*/ 6443041 h 6858000"/>
              <a:gd name="connsiteX162" fmla="*/ 10303191 w 12191999"/>
              <a:gd name="connsiteY162" fmla="*/ 6443041 h 6858000"/>
              <a:gd name="connsiteX163" fmla="*/ 10303191 w 12191999"/>
              <a:gd name="connsiteY163" fmla="*/ 6548916 h 6858000"/>
              <a:gd name="connsiteX164" fmla="*/ 10338110 w 12191999"/>
              <a:gd name="connsiteY164" fmla="*/ 6548916 h 6858000"/>
              <a:gd name="connsiteX165" fmla="*/ 10338110 w 12191999"/>
              <a:gd name="connsiteY165" fmla="*/ 6443041 h 6858000"/>
              <a:gd name="connsiteX166" fmla="*/ 10366605 w 12191999"/>
              <a:gd name="connsiteY166" fmla="*/ 6443041 h 6858000"/>
              <a:gd name="connsiteX167" fmla="*/ 10366605 w 12191999"/>
              <a:gd name="connsiteY167" fmla="*/ 6414270 h 6858000"/>
              <a:gd name="connsiteX168" fmla="*/ 10338110 w 12191999"/>
              <a:gd name="connsiteY168" fmla="*/ 6414270 h 6858000"/>
              <a:gd name="connsiteX169" fmla="*/ 10338110 w 12191999"/>
              <a:gd name="connsiteY169" fmla="*/ 6398625 h 6858000"/>
              <a:gd name="connsiteX170" fmla="*/ 10354591 w 12191999"/>
              <a:gd name="connsiteY170" fmla="*/ 6382704 h 6858000"/>
              <a:gd name="connsiteX171" fmla="*/ 10366605 w 12191999"/>
              <a:gd name="connsiteY171" fmla="*/ 6382704 h 6858000"/>
              <a:gd name="connsiteX172" fmla="*/ 10366605 w 12191999"/>
              <a:gd name="connsiteY172" fmla="*/ 6353369 h 6858000"/>
              <a:gd name="connsiteX173" fmla="*/ 9793829 w 12191999"/>
              <a:gd name="connsiteY173" fmla="*/ 6353369 h 6858000"/>
              <a:gd name="connsiteX174" fmla="*/ 9793829 w 12191999"/>
              <a:gd name="connsiteY174" fmla="*/ 6432709 h 6858000"/>
              <a:gd name="connsiteX175" fmla="*/ 9751367 w 12191999"/>
              <a:gd name="connsiteY175" fmla="*/ 6410916 h 6858000"/>
              <a:gd name="connsiteX176" fmla="*/ 9687954 w 12191999"/>
              <a:gd name="connsiteY176" fmla="*/ 6481313 h 6858000"/>
              <a:gd name="connsiteX177" fmla="*/ 9751367 w 12191999"/>
              <a:gd name="connsiteY177" fmla="*/ 6552269 h 6858000"/>
              <a:gd name="connsiteX178" fmla="*/ 9793829 w 12191999"/>
              <a:gd name="connsiteY178" fmla="*/ 6529641 h 6858000"/>
              <a:gd name="connsiteX179" fmla="*/ 9793552 w 12191999"/>
              <a:gd name="connsiteY179" fmla="*/ 6548916 h 6858000"/>
              <a:gd name="connsiteX180" fmla="*/ 9828753 w 12191999"/>
              <a:gd name="connsiteY180" fmla="*/ 6548916 h 6858000"/>
              <a:gd name="connsiteX181" fmla="*/ 9828753 w 12191999"/>
              <a:gd name="connsiteY181" fmla="*/ 6353369 h 6858000"/>
              <a:gd name="connsiteX182" fmla="*/ 0 w 12191999"/>
              <a:gd name="connsiteY182" fmla="*/ 0 h 6858000"/>
              <a:gd name="connsiteX183" fmla="*/ 3827459 w 12191999"/>
              <a:gd name="connsiteY183" fmla="*/ 0 h 6858000"/>
              <a:gd name="connsiteX184" fmla="*/ 5715001 w 12191999"/>
              <a:gd name="connsiteY184" fmla="*/ 0 h 6858000"/>
              <a:gd name="connsiteX185" fmla="*/ 8493070 w 12191999"/>
              <a:gd name="connsiteY185" fmla="*/ 0 h 6858000"/>
              <a:gd name="connsiteX186" fmla="*/ 8493070 w 12191999"/>
              <a:gd name="connsiteY186" fmla="*/ 1 h 6858000"/>
              <a:gd name="connsiteX187" fmla="*/ 12191999 w 12191999"/>
              <a:gd name="connsiteY187" fmla="*/ 1 h 6858000"/>
              <a:gd name="connsiteX188" fmla="*/ 12191999 w 12191999"/>
              <a:gd name="connsiteY188" fmla="*/ 6857999 h 6858000"/>
              <a:gd name="connsiteX189" fmla="*/ 8493070 w 12191999"/>
              <a:gd name="connsiteY189" fmla="*/ 6857999 h 6858000"/>
              <a:gd name="connsiteX190" fmla="*/ 8493070 w 12191999"/>
              <a:gd name="connsiteY190" fmla="*/ 6858000 h 6858000"/>
              <a:gd name="connsiteX191" fmla="*/ 8077200 w 12191999"/>
              <a:gd name="connsiteY191" fmla="*/ 6858000 h 6858000"/>
              <a:gd name="connsiteX192" fmla="*/ 6095999 w 12191999"/>
              <a:gd name="connsiteY192" fmla="*/ 6858000 h 6858000"/>
              <a:gd name="connsiteX193" fmla="*/ 3827459 w 12191999"/>
              <a:gd name="connsiteY193" fmla="*/ 6858000 h 6858000"/>
              <a:gd name="connsiteX194" fmla="*/ 3827459 w 12191999"/>
              <a:gd name="connsiteY194" fmla="*/ 6857998 h 6858000"/>
              <a:gd name="connsiteX195" fmla="*/ 0 w 12191999"/>
              <a:gd name="connsiteY195" fmla="*/ 685799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Lst>
            <a:rect l="l" t="t" r="r" b="b"/>
            <a:pathLst>
              <a:path w="12191999" h="6858000">
                <a:moveTo>
                  <a:pt x="10218734" y="6463992"/>
                </a:moveTo>
                <a:lnTo>
                  <a:pt x="10218734" y="6493322"/>
                </a:lnTo>
                <a:lnTo>
                  <a:pt x="10280563" y="6493322"/>
                </a:lnTo>
                <a:lnTo>
                  <a:pt x="10280563" y="6463992"/>
                </a:lnTo>
                <a:close/>
                <a:moveTo>
                  <a:pt x="9758910" y="6441364"/>
                </a:moveTo>
                <a:cubicBezTo>
                  <a:pt x="9781815" y="6441364"/>
                  <a:pt x="9794388" y="6458403"/>
                  <a:pt x="9794388" y="6481590"/>
                </a:cubicBezTo>
                <a:cubicBezTo>
                  <a:pt x="9794388" y="6503942"/>
                  <a:pt x="9782656" y="6521821"/>
                  <a:pt x="9758910" y="6521821"/>
                </a:cubicBezTo>
                <a:cubicBezTo>
                  <a:pt x="9736282" y="6521821"/>
                  <a:pt x="9723150" y="6504500"/>
                  <a:pt x="9723150" y="6481313"/>
                </a:cubicBezTo>
                <a:cubicBezTo>
                  <a:pt x="9723150" y="6458685"/>
                  <a:pt x="9736282" y="6441364"/>
                  <a:pt x="9758910" y="6441364"/>
                </a:cubicBezTo>
                <a:close/>
                <a:moveTo>
                  <a:pt x="10848775" y="6439133"/>
                </a:moveTo>
                <a:cubicBezTo>
                  <a:pt x="10864137" y="6439133"/>
                  <a:pt x="10879505" y="6448630"/>
                  <a:pt x="10880900" y="6468186"/>
                </a:cubicBezTo>
                <a:lnTo>
                  <a:pt x="10813856" y="6468186"/>
                </a:lnTo>
                <a:cubicBezTo>
                  <a:pt x="10817209" y="6447794"/>
                  <a:pt x="10833413" y="6439133"/>
                  <a:pt x="10848775" y="6439133"/>
                </a:cubicBezTo>
                <a:close/>
                <a:moveTo>
                  <a:pt x="11084276" y="6414269"/>
                </a:moveTo>
                <a:lnTo>
                  <a:pt x="11084276" y="6548920"/>
                </a:lnTo>
                <a:lnTo>
                  <a:pt x="11118918" y="6548920"/>
                </a:lnTo>
                <a:lnTo>
                  <a:pt x="11118918" y="6414269"/>
                </a:lnTo>
                <a:close/>
                <a:moveTo>
                  <a:pt x="10445103" y="6414269"/>
                </a:moveTo>
                <a:lnTo>
                  <a:pt x="10445103" y="6548920"/>
                </a:lnTo>
                <a:lnTo>
                  <a:pt x="10479745" y="6548920"/>
                </a:lnTo>
                <a:lnTo>
                  <a:pt x="10479745" y="6488297"/>
                </a:lnTo>
                <a:cubicBezTo>
                  <a:pt x="10479745" y="6462597"/>
                  <a:pt x="10493436" y="6446394"/>
                  <a:pt x="10515505" y="6446394"/>
                </a:cubicBezTo>
                <a:lnTo>
                  <a:pt x="10528914" y="6446394"/>
                </a:lnTo>
                <a:lnTo>
                  <a:pt x="10528914" y="6414269"/>
                </a:lnTo>
                <a:cubicBezTo>
                  <a:pt x="10523325" y="6414269"/>
                  <a:pt x="10515505" y="6414546"/>
                  <a:pt x="10511593" y="6414828"/>
                </a:cubicBezTo>
                <a:cubicBezTo>
                  <a:pt x="10497902" y="6415946"/>
                  <a:pt x="10486729" y="6424047"/>
                  <a:pt x="10478068" y="6439410"/>
                </a:cubicBezTo>
                <a:lnTo>
                  <a:pt x="10478068" y="6414269"/>
                </a:lnTo>
                <a:close/>
                <a:moveTo>
                  <a:pt x="10384766" y="6414269"/>
                </a:moveTo>
                <a:lnTo>
                  <a:pt x="10384766" y="6548920"/>
                </a:lnTo>
                <a:lnTo>
                  <a:pt x="10419408" y="6548920"/>
                </a:lnTo>
                <a:lnTo>
                  <a:pt x="10419408" y="6414269"/>
                </a:lnTo>
                <a:close/>
                <a:moveTo>
                  <a:pt x="11208026" y="6410921"/>
                </a:moveTo>
                <a:cubicBezTo>
                  <a:pt x="11165564" y="6410921"/>
                  <a:pt x="11137906" y="6442769"/>
                  <a:pt x="11137906" y="6481600"/>
                </a:cubicBezTo>
                <a:cubicBezTo>
                  <a:pt x="11137906" y="6520708"/>
                  <a:pt x="11165282" y="6552279"/>
                  <a:pt x="11208026" y="6552279"/>
                </a:cubicBezTo>
                <a:cubicBezTo>
                  <a:pt x="11245458" y="6552279"/>
                  <a:pt x="11268086" y="6530210"/>
                  <a:pt x="11274234" y="6501716"/>
                </a:cubicBezTo>
                <a:lnTo>
                  <a:pt x="11237638" y="6501716"/>
                </a:lnTo>
                <a:cubicBezTo>
                  <a:pt x="11233167" y="6516242"/>
                  <a:pt x="11221994" y="6522667"/>
                  <a:pt x="11207749" y="6522667"/>
                </a:cubicBezTo>
                <a:cubicBezTo>
                  <a:pt x="11187634" y="6522667"/>
                  <a:pt x="11173389" y="6505628"/>
                  <a:pt x="11173389" y="6481600"/>
                </a:cubicBezTo>
                <a:cubicBezTo>
                  <a:pt x="11173389" y="6458408"/>
                  <a:pt x="11186521" y="6440810"/>
                  <a:pt x="11207749" y="6440810"/>
                </a:cubicBezTo>
                <a:cubicBezTo>
                  <a:pt x="11222276" y="6440810"/>
                  <a:pt x="11233449" y="6447794"/>
                  <a:pt x="11237638" y="6461484"/>
                </a:cubicBezTo>
                <a:lnTo>
                  <a:pt x="11274234" y="6461484"/>
                </a:lnTo>
                <a:cubicBezTo>
                  <a:pt x="11266973" y="6427124"/>
                  <a:pt x="11239592" y="6410921"/>
                  <a:pt x="11208026" y="6410921"/>
                </a:cubicBezTo>
                <a:close/>
                <a:moveTo>
                  <a:pt x="11010802" y="6410916"/>
                </a:moveTo>
                <a:cubicBezTo>
                  <a:pt x="10992086" y="6410916"/>
                  <a:pt x="10975324" y="6420971"/>
                  <a:pt x="10967222" y="6436898"/>
                </a:cubicBezTo>
                <a:lnTo>
                  <a:pt x="10967222" y="6414269"/>
                </a:lnTo>
                <a:lnTo>
                  <a:pt x="10934257" y="6414269"/>
                </a:lnTo>
                <a:lnTo>
                  <a:pt x="10934257" y="6548921"/>
                </a:lnTo>
                <a:lnTo>
                  <a:pt x="10969176" y="6548921"/>
                </a:lnTo>
                <a:lnTo>
                  <a:pt x="10969176" y="6479359"/>
                </a:lnTo>
                <a:cubicBezTo>
                  <a:pt x="10969176" y="6455613"/>
                  <a:pt x="10980908" y="6440528"/>
                  <a:pt x="10999906" y="6440528"/>
                </a:cubicBezTo>
                <a:cubicBezTo>
                  <a:pt x="11016109" y="6440528"/>
                  <a:pt x="11026165" y="6454219"/>
                  <a:pt x="11026165" y="6476006"/>
                </a:cubicBezTo>
                <a:lnTo>
                  <a:pt x="11026165" y="6548921"/>
                </a:lnTo>
                <a:lnTo>
                  <a:pt x="11061084" y="6548921"/>
                </a:lnTo>
                <a:lnTo>
                  <a:pt x="11061084" y="6472934"/>
                </a:lnTo>
                <a:cubicBezTo>
                  <a:pt x="11061088" y="6440528"/>
                  <a:pt x="11050192" y="6410916"/>
                  <a:pt x="11010802" y="6410916"/>
                </a:cubicBezTo>
                <a:close/>
                <a:moveTo>
                  <a:pt x="10848775" y="6410916"/>
                </a:moveTo>
                <a:cubicBezTo>
                  <a:pt x="10803801" y="6410916"/>
                  <a:pt x="10778655" y="6443600"/>
                  <a:pt x="10778655" y="6482713"/>
                </a:cubicBezTo>
                <a:cubicBezTo>
                  <a:pt x="10778655" y="6522939"/>
                  <a:pt x="10806031" y="6552274"/>
                  <a:pt x="10848493" y="6552274"/>
                </a:cubicBezTo>
                <a:cubicBezTo>
                  <a:pt x="10874475" y="6552274"/>
                  <a:pt x="10901569" y="6539424"/>
                  <a:pt x="10912188" y="6506459"/>
                </a:cubicBezTo>
                <a:lnTo>
                  <a:pt x="10876987" y="6506459"/>
                </a:lnTo>
                <a:cubicBezTo>
                  <a:pt x="10871680" y="6517355"/>
                  <a:pt x="10861066" y="6523780"/>
                  <a:pt x="10848211" y="6523780"/>
                </a:cubicBezTo>
                <a:cubicBezTo>
                  <a:pt x="10831172" y="6523780"/>
                  <a:pt x="10814410" y="6512884"/>
                  <a:pt x="10813292" y="6489978"/>
                </a:cubicBezTo>
                <a:lnTo>
                  <a:pt x="10914701" y="6489978"/>
                </a:lnTo>
                <a:cubicBezTo>
                  <a:pt x="10915537" y="6486625"/>
                  <a:pt x="10916096" y="6479641"/>
                  <a:pt x="10916096" y="6476847"/>
                </a:cubicBezTo>
                <a:cubicBezTo>
                  <a:pt x="10916101" y="6438851"/>
                  <a:pt x="10887330" y="6410916"/>
                  <a:pt x="10848775" y="6410916"/>
                </a:cubicBezTo>
                <a:close/>
                <a:moveTo>
                  <a:pt x="10619426" y="6410916"/>
                </a:moveTo>
                <a:cubicBezTo>
                  <a:pt x="10602387" y="6410916"/>
                  <a:pt x="10585902" y="6419295"/>
                  <a:pt x="10576682" y="6432426"/>
                </a:cubicBezTo>
                <a:lnTo>
                  <a:pt x="10576682" y="6414269"/>
                </a:lnTo>
                <a:lnTo>
                  <a:pt x="10543717" y="6414269"/>
                </a:lnTo>
                <a:lnTo>
                  <a:pt x="10543717" y="6548921"/>
                </a:lnTo>
                <a:lnTo>
                  <a:pt x="10578636" y="6548921"/>
                </a:lnTo>
                <a:lnTo>
                  <a:pt x="10578636" y="6479359"/>
                </a:lnTo>
                <a:cubicBezTo>
                  <a:pt x="10578636" y="6455613"/>
                  <a:pt x="10590650" y="6440528"/>
                  <a:pt x="10609643" y="6440528"/>
                </a:cubicBezTo>
                <a:cubicBezTo>
                  <a:pt x="10624728" y="6440528"/>
                  <a:pt x="10634225" y="6454219"/>
                  <a:pt x="10634225" y="6476006"/>
                </a:cubicBezTo>
                <a:lnTo>
                  <a:pt x="10634225" y="6548921"/>
                </a:lnTo>
                <a:lnTo>
                  <a:pt x="10669144" y="6548921"/>
                </a:lnTo>
                <a:lnTo>
                  <a:pt x="10669144" y="6479359"/>
                </a:lnTo>
                <a:cubicBezTo>
                  <a:pt x="10669144" y="6455613"/>
                  <a:pt x="10681158" y="6440528"/>
                  <a:pt x="10700433" y="6440528"/>
                </a:cubicBezTo>
                <a:cubicBezTo>
                  <a:pt x="10715236" y="6440528"/>
                  <a:pt x="10724737" y="6454219"/>
                  <a:pt x="10724737" y="6476006"/>
                </a:cubicBezTo>
                <a:lnTo>
                  <a:pt x="10724737" y="6548921"/>
                </a:lnTo>
                <a:lnTo>
                  <a:pt x="10759656" y="6548921"/>
                </a:lnTo>
                <a:lnTo>
                  <a:pt x="10759656" y="6472934"/>
                </a:lnTo>
                <a:cubicBezTo>
                  <a:pt x="10759661" y="6434939"/>
                  <a:pt x="10739546" y="6410916"/>
                  <a:pt x="10707703" y="6410916"/>
                </a:cubicBezTo>
                <a:cubicBezTo>
                  <a:pt x="10688428" y="6410916"/>
                  <a:pt x="10670548" y="6420412"/>
                  <a:pt x="10661329" y="6435221"/>
                </a:cubicBezTo>
                <a:cubicBezTo>
                  <a:pt x="10652950" y="6420417"/>
                  <a:pt x="10636747" y="6410916"/>
                  <a:pt x="10619426" y="6410916"/>
                </a:cubicBezTo>
                <a:close/>
                <a:moveTo>
                  <a:pt x="10056425" y="6410916"/>
                </a:moveTo>
                <a:cubicBezTo>
                  <a:pt x="10039386" y="6410916"/>
                  <a:pt x="10022901" y="6419295"/>
                  <a:pt x="10013681" y="6432426"/>
                </a:cubicBezTo>
                <a:lnTo>
                  <a:pt x="10013681" y="6414269"/>
                </a:lnTo>
                <a:lnTo>
                  <a:pt x="9980716" y="6414269"/>
                </a:lnTo>
                <a:lnTo>
                  <a:pt x="9980716" y="6548921"/>
                </a:lnTo>
                <a:lnTo>
                  <a:pt x="10015635" y="6548921"/>
                </a:lnTo>
                <a:lnTo>
                  <a:pt x="10015635" y="6479359"/>
                </a:lnTo>
                <a:cubicBezTo>
                  <a:pt x="10015635" y="6455613"/>
                  <a:pt x="10027649" y="6440528"/>
                  <a:pt x="10046642" y="6440528"/>
                </a:cubicBezTo>
                <a:cubicBezTo>
                  <a:pt x="10061727" y="6440528"/>
                  <a:pt x="10071224" y="6454219"/>
                  <a:pt x="10071224" y="6476006"/>
                </a:cubicBezTo>
                <a:lnTo>
                  <a:pt x="10071224" y="6548921"/>
                </a:lnTo>
                <a:lnTo>
                  <a:pt x="10106143" y="6548921"/>
                </a:lnTo>
                <a:lnTo>
                  <a:pt x="10106143" y="6479359"/>
                </a:lnTo>
                <a:cubicBezTo>
                  <a:pt x="10106143" y="6455613"/>
                  <a:pt x="10118157" y="6440528"/>
                  <a:pt x="10137432" y="6440528"/>
                </a:cubicBezTo>
                <a:cubicBezTo>
                  <a:pt x="10152240" y="6440528"/>
                  <a:pt x="10161736" y="6454219"/>
                  <a:pt x="10161736" y="6476006"/>
                </a:cubicBezTo>
                <a:lnTo>
                  <a:pt x="10161736" y="6548921"/>
                </a:lnTo>
                <a:lnTo>
                  <a:pt x="10196656" y="6548921"/>
                </a:lnTo>
                <a:lnTo>
                  <a:pt x="10196656" y="6472934"/>
                </a:lnTo>
                <a:cubicBezTo>
                  <a:pt x="10196665" y="6434939"/>
                  <a:pt x="10176550" y="6410916"/>
                  <a:pt x="10144702" y="6410916"/>
                </a:cubicBezTo>
                <a:cubicBezTo>
                  <a:pt x="10125427" y="6410916"/>
                  <a:pt x="10107547" y="6420412"/>
                  <a:pt x="10098328" y="6435221"/>
                </a:cubicBezTo>
                <a:cubicBezTo>
                  <a:pt x="10089949" y="6420417"/>
                  <a:pt x="10073746" y="6410916"/>
                  <a:pt x="10056425" y="6410916"/>
                </a:cubicBezTo>
                <a:close/>
                <a:moveTo>
                  <a:pt x="9903062" y="6410916"/>
                </a:moveTo>
                <a:cubicBezTo>
                  <a:pt x="9870379" y="6410916"/>
                  <a:pt x="9849986" y="6427396"/>
                  <a:pt x="9849986" y="6453378"/>
                </a:cubicBezTo>
                <a:cubicBezTo>
                  <a:pt x="9849986" y="6465951"/>
                  <a:pt x="9856693" y="6474888"/>
                  <a:pt x="9866748" y="6480477"/>
                </a:cubicBezTo>
                <a:cubicBezTo>
                  <a:pt x="9878203" y="6486902"/>
                  <a:pt x="9891330" y="6490255"/>
                  <a:pt x="9900832" y="6492491"/>
                </a:cubicBezTo>
                <a:cubicBezTo>
                  <a:pt x="9924855" y="6498080"/>
                  <a:pt x="9927090" y="6503387"/>
                  <a:pt x="9927090" y="6510371"/>
                </a:cubicBezTo>
                <a:cubicBezTo>
                  <a:pt x="9927090" y="6519590"/>
                  <a:pt x="9918989" y="6525179"/>
                  <a:pt x="9906416" y="6525179"/>
                </a:cubicBezTo>
                <a:cubicBezTo>
                  <a:pt x="9892448" y="6525179"/>
                  <a:pt x="9882393" y="6517914"/>
                  <a:pt x="9880157" y="6506182"/>
                </a:cubicBezTo>
                <a:lnTo>
                  <a:pt x="9845238" y="6506182"/>
                </a:lnTo>
                <a:cubicBezTo>
                  <a:pt x="9848591" y="6534399"/>
                  <a:pt x="9872337" y="6552274"/>
                  <a:pt x="9906975" y="6552274"/>
                </a:cubicBezTo>
                <a:cubicBezTo>
                  <a:pt x="9940499" y="6552274"/>
                  <a:pt x="9961727" y="6535235"/>
                  <a:pt x="9961727" y="6508417"/>
                </a:cubicBezTo>
                <a:cubicBezTo>
                  <a:pt x="9961722" y="6490814"/>
                  <a:pt x="9952226" y="6479636"/>
                  <a:pt x="9936023" y="6474329"/>
                </a:cubicBezTo>
                <a:cubicBezTo>
                  <a:pt x="9927921" y="6471535"/>
                  <a:pt x="9920660" y="6469299"/>
                  <a:pt x="9911159" y="6467068"/>
                </a:cubicBezTo>
                <a:cubicBezTo>
                  <a:pt x="9901663" y="6464833"/>
                  <a:pt x="9883783" y="6462879"/>
                  <a:pt x="9883783" y="6451147"/>
                </a:cubicBezTo>
                <a:cubicBezTo>
                  <a:pt x="9883783" y="6443045"/>
                  <a:pt x="9891044" y="6438015"/>
                  <a:pt x="9902780" y="6438015"/>
                </a:cubicBezTo>
                <a:cubicBezTo>
                  <a:pt x="9914235" y="6438015"/>
                  <a:pt x="9922337" y="6443604"/>
                  <a:pt x="9924014" y="6452542"/>
                </a:cubicBezTo>
                <a:lnTo>
                  <a:pt x="9956697" y="6452542"/>
                </a:lnTo>
                <a:cubicBezTo>
                  <a:pt x="9953344" y="6426842"/>
                  <a:pt x="9932674" y="6410916"/>
                  <a:pt x="9903062" y="6410916"/>
                </a:cubicBezTo>
                <a:close/>
                <a:moveTo>
                  <a:pt x="11577546" y="6410877"/>
                </a:moveTo>
                <a:cubicBezTo>
                  <a:pt x="11538404" y="6410877"/>
                  <a:pt x="11506673" y="6442608"/>
                  <a:pt x="11506673" y="6481750"/>
                </a:cubicBezTo>
                <a:cubicBezTo>
                  <a:pt x="11506673" y="6520893"/>
                  <a:pt x="11538399" y="6552629"/>
                  <a:pt x="11577546" y="6552629"/>
                </a:cubicBezTo>
                <a:cubicBezTo>
                  <a:pt x="11598163" y="6552629"/>
                  <a:pt x="11616669" y="6543769"/>
                  <a:pt x="11629616" y="6529719"/>
                </a:cubicBezTo>
                <a:cubicBezTo>
                  <a:pt x="11642568" y="6543774"/>
                  <a:pt x="11661070" y="6552629"/>
                  <a:pt x="11681687" y="6552629"/>
                </a:cubicBezTo>
                <a:cubicBezTo>
                  <a:pt x="11717369" y="6552629"/>
                  <a:pt x="11746811" y="6526229"/>
                  <a:pt x="11751753" y="6491913"/>
                </a:cubicBezTo>
                <a:cubicBezTo>
                  <a:pt x="11756691" y="6526229"/>
                  <a:pt x="11786133" y="6552629"/>
                  <a:pt x="11821820" y="6552629"/>
                </a:cubicBezTo>
                <a:cubicBezTo>
                  <a:pt x="11860962" y="6552629"/>
                  <a:pt x="11892693" y="6520898"/>
                  <a:pt x="11892693" y="6481755"/>
                </a:cubicBezTo>
                <a:cubicBezTo>
                  <a:pt x="11892693" y="6442613"/>
                  <a:pt x="11860962" y="6410877"/>
                  <a:pt x="11821820" y="6410877"/>
                </a:cubicBezTo>
                <a:cubicBezTo>
                  <a:pt x="11786133" y="6410877"/>
                  <a:pt x="11756691" y="6437277"/>
                  <a:pt x="11751753" y="6471593"/>
                </a:cubicBezTo>
                <a:cubicBezTo>
                  <a:pt x="11746815" y="6437277"/>
                  <a:pt x="11717373" y="6410877"/>
                  <a:pt x="11681687" y="6410877"/>
                </a:cubicBezTo>
                <a:cubicBezTo>
                  <a:pt x="11661070" y="6410877"/>
                  <a:pt x="11642564" y="6419737"/>
                  <a:pt x="11629616" y="6433787"/>
                </a:cubicBezTo>
                <a:cubicBezTo>
                  <a:pt x="11616665" y="6419732"/>
                  <a:pt x="11598163" y="6410877"/>
                  <a:pt x="11577546" y="6410877"/>
                </a:cubicBezTo>
                <a:close/>
                <a:moveTo>
                  <a:pt x="11292677" y="6353369"/>
                </a:moveTo>
                <a:lnTo>
                  <a:pt x="11292677" y="6548921"/>
                </a:lnTo>
                <a:lnTo>
                  <a:pt x="11327596" y="6548921"/>
                </a:lnTo>
                <a:lnTo>
                  <a:pt x="11327596" y="6479360"/>
                </a:lnTo>
                <a:cubicBezTo>
                  <a:pt x="11327596" y="6455614"/>
                  <a:pt x="11339610" y="6440528"/>
                  <a:pt x="11358603" y="6440528"/>
                </a:cubicBezTo>
                <a:cubicBezTo>
                  <a:pt x="11380113" y="6440528"/>
                  <a:pt x="11384585" y="6454496"/>
                  <a:pt x="11384585" y="6476006"/>
                </a:cubicBezTo>
                <a:lnTo>
                  <a:pt x="11384585" y="6548921"/>
                </a:lnTo>
                <a:lnTo>
                  <a:pt x="11419227" y="6548921"/>
                </a:lnTo>
                <a:lnTo>
                  <a:pt x="11419227" y="6472935"/>
                </a:lnTo>
                <a:cubicBezTo>
                  <a:pt x="11419222" y="6440528"/>
                  <a:pt x="11408889" y="6410916"/>
                  <a:pt x="11369499" y="6410916"/>
                </a:cubicBezTo>
                <a:cubicBezTo>
                  <a:pt x="11353019" y="6410916"/>
                  <a:pt x="11336816" y="6420136"/>
                  <a:pt x="11327596" y="6434939"/>
                </a:cubicBezTo>
                <a:lnTo>
                  <a:pt x="11327596" y="6353369"/>
                </a:lnTo>
                <a:close/>
                <a:moveTo>
                  <a:pt x="11101596" y="6353369"/>
                </a:moveTo>
                <a:cubicBezTo>
                  <a:pt x="11091259" y="6353369"/>
                  <a:pt x="11080086" y="6359794"/>
                  <a:pt x="11080086" y="6373203"/>
                </a:cubicBezTo>
                <a:cubicBezTo>
                  <a:pt x="11080086" y="6386053"/>
                  <a:pt x="11090700" y="6393318"/>
                  <a:pt x="11101596" y="6393318"/>
                </a:cubicBezTo>
                <a:cubicBezTo>
                  <a:pt x="11114446" y="6393318"/>
                  <a:pt x="11123389" y="6384099"/>
                  <a:pt x="11123389" y="6373203"/>
                </a:cubicBezTo>
                <a:cubicBezTo>
                  <a:pt x="11123384" y="6361189"/>
                  <a:pt x="11113605" y="6353369"/>
                  <a:pt x="11101596" y="6353369"/>
                </a:cubicBezTo>
                <a:close/>
                <a:moveTo>
                  <a:pt x="10401805" y="6353369"/>
                </a:moveTo>
                <a:cubicBezTo>
                  <a:pt x="10390350" y="6353369"/>
                  <a:pt x="10380295" y="6360630"/>
                  <a:pt x="10380295" y="6373203"/>
                </a:cubicBezTo>
                <a:cubicBezTo>
                  <a:pt x="10380295" y="6385217"/>
                  <a:pt x="10390073" y="6393318"/>
                  <a:pt x="10401805" y="6393318"/>
                </a:cubicBezTo>
                <a:cubicBezTo>
                  <a:pt x="10415214" y="6393318"/>
                  <a:pt x="10423598" y="6383540"/>
                  <a:pt x="10423598" y="6373203"/>
                </a:cubicBezTo>
                <a:cubicBezTo>
                  <a:pt x="10423593" y="6361471"/>
                  <a:pt x="10414096" y="6353369"/>
                  <a:pt x="10401805" y="6353369"/>
                </a:cubicBezTo>
                <a:close/>
                <a:moveTo>
                  <a:pt x="10349007" y="6353369"/>
                </a:moveTo>
                <a:cubicBezTo>
                  <a:pt x="10320789" y="6353369"/>
                  <a:pt x="10303191" y="6370690"/>
                  <a:pt x="10303191" y="6398625"/>
                </a:cubicBezTo>
                <a:lnTo>
                  <a:pt x="10303191" y="6414270"/>
                </a:lnTo>
                <a:lnTo>
                  <a:pt x="10281958" y="6414270"/>
                </a:lnTo>
                <a:lnTo>
                  <a:pt x="10281958" y="6443041"/>
                </a:lnTo>
                <a:lnTo>
                  <a:pt x="10303191" y="6443041"/>
                </a:lnTo>
                <a:lnTo>
                  <a:pt x="10303191" y="6548916"/>
                </a:lnTo>
                <a:lnTo>
                  <a:pt x="10338110" y="6548916"/>
                </a:lnTo>
                <a:lnTo>
                  <a:pt x="10338110" y="6443041"/>
                </a:lnTo>
                <a:lnTo>
                  <a:pt x="10366605" y="6443041"/>
                </a:lnTo>
                <a:lnTo>
                  <a:pt x="10366605" y="6414270"/>
                </a:lnTo>
                <a:lnTo>
                  <a:pt x="10338110" y="6414270"/>
                </a:lnTo>
                <a:lnTo>
                  <a:pt x="10338110" y="6398625"/>
                </a:lnTo>
                <a:cubicBezTo>
                  <a:pt x="10338110" y="6388847"/>
                  <a:pt x="10344535" y="6382704"/>
                  <a:pt x="10354591" y="6382704"/>
                </a:cubicBezTo>
                <a:lnTo>
                  <a:pt x="10366605" y="6382704"/>
                </a:lnTo>
                <a:lnTo>
                  <a:pt x="10366605" y="6353369"/>
                </a:lnTo>
                <a:close/>
                <a:moveTo>
                  <a:pt x="9793829" y="6353369"/>
                </a:moveTo>
                <a:lnTo>
                  <a:pt x="9793829" y="6432709"/>
                </a:lnTo>
                <a:cubicBezTo>
                  <a:pt x="9783215" y="6417346"/>
                  <a:pt x="9769247" y="6410916"/>
                  <a:pt x="9751367" y="6410916"/>
                </a:cubicBezTo>
                <a:cubicBezTo>
                  <a:pt x="9713377" y="6410916"/>
                  <a:pt x="9687954" y="6440805"/>
                  <a:pt x="9687954" y="6481313"/>
                </a:cubicBezTo>
                <a:cubicBezTo>
                  <a:pt x="9687954" y="6526288"/>
                  <a:pt x="9717007" y="6552269"/>
                  <a:pt x="9751367" y="6552269"/>
                </a:cubicBezTo>
                <a:cubicBezTo>
                  <a:pt x="9772319" y="6552269"/>
                  <a:pt x="9784051" y="6543332"/>
                  <a:pt x="9793829" y="6529641"/>
                </a:cubicBezTo>
                <a:lnTo>
                  <a:pt x="9793552" y="6548916"/>
                </a:lnTo>
                <a:lnTo>
                  <a:pt x="9828753" y="6548916"/>
                </a:lnTo>
                <a:lnTo>
                  <a:pt x="9828753" y="6353369"/>
                </a:lnTo>
                <a:close/>
                <a:moveTo>
                  <a:pt x="0" y="0"/>
                </a:moveTo>
                <a:lnTo>
                  <a:pt x="3827459" y="0"/>
                </a:lnTo>
                <a:lnTo>
                  <a:pt x="5715001" y="0"/>
                </a:lnTo>
                <a:lnTo>
                  <a:pt x="8493070" y="0"/>
                </a:lnTo>
                <a:lnTo>
                  <a:pt x="8493070" y="1"/>
                </a:lnTo>
                <a:lnTo>
                  <a:pt x="12191999" y="1"/>
                </a:lnTo>
                <a:lnTo>
                  <a:pt x="12191999" y="6857999"/>
                </a:lnTo>
                <a:lnTo>
                  <a:pt x="8493070" y="6857999"/>
                </a:lnTo>
                <a:lnTo>
                  <a:pt x="8493070" y="6858000"/>
                </a:lnTo>
                <a:lnTo>
                  <a:pt x="8077200" y="6858000"/>
                </a:lnTo>
                <a:lnTo>
                  <a:pt x="6095999" y="6858000"/>
                </a:lnTo>
                <a:lnTo>
                  <a:pt x="3827459" y="6858000"/>
                </a:lnTo>
                <a:lnTo>
                  <a:pt x="3827459" y="6857998"/>
                </a:lnTo>
                <a:lnTo>
                  <a:pt x="0" y="6857998"/>
                </a:lnTo>
                <a:close/>
              </a:path>
            </a:pathLst>
          </a:custGeom>
          <a:solidFill>
            <a:schemeClr val="bg2"/>
          </a:solidFill>
        </p:spPr>
        <p:txBody>
          <a:bodyPr wrap="square">
            <a:noAutofit/>
          </a:bodyPr>
          <a:lstStyle>
            <a:lvl1pPr algn="ctr">
              <a:defRPr/>
            </a:lvl1pPr>
          </a:lstStyle>
          <a:p>
            <a:r>
              <a:rPr lang="en-GB"/>
              <a:t> </a:t>
            </a:r>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5" name="Title 1">
            <a:extLst>
              <a:ext uri="{FF2B5EF4-FFF2-40B4-BE49-F238E27FC236}">
                <a16:creationId xmlns:a16="http://schemas.microsoft.com/office/drawing/2014/main" id="{75A8265A-6C23-8BAE-76E2-2863282EC13C}"/>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6" name="Subtitle 2">
            <a:extLst>
              <a:ext uri="{FF2B5EF4-FFF2-40B4-BE49-F238E27FC236}">
                <a16:creationId xmlns:a16="http://schemas.microsoft.com/office/drawing/2014/main" id="{1FA3724D-0157-CD66-3F1F-5E78E0B271CB}"/>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7" name="Text Placeholder 7">
            <a:extLst>
              <a:ext uri="{FF2B5EF4-FFF2-40B4-BE49-F238E27FC236}">
                <a16:creationId xmlns:a16="http://schemas.microsoft.com/office/drawing/2014/main" id="{07B38E9E-A0AF-F9AD-159D-A4B9BEE3C4FB}"/>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spTree>
    <p:extLst>
      <p:ext uri="{BB962C8B-B14F-4D97-AF65-F5344CB8AC3E}">
        <p14:creationId xmlns:p14="http://schemas.microsoft.com/office/powerpoint/2010/main" val="402561101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itle Slide (Black Logo)">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0DADE9C-AAB5-31C2-1628-542A1A70C345}"/>
              </a:ext>
            </a:extLst>
          </p:cNvPr>
          <p:cNvSpPr/>
          <p:nvPr userDrawn="1"/>
        </p:nvSpPr>
        <p:spPr>
          <a:xfrm>
            <a:off x="0" y="-9524"/>
            <a:ext cx="12191996" cy="6857998"/>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 name="Picture Placeholder 7">
            <a:extLst>
              <a:ext uri="{FF2B5EF4-FFF2-40B4-BE49-F238E27FC236}">
                <a16:creationId xmlns:a16="http://schemas.microsoft.com/office/drawing/2014/main" id="{B5F25862-AE8C-B710-85AA-79079437061F}"/>
              </a:ext>
            </a:extLst>
          </p:cNvPr>
          <p:cNvSpPr>
            <a:spLocks noGrp="1"/>
          </p:cNvSpPr>
          <p:nvPr>
            <p:ph type="pic" sz="quarter" idx="25" hasCustomPrompt="1"/>
          </p:nvPr>
        </p:nvSpPr>
        <p:spPr>
          <a:xfrm>
            <a:off x="0" y="0"/>
            <a:ext cx="12191999" cy="6858000"/>
          </a:xfrm>
          <a:custGeom>
            <a:avLst/>
            <a:gdLst>
              <a:gd name="connsiteX0" fmla="*/ 10218734 w 12191999"/>
              <a:gd name="connsiteY0" fmla="*/ 6463992 h 6858000"/>
              <a:gd name="connsiteX1" fmla="*/ 10218734 w 12191999"/>
              <a:gd name="connsiteY1" fmla="*/ 6493322 h 6858000"/>
              <a:gd name="connsiteX2" fmla="*/ 10280563 w 12191999"/>
              <a:gd name="connsiteY2" fmla="*/ 6493322 h 6858000"/>
              <a:gd name="connsiteX3" fmla="*/ 10280563 w 12191999"/>
              <a:gd name="connsiteY3" fmla="*/ 6463992 h 6858000"/>
              <a:gd name="connsiteX4" fmla="*/ 9758910 w 12191999"/>
              <a:gd name="connsiteY4" fmla="*/ 6441364 h 6858000"/>
              <a:gd name="connsiteX5" fmla="*/ 9794388 w 12191999"/>
              <a:gd name="connsiteY5" fmla="*/ 6481590 h 6858000"/>
              <a:gd name="connsiteX6" fmla="*/ 9758910 w 12191999"/>
              <a:gd name="connsiteY6" fmla="*/ 6521821 h 6858000"/>
              <a:gd name="connsiteX7" fmla="*/ 9723150 w 12191999"/>
              <a:gd name="connsiteY7" fmla="*/ 6481313 h 6858000"/>
              <a:gd name="connsiteX8" fmla="*/ 9758910 w 12191999"/>
              <a:gd name="connsiteY8" fmla="*/ 6441364 h 6858000"/>
              <a:gd name="connsiteX9" fmla="*/ 10848775 w 12191999"/>
              <a:gd name="connsiteY9" fmla="*/ 6439133 h 6858000"/>
              <a:gd name="connsiteX10" fmla="*/ 10880900 w 12191999"/>
              <a:gd name="connsiteY10" fmla="*/ 6468186 h 6858000"/>
              <a:gd name="connsiteX11" fmla="*/ 10813856 w 12191999"/>
              <a:gd name="connsiteY11" fmla="*/ 6468186 h 6858000"/>
              <a:gd name="connsiteX12" fmla="*/ 10848775 w 12191999"/>
              <a:gd name="connsiteY12" fmla="*/ 6439133 h 6858000"/>
              <a:gd name="connsiteX13" fmla="*/ 11084276 w 12191999"/>
              <a:gd name="connsiteY13" fmla="*/ 6414269 h 6858000"/>
              <a:gd name="connsiteX14" fmla="*/ 11084276 w 12191999"/>
              <a:gd name="connsiteY14" fmla="*/ 6548920 h 6858000"/>
              <a:gd name="connsiteX15" fmla="*/ 11118918 w 12191999"/>
              <a:gd name="connsiteY15" fmla="*/ 6548920 h 6858000"/>
              <a:gd name="connsiteX16" fmla="*/ 11118918 w 12191999"/>
              <a:gd name="connsiteY16" fmla="*/ 6414269 h 6858000"/>
              <a:gd name="connsiteX17" fmla="*/ 10445103 w 12191999"/>
              <a:gd name="connsiteY17" fmla="*/ 6414269 h 6858000"/>
              <a:gd name="connsiteX18" fmla="*/ 10445103 w 12191999"/>
              <a:gd name="connsiteY18" fmla="*/ 6548920 h 6858000"/>
              <a:gd name="connsiteX19" fmla="*/ 10479745 w 12191999"/>
              <a:gd name="connsiteY19" fmla="*/ 6548920 h 6858000"/>
              <a:gd name="connsiteX20" fmla="*/ 10479745 w 12191999"/>
              <a:gd name="connsiteY20" fmla="*/ 6488297 h 6858000"/>
              <a:gd name="connsiteX21" fmla="*/ 10515505 w 12191999"/>
              <a:gd name="connsiteY21" fmla="*/ 6446394 h 6858000"/>
              <a:gd name="connsiteX22" fmla="*/ 10528914 w 12191999"/>
              <a:gd name="connsiteY22" fmla="*/ 6446394 h 6858000"/>
              <a:gd name="connsiteX23" fmla="*/ 10528914 w 12191999"/>
              <a:gd name="connsiteY23" fmla="*/ 6414269 h 6858000"/>
              <a:gd name="connsiteX24" fmla="*/ 10511593 w 12191999"/>
              <a:gd name="connsiteY24" fmla="*/ 6414828 h 6858000"/>
              <a:gd name="connsiteX25" fmla="*/ 10478068 w 12191999"/>
              <a:gd name="connsiteY25" fmla="*/ 6439410 h 6858000"/>
              <a:gd name="connsiteX26" fmla="*/ 10478068 w 12191999"/>
              <a:gd name="connsiteY26" fmla="*/ 6414269 h 6858000"/>
              <a:gd name="connsiteX27" fmla="*/ 10384766 w 12191999"/>
              <a:gd name="connsiteY27" fmla="*/ 6414269 h 6858000"/>
              <a:gd name="connsiteX28" fmla="*/ 10384766 w 12191999"/>
              <a:gd name="connsiteY28" fmla="*/ 6548920 h 6858000"/>
              <a:gd name="connsiteX29" fmla="*/ 10419408 w 12191999"/>
              <a:gd name="connsiteY29" fmla="*/ 6548920 h 6858000"/>
              <a:gd name="connsiteX30" fmla="*/ 10419408 w 12191999"/>
              <a:gd name="connsiteY30" fmla="*/ 6414269 h 6858000"/>
              <a:gd name="connsiteX31" fmla="*/ 11208026 w 12191999"/>
              <a:gd name="connsiteY31" fmla="*/ 6410921 h 6858000"/>
              <a:gd name="connsiteX32" fmla="*/ 11137906 w 12191999"/>
              <a:gd name="connsiteY32" fmla="*/ 6481600 h 6858000"/>
              <a:gd name="connsiteX33" fmla="*/ 11208026 w 12191999"/>
              <a:gd name="connsiteY33" fmla="*/ 6552279 h 6858000"/>
              <a:gd name="connsiteX34" fmla="*/ 11274234 w 12191999"/>
              <a:gd name="connsiteY34" fmla="*/ 6501716 h 6858000"/>
              <a:gd name="connsiteX35" fmla="*/ 11237638 w 12191999"/>
              <a:gd name="connsiteY35" fmla="*/ 6501716 h 6858000"/>
              <a:gd name="connsiteX36" fmla="*/ 11207749 w 12191999"/>
              <a:gd name="connsiteY36" fmla="*/ 6522667 h 6858000"/>
              <a:gd name="connsiteX37" fmla="*/ 11173389 w 12191999"/>
              <a:gd name="connsiteY37" fmla="*/ 6481600 h 6858000"/>
              <a:gd name="connsiteX38" fmla="*/ 11207749 w 12191999"/>
              <a:gd name="connsiteY38" fmla="*/ 6440810 h 6858000"/>
              <a:gd name="connsiteX39" fmla="*/ 11237638 w 12191999"/>
              <a:gd name="connsiteY39" fmla="*/ 6461484 h 6858000"/>
              <a:gd name="connsiteX40" fmla="*/ 11274234 w 12191999"/>
              <a:gd name="connsiteY40" fmla="*/ 6461484 h 6858000"/>
              <a:gd name="connsiteX41" fmla="*/ 11208026 w 12191999"/>
              <a:gd name="connsiteY41" fmla="*/ 6410921 h 6858000"/>
              <a:gd name="connsiteX42" fmla="*/ 11010802 w 12191999"/>
              <a:gd name="connsiteY42" fmla="*/ 6410916 h 6858000"/>
              <a:gd name="connsiteX43" fmla="*/ 10967222 w 12191999"/>
              <a:gd name="connsiteY43" fmla="*/ 6436898 h 6858000"/>
              <a:gd name="connsiteX44" fmla="*/ 10967222 w 12191999"/>
              <a:gd name="connsiteY44" fmla="*/ 6414269 h 6858000"/>
              <a:gd name="connsiteX45" fmla="*/ 10934257 w 12191999"/>
              <a:gd name="connsiteY45" fmla="*/ 6414269 h 6858000"/>
              <a:gd name="connsiteX46" fmla="*/ 10934257 w 12191999"/>
              <a:gd name="connsiteY46" fmla="*/ 6548921 h 6858000"/>
              <a:gd name="connsiteX47" fmla="*/ 10969176 w 12191999"/>
              <a:gd name="connsiteY47" fmla="*/ 6548921 h 6858000"/>
              <a:gd name="connsiteX48" fmla="*/ 10969176 w 12191999"/>
              <a:gd name="connsiteY48" fmla="*/ 6479359 h 6858000"/>
              <a:gd name="connsiteX49" fmla="*/ 10999906 w 12191999"/>
              <a:gd name="connsiteY49" fmla="*/ 6440528 h 6858000"/>
              <a:gd name="connsiteX50" fmla="*/ 11026165 w 12191999"/>
              <a:gd name="connsiteY50" fmla="*/ 6476006 h 6858000"/>
              <a:gd name="connsiteX51" fmla="*/ 11026165 w 12191999"/>
              <a:gd name="connsiteY51" fmla="*/ 6548921 h 6858000"/>
              <a:gd name="connsiteX52" fmla="*/ 11061084 w 12191999"/>
              <a:gd name="connsiteY52" fmla="*/ 6548921 h 6858000"/>
              <a:gd name="connsiteX53" fmla="*/ 11061084 w 12191999"/>
              <a:gd name="connsiteY53" fmla="*/ 6472934 h 6858000"/>
              <a:gd name="connsiteX54" fmla="*/ 11010802 w 12191999"/>
              <a:gd name="connsiteY54" fmla="*/ 6410916 h 6858000"/>
              <a:gd name="connsiteX55" fmla="*/ 10848775 w 12191999"/>
              <a:gd name="connsiteY55" fmla="*/ 6410916 h 6858000"/>
              <a:gd name="connsiteX56" fmla="*/ 10778655 w 12191999"/>
              <a:gd name="connsiteY56" fmla="*/ 6482713 h 6858000"/>
              <a:gd name="connsiteX57" fmla="*/ 10848493 w 12191999"/>
              <a:gd name="connsiteY57" fmla="*/ 6552274 h 6858000"/>
              <a:gd name="connsiteX58" fmla="*/ 10912188 w 12191999"/>
              <a:gd name="connsiteY58" fmla="*/ 6506459 h 6858000"/>
              <a:gd name="connsiteX59" fmla="*/ 10876987 w 12191999"/>
              <a:gd name="connsiteY59" fmla="*/ 6506459 h 6858000"/>
              <a:gd name="connsiteX60" fmla="*/ 10848211 w 12191999"/>
              <a:gd name="connsiteY60" fmla="*/ 6523780 h 6858000"/>
              <a:gd name="connsiteX61" fmla="*/ 10813292 w 12191999"/>
              <a:gd name="connsiteY61" fmla="*/ 6489978 h 6858000"/>
              <a:gd name="connsiteX62" fmla="*/ 10914701 w 12191999"/>
              <a:gd name="connsiteY62" fmla="*/ 6489978 h 6858000"/>
              <a:gd name="connsiteX63" fmla="*/ 10916096 w 12191999"/>
              <a:gd name="connsiteY63" fmla="*/ 6476847 h 6858000"/>
              <a:gd name="connsiteX64" fmla="*/ 10848775 w 12191999"/>
              <a:gd name="connsiteY64" fmla="*/ 6410916 h 6858000"/>
              <a:gd name="connsiteX65" fmla="*/ 10619426 w 12191999"/>
              <a:gd name="connsiteY65" fmla="*/ 6410916 h 6858000"/>
              <a:gd name="connsiteX66" fmla="*/ 10576682 w 12191999"/>
              <a:gd name="connsiteY66" fmla="*/ 6432426 h 6858000"/>
              <a:gd name="connsiteX67" fmla="*/ 10576682 w 12191999"/>
              <a:gd name="connsiteY67" fmla="*/ 6414269 h 6858000"/>
              <a:gd name="connsiteX68" fmla="*/ 10543717 w 12191999"/>
              <a:gd name="connsiteY68" fmla="*/ 6414269 h 6858000"/>
              <a:gd name="connsiteX69" fmla="*/ 10543717 w 12191999"/>
              <a:gd name="connsiteY69" fmla="*/ 6548921 h 6858000"/>
              <a:gd name="connsiteX70" fmla="*/ 10578636 w 12191999"/>
              <a:gd name="connsiteY70" fmla="*/ 6548921 h 6858000"/>
              <a:gd name="connsiteX71" fmla="*/ 10578636 w 12191999"/>
              <a:gd name="connsiteY71" fmla="*/ 6479359 h 6858000"/>
              <a:gd name="connsiteX72" fmla="*/ 10609643 w 12191999"/>
              <a:gd name="connsiteY72" fmla="*/ 6440528 h 6858000"/>
              <a:gd name="connsiteX73" fmla="*/ 10634225 w 12191999"/>
              <a:gd name="connsiteY73" fmla="*/ 6476006 h 6858000"/>
              <a:gd name="connsiteX74" fmla="*/ 10634225 w 12191999"/>
              <a:gd name="connsiteY74" fmla="*/ 6548921 h 6858000"/>
              <a:gd name="connsiteX75" fmla="*/ 10669144 w 12191999"/>
              <a:gd name="connsiteY75" fmla="*/ 6548921 h 6858000"/>
              <a:gd name="connsiteX76" fmla="*/ 10669144 w 12191999"/>
              <a:gd name="connsiteY76" fmla="*/ 6479359 h 6858000"/>
              <a:gd name="connsiteX77" fmla="*/ 10700433 w 12191999"/>
              <a:gd name="connsiteY77" fmla="*/ 6440528 h 6858000"/>
              <a:gd name="connsiteX78" fmla="*/ 10724737 w 12191999"/>
              <a:gd name="connsiteY78" fmla="*/ 6476006 h 6858000"/>
              <a:gd name="connsiteX79" fmla="*/ 10724737 w 12191999"/>
              <a:gd name="connsiteY79" fmla="*/ 6548921 h 6858000"/>
              <a:gd name="connsiteX80" fmla="*/ 10759656 w 12191999"/>
              <a:gd name="connsiteY80" fmla="*/ 6548921 h 6858000"/>
              <a:gd name="connsiteX81" fmla="*/ 10759656 w 12191999"/>
              <a:gd name="connsiteY81" fmla="*/ 6472934 h 6858000"/>
              <a:gd name="connsiteX82" fmla="*/ 10707703 w 12191999"/>
              <a:gd name="connsiteY82" fmla="*/ 6410916 h 6858000"/>
              <a:gd name="connsiteX83" fmla="*/ 10661329 w 12191999"/>
              <a:gd name="connsiteY83" fmla="*/ 6435221 h 6858000"/>
              <a:gd name="connsiteX84" fmla="*/ 10619426 w 12191999"/>
              <a:gd name="connsiteY84" fmla="*/ 6410916 h 6858000"/>
              <a:gd name="connsiteX85" fmla="*/ 10056425 w 12191999"/>
              <a:gd name="connsiteY85" fmla="*/ 6410916 h 6858000"/>
              <a:gd name="connsiteX86" fmla="*/ 10013681 w 12191999"/>
              <a:gd name="connsiteY86" fmla="*/ 6432426 h 6858000"/>
              <a:gd name="connsiteX87" fmla="*/ 10013681 w 12191999"/>
              <a:gd name="connsiteY87" fmla="*/ 6414269 h 6858000"/>
              <a:gd name="connsiteX88" fmla="*/ 9980716 w 12191999"/>
              <a:gd name="connsiteY88" fmla="*/ 6414269 h 6858000"/>
              <a:gd name="connsiteX89" fmla="*/ 9980716 w 12191999"/>
              <a:gd name="connsiteY89" fmla="*/ 6548921 h 6858000"/>
              <a:gd name="connsiteX90" fmla="*/ 10015635 w 12191999"/>
              <a:gd name="connsiteY90" fmla="*/ 6548921 h 6858000"/>
              <a:gd name="connsiteX91" fmla="*/ 10015635 w 12191999"/>
              <a:gd name="connsiteY91" fmla="*/ 6479359 h 6858000"/>
              <a:gd name="connsiteX92" fmla="*/ 10046642 w 12191999"/>
              <a:gd name="connsiteY92" fmla="*/ 6440528 h 6858000"/>
              <a:gd name="connsiteX93" fmla="*/ 10071224 w 12191999"/>
              <a:gd name="connsiteY93" fmla="*/ 6476006 h 6858000"/>
              <a:gd name="connsiteX94" fmla="*/ 10071224 w 12191999"/>
              <a:gd name="connsiteY94" fmla="*/ 6548921 h 6858000"/>
              <a:gd name="connsiteX95" fmla="*/ 10106143 w 12191999"/>
              <a:gd name="connsiteY95" fmla="*/ 6548921 h 6858000"/>
              <a:gd name="connsiteX96" fmla="*/ 10106143 w 12191999"/>
              <a:gd name="connsiteY96" fmla="*/ 6479359 h 6858000"/>
              <a:gd name="connsiteX97" fmla="*/ 10137432 w 12191999"/>
              <a:gd name="connsiteY97" fmla="*/ 6440528 h 6858000"/>
              <a:gd name="connsiteX98" fmla="*/ 10161736 w 12191999"/>
              <a:gd name="connsiteY98" fmla="*/ 6476006 h 6858000"/>
              <a:gd name="connsiteX99" fmla="*/ 10161736 w 12191999"/>
              <a:gd name="connsiteY99" fmla="*/ 6548921 h 6858000"/>
              <a:gd name="connsiteX100" fmla="*/ 10196656 w 12191999"/>
              <a:gd name="connsiteY100" fmla="*/ 6548921 h 6858000"/>
              <a:gd name="connsiteX101" fmla="*/ 10196656 w 12191999"/>
              <a:gd name="connsiteY101" fmla="*/ 6472934 h 6858000"/>
              <a:gd name="connsiteX102" fmla="*/ 10144702 w 12191999"/>
              <a:gd name="connsiteY102" fmla="*/ 6410916 h 6858000"/>
              <a:gd name="connsiteX103" fmla="*/ 10098328 w 12191999"/>
              <a:gd name="connsiteY103" fmla="*/ 6435221 h 6858000"/>
              <a:gd name="connsiteX104" fmla="*/ 10056425 w 12191999"/>
              <a:gd name="connsiteY104" fmla="*/ 6410916 h 6858000"/>
              <a:gd name="connsiteX105" fmla="*/ 9903062 w 12191999"/>
              <a:gd name="connsiteY105" fmla="*/ 6410916 h 6858000"/>
              <a:gd name="connsiteX106" fmla="*/ 9849986 w 12191999"/>
              <a:gd name="connsiteY106" fmla="*/ 6453378 h 6858000"/>
              <a:gd name="connsiteX107" fmla="*/ 9866748 w 12191999"/>
              <a:gd name="connsiteY107" fmla="*/ 6480477 h 6858000"/>
              <a:gd name="connsiteX108" fmla="*/ 9900832 w 12191999"/>
              <a:gd name="connsiteY108" fmla="*/ 6492491 h 6858000"/>
              <a:gd name="connsiteX109" fmla="*/ 9927090 w 12191999"/>
              <a:gd name="connsiteY109" fmla="*/ 6510371 h 6858000"/>
              <a:gd name="connsiteX110" fmla="*/ 9906416 w 12191999"/>
              <a:gd name="connsiteY110" fmla="*/ 6525179 h 6858000"/>
              <a:gd name="connsiteX111" fmla="*/ 9880157 w 12191999"/>
              <a:gd name="connsiteY111" fmla="*/ 6506182 h 6858000"/>
              <a:gd name="connsiteX112" fmla="*/ 9845238 w 12191999"/>
              <a:gd name="connsiteY112" fmla="*/ 6506182 h 6858000"/>
              <a:gd name="connsiteX113" fmla="*/ 9906975 w 12191999"/>
              <a:gd name="connsiteY113" fmla="*/ 6552274 h 6858000"/>
              <a:gd name="connsiteX114" fmla="*/ 9961727 w 12191999"/>
              <a:gd name="connsiteY114" fmla="*/ 6508417 h 6858000"/>
              <a:gd name="connsiteX115" fmla="*/ 9936023 w 12191999"/>
              <a:gd name="connsiteY115" fmla="*/ 6474329 h 6858000"/>
              <a:gd name="connsiteX116" fmla="*/ 9911159 w 12191999"/>
              <a:gd name="connsiteY116" fmla="*/ 6467068 h 6858000"/>
              <a:gd name="connsiteX117" fmla="*/ 9883783 w 12191999"/>
              <a:gd name="connsiteY117" fmla="*/ 6451147 h 6858000"/>
              <a:gd name="connsiteX118" fmla="*/ 9902780 w 12191999"/>
              <a:gd name="connsiteY118" fmla="*/ 6438015 h 6858000"/>
              <a:gd name="connsiteX119" fmla="*/ 9924014 w 12191999"/>
              <a:gd name="connsiteY119" fmla="*/ 6452542 h 6858000"/>
              <a:gd name="connsiteX120" fmla="*/ 9956697 w 12191999"/>
              <a:gd name="connsiteY120" fmla="*/ 6452542 h 6858000"/>
              <a:gd name="connsiteX121" fmla="*/ 9903062 w 12191999"/>
              <a:gd name="connsiteY121" fmla="*/ 6410916 h 6858000"/>
              <a:gd name="connsiteX122" fmla="*/ 11577546 w 12191999"/>
              <a:gd name="connsiteY122" fmla="*/ 6410877 h 6858000"/>
              <a:gd name="connsiteX123" fmla="*/ 11506673 w 12191999"/>
              <a:gd name="connsiteY123" fmla="*/ 6481750 h 6858000"/>
              <a:gd name="connsiteX124" fmla="*/ 11577546 w 12191999"/>
              <a:gd name="connsiteY124" fmla="*/ 6552629 h 6858000"/>
              <a:gd name="connsiteX125" fmla="*/ 11629616 w 12191999"/>
              <a:gd name="connsiteY125" fmla="*/ 6529719 h 6858000"/>
              <a:gd name="connsiteX126" fmla="*/ 11681687 w 12191999"/>
              <a:gd name="connsiteY126" fmla="*/ 6552629 h 6858000"/>
              <a:gd name="connsiteX127" fmla="*/ 11751753 w 12191999"/>
              <a:gd name="connsiteY127" fmla="*/ 6491913 h 6858000"/>
              <a:gd name="connsiteX128" fmla="*/ 11821820 w 12191999"/>
              <a:gd name="connsiteY128" fmla="*/ 6552629 h 6858000"/>
              <a:gd name="connsiteX129" fmla="*/ 11892693 w 12191999"/>
              <a:gd name="connsiteY129" fmla="*/ 6481755 h 6858000"/>
              <a:gd name="connsiteX130" fmla="*/ 11821820 w 12191999"/>
              <a:gd name="connsiteY130" fmla="*/ 6410877 h 6858000"/>
              <a:gd name="connsiteX131" fmla="*/ 11751753 w 12191999"/>
              <a:gd name="connsiteY131" fmla="*/ 6471593 h 6858000"/>
              <a:gd name="connsiteX132" fmla="*/ 11681687 w 12191999"/>
              <a:gd name="connsiteY132" fmla="*/ 6410877 h 6858000"/>
              <a:gd name="connsiteX133" fmla="*/ 11629616 w 12191999"/>
              <a:gd name="connsiteY133" fmla="*/ 6433787 h 6858000"/>
              <a:gd name="connsiteX134" fmla="*/ 11577546 w 12191999"/>
              <a:gd name="connsiteY134" fmla="*/ 6410877 h 6858000"/>
              <a:gd name="connsiteX135" fmla="*/ 11292677 w 12191999"/>
              <a:gd name="connsiteY135" fmla="*/ 6353369 h 6858000"/>
              <a:gd name="connsiteX136" fmla="*/ 11292677 w 12191999"/>
              <a:gd name="connsiteY136" fmla="*/ 6548921 h 6858000"/>
              <a:gd name="connsiteX137" fmla="*/ 11327596 w 12191999"/>
              <a:gd name="connsiteY137" fmla="*/ 6548921 h 6858000"/>
              <a:gd name="connsiteX138" fmla="*/ 11327596 w 12191999"/>
              <a:gd name="connsiteY138" fmla="*/ 6479360 h 6858000"/>
              <a:gd name="connsiteX139" fmla="*/ 11358603 w 12191999"/>
              <a:gd name="connsiteY139" fmla="*/ 6440528 h 6858000"/>
              <a:gd name="connsiteX140" fmla="*/ 11384585 w 12191999"/>
              <a:gd name="connsiteY140" fmla="*/ 6476006 h 6858000"/>
              <a:gd name="connsiteX141" fmla="*/ 11384585 w 12191999"/>
              <a:gd name="connsiteY141" fmla="*/ 6548921 h 6858000"/>
              <a:gd name="connsiteX142" fmla="*/ 11419227 w 12191999"/>
              <a:gd name="connsiteY142" fmla="*/ 6548921 h 6858000"/>
              <a:gd name="connsiteX143" fmla="*/ 11419227 w 12191999"/>
              <a:gd name="connsiteY143" fmla="*/ 6472935 h 6858000"/>
              <a:gd name="connsiteX144" fmla="*/ 11369499 w 12191999"/>
              <a:gd name="connsiteY144" fmla="*/ 6410916 h 6858000"/>
              <a:gd name="connsiteX145" fmla="*/ 11327596 w 12191999"/>
              <a:gd name="connsiteY145" fmla="*/ 6434939 h 6858000"/>
              <a:gd name="connsiteX146" fmla="*/ 11327596 w 12191999"/>
              <a:gd name="connsiteY146" fmla="*/ 6353369 h 6858000"/>
              <a:gd name="connsiteX147" fmla="*/ 11101596 w 12191999"/>
              <a:gd name="connsiteY147" fmla="*/ 6353369 h 6858000"/>
              <a:gd name="connsiteX148" fmla="*/ 11080086 w 12191999"/>
              <a:gd name="connsiteY148" fmla="*/ 6373203 h 6858000"/>
              <a:gd name="connsiteX149" fmla="*/ 11101596 w 12191999"/>
              <a:gd name="connsiteY149" fmla="*/ 6393318 h 6858000"/>
              <a:gd name="connsiteX150" fmla="*/ 11123389 w 12191999"/>
              <a:gd name="connsiteY150" fmla="*/ 6373203 h 6858000"/>
              <a:gd name="connsiteX151" fmla="*/ 11101596 w 12191999"/>
              <a:gd name="connsiteY151" fmla="*/ 6353369 h 6858000"/>
              <a:gd name="connsiteX152" fmla="*/ 10401805 w 12191999"/>
              <a:gd name="connsiteY152" fmla="*/ 6353369 h 6858000"/>
              <a:gd name="connsiteX153" fmla="*/ 10380295 w 12191999"/>
              <a:gd name="connsiteY153" fmla="*/ 6373203 h 6858000"/>
              <a:gd name="connsiteX154" fmla="*/ 10401805 w 12191999"/>
              <a:gd name="connsiteY154" fmla="*/ 6393318 h 6858000"/>
              <a:gd name="connsiteX155" fmla="*/ 10423598 w 12191999"/>
              <a:gd name="connsiteY155" fmla="*/ 6373203 h 6858000"/>
              <a:gd name="connsiteX156" fmla="*/ 10401805 w 12191999"/>
              <a:gd name="connsiteY156" fmla="*/ 6353369 h 6858000"/>
              <a:gd name="connsiteX157" fmla="*/ 10349007 w 12191999"/>
              <a:gd name="connsiteY157" fmla="*/ 6353369 h 6858000"/>
              <a:gd name="connsiteX158" fmla="*/ 10303191 w 12191999"/>
              <a:gd name="connsiteY158" fmla="*/ 6398625 h 6858000"/>
              <a:gd name="connsiteX159" fmla="*/ 10303191 w 12191999"/>
              <a:gd name="connsiteY159" fmla="*/ 6414270 h 6858000"/>
              <a:gd name="connsiteX160" fmla="*/ 10281958 w 12191999"/>
              <a:gd name="connsiteY160" fmla="*/ 6414270 h 6858000"/>
              <a:gd name="connsiteX161" fmla="*/ 10281958 w 12191999"/>
              <a:gd name="connsiteY161" fmla="*/ 6443041 h 6858000"/>
              <a:gd name="connsiteX162" fmla="*/ 10303191 w 12191999"/>
              <a:gd name="connsiteY162" fmla="*/ 6443041 h 6858000"/>
              <a:gd name="connsiteX163" fmla="*/ 10303191 w 12191999"/>
              <a:gd name="connsiteY163" fmla="*/ 6548916 h 6858000"/>
              <a:gd name="connsiteX164" fmla="*/ 10338110 w 12191999"/>
              <a:gd name="connsiteY164" fmla="*/ 6548916 h 6858000"/>
              <a:gd name="connsiteX165" fmla="*/ 10338110 w 12191999"/>
              <a:gd name="connsiteY165" fmla="*/ 6443041 h 6858000"/>
              <a:gd name="connsiteX166" fmla="*/ 10366605 w 12191999"/>
              <a:gd name="connsiteY166" fmla="*/ 6443041 h 6858000"/>
              <a:gd name="connsiteX167" fmla="*/ 10366605 w 12191999"/>
              <a:gd name="connsiteY167" fmla="*/ 6414270 h 6858000"/>
              <a:gd name="connsiteX168" fmla="*/ 10338110 w 12191999"/>
              <a:gd name="connsiteY168" fmla="*/ 6414270 h 6858000"/>
              <a:gd name="connsiteX169" fmla="*/ 10338110 w 12191999"/>
              <a:gd name="connsiteY169" fmla="*/ 6398625 h 6858000"/>
              <a:gd name="connsiteX170" fmla="*/ 10354591 w 12191999"/>
              <a:gd name="connsiteY170" fmla="*/ 6382704 h 6858000"/>
              <a:gd name="connsiteX171" fmla="*/ 10366605 w 12191999"/>
              <a:gd name="connsiteY171" fmla="*/ 6382704 h 6858000"/>
              <a:gd name="connsiteX172" fmla="*/ 10366605 w 12191999"/>
              <a:gd name="connsiteY172" fmla="*/ 6353369 h 6858000"/>
              <a:gd name="connsiteX173" fmla="*/ 9793829 w 12191999"/>
              <a:gd name="connsiteY173" fmla="*/ 6353369 h 6858000"/>
              <a:gd name="connsiteX174" fmla="*/ 9793829 w 12191999"/>
              <a:gd name="connsiteY174" fmla="*/ 6432709 h 6858000"/>
              <a:gd name="connsiteX175" fmla="*/ 9751367 w 12191999"/>
              <a:gd name="connsiteY175" fmla="*/ 6410916 h 6858000"/>
              <a:gd name="connsiteX176" fmla="*/ 9687954 w 12191999"/>
              <a:gd name="connsiteY176" fmla="*/ 6481313 h 6858000"/>
              <a:gd name="connsiteX177" fmla="*/ 9751367 w 12191999"/>
              <a:gd name="connsiteY177" fmla="*/ 6552269 h 6858000"/>
              <a:gd name="connsiteX178" fmla="*/ 9793829 w 12191999"/>
              <a:gd name="connsiteY178" fmla="*/ 6529641 h 6858000"/>
              <a:gd name="connsiteX179" fmla="*/ 9793552 w 12191999"/>
              <a:gd name="connsiteY179" fmla="*/ 6548916 h 6858000"/>
              <a:gd name="connsiteX180" fmla="*/ 9828753 w 12191999"/>
              <a:gd name="connsiteY180" fmla="*/ 6548916 h 6858000"/>
              <a:gd name="connsiteX181" fmla="*/ 9828753 w 12191999"/>
              <a:gd name="connsiteY181" fmla="*/ 6353369 h 6858000"/>
              <a:gd name="connsiteX182" fmla="*/ 0 w 12191999"/>
              <a:gd name="connsiteY182" fmla="*/ 0 h 6858000"/>
              <a:gd name="connsiteX183" fmla="*/ 3827459 w 12191999"/>
              <a:gd name="connsiteY183" fmla="*/ 0 h 6858000"/>
              <a:gd name="connsiteX184" fmla="*/ 5715001 w 12191999"/>
              <a:gd name="connsiteY184" fmla="*/ 0 h 6858000"/>
              <a:gd name="connsiteX185" fmla="*/ 8493070 w 12191999"/>
              <a:gd name="connsiteY185" fmla="*/ 0 h 6858000"/>
              <a:gd name="connsiteX186" fmla="*/ 8493070 w 12191999"/>
              <a:gd name="connsiteY186" fmla="*/ 1 h 6858000"/>
              <a:gd name="connsiteX187" fmla="*/ 12191999 w 12191999"/>
              <a:gd name="connsiteY187" fmla="*/ 1 h 6858000"/>
              <a:gd name="connsiteX188" fmla="*/ 12191999 w 12191999"/>
              <a:gd name="connsiteY188" fmla="*/ 6857999 h 6858000"/>
              <a:gd name="connsiteX189" fmla="*/ 8493070 w 12191999"/>
              <a:gd name="connsiteY189" fmla="*/ 6857999 h 6858000"/>
              <a:gd name="connsiteX190" fmla="*/ 8493070 w 12191999"/>
              <a:gd name="connsiteY190" fmla="*/ 6858000 h 6858000"/>
              <a:gd name="connsiteX191" fmla="*/ 8077200 w 12191999"/>
              <a:gd name="connsiteY191" fmla="*/ 6858000 h 6858000"/>
              <a:gd name="connsiteX192" fmla="*/ 6095999 w 12191999"/>
              <a:gd name="connsiteY192" fmla="*/ 6858000 h 6858000"/>
              <a:gd name="connsiteX193" fmla="*/ 3827459 w 12191999"/>
              <a:gd name="connsiteY193" fmla="*/ 6858000 h 6858000"/>
              <a:gd name="connsiteX194" fmla="*/ 3827459 w 12191999"/>
              <a:gd name="connsiteY194" fmla="*/ 6857998 h 6858000"/>
              <a:gd name="connsiteX195" fmla="*/ 0 w 12191999"/>
              <a:gd name="connsiteY195" fmla="*/ 685799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Lst>
            <a:rect l="l" t="t" r="r" b="b"/>
            <a:pathLst>
              <a:path w="12191999" h="6858000">
                <a:moveTo>
                  <a:pt x="10218734" y="6463992"/>
                </a:moveTo>
                <a:lnTo>
                  <a:pt x="10218734" y="6493322"/>
                </a:lnTo>
                <a:lnTo>
                  <a:pt x="10280563" y="6493322"/>
                </a:lnTo>
                <a:lnTo>
                  <a:pt x="10280563" y="6463992"/>
                </a:lnTo>
                <a:close/>
                <a:moveTo>
                  <a:pt x="9758910" y="6441364"/>
                </a:moveTo>
                <a:cubicBezTo>
                  <a:pt x="9781815" y="6441364"/>
                  <a:pt x="9794388" y="6458403"/>
                  <a:pt x="9794388" y="6481590"/>
                </a:cubicBezTo>
                <a:cubicBezTo>
                  <a:pt x="9794388" y="6503942"/>
                  <a:pt x="9782656" y="6521821"/>
                  <a:pt x="9758910" y="6521821"/>
                </a:cubicBezTo>
                <a:cubicBezTo>
                  <a:pt x="9736282" y="6521821"/>
                  <a:pt x="9723150" y="6504500"/>
                  <a:pt x="9723150" y="6481313"/>
                </a:cubicBezTo>
                <a:cubicBezTo>
                  <a:pt x="9723150" y="6458685"/>
                  <a:pt x="9736282" y="6441364"/>
                  <a:pt x="9758910" y="6441364"/>
                </a:cubicBezTo>
                <a:close/>
                <a:moveTo>
                  <a:pt x="10848775" y="6439133"/>
                </a:moveTo>
                <a:cubicBezTo>
                  <a:pt x="10864137" y="6439133"/>
                  <a:pt x="10879505" y="6448630"/>
                  <a:pt x="10880900" y="6468186"/>
                </a:cubicBezTo>
                <a:lnTo>
                  <a:pt x="10813856" y="6468186"/>
                </a:lnTo>
                <a:cubicBezTo>
                  <a:pt x="10817209" y="6447794"/>
                  <a:pt x="10833413" y="6439133"/>
                  <a:pt x="10848775" y="6439133"/>
                </a:cubicBezTo>
                <a:close/>
                <a:moveTo>
                  <a:pt x="11084276" y="6414269"/>
                </a:moveTo>
                <a:lnTo>
                  <a:pt x="11084276" y="6548920"/>
                </a:lnTo>
                <a:lnTo>
                  <a:pt x="11118918" y="6548920"/>
                </a:lnTo>
                <a:lnTo>
                  <a:pt x="11118918" y="6414269"/>
                </a:lnTo>
                <a:close/>
                <a:moveTo>
                  <a:pt x="10445103" y="6414269"/>
                </a:moveTo>
                <a:lnTo>
                  <a:pt x="10445103" y="6548920"/>
                </a:lnTo>
                <a:lnTo>
                  <a:pt x="10479745" y="6548920"/>
                </a:lnTo>
                <a:lnTo>
                  <a:pt x="10479745" y="6488297"/>
                </a:lnTo>
                <a:cubicBezTo>
                  <a:pt x="10479745" y="6462597"/>
                  <a:pt x="10493436" y="6446394"/>
                  <a:pt x="10515505" y="6446394"/>
                </a:cubicBezTo>
                <a:lnTo>
                  <a:pt x="10528914" y="6446394"/>
                </a:lnTo>
                <a:lnTo>
                  <a:pt x="10528914" y="6414269"/>
                </a:lnTo>
                <a:cubicBezTo>
                  <a:pt x="10523325" y="6414269"/>
                  <a:pt x="10515505" y="6414546"/>
                  <a:pt x="10511593" y="6414828"/>
                </a:cubicBezTo>
                <a:cubicBezTo>
                  <a:pt x="10497902" y="6415946"/>
                  <a:pt x="10486729" y="6424047"/>
                  <a:pt x="10478068" y="6439410"/>
                </a:cubicBezTo>
                <a:lnTo>
                  <a:pt x="10478068" y="6414269"/>
                </a:lnTo>
                <a:close/>
                <a:moveTo>
                  <a:pt x="10384766" y="6414269"/>
                </a:moveTo>
                <a:lnTo>
                  <a:pt x="10384766" y="6548920"/>
                </a:lnTo>
                <a:lnTo>
                  <a:pt x="10419408" y="6548920"/>
                </a:lnTo>
                <a:lnTo>
                  <a:pt x="10419408" y="6414269"/>
                </a:lnTo>
                <a:close/>
                <a:moveTo>
                  <a:pt x="11208026" y="6410921"/>
                </a:moveTo>
                <a:cubicBezTo>
                  <a:pt x="11165564" y="6410921"/>
                  <a:pt x="11137906" y="6442769"/>
                  <a:pt x="11137906" y="6481600"/>
                </a:cubicBezTo>
                <a:cubicBezTo>
                  <a:pt x="11137906" y="6520708"/>
                  <a:pt x="11165282" y="6552279"/>
                  <a:pt x="11208026" y="6552279"/>
                </a:cubicBezTo>
                <a:cubicBezTo>
                  <a:pt x="11245458" y="6552279"/>
                  <a:pt x="11268086" y="6530210"/>
                  <a:pt x="11274234" y="6501716"/>
                </a:cubicBezTo>
                <a:lnTo>
                  <a:pt x="11237638" y="6501716"/>
                </a:lnTo>
                <a:cubicBezTo>
                  <a:pt x="11233167" y="6516242"/>
                  <a:pt x="11221994" y="6522667"/>
                  <a:pt x="11207749" y="6522667"/>
                </a:cubicBezTo>
                <a:cubicBezTo>
                  <a:pt x="11187634" y="6522667"/>
                  <a:pt x="11173389" y="6505628"/>
                  <a:pt x="11173389" y="6481600"/>
                </a:cubicBezTo>
                <a:cubicBezTo>
                  <a:pt x="11173389" y="6458408"/>
                  <a:pt x="11186521" y="6440810"/>
                  <a:pt x="11207749" y="6440810"/>
                </a:cubicBezTo>
                <a:cubicBezTo>
                  <a:pt x="11222276" y="6440810"/>
                  <a:pt x="11233449" y="6447794"/>
                  <a:pt x="11237638" y="6461484"/>
                </a:cubicBezTo>
                <a:lnTo>
                  <a:pt x="11274234" y="6461484"/>
                </a:lnTo>
                <a:cubicBezTo>
                  <a:pt x="11266973" y="6427124"/>
                  <a:pt x="11239592" y="6410921"/>
                  <a:pt x="11208026" y="6410921"/>
                </a:cubicBezTo>
                <a:close/>
                <a:moveTo>
                  <a:pt x="11010802" y="6410916"/>
                </a:moveTo>
                <a:cubicBezTo>
                  <a:pt x="10992086" y="6410916"/>
                  <a:pt x="10975324" y="6420971"/>
                  <a:pt x="10967222" y="6436898"/>
                </a:cubicBezTo>
                <a:lnTo>
                  <a:pt x="10967222" y="6414269"/>
                </a:lnTo>
                <a:lnTo>
                  <a:pt x="10934257" y="6414269"/>
                </a:lnTo>
                <a:lnTo>
                  <a:pt x="10934257" y="6548921"/>
                </a:lnTo>
                <a:lnTo>
                  <a:pt x="10969176" y="6548921"/>
                </a:lnTo>
                <a:lnTo>
                  <a:pt x="10969176" y="6479359"/>
                </a:lnTo>
                <a:cubicBezTo>
                  <a:pt x="10969176" y="6455613"/>
                  <a:pt x="10980908" y="6440528"/>
                  <a:pt x="10999906" y="6440528"/>
                </a:cubicBezTo>
                <a:cubicBezTo>
                  <a:pt x="11016109" y="6440528"/>
                  <a:pt x="11026165" y="6454219"/>
                  <a:pt x="11026165" y="6476006"/>
                </a:cubicBezTo>
                <a:lnTo>
                  <a:pt x="11026165" y="6548921"/>
                </a:lnTo>
                <a:lnTo>
                  <a:pt x="11061084" y="6548921"/>
                </a:lnTo>
                <a:lnTo>
                  <a:pt x="11061084" y="6472934"/>
                </a:lnTo>
                <a:cubicBezTo>
                  <a:pt x="11061088" y="6440528"/>
                  <a:pt x="11050192" y="6410916"/>
                  <a:pt x="11010802" y="6410916"/>
                </a:cubicBezTo>
                <a:close/>
                <a:moveTo>
                  <a:pt x="10848775" y="6410916"/>
                </a:moveTo>
                <a:cubicBezTo>
                  <a:pt x="10803801" y="6410916"/>
                  <a:pt x="10778655" y="6443600"/>
                  <a:pt x="10778655" y="6482713"/>
                </a:cubicBezTo>
                <a:cubicBezTo>
                  <a:pt x="10778655" y="6522939"/>
                  <a:pt x="10806031" y="6552274"/>
                  <a:pt x="10848493" y="6552274"/>
                </a:cubicBezTo>
                <a:cubicBezTo>
                  <a:pt x="10874475" y="6552274"/>
                  <a:pt x="10901569" y="6539424"/>
                  <a:pt x="10912188" y="6506459"/>
                </a:cubicBezTo>
                <a:lnTo>
                  <a:pt x="10876987" y="6506459"/>
                </a:lnTo>
                <a:cubicBezTo>
                  <a:pt x="10871680" y="6517355"/>
                  <a:pt x="10861066" y="6523780"/>
                  <a:pt x="10848211" y="6523780"/>
                </a:cubicBezTo>
                <a:cubicBezTo>
                  <a:pt x="10831172" y="6523780"/>
                  <a:pt x="10814410" y="6512884"/>
                  <a:pt x="10813292" y="6489978"/>
                </a:cubicBezTo>
                <a:lnTo>
                  <a:pt x="10914701" y="6489978"/>
                </a:lnTo>
                <a:cubicBezTo>
                  <a:pt x="10915537" y="6486625"/>
                  <a:pt x="10916096" y="6479641"/>
                  <a:pt x="10916096" y="6476847"/>
                </a:cubicBezTo>
                <a:cubicBezTo>
                  <a:pt x="10916101" y="6438851"/>
                  <a:pt x="10887330" y="6410916"/>
                  <a:pt x="10848775" y="6410916"/>
                </a:cubicBezTo>
                <a:close/>
                <a:moveTo>
                  <a:pt x="10619426" y="6410916"/>
                </a:moveTo>
                <a:cubicBezTo>
                  <a:pt x="10602387" y="6410916"/>
                  <a:pt x="10585902" y="6419295"/>
                  <a:pt x="10576682" y="6432426"/>
                </a:cubicBezTo>
                <a:lnTo>
                  <a:pt x="10576682" y="6414269"/>
                </a:lnTo>
                <a:lnTo>
                  <a:pt x="10543717" y="6414269"/>
                </a:lnTo>
                <a:lnTo>
                  <a:pt x="10543717" y="6548921"/>
                </a:lnTo>
                <a:lnTo>
                  <a:pt x="10578636" y="6548921"/>
                </a:lnTo>
                <a:lnTo>
                  <a:pt x="10578636" y="6479359"/>
                </a:lnTo>
                <a:cubicBezTo>
                  <a:pt x="10578636" y="6455613"/>
                  <a:pt x="10590650" y="6440528"/>
                  <a:pt x="10609643" y="6440528"/>
                </a:cubicBezTo>
                <a:cubicBezTo>
                  <a:pt x="10624728" y="6440528"/>
                  <a:pt x="10634225" y="6454219"/>
                  <a:pt x="10634225" y="6476006"/>
                </a:cubicBezTo>
                <a:lnTo>
                  <a:pt x="10634225" y="6548921"/>
                </a:lnTo>
                <a:lnTo>
                  <a:pt x="10669144" y="6548921"/>
                </a:lnTo>
                <a:lnTo>
                  <a:pt x="10669144" y="6479359"/>
                </a:lnTo>
                <a:cubicBezTo>
                  <a:pt x="10669144" y="6455613"/>
                  <a:pt x="10681158" y="6440528"/>
                  <a:pt x="10700433" y="6440528"/>
                </a:cubicBezTo>
                <a:cubicBezTo>
                  <a:pt x="10715236" y="6440528"/>
                  <a:pt x="10724737" y="6454219"/>
                  <a:pt x="10724737" y="6476006"/>
                </a:cubicBezTo>
                <a:lnTo>
                  <a:pt x="10724737" y="6548921"/>
                </a:lnTo>
                <a:lnTo>
                  <a:pt x="10759656" y="6548921"/>
                </a:lnTo>
                <a:lnTo>
                  <a:pt x="10759656" y="6472934"/>
                </a:lnTo>
                <a:cubicBezTo>
                  <a:pt x="10759661" y="6434939"/>
                  <a:pt x="10739546" y="6410916"/>
                  <a:pt x="10707703" y="6410916"/>
                </a:cubicBezTo>
                <a:cubicBezTo>
                  <a:pt x="10688428" y="6410916"/>
                  <a:pt x="10670548" y="6420412"/>
                  <a:pt x="10661329" y="6435221"/>
                </a:cubicBezTo>
                <a:cubicBezTo>
                  <a:pt x="10652950" y="6420417"/>
                  <a:pt x="10636747" y="6410916"/>
                  <a:pt x="10619426" y="6410916"/>
                </a:cubicBezTo>
                <a:close/>
                <a:moveTo>
                  <a:pt x="10056425" y="6410916"/>
                </a:moveTo>
                <a:cubicBezTo>
                  <a:pt x="10039386" y="6410916"/>
                  <a:pt x="10022901" y="6419295"/>
                  <a:pt x="10013681" y="6432426"/>
                </a:cubicBezTo>
                <a:lnTo>
                  <a:pt x="10013681" y="6414269"/>
                </a:lnTo>
                <a:lnTo>
                  <a:pt x="9980716" y="6414269"/>
                </a:lnTo>
                <a:lnTo>
                  <a:pt x="9980716" y="6548921"/>
                </a:lnTo>
                <a:lnTo>
                  <a:pt x="10015635" y="6548921"/>
                </a:lnTo>
                <a:lnTo>
                  <a:pt x="10015635" y="6479359"/>
                </a:lnTo>
                <a:cubicBezTo>
                  <a:pt x="10015635" y="6455613"/>
                  <a:pt x="10027649" y="6440528"/>
                  <a:pt x="10046642" y="6440528"/>
                </a:cubicBezTo>
                <a:cubicBezTo>
                  <a:pt x="10061727" y="6440528"/>
                  <a:pt x="10071224" y="6454219"/>
                  <a:pt x="10071224" y="6476006"/>
                </a:cubicBezTo>
                <a:lnTo>
                  <a:pt x="10071224" y="6548921"/>
                </a:lnTo>
                <a:lnTo>
                  <a:pt x="10106143" y="6548921"/>
                </a:lnTo>
                <a:lnTo>
                  <a:pt x="10106143" y="6479359"/>
                </a:lnTo>
                <a:cubicBezTo>
                  <a:pt x="10106143" y="6455613"/>
                  <a:pt x="10118157" y="6440528"/>
                  <a:pt x="10137432" y="6440528"/>
                </a:cubicBezTo>
                <a:cubicBezTo>
                  <a:pt x="10152240" y="6440528"/>
                  <a:pt x="10161736" y="6454219"/>
                  <a:pt x="10161736" y="6476006"/>
                </a:cubicBezTo>
                <a:lnTo>
                  <a:pt x="10161736" y="6548921"/>
                </a:lnTo>
                <a:lnTo>
                  <a:pt x="10196656" y="6548921"/>
                </a:lnTo>
                <a:lnTo>
                  <a:pt x="10196656" y="6472934"/>
                </a:lnTo>
                <a:cubicBezTo>
                  <a:pt x="10196665" y="6434939"/>
                  <a:pt x="10176550" y="6410916"/>
                  <a:pt x="10144702" y="6410916"/>
                </a:cubicBezTo>
                <a:cubicBezTo>
                  <a:pt x="10125427" y="6410916"/>
                  <a:pt x="10107547" y="6420412"/>
                  <a:pt x="10098328" y="6435221"/>
                </a:cubicBezTo>
                <a:cubicBezTo>
                  <a:pt x="10089949" y="6420417"/>
                  <a:pt x="10073746" y="6410916"/>
                  <a:pt x="10056425" y="6410916"/>
                </a:cubicBezTo>
                <a:close/>
                <a:moveTo>
                  <a:pt x="9903062" y="6410916"/>
                </a:moveTo>
                <a:cubicBezTo>
                  <a:pt x="9870379" y="6410916"/>
                  <a:pt x="9849986" y="6427396"/>
                  <a:pt x="9849986" y="6453378"/>
                </a:cubicBezTo>
                <a:cubicBezTo>
                  <a:pt x="9849986" y="6465951"/>
                  <a:pt x="9856693" y="6474888"/>
                  <a:pt x="9866748" y="6480477"/>
                </a:cubicBezTo>
                <a:cubicBezTo>
                  <a:pt x="9878203" y="6486902"/>
                  <a:pt x="9891330" y="6490255"/>
                  <a:pt x="9900832" y="6492491"/>
                </a:cubicBezTo>
                <a:cubicBezTo>
                  <a:pt x="9924855" y="6498080"/>
                  <a:pt x="9927090" y="6503387"/>
                  <a:pt x="9927090" y="6510371"/>
                </a:cubicBezTo>
                <a:cubicBezTo>
                  <a:pt x="9927090" y="6519590"/>
                  <a:pt x="9918989" y="6525179"/>
                  <a:pt x="9906416" y="6525179"/>
                </a:cubicBezTo>
                <a:cubicBezTo>
                  <a:pt x="9892448" y="6525179"/>
                  <a:pt x="9882393" y="6517914"/>
                  <a:pt x="9880157" y="6506182"/>
                </a:cubicBezTo>
                <a:lnTo>
                  <a:pt x="9845238" y="6506182"/>
                </a:lnTo>
                <a:cubicBezTo>
                  <a:pt x="9848591" y="6534399"/>
                  <a:pt x="9872337" y="6552274"/>
                  <a:pt x="9906975" y="6552274"/>
                </a:cubicBezTo>
                <a:cubicBezTo>
                  <a:pt x="9940499" y="6552274"/>
                  <a:pt x="9961727" y="6535235"/>
                  <a:pt x="9961727" y="6508417"/>
                </a:cubicBezTo>
                <a:cubicBezTo>
                  <a:pt x="9961722" y="6490814"/>
                  <a:pt x="9952226" y="6479636"/>
                  <a:pt x="9936023" y="6474329"/>
                </a:cubicBezTo>
                <a:cubicBezTo>
                  <a:pt x="9927921" y="6471535"/>
                  <a:pt x="9920660" y="6469299"/>
                  <a:pt x="9911159" y="6467068"/>
                </a:cubicBezTo>
                <a:cubicBezTo>
                  <a:pt x="9901663" y="6464833"/>
                  <a:pt x="9883783" y="6462879"/>
                  <a:pt x="9883783" y="6451147"/>
                </a:cubicBezTo>
                <a:cubicBezTo>
                  <a:pt x="9883783" y="6443045"/>
                  <a:pt x="9891044" y="6438015"/>
                  <a:pt x="9902780" y="6438015"/>
                </a:cubicBezTo>
                <a:cubicBezTo>
                  <a:pt x="9914235" y="6438015"/>
                  <a:pt x="9922337" y="6443604"/>
                  <a:pt x="9924014" y="6452542"/>
                </a:cubicBezTo>
                <a:lnTo>
                  <a:pt x="9956697" y="6452542"/>
                </a:lnTo>
                <a:cubicBezTo>
                  <a:pt x="9953344" y="6426842"/>
                  <a:pt x="9932674" y="6410916"/>
                  <a:pt x="9903062" y="6410916"/>
                </a:cubicBezTo>
                <a:close/>
                <a:moveTo>
                  <a:pt x="11577546" y="6410877"/>
                </a:moveTo>
                <a:cubicBezTo>
                  <a:pt x="11538404" y="6410877"/>
                  <a:pt x="11506673" y="6442608"/>
                  <a:pt x="11506673" y="6481750"/>
                </a:cubicBezTo>
                <a:cubicBezTo>
                  <a:pt x="11506673" y="6520893"/>
                  <a:pt x="11538399" y="6552629"/>
                  <a:pt x="11577546" y="6552629"/>
                </a:cubicBezTo>
                <a:cubicBezTo>
                  <a:pt x="11598163" y="6552629"/>
                  <a:pt x="11616669" y="6543769"/>
                  <a:pt x="11629616" y="6529719"/>
                </a:cubicBezTo>
                <a:cubicBezTo>
                  <a:pt x="11642568" y="6543774"/>
                  <a:pt x="11661070" y="6552629"/>
                  <a:pt x="11681687" y="6552629"/>
                </a:cubicBezTo>
                <a:cubicBezTo>
                  <a:pt x="11717369" y="6552629"/>
                  <a:pt x="11746811" y="6526229"/>
                  <a:pt x="11751753" y="6491913"/>
                </a:cubicBezTo>
                <a:cubicBezTo>
                  <a:pt x="11756691" y="6526229"/>
                  <a:pt x="11786133" y="6552629"/>
                  <a:pt x="11821820" y="6552629"/>
                </a:cubicBezTo>
                <a:cubicBezTo>
                  <a:pt x="11860962" y="6552629"/>
                  <a:pt x="11892693" y="6520898"/>
                  <a:pt x="11892693" y="6481755"/>
                </a:cubicBezTo>
                <a:cubicBezTo>
                  <a:pt x="11892693" y="6442613"/>
                  <a:pt x="11860962" y="6410877"/>
                  <a:pt x="11821820" y="6410877"/>
                </a:cubicBezTo>
                <a:cubicBezTo>
                  <a:pt x="11786133" y="6410877"/>
                  <a:pt x="11756691" y="6437277"/>
                  <a:pt x="11751753" y="6471593"/>
                </a:cubicBezTo>
                <a:cubicBezTo>
                  <a:pt x="11746815" y="6437277"/>
                  <a:pt x="11717373" y="6410877"/>
                  <a:pt x="11681687" y="6410877"/>
                </a:cubicBezTo>
                <a:cubicBezTo>
                  <a:pt x="11661070" y="6410877"/>
                  <a:pt x="11642564" y="6419737"/>
                  <a:pt x="11629616" y="6433787"/>
                </a:cubicBezTo>
                <a:cubicBezTo>
                  <a:pt x="11616665" y="6419732"/>
                  <a:pt x="11598163" y="6410877"/>
                  <a:pt x="11577546" y="6410877"/>
                </a:cubicBezTo>
                <a:close/>
                <a:moveTo>
                  <a:pt x="11292677" y="6353369"/>
                </a:moveTo>
                <a:lnTo>
                  <a:pt x="11292677" y="6548921"/>
                </a:lnTo>
                <a:lnTo>
                  <a:pt x="11327596" y="6548921"/>
                </a:lnTo>
                <a:lnTo>
                  <a:pt x="11327596" y="6479360"/>
                </a:lnTo>
                <a:cubicBezTo>
                  <a:pt x="11327596" y="6455614"/>
                  <a:pt x="11339610" y="6440528"/>
                  <a:pt x="11358603" y="6440528"/>
                </a:cubicBezTo>
                <a:cubicBezTo>
                  <a:pt x="11380113" y="6440528"/>
                  <a:pt x="11384585" y="6454496"/>
                  <a:pt x="11384585" y="6476006"/>
                </a:cubicBezTo>
                <a:lnTo>
                  <a:pt x="11384585" y="6548921"/>
                </a:lnTo>
                <a:lnTo>
                  <a:pt x="11419227" y="6548921"/>
                </a:lnTo>
                <a:lnTo>
                  <a:pt x="11419227" y="6472935"/>
                </a:lnTo>
                <a:cubicBezTo>
                  <a:pt x="11419222" y="6440528"/>
                  <a:pt x="11408889" y="6410916"/>
                  <a:pt x="11369499" y="6410916"/>
                </a:cubicBezTo>
                <a:cubicBezTo>
                  <a:pt x="11353019" y="6410916"/>
                  <a:pt x="11336816" y="6420136"/>
                  <a:pt x="11327596" y="6434939"/>
                </a:cubicBezTo>
                <a:lnTo>
                  <a:pt x="11327596" y="6353369"/>
                </a:lnTo>
                <a:close/>
                <a:moveTo>
                  <a:pt x="11101596" y="6353369"/>
                </a:moveTo>
                <a:cubicBezTo>
                  <a:pt x="11091259" y="6353369"/>
                  <a:pt x="11080086" y="6359794"/>
                  <a:pt x="11080086" y="6373203"/>
                </a:cubicBezTo>
                <a:cubicBezTo>
                  <a:pt x="11080086" y="6386053"/>
                  <a:pt x="11090700" y="6393318"/>
                  <a:pt x="11101596" y="6393318"/>
                </a:cubicBezTo>
                <a:cubicBezTo>
                  <a:pt x="11114446" y="6393318"/>
                  <a:pt x="11123389" y="6384099"/>
                  <a:pt x="11123389" y="6373203"/>
                </a:cubicBezTo>
                <a:cubicBezTo>
                  <a:pt x="11123384" y="6361189"/>
                  <a:pt x="11113605" y="6353369"/>
                  <a:pt x="11101596" y="6353369"/>
                </a:cubicBezTo>
                <a:close/>
                <a:moveTo>
                  <a:pt x="10401805" y="6353369"/>
                </a:moveTo>
                <a:cubicBezTo>
                  <a:pt x="10390350" y="6353369"/>
                  <a:pt x="10380295" y="6360630"/>
                  <a:pt x="10380295" y="6373203"/>
                </a:cubicBezTo>
                <a:cubicBezTo>
                  <a:pt x="10380295" y="6385217"/>
                  <a:pt x="10390073" y="6393318"/>
                  <a:pt x="10401805" y="6393318"/>
                </a:cubicBezTo>
                <a:cubicBezTo>
                  <a:pt x="10415214" y="6393318"/>
                  <a:pt x="10423598" y="6383540"/>
                  <a:pt x="10423598" y="6373203"/>
                </a:cubicBezTo>
                <a:cubicBezTo>
                  <a:pt x="10423593" y="6361471"/>
                  <a:pt x="10414096" y="6353369"/>
                  <a:pt x="10401805" y="6353369"/>
                </a:cubicBezTo>
                <a:close/>
                <a:moveTo>
                  <a:pt x="10349007" y="6353369"/>
                </a:moveTo>
                <a:cubicBezTo>
                  <a:pt x="10320789" y="6353369"/>
                  <a:pt x="10303191" y="6370690"/>
                  <a:pt x="10303191" y="6398625"/>
                </a:cubicBezTo>
                <a:lnTo>
                  <a:pt x="10303191" y="6414270"/>
                </a:lnTo>
                <a:lnTo>
                  <a:pt x="10281958" y="6414270"/>
                </a:lnTo>
                <a:lnTo>
                  <a:pt x="10281958" y="6443041"/>
                </a:lnTo>
                <a:lnTo>
                  <a:pt x="10303191" y="6443041"/>
                </a:lnTo>
                <a:lnTo>
                  <a:pt x="10303191" y="6548916"/>
                </a:lnTo>
                <a:lnTo>
                  <a:pt x="10338110" y="6548916"/>
                </a:lnTo>
                <a:lnTo>
                  <a:pt x="10338110" y="6443041"/>
                </a:lnTo>
                <a:lnTo>
                  <a:pt x="10366605" y="6443041"/>
                </a:lnTo>
                <a:lnTo>
                  <a:pt x="10366605" y="6414270"/>
                </a:lnTo>
                <a:lnTo>
                  <a:pt x="10338110" y="6414270"/>
                </a:lnTo>
                <a:lnTo>
                  <a:pt x="10338110" y="6398625"/>
                </a:lnTo>
                <a:cubicBezTo>
                  <a:pt x="10338110" y="6388847"/>
                  <a:pt x="10344535" y="6382704"/>
                  <a:pt x="10354591" y="6382704"/>
                </a:cubicBezTo>
                <a:lnTo>
                  <a:pt x="10366605" y="6382704"/>
                </a:lnTo>
                <a:lnTo>
                  <a:pt x="10366605" y="6353369"/>
                </a:lnTo>
                <a:close/>
                <a:moveTo>
                  <a:pt x="9793829" y="6353369"/>
                </a:moveTo>
                <a:lnTo>
                  <a:pt x="9793829" y="6432709"/>
                </a:lnTo>
                <a:cubicBezTo>
                  <a:pt x="9783215" y="6417346"/>
                  <a:pt x="9769247" y="6410916"/>
                  <a:pt x="9751367" y="6410916"/>
                </a:cubicBezTo>
                <a:cubicBezTo>
                  <a:pt x="9713377" y="6410916"/>
                  <a:pt x="9687954" y="6440805"/>
                  <a:pt x="9687954" y="6481313"/>
                </a:cubicBezTo>
                <a:cubicBezTo>
                  <a:pt x="9687954" y="6526288"/>
                  <a:pt x="9717007" y="6552269"/>
                  <a:pt x="9751367" y="6552269"/>
                </a:cubicBezTo>
                <a:cubicBezTo>
                  <a:pt x="9772319" y="6552269"/>
                  <a:pt x="9784051" y="6543332"/>
                  <a:pt x="9793829" y="6529641"/>
                </a:cubicBezTo>
                <a:lnTo>
                  <a:pt x="9793552" y="6548916"/>
                </a:lnTo>
                <a:lnTo>
                  <a:pt x="9828753" y="6548916"/>
                </a:lnTo>
                <a:lnTo>
                  <a:pt x="9828753" y="6353369"/>
                </a:lnTo>
                <a:close/>
                <a:moveTo>
                  <a:pt x="0" y="0"/>
                </a:moveTo>
                <a:lnTo>
                  <a:pt x="3827459" y="0"/>
                </a:lnTo>
                <a:lnTo>
                  <a:pt x="5715001" y="0"/>
                </a:lnTo>
                <a:lnTo>
                  <a:pt x="8493070" y="0"/>
                </a:lnTo>
                <a:lnTo>
                  <a:pt x="8493070" y="1"/>
                </a:lnTo>
                <a:lnTo>
                  <a:pt x="12191999" y="1"/>
                </a:lnTo>
                <a:lnTo>
                  <a:pt x="12191999" y="6857999"/>
                </a:lnTo>
                <a:lnTo>
                  <a:pt x="8493070" y="6857999"/>
                </a:lnTo>
                <a:lnTo>
                  <a:pt x="8493070" y="6858000"/>
                </a:lnTo>
                <a:lnTo>
                  <a:pt x="8077200" y="6858000"/>
                </a:lnTo>
                <a:lnTo>
                  <a:pt x="6095999" y="6858000"/>
                </a:lnTo>
                <a:lnTo>
                  <a:pt x="3827459" y="6858000"/>
                </a:lnTo>
                <a:lnTo>
                  <a:pt x="3827459" y="6857998"/>
                </a:lnTo>
                <a:lnTo>
                  <a:pt x="0" y="6857998"/>
                </a:lnTo>
                <a:close/>
              </a:path>
            </a:pathLst>
          </a:custGeom>
          <a:solidFill>
            <a:schemeClr val="bg2"/>
          </a:solidFill>
        </p:spPr>
        <p:txBody>
          <a:bodyPr wrap="square">
            <a:noAutofit/>
          </a:bodyPr>
          <a:lstStyle>
            <a:lvl1pPr algn="ctr">
              <a:defRPr/>
            </a:lvl1pPr>
          </a:lstStyle>
          <a:p>
            <a:r>
              <a:rPr lang="en-GB"/>
              <a:t> </a:t>
            </a:r>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5" name="Title 1">
            <a:extLst>
              <a:ext uri="{FF2B5EF4-FFF2-40B4-BE49-F238E27FC236}">
                <a16:creationId xmlns:a16="http://schemas.microsoft.com/office/drawing/2014/main" id="{75A8265A-6C23-8BAE-76E2-2863282EC13C}"/>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6" name="Subtitle 2">
            <a:extLst>
              <a:ext uri="{FF2B5EF4-FFF2-40B4-BE49-F238E27FC236}">
                <a16:creationId xmlns:a16="http://schemas.microsoft.com/office/drawing/2014/main" id="{1FA3724D-0157-CD66-3F1F-5E78E0B271CB}"/>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7" name="Text Placeholder 7">
            <a:extLst>
              <a:ext uri="{FF2B5EF4-FFF2-40B4-BE49-F238E27FC236}">
                <a16:creationId xmlns:a16="http://schemas.microsoft.com/office/drawing/2014/main" id="{07B38E9E-A0AF-F9AD-159D-A4B9BEE3C4FB}"/>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spTree>
    <p:extLst>
      <p:ext uri="{BB962C8B-B14F-4D97-AF65-F5344CB8AC3E}">
        <p14:creationId xmlns:p14="http://schemas.microsoft.com/office/powerpoint/2010/main" val="9933462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itle Slide 3">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9636DFEB-77B2-2024-E1B5-9B43A6199F43}"/>
              </a:ext>
            </a:extLst>
          </p:cNvPr>
          <p:cNvSpPr/>
          <p:nvPr userDrawn="1"/>
        </p:nvSpPr>
        <p:spPr>
          <a:xfrm>
            <a:off x="0" y="0"/>
            <a:ext cx="12201766" cy="685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7" name="Freeform: Shape 6">
            <a:extLst>
              <a:ext uri="{FF2B5EF4-FFF2-40B4-BE49-F238E27FC236}">
                <a16:creationId xmlns:a16="http://schemas.microsoft.com/office/drawing/2014/main" id="{86EB6CF8-B35B-4D07-F75A-DA28A8F93DEE}"/>
              </a:ext>
            </a:extLst>
          </p:cNvPr>
          <p:cNvSpPr>
            <a:spLocks noChangeAspect="1"/>
          </p:cNvSpPr>
          <p:nvPr userDrawn="1"/>
        </p:nvSpPr>
        <p:spPr>
          <a:xfrm>
            <a:off x="9097744" y="1825200"/>
            <a:ext cx="3104022" cy="4104000"/>
          </a:xfrm>
          <a:custGeom>
            <a:avLst/>
            <a:gdLst>
              <a:gd name="connsiteX0" fmla="*/ 2052000 w 3104022"/>
              <a:gd name="connsiteY0" fmla="*/ 0 h 4104000"/>
              <a:gd name="connsiteX1" fmla="*/ 3030105 w 3104022"/>
              <a:gd name="connsiteY1" fmla="*/ 247666 h 4104000"/>
              <a:gd name="connsiteX2" fmla="*/ 3104022 w 3104022"/>
              <a:gd name="connsiteY2" fmla="*/ 292571 h 4104000"/>
              <a:gd name="connsiteX3" fmla="*/ 3104022 w 3104022"/>
              <a:gd name="connsiteY3" fmla="*/ 3811429 h 4104000"/>
              <a:gd name="connsiteX4" fmla="*/ 3030105 w 3104022"/>
              <a:gd name="connsiteY4" fmla="*/ 3856335 h 4104000"/>
              <a:gd name="connsiteX5" fmla="*/ 2052000 w 3104022"/>
              <a:gd name="connsiteY5" fmla="*/ 4104000 h 4104000"/>
              <a:gd name="connsiteX6" fmla="*/ 0 w 3104022"/>
              <a:gd name="connsiteY6" fmla="*/ 2052000 h 4104000"/>
              <a:gd name="connsiteX7" fmla="*/ 2052000 w 3104022"/>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4022" h="4104000">
                <a:moveTo>
                  <a:pt x="2052000" y="0"/>
                </a:moveTo>
                <a:cubicBezTo>
                  <a:pt x="2406153" y="0"/>
                  <a:pt x="2739350" y="89718"/>
                  <a:pt x="3030105" y="247666"/>
                </a:cubicBezTo>
                <a:lnTo>
                  <a:pt x="3104022" y="292571"/>
                </a:lnTo>
                <a:lnTo>
                  <a:pt x="3104022" y="3811429"/>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noFill/>
          <a:ln w="28575">
            <a:solidFill>
              <a:srgbClr val="30729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noFill/>
          <a:ln w="28575">
            <a:solidFill>
              <a:srgbClr val="30729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Freeform: Shape 4">
            <a:extLst>
              <a:ext uri="{FF2B5EF4-FFF2-40B4-BE49-F238E27FC236}">
                <a16:creationId xmlns:a16="http://schemas.microsoft.com/office/drawing/2014/main" id="{D829C9C6-1F7C-CB92-81FA-D81C61EDA562}"/>
              </a:ext>
            </a:extLst>
          </p:cNvPr>
          <p:cNvSpPr>
            <a:spLocks noChangeAspect="1"/>
          </p:cNvSpPr>
          <p:nvPr userDrawn="1"/>
        </p:nvSpPr>
        <p:spPr>
          <a:xfrm>
            <a:off x="-20105" y="1824238"/>
            <a:ext cx="2679169" cy="4104000"/>
          </a:xfrm>
          <a:custGeom>
            <a:avLst/>
            <a:gdLst>
              <a:gd name="connsiteX0" fmla="*/ 627169 w 2679169"/>
              <a:gd name="connsiteY0" fmla="*/ 0 h 4104000"/>
              <a:gd name="connsiteX1" fmla="*/ 2679169 w 2679169"/>
              <a:gd name="connsiteY1" fmla="*/ 2052000 h 4104000"/>
              <a:gd name="connsiteX2" fmla="*/ 627169 w 2679169"/>
              <a:gd name="connsiteY2" fmla="*/ 4104000 h 4104000"/>
              <a:gd name="connsiteX3" fmla="*/ 16967 w 2679169"/>
              <a:gd name="connsiteY3" fmla="*/ 4011746 h 4104000"/>
              <a:gd name="connsiteX4" fmla="*/ 0 w 2679169"/>
              <a:gd name="connsiteY4" fmla="*/ 4005536 h 4104000"/>
              <a:gd name="connsiteX5" fmla="*/ 0 w 2679169"/>
              <a:gd name="connsiteY5" fmla="*/ 98464 h 4104000"/>
              <a:gd name="connsiteX6" fmla="*/ 16967 w 2679169"/>
              <a:gd name="connsiteY6" fmla="*/ 92254 h 4104000"/>
              <a:gd name="connsiteX7" fmla="*/ 627169 w 2679169"/>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9169" h="4104000">
                <a:moveTo>
                  <a:pt x="627169" y="0"/>
                </a:moveTo>
                <a:cubicBezTo>
                  <a:pt x="1760457" y="0"/>
                  <a:pt x="2679169" y="918712"/>
                  <a:pt x="2679169" y="2052000"/>
                </a:cubicBezTo>
                <a:cubicBezTo>
                  <a:pt x="2679169" y="3185288"/>
                  <a:pt x="1760457" y="4104000"/>
                  <a:pt x="627169" y="4104000"/>
                </a:cubicBezTo>
                <a:cubicBezTo>
                  <a:pt x="414678" y="4104000"/>
                  <a:pt x="209730" y="4071702"/>
                  <a:pt x="16967" y="4011746"/>
                </a:cubicBezTo>
                <a:lnTo>
                  <a:pt x="0" y="4005536"/>
                </a:lnTo>
                <a:lnTo>
                  <a:pt x="0" y="98464"/>
                </a:lnTo>
                <a:lnTo>
                  <a:pt x="16967" y="92254"/>
                </a:lnTo>
                <a:cubicBezTo>
                  <a:pt x="209730" y="32299"/>
                  <a:pt x="414678" y="0"/>
                  <a:pt x="627169" y="0"/>
                </a:cubicBezTo>
                <a:close/>
              </a:path>
            </a:pathLst>
          </a:custGeom>
          <a:noFill/>
          <a:ln w="28575">
            <a:solidFill>
              <a:srgbClr val="30729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10" name="Title 1">
            <a:extLst>
              <a:ext uri="{FF2B5EF4-FFF2-40B4-BE49-F238E27FC236}">
                <a16:creationId xmlns:a16="http://schemas.microsoft.com/office/drawing/2014/main" id="{89AB9033-9FFB-77D4-8302-D3EDDB12B3AB}"/>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11" name="Subtitle 2">
            <a:extLst>
              <a:ext uri="{FF2B5EF4-FFF2-40B4-BE49-F238E27FC236}">
                <a16:creationId xmlns:a16="http://schemas.microsoft.com/office/drawing/2014/main" id="{CFDA699E-AF6B-E997-DE48-A037AE606F03}"/>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12" name="Text Placeholder 7">
            <a:extLst>
              <a:ext uri="{FF2B5EF4-FFF2-40B4-BE49-F238E27FC236}">
                <a16:creationId xmlns:a16="http://schemas.microsoft.com/office/drawing/2014/main" id="{F42EFDF2-6CC4-6FD7-DE09-059AA1998F1E}"/>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F22F9132-8373-4305-6C5C-9EBABA1BC2A5}"/>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156674807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itle Slide 4">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6AA8809C-AFD7-0AAC-FD4F-8A5BA599EE75}"/>
              </a:ext>
            </a:extLst>
          </p:cNvPr>
          <p:cNvSpPr/>
          <p:nvPr userDrawn="1"/>
        </p:nvSpPr>
        <p:spPr>
          <a:xfrm>
            <a:off x="0" y="0"/>
            <a:ext cx="12201766" cy="685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10" name="Freeform: Shape 9">
            <a:extLst>
              <a:ext uri="{FF2B5EF4-FFF2-40B4-BE49-F238E27FC236}">
                <a16:creationId xmlns:a16="http://schemas.microsoft.com/office/drawing/2014/main" id="{A41CE734-680D-5207-7696-1F96E9161399}"/>
              </a:ext>
            </a:extLst>
          </p:cNvPr>
          <p:cNvSpPr>
            <a:spLocks noChangeAspect="1"/>
          </p:cNvSpPr>
          <p:nvPr userDrawn="1"/>
        </p:nvSpPr>
        <p:spPr>
          <a:xfrm>
            <a:off x="9097745" y="1825200"/>
            <a:ext cx="3094255" cy="4104000"/>
          </a:xfrm>
          <a:custGeom>
            <a:avLst/>
            <a:gdLst>
              <a:gd name="connsiteX0" fmla="*/ 2052000 w 3094255"/>
              <a:gd name="connsiteY0" fmla="*/ 0 h 4104000"/>
              <a:gd name="connsiteX1" fmla="*/ 3030105 w 3094255"/>
              <a:gd name="connsiteY1" fmla="*/ 247666 h 4104000"/>
              <a:gd name="connsiteX2" fmla="*/ 3094255 w 3094255"/>
              <a:gd name="connsiteY2" fmla="*/ 286638 h 4104000"/>
              <a:gd name="connsiteX3" fmla="*/ 3094255 w 3094255"/>
              <a:gd name="connsiteY3" fmla="*/ 3817363 h 4104000"/>
              <a:gd name="connsiteX4" fmla="*/ 3030105 w 3094255"/>
              <a:gd name="connsiteY4" fmla="*/ 3856335 h 4104000"/>
              <a:gd name="connsiteX5" fmla="*/ 2052000 w 3094255"/>
              <a:gd name="connsiteY5" fmla="*/ 4104000 h 4104000"/>
              <a:gd name="connsiteX6" fmla="*/ 0 w 3094255"/>
              <a:gd name="connsiteY6" fmla="*/ 2052000 h 4104000"/>
              <a:gd name="connsiteX7" fmla="*/ 2052000 w 3094255"/>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94255" h="4104000">
                <a:moveTo>
                  <a:pt x="2052000" y="0"/>
                </a:moveTo>
                <a:cubicBezTo>
                  <a:pt x="2406153" y="0"/>
                  <a:pt x="2739350" y="89718"/>
                  <a:pt x="3030105" y="247666"/>
                </a:cubicBezTo>
                <a:lnTo>
                  <a:pt x="3094255" y="286638"/>
                </a:lnTo>
                <a:lnTo>
                  <a:pt x="3094255" y="3817363"/>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solidFill>
            <a:srgbClr val="307297"/>
          </a:solidFill>
          <a:ln w="28575">
            <a:solidFill>
              <a:srgbClr val="30729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solidFill>
            <a:srgbClr val="307297"/>
          </a:solidFill>
          <a:ln w="28575">
            <a:solidFill>
              <a:srgbClr val="30729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Freeform: Shape 6">
            <a:extLst>
              <a:ext uri="{FF2B5EF4-FFF2-40B4-BE49-F238E27FC236}">
                <a16:creationId xmlns:a16="http://schemas.microsoft.com/office/drawing/2014/main" id="{266D493D-FA58-1CC1-7D47-215AA7187BEF}"/>
              </a:ext>
            </a:extLst>
          </p:cNvPr>
          <p:cNvSpPr>
            <a:spLocks noChangeAspect="1"/>
          </p:cNvSpPr>
          <p:nvPr userDrawn="1"/>
        </p:nvSpPr>
        <p:spPr>
          <a:xfrm>
            <a:off x="1" y="1824238"/>
            <a:ext cx="2659063" cy="4104000"/>
          </a:xfrm>
          <a:custGeom>
            <a:avLst/>
            <a:gdLst>
              <a:gd name="connsiteX0" fmla="*/ 607063 w 2659063"/>
              <a:gd name="connsiteY0" fmla="*/ 0 h 4104000"/>
              <a:gd name="connsiteX1" fmla="*/ 2659063 w 2659063"/>
              <a:gd name="connsiteY1" fmla="*/ 2052000 h 4104000"/>
              <a:gd name="connsiteX2" fmla="*/ 607063 w 2659063"/>
              <a:gd name="connsiteY2" fmla="*/ 4104000 h 4104000"/>
              <a:gd name="connsiteX3" fmla="*/ 193514 w 2659063"/>
              <a:gd name="connsiteY3" fmla="*/ 4062311 h 4104000"/>
              <a:gd name="connsiteX4" fmla="*/ 0 w 2659063"/>
              <a:gd name="connsiteY4" fmla="*/ 4012553 h 4104000"/>
              <a:gd name="connsiteX5" fmla="*/ 0 w 2659063"/>
              <a:gd name="connsiteY5" fmla="*/ 91447 h 4104000"/>
              <a:gd name="connsiteX6" fmla="*/ 193514 w 2659063"/>
              <a:gd name="connsiteY6" fmla="*/ 41690 h 4104000"/>
              <a:gd name="connsiteX7" fmla="*/ 607063 w 2659063"/>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59063" h="4104000">
                <a:moveTo>
                  <a:pt x="607063" y="0"/>
                </a:moveTo>
                <a:cubicBezTo>
                  <a:pt x="1740351" y="0"/>
                  <a:pt x="2659063" y="918712"/>
                  <a:pt x="2659063" y="2052000"/>
                </a:cubicBezTo>
                <a:cubicBezTo>
                  <a:pt x="2659063" y="3185288"/>
                  <a:pt x="1740351" y="4104000"/>
                  <a:pt x="607063" y="4104000"/>
                </a:cubicBezTo>
                <a:cubicBezTo>
                  <a:pt x="465402" y="4104000"/>
                  <a:pt x="327094" y="4089645"/>
                  <a:pt x="193514" y="4062311"/>
                </a:cubicBezTo>
                <a:lnTo>
                  <a:pt x="0" y="4012553"/>
                </a:lnTo>
                <a:lnTo>
                  <a:pt x="0" y="91447"/>
                </a:lnTo>
                <a:lnTo>
                  <a:pt x="193514" y="41690"/>
                </a:lnTo>
                <a:cubicBezTo>
                  <a:pt x="327094" y="14355"/>
                  <a:pt x="465402" y="0"/>
                  <a:pt x="607063" y="0"/>
                </a:cubicBezTo>
                <a:close/>
              </a:path>
            </a:pathLst>
          </a:custGeom>
          <a:solidFill>
            <a:srgbClr val="307297"/>
          </a:solidFill>
          <a:ln w="28575">
            <a:solidFill>
              <a:srgbClr val="30729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1200"/>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8" name="Title 1">
            <a:extLst>
              <a:ext uri="{FF2B5EF4-FFF2-40B4-BE49-F238E27FC236}">
                <a16:creationId xmlns:a16="http://schemas.microsoft.com/office/drawing/2014/main" id="{DB977486-D57B-C4FA-89D5-2AD207D90EC6}"/>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11" name="Subtitle 2">
            <a:extLst>
              <a:ext uri="{FF2B5EF4-FFF2-40B4-BE49-F238E27FC236}">
                <a16:creationId xmlns:a16="http://schemas.microsoft.com/office/drawing/2014/main" id="{56F1E21A-0465-693F-E2CD-8ABC6272AB06}"/>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12" name="Text Placeholder 7">
            <a:extLst>
              <a:ext uri="{FF2B5EF4-FFF2-40B4-BE49-F238E27FC236}">
                <a16:creationId xmlns:a16="http://schemas.microsoft.com/office/drawing/2014/main" id="{6BF9AA2C-74FE-02F6-FD70-F1584BCF00E7}"/>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1B401906-82EE-5D36-3AB4-3ED2A15764B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419223540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itle Slide 5">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B587A3D7-7A15-6F93-1556-EA3065A54337}"/>
              </a:ext>
            </a:extLst>
          </p:cNvPr>
          <p:cNvSpPr/>
          <p:nvPr userDrawn="1"/>
        </p:nvSpPr>
        <p:spPr>
          <a:xfrm>
            <a:off x="0" y="0"/>
            <a:ext cx="12201766" cy="685800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7" name="Freeform: Shape 6">
            <a:extLst>
              <a:ext uri="{FF2B5EF4-FFF2-40B4-BE49-F238E27FC236}">
                <a16:creationId xmlns:a16="http://schemas.microsoft.com/office/drawing/2014/main" id="{86EB6CF8-B35B-4D07-F75A-DA28A8F93DEE}"/>
              </a:ext>
            </a:extLst>
          </p:cNvPr>
          <p:cNvSpPr>
            <a:spLocks noChangeAspect="1"/>
          </p:cNvSpPr>
          <p:nvPr userDrawn="1"/>
        </p:nvSpPr>
        <p:spPr>
          <a:xfrm>
            <a:off x="9097744" y="1825200"/>
            <a:ext cx="3104022" cy="4104000"/>
          </a:xfrm>
          <a:custGeom>
            <a:avLst/>
            <a:gdLst>
              <a:gd name="connsiteX0" fmla="*/ 2052000 w 3104022"/>
              <a:gd name="connsiteY0" fmla="*/ 0 h 4104000"/>
              <a:gd name="connsiteX1" fmla="*/ 3030105 w 3104022"/>
              <a:gd name="connsiteY1" fmla="*/ 247666 h 4104000"/>
              <a:gd name="connsiteX2" fmla="*/ 3104022 w 3104022"/>
              <a:gd name="connsiteY2" fmla="*/ 292571 h 4104000"/>
              <a:gd name="connsiteX3" fmla="*/ 3104022 w 3104022"/>
              <a:gd name="connsiteY3" fmla="*/ 3811429 h 4104000"/>
              <a:gd name="connsiteX4" fmla="*/ 3030105 w 3104022"/>
              <a:gd name="connsiteY4" fmla="*/ 3856335 h 4104000"/>
              <a:gd name="connsiteX5" fmla="*/ 2052000 w 3104022"/>
              <a:gd name="connsiteY5" fmla="*/ 4104000 h 4104000"/>
              <a:gd name="connsiteX6" fmla="*/ 0 w 3104022"/>
              <a:gd name="connsiteY6" fmla="*/ 2052000 h 4104000"/>
              <a:gd name="connsiteX7" fmla="*/ 2052000 w 3104022"/>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4022" h="4104000">
                <a:moveTo>
                  <a:pt x="2052000" y="0"/>
                </a:moveTo>
                <a:cubicBezTo>
                  <a:pt x="2406153" y="0"/>
                  <a:pt x="2739350" y="89718"/>
                  <a:pt x="3030105" y="247666"/>
                </a:cubicBezTo>
                <a:lnTo>
                  <a:pt x="3104022" y="292571"/>
                </a:lnTo>
                <a:lnTo>
                  <a:pt x="3104022" y="3811429"/>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Freeform: Shape 4">
            <a:extLst>
              <a:ext uri="{FF2B5EF4-FFF2-40B4-BE49-F238E27FC236}">
                <a16:creationId xmlns:a16="http://schemas.microsoft.com/office/drawing/2014/main" id="{D829C9C6-1F7C-CB92-81FA-D81C61EDA562}"/>
              </a:ext>
            </a:extLst>
          </p:cNvPr>
          <p:cNvSpPr>
            <a:spLocks noChangeAspect="1"/>
          </p:cNvSpPr>
          <p:nvPr userDrawn="1"/>
        </p:nvSpPr>
        <p:spPr>
          <a:xfrm>
            <a:off x="-20105" y="1824238"/>
            <a:ext cx="2679169" cy="4104000"/>
          </a:xfrm>
          <a:custGeom>
            <a:avLst/>
            <a:gdLst>
              <a:gd name="connsiteX0" fmla="*/ 627169 w 2679169"/>
              <a:gd name="connsiteY0" fmla="*/ 0 h 4104000"/>
              <a:gd name="connsiteX1" fmla="*/ 2679169 w 2679169"/>
              <a:gd name="connsiteY1" fmla="*/ 2052000 h 4104000"/>
              <a:gd name="connsiteX2" fmla="*/ 627169 w 2679169"/>
              <a:gd name="connsiteY2" fmla="*/ 4104000 h 4104000"/>
              <a:gd name="connsiteX3" fmla="*/ 16967 w 2679169"/>
              <a:gd name="connsiteY3" fmla="*/ 4011746 h 4104000"/>
              <a:gd name="connsiteX4" fmla="*/ 0 w 2679169"/>
              <a:gd name="connsiteY4" fmla="*/ 4005536 h 4104000"/>
              <a:gd name="connsiteX5" fmla="*/ 0 w 2679169"/>
              <a:gd name="connsiteY5" fmla="*/ 98464 h 4104000"/>
              <a:gd name="connsiteX6" fmla="*/ 16967 w 2679169"/>
              <a:gd name="connsiteY6" fmla="*/ 92254 h 4104000"/>
              <a:gd name="connsiteX7" fmla="*/ 627169 w 2679169"/>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9169" h="4104000">
                <a:moveTo>
                  <a:pt x="627169" y="0"/>
                </a:moveTo>
                <a:cubicBezTo>
                  <a:pt x="1760457" y="0"/>
                  <a:pt x="2679169" y="918712"/>
                  <a:pt x="2679169" y="2052000"/>
                </a:cubicBezTo>
                <a:cubicBezTo>
                  <a:pt x="2679169" y="3185288"/>
                  <a:pt x="1760457" y="4104000"/>
                  <a:pt x="627169" y="4104000"/>
                </a:cubicBezTo>
                <a:cubicBezTo>
                  <a:pt x="414678" y="4104000"/>
                  <a:pt x="209730" y="4071702"/>
                  <a:pt x="16967" y="4011746"/>
                </a:cubicBezTo>
                <a:lnTo>
                  <a:pt x="0" y="4005536"/>
                </a:lnTo>
                <a:lnTo>
                  <a:pt x="0" y="98464"/>
                </a:lnTo>
                <a:lnTo>
                  <a:pt x="16967" y="92254"/>
                </a:lnTo>
                <a:cubicBezTo>
                  <a:pt x="209730" y="32299"/>
                  <a:pt x="414678" y="0"/>
                  <a:pt x="627169" y="0"/>
                </a:cubicBezTo>
                <a:close/>
              </a:path>
            </a:pathLst>
          </a:cu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6" name="Title 1">
            <a:extLst>
              <a:ext uri="{FF2B5EF4-FFF2-40B4-BE49-F238E27FC236}">
                <a16:creationId xmlns:a16="http://schemas.microsoft.com/office/drawing/2014/main" id="{1EB870E1-F678-B3B4-A02A-5A7368EFFA3B}"/>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8" name="Subtitle 2">
            <a:extLst>
              <a:ext uri="{FF2B5EF4-FFF2-40B4-BE49-F238E27FC236}">
                <a16:creationId xmlns:a16="http://schemas.microsoft.com/office/drawing/2014/main" id="{489000AF-2BAF-01C3-99D9-414DCE327EF4}"/>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9" name="Text Placeholder 7">
            <a:extLst>
              <a:ext uri="{FF2B5EF4-FFF2-40B4-BE49-F238E27FC236}">
                <a16:creationId xmlns:a16="http://schemas.microsoft.com/office/drawing/2014/main" id="{22BDC2C7-9AE3-CFB9-C494-F05CABC26E27}"/>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680063D5-7A2C-1E21-9E07-23F29834DE0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213978901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itle Slide 6">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45D75B38-946B-8E72-FEBB-5393D31B28C3}"/>
              </a:ext>
            </a:extLst>
          </p:cNvPr>
          <p:cNvSpPr/>
          <p:nvPr userDrawn="1"/>
        </p:nvSpPr>
        <p:spPr>
          <a:xfrm>
            <a:off x="0" y="0"/>
            <a:ext cx="12201766" cy="6858000"/>
          </a:xfrm>
          <a:prstGeom prst="rect">
            <a:avLst/>
          </a:prstGeom>
          <a:solidFill>
            <a:srgbClr val="30729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10" name="Freeform: Shape 9">
            <a:extLst>
              <a:ext uri="{FF2B5EF4-FFF2-40B4-BE49-F238E27FC236}">
                <a16:creationId xmlns:a16="http://schemas.microsoft.com/office/drawing/2014/main" id="{A41CE734-680D-5207-7696-1F96E9161399}"/>
              </a:ext>
            </a:extLst>
          </p:cNvPr>
          <p:cNvSpPr>
            <a:spLocks noChangeAspect="1"/>
          </p:cNvSpPr>
          <p:nvPr userDrawn="1"/>
        </p:nvSpPr>
        <p:spPr>
          <a:xfrm>
            <a:off x="9097745" y="1825200"/>
            <a:ext cx="3094255" cy="4104000"/>
          </a:xfrm>
          <a:custGeom>
            <a:avLst/>
            <a:gdLst>
              <a:gd name="connsiteX0" fmla="*/ 2052000 w 3094255"/>
              <a:gd name="connsiteY0" fmla="*/ 0 h 4104000"/>
              <a:gd name="connsiteX1" fmla="*/ 3030105 w 3094255"/>
              <a:gd name="connsiteY1" fmla="*/ 247666 h 4104000"/>
              <a:gd name="connsiteX2" fmla="*/ 3094255 w 3094255"/>
              <a:gd name="connsiteY2" fmla="*/ 286638 h 4104000"/>
              <a:gd name="connsiteX3" fmla="*/ 3094255 w 3094255"/>
              <a:gd name="connsiteY3" fmla="*/ 3817363 h 4104000"/>
              <a:gd name="connsiteX4" fmla="*/ 3030105 w 3094255"/>
              <a:gd name="connsiteY4" fmla="*/ 3856335 h 4104000"/>
              <a:gd name="connsiteX5" fmla="*/ 2052000 w 3094255"/>
              <a:gd name="connsiteY5" fmla="*/ 4104000 h 4104000"/>
              <a:gd name="connsiteX6" fmla="*/ 0 w 3094255"/>
              <a:gd name="connsiteY6" fmla="*/ 2052000 h 4104000"/>
              <a:gd name="connsiteX7" fmla="*/ 2052000 w 3094255"/>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94255" h="4104000">
                <a:moveTo>
                  <a:pt x="2052000" y="0"/>
                </a:moveTo>
                <a:cubicBezTo>
                  <a:pt x="2406153" y="0"/>
                  <a:pt x="2739350" y="89718"/>
                  <a:pt x="3030105" y="247666"/>
                </a:cubicBezTo>
                <a:lnTo>
                  <a:pt x="3094255" y="286638"/>
                </a:lnTo>
                <a:lnTo>
                  <a:pt x="3094255" y="3817363"/>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solidFill>
            <a:schemeClr val="accent1"/>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solidFill>
            <a:schemeClr val="accent1"/>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Freeform: Shape 6">
            <a:extLst>
              <a:ext uri="{FF2B5EF4-FFF2-40B4-BE49-F238E27FC236}">
                <a16:creationId xmlns:a16="http://schemas.microsoft.com/office/drawing/2014/main" id="{266D493D-FA58-1CC1-7D47-215AA7187BEF}"/>
              </a:ext>
            </a:extLst>
          </p:cNvPr>
          <p:cNvSpPr>
            <a:spLocks noChangeAspect="1"/>
          </p:cNvSpPr>
          <p:nvPr userDrawn="1"/>
        </p:nvSpPr>
        <p:spPr>
          <a:xfrm>
            <a:off x="1" y="1824238"/>
            <a:ext cx="2659063" cy="4104000"/>
          </a:xfrm>
          <a:custGeom>
            <a:avLst/>
            <a:gdLst>
              <a:gd name="connsiteX0" fmla="*/ 607063 w 2659063"/>
              <a:gd name="connsiteY0" fmla="*/ 0 h 4104000"/>
              <a:gd name="connsiteX1" fmla="*/ 2659063 w 2659063"/>
              <a:gd name="connsiteY1" fmla="*/ 2052000 h 4104000"/>
              <a:gd name="connsiteX2" fmla="*/ 607063 w 2659063"/>
              <a:gd name="connsiteY2" fmla="*/ 4104000 h 4104000"/>
              <a:gd name="connsiteX3" fmla="*/ 193514 w 2659063"/>
              <a:gd name="connsiteY3" fmla="*/ 4062311 h 4104000"/>
              <a:gd name="connsiteX4" fmla="*/ 0 w 2659063"/>
              <a:gd name="connsiteY4" fmla="*/ 4012553 h 4104000"/>
              <a:gd name="connsiteX5" fmla="*/ 0 w 2659063"/>
              <a:gd name="connsiteY5" fmla="*/ 91447 h 4104000"/>
              <a:gd name="connsiteX6" fmla="*/ 193514 w 2659063"/>
              <a:gd name="connsiteY6" fmla="*/ 41690 h 4104000"/>
              <a:gd name="connsiteX7" fmla="*/ 607063 w 2659063"/>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59063" h="4104000">
                <a:moveTo>
                  <a:pt x="607063" y="0"/>
                </a:moveTo>
                <a:cubicBezTo>
                  <a:pt x="1740351" y="0"/>
                  <a:pt x="2659063" y="918712"/>
                  <a:pt x="2659063" y="2052000"/>
                </a:cubicBezTo>
                <a:cubicBezTo>
                  <a:pt x="2659063" y="3185288"/>
                  <a:pt x="1740351" y="4104000"/>
                  <a:pt x="607063" y="4104000"/>
                </a:cubicBezTo>
                <a:cubicBezTo>
                  <a:pt x="465402" y="4104000"/>
                  <a:pt x="327094" y="4089645"/>
                  <a:pt x="193514" y="4062311"/>
                </a:cubicBezTo>
                <a:lnTo>
                  <a:pt x="0" y="4012553"/>
                </a:lnTo>
                <a:lnTo>
                  <a:pt x="0" y="91447"/>
                </a:lnTo>
                <a:lnTo>
                  <a:pt x="193514" y="41690"/>
                </a:lnTo>
                <a:cubicBezTo>
                  <a:pt x="327094" y="14355"/>
                  <a:pt x="465402" y="0"/>
                  <a:pt x="607063" y="0"/>
                </a:cubicBezTo>
                <a:close/>
              </a:path>
            </a:pathLst>
          </a:custGeom>
          <a:solidFill>
            <a:schemeClr val="accent1"/>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1200"/>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8" name="Title 1">
            <a:extLst>
              <a:ext uri="{FF2B5EF4-FFF2-40B4-BE49-F238E27FC236}">
                <a16:creationId xmlns:a16="http://schemas.microsoft.com/office/drawing/2014/main" id="{397B5EAC-825C-D420-36AD-F248E3E85BCB}"/>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11" name="Subtitle 2">
            <a:extLst>
              <a:ext uri="{FF2B5EF4-FFF2-40B4-BE49-F238E27FC236}">
                <a16:creationId xmlns:a16="http://schemas.microsoft.com/office/drawing/2014/main" id="{A4D8D6A1-82F8-61E5-5BFD-3D3394D0BBD2}"/>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12" name="Text Placeholder 7">
            <a:extLst>
              <a:ext uri="{FF2B5EF4-FFF2-40B4-BE49-F238E27FC236}">
                <a16:creationId xmlns:a16="http://schemas.microsoft.com/office/drawing/2014/main" id="{3DC4A99E-337D-221A-95F9-A5A4A5B999A1}"/>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0C161FB6-2EF8-DD04-3F66-18DF2748C6D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291194411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itle Slide 7">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5FB16F40-075A-A61A-E3E5-2FA6E836ABCB}"/>
              </a:ext>
            </a:extLst>
          </p:cNvPr>
          <p:cNvSpPr/>
          <p:nvPr userDrawn="1"/>
        </p:nvSpPr>
        <p:spPr>
          <a:xfrm>
            <a:off x="0" y="0"/>
            <a:ext cx="12201766" cy="685800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3" name="Freeform: Shape 2">
            <a:extLst>
              <a:ext uri="{FF2B5EF4-FFF2-40B4-BE49-F238E27FC236}">
                <a16:creationId xmlns:a16="http://schemas.microsoft.com/office/drawing/2014/main" id="{31124402-9757-C10D-835A-92494A99A649}"/>
              </a:ext>
            </a:extLst>
          </p:cNvPr>
          <p:cNvSpPr>
            <a:spLocks noChangeAspect="1"/>
          </p:cNvSpPr>
          <p:nvPr userDrawn="1"/>
        </p:nvSpPr>
        <p:spPr>
          <a:xfrm>
            <a:off x="9097744" y="1825200"/>
            <a:ext cx="3104022" cy="4104000"/>
          </a:xfrm>
          <a:custGeom>
            <a:avLst/>
            <a:gdLst>
              <a:gd name="connsiteX0" fmla="*/ 2052000 w 3104022"/>
              <a:gd name="connsiteY0" fmla="*/ 0 h 4104000"/>
              <a:gd name="connsiteX1" fmla="*/ 3030105 w 3104022"/>
              <a:gd name="connsiteY1" fmla="*/ 247666 h 4104000"/>
              <a:gd name="connsiteX2" fmla="*/ 3104022 w 3104022"/>
              <a:gd name="connsiteY2" fmla="*/ 292571 h 4104000"/>
              <a:gd name="connsiteX3" fmla="*/ 3104022 w 3104022"/>
              <a:gd name="connsiteY3" fmla="*/ 3811429 h 4104000"/>
              <a:gd name="connsiteX4" fmla="*/ 3030105 w 3104022"/>
              <a:gd name="connsiteY4" fmla="*/ 3856335 h 4104000"/>
              <a:gd name="connsiteX5" fmla="*/ 2052000 w 3104022"/>
              <a:gd name="connsiteY5" fmla="*/ 4104000 h 4104000"/>
              <a:gd name="connsiteX6" fmla="*/ 0 w 3104022"/>
              <a:gd name="connsiteY6" fmla="*/ 2052000 h 4104000"/>
              <a:gd name="connsiteX7" fmla="*/ 2052000 w 3104022"/>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4022" h="4104000">
                <a:moveTo>
                  <a:pt x="2052000" y="0"/>
                </a:moveTo>
                <a:cubicBezTo>
                  <a:pt x="2406153" y="0"/>
                  <a:pt x="2739350" y="89718"/>
                  <a:pt x="3030105" y="247666"/>
                </a:cubicBezTo>
                <a:lnTo>
                  <a:pt x="3104022" y="292571"/>
                </a:lnTo>
                <a:lnTo>
                  <a:pt x="3104022" y="3811429"/>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noFill/>
          <a:ln w="28575">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5" name="Freeform: Shape 4">
            <a:extLst>
              <a:ext uri="{FF2B5EF4-FFF2-40B4-BE49-F238E27FC236}">
                <a16:creationId xmlns:a16="http://schemas.microsoft.com/office/drawing/2014/main" id="{289C6FBF-D8B5-9889-6945-6E880807CF13}"/>
              </a:ext>
            </a:extLst>
          </p:cNvPr>
          <p:cNvSpPr>
            <a:spLocks noChangeAspect="1"/>
          </p:cNvSpPr>
          <p:nvPr userDrawn="1"/>
        </p:nvSpPr>
        <p:spPr>
          <a:xfrm>
            <a:off x="-20105" y="1824238"/>
            <a:ext cx="2679169" cy="4104000"/>
          </a:xfrm>
          <a:custGeom>
            <a:avLst/>
            <a:gdLst>
              <a:gd name="connsiteX0" fmla="*/ 627169 w 2679169"/>
              <a:gd name="connsiteY0" fmla="*/ 0 h 4104000"/>
              <a:gd name="connsiteX1" fmla="*/ 2679169 w 2679169"/>
              <a:gd name="connsiteY1" fmla="*/ 2052000 h 4104000"/>
              <a:gd name="connsiteX2" fmla="*/ 627169 w 2679169"/>
              <a:gd name="connsiteY2" fmla="*/ 4104000 h 4104000"/>
              <a:gd name="connsiteX3" fmla="*/ 16967 w 2679169"/>
              <a:gd name="connsiteY3" fmla="*/ 4011746 h 4104000"/>
              <a:gd name="connsiteX4" fmla="*/ 0 w 2679169"/>
              <a:gd name="connsiteY4" fmla="*/ 4005536 h 4104000"/>
              <a:gd name="connsiteX5" fmla="*/ 0 w 2679169"/>
              <a:gd name="connsiteY5" fmla="*/ 98464 h 4104000"/>
              <a:gd name="connsiteX6" fmla="*/ 16967 w 2679169"/>
              <a:gd name="connsiteY6" fmla="*/ 92254 h 4104000"/>
              <a:gd name="connsiteX7" fmla="*/ 627169 w 2679169"/>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9169" h="4104000">
                <a:moveTo>
                  <a:pt x="627169" y="0"/>
                </a:moveTo>
                <a:cubicBezTo>
                  <a:pt x="1760457" y="0"/>
                  <a:pt x="2679169" y="918712"/>
                  <a:pt x="2679169" y="2052000"/>
                </a:cubicBezTo>
                <a:cubicBezTo>
                  <a:pt x="2679169" y="3185288"/>
                  <a:pt x="1760457" y="4104000"/>
                  <a:pt x="627169" y="4104000"/>
                </a:cubicBezTo>
                <a:cubicBezTo>
                  <a:pt x="414678" y="4104000"/>
                  <a:pt x="209730" y="4071702"/>
                  <a:pt x="16967" y="4011746"/>
                </a:cubicBezTo>
                <a:lnTo>
                  <a:pt x="0" y="4005536"/>
                </a:lnTo>
                <a:lnTo>
                  <a:pt x="0" y="98464"/>
                </a:lnTo>
                <a:lnTo>
                  <a:pt x="16967" y="92254"/>
                </a:lnTo>
                <a:cubicBezTo>
                  <a:pt x="209730" y="32299"/>
                  <a:pt x="414678" y="0"/>
                  <a:pt x="627169" y="0"/>
                </a:cubicBezTo>
                <a:close/>
              </a:path>
            </a:pathLst>
          </a:custGeom>
          <a:noFill/>
          <a:ln w="28575">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noFill/>
          <a:ln w="28575">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7" name="Title 1">
            <a:extLst>
              <a:ext uri="{FF2B5EF4-FFF2-40B4-BE49-F238E27FC236}">
                <a16:creationId xmlns:a16="http://schemas.microsoft.com/office/drawing/2014/main" id="{E6996E1C-62E9-5B55-0AE4-399F08991CE8}"/>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8" name="Subtitle 2">
            <a:extLst>
              <a:ext uri="{FF2B5EF4-FFF2-40B4-BE49-F238E27FC236}">
                <a16:creationId xmlns:a16="http://schemas.microsoft.com/office/drawing/2014/main" id="{EBF7E7CD-DA50-C99C-6582-F3320AC48E3E}"/>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9" name="Text Placeholder 7">
            <a:extLst>
              <a:ext uri="{FF2B5EF4-FFF2-40B4-BE49-F238E27FC236}">
                <a16:creationId xmlns:a16="http://schemas.microsoft.com/office/drawing/2014/main" id="{F549A12F-EE50-72C5-BA4F-3F1CFA49865A}"/>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61C5337A-0C6B-AC09-70B1-943D9F467C82}"/>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184369404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itle Slide 8">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06818A5A-193F-53FA-B31A-9DFB85B2F1F7}"/>
              </a:ext>
            </a:extLst>
          </p:cNvPr>
          <p:cNvSpPr/>
          <p:nvPr userDrawn="1"/>
        </p:nvSpPr>
        <p:spPr>
          <a:xfrm>
            <a:off x="0" y="0"/>
            <a:ext cx="12201766" cy="685800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3" name="Freeform: Shape 2">
            <a:extLst>
              <a:ext uri="{FF2B5EF4-FFF2-40B4-BE49-F238E27FC236}">
                <a16:creationId xmlns:a16="http://schemas.microsoft.com/office/drawing/2014/main" id="{FFECA000-CEBF-E828-8534-EDB5728B9A57}"/>
              </a:ext>
            </a:extLst>
          </p:cNvPr>
          <p:cNvSpPr>
            <a:spLocks noChangeAspect="1"/>
          </p:cNvSpPr>
          <p:nvPr userDrawn="1"/>
        </p:nvSpPr>
        <p:spPr>
          <a:xfrm>
            <a:off x="9097745" y="1825200"/>
            <a:ext cx="3094255" cy="4104000"/>
          </a:xfrm>
          <a:custGeom>
            <a:avLst/>
            <a:gdLst>
              <a:gd name="connsiteX0" fmla="*/ 2052000 w 3094255"/>
              <a:gd name="connsiteY0" fmla="*/ 0 h 4104000"/>
              <a:gd name="connsiteX1" fmla="*/ 3030105 w 3094255"/>
              <a:gd name="connsiteY1" fmla="*/ 247666 h 4104000"/>
              <a:gd name="connsiteX2" fmla="*/ 3094255 w 3094255"/>
              <a:gd name="connsiteY2" fmla="*/ 286638 h 4104000"/>
              <a:gd name="connsiteX3" fmla="*/ 3094255 w 3094255"/>
              <a:gd name="connsiteY3" fmla="*/ 3817363 h 4104000"/>
              <a:gd name="connsiteX4" fmla="*/ 3030105 w 3094255"/>
              <a:gd name="connsiteY4" fmla="*/ 3856335 h 4104000"/>
              <a:gd name="connsiteX5" fmla="*/ 2052000 w 3094255"/>
              <a:gd name="connsiteY5" fmla="*/ 4104000 h 4104000"/>
              <a:gd name="connsiteX6" fmla="*/ 0 w 3094255"/>
              <a:gd name="connsiteY6" fmla="*/ 2052000 h 4104000"/>
              <a:gd name="connsiteX7" fmla="*/ 2052000 w 3094255"/>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94255" h="4104000">
                <a:moveTo>
                  <a:pt x="2052000" y="0"/>
                </a:moveTo>
                <a:cubicBezTo>
                  <a:pt x="2406153" y="0"/>
                  <a:pt x="2739350" y="89718"/>
                  <a:pt x="3030105" y="247666"/>
                </a:cubicBezTo>
                <a:lnTo>
                  <a:pt x="3094255" y="286638"/>
                </a:lnTo>
                <a:lnTo>
                  <a:pt x="3094255" y="3817363"/>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solidFill>
            <a:schemeClr val="accent4"/>
          </a:solidFill>
          <a:ln w="28575">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6" name="Freeform: Shape 5">
            <a:extLst>
              <a:ext uri="{FF2B5EF4-FFF2-40B4-BE49-F238E27FC236}">
                <a16:creationId xmlns:a16="http://schemas.microsoft.com/office/drawing/2014/main" id="{4090E3BE-2AA3-F860-4EAB-6AF0F2795C41}"/>
              </a:ext>
            </a:extLst>
          </p:cNvPr>
          <p:cNvSpPr>
            <a:spLocks noChangeAspect="1"/>
          </p:cNvSpPr>
          <p:nvPr userDrawn="1"/>
        </p:nvSpPr>
        <p:spPr>
          <a:xfrm>
            <a:off x="1" y="1824238"/>
            <a:ext cx="2659063" cy="4104000"/>
          </a:xfrm>
          <a:custGeom>
            <a:avLst/>
            <a:gdLst>
              <a:gd name="connsiteX0" fmla="*/ 607063 w 2659063"/>
              <a:gd name="connsiteY0" fmla="*/ 0 h 4104000"/>
              <a:gd name="connsiteX1" fmla="*/ 2659063 w 2659063"/>
              <a:gd name="connsiteY1" fmla="*/ 2052000 h 4104000"/>
              <a:gd name="connsiteX2" fmla="*/ 607063 w 2659063"/>
              <a:gd name="connsiteY2" fmla="*/ 4104000 h 4104000"/>
              <a:gd name="connsiteX3" fmla="*/ 193514 w 2659063"/>
              <a:gd name="connsiteY3" fmla="*/ 4062311 h 4104000"/>
              <a:gd name="connsiteX4" fmla="*/ 0 w 2659063"/>
              <a:gd name="connsiteY4" fmla="*/ 4012553 h 4104000"/>
              <a:gd name="connsiteX5" fmla="*/ 0 w 2659063"/>
              <a:gd name="connsiteY5" fmla="*/ 91447 h 4104000"/>
              <a:gd name="connsiteX6" fmla="*/ 193514 w 2659063"/>
              <a:gd name="connsiteY6" fmla="*/ 41690 h 4104000"/>
              <a:gd name="connsiteX7" fmla="*/ 607063 w 2659063"/>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59063" h="4104000">
                <a:moveTo>
                  <a:pt x="607063" y="0"/>
                </a:moveTo>
                <a:cubicBezTo>
                  <a:pt x="1740351" y="0"/>
                  <a:pt x="2659063" y="918712"/>
                  <a:pt x="2659063" y="2052000"/>
                </a:cubicBezTo>
                <a:cubicBezTo>
                  <a:pt x="2659063" y="3185288"/>
                  <a:pt x="1740351" y="4104000"/>
                  <a:pt x="607063" y="4104000"/>
                </a:cubicBezTo>
                <a:cubicBezTo>
                  <a:pt x="465402" y="4104000"/>
                  <a:pt x="327094" y="4089645"/>
                  <a:pt x="193514" y="4062311"/>
                </a:cubicBezTo>
                <a:lnTo>
                  <a:pt x="0" y="4012553"/>
                </a:lnTo>
                <a:lnTo>
                  <a:pt x="0" y="91447"/>
                </a:lnTo>
                <a:lnTo>
                  <a:pt x="193514" y="41690"/>
                </a:lnTo>
                <a:cubicBezTo>
                  <a:pt x="327094" y="14355"/>
                  <a:pt x="465402" y="0"/>
                  <a:pt x="607063" y="0"/>
                </a:cubicBezTo>
                <a:close/>
              </a:path>
            </a:pathLst>
          </a:custGeom>
          <a:solidFill>
            <a:schemeClr val="accent4"/>
          </a:solidFill>
          <a:ln w="28575">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solidFill>
            <a:schemeClr val="accent4"/>
          </a:solidFill>
          <a:ln w="28575">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1200"/>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10" name="Title 1">
            <a:extLst>
              <a:ext uri="{FF2B5EF4-FFF2-40B4-BE49-F238E27FC236}">
                <a16:creationId xmlns:a16="http://schemas.microsoft.com/office/drawing/2014/main" id="{F26D2B9A-A2A7-974D-4AF4-298D9C017779}"/>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11" name="Subtitle 2">
            <a:extLst>
              <a:ext uri="{FF2B5EF4-FFF2-40B4-BE49-F238E27FC236}">
                <a16:creationId xmlns:a16="http://schemas.microsoft.com/office/drawing/2014/main" id="{357F913E-CE91-B903-6294-53B6A9D976F3}"/>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12" name="Text Placeholder 7">
            <a:extLst>
              <a:ext uri="{FF2B5EF4-FFF2-40B4-BE49-F238E27FC236}">
                <a16:creationId xmlns:a16="http://schemas.microsoft.com/office/drawing/2014/main" id="{EFAC2AF5-BADF-1FF3-D809-09D9CC3A60CA}"/>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059D043D-A419-FF04-91B3-6E736F77A77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426150047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itle Slide 9">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BEACDB3D-AED6-8ECE-9C80-828FF54EB326}"/>
              </a:ext>
            </a:extLst>
          </p:cNvPr>
          <p:cNvSpPr/>
          <p:nvPr userDrawn="1"/>
        </p:nvSpPr>
        <p:spPr>
          <a:xfrm>
            <a:off x="0" y="0"/>
            <a:ext cx="12201766" cy="68580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3" name="Freeform: Shape 2">
            <a:extLst>
              <a:ext uri="{FF2B5EF4-FFF2-40B4-BE49-F238E27FC236}">
                <a16:creationId xmlns:a16="http://schemas.microsoft.com/office/drawing/2014/main" id="{31124402-9757-C10D-835A-92494A99A649}"/>
              </a:ext>
            </a:extLst>
          </p:cNvPr>
          <p:cNvSpPr>
            <a:spLocks noChangeAspect="1"/>
          </p:cNvSpPr>
          <p:nvPr userDrawn="1"/>
        </p:nvSpPr>
        <p:spPr>
          <a:xfrm>
            <a:off x="9097744" y="1825200"/>
            <a:ext cx="3104022" cy="4104000"/>
          </a:xfrm>
          <a:custGeom>
            <a:avLst/>
            <a:gdLst>
              <a:gd name="connsiteX0" fmla="*/ 2052000 w 3104022"/>
              <a:gd name="connsiteY0" fmla="*/ 0 h 4104000"/>
              <a:gd name="connsiteX1" fmla="*/ 3030105 w 3104022"/>
              <a:gd name="connsiteY1" fmla="*/ 247666 h 4104000"/>
              <a:gd name="connsiteX2" fmla="*/ 3104022 w 3104022"/>
              <a:gd name="connsiteY2" fmla="*/ 292571 h 4104000"/>
              <a:gd name="connsiteX3" fmla="*/ 3104022 w 3104022"/>
              <a:gd name="connsiteY3" fmla="*/ 3811429 h 4104000"/>
              <a:gd name="connsiteX4" fmla="*/ 3030105 w 3104022"/>
              <a:gd name="connsiteY4" fmla="*/ 3856335 h 4104000"/>
              <a:gd name="connsiteX5" fmla="*/ 2052000 w 3104022"/>
              <a:gd name="connsiteY5" fmla="*/ 4104000 h 4104000"/>
              <a:gd name="connsiteX6" fmla="*/ 0 w 3104022"/>
              <a:gd name="connsiteY6" fmla="*/ 2052000 h 4104000"/>
              <a:gd name="connsiteX7" fmla="*/ 2052000 w 3104022"/>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4022" h="4104000">
                <a:moveTo>
                  <a:pt x="2052000" y="0"/>
                </a:moveTo>
                <a:cubicBezTo>
                  <a:pt x="2406153" y="0"/>
                  <a:pt x="2739350" y="89718"/>
                  <a:pt x="3030105" y="247666"/>
                </a:cubicBezTo>
                <a:lnTo>
                  <a:pt x="3104022" y="292571"/>
                </a:lnTo>
                <a:lnTo>
                  <a:pt x="3104022" y="3811429"/>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no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5" name="Freeform: Shape 4">
            <a:extLst>
              <a:ext uri="{FF2B5EF4-FFF2-40B4-BE49-F238E27FC236}">
                <a16:creationId xmlns:a16="http://schemas.microsoft.com/office/drawing/2014/main" id="{289C6FBF-D8B5-9889-6945-6E880807CF13}"/>
              </a:ext>
            </a:extLst>
          </p:cNvPr>
          <p:cNvSpPr>
            <a:spLocks noChangeAspect="1"/>
          </p:cNvSpPr>
          <p:nvPr userDrawn="1"/>
        </p:nvSpPr>
        <p:spPr>
          <a:xfrm>
            <a:off x="-20105" y="1824238"/>
            <a:ext cx="2679169" cy="4104000"/>
          </a:xfrm>
          <a:custGeom>
            <a:avLst/>
            <a:gdLst>
              <a:gd name="connsiteX0" fmla="*/ 627169 w 2679169"/>
              <a:gd name="connsiteY0" fmla="*/ 0 h 4104000"/>
              <a:gd name="connsiteX1" fmla="*/ 2679169 w 2679169"/>
              <a:gd name="connsiteY1" fmla="*/ 2052000 h 4104000"/>
              <a:gd name="connsiteX2" fmla="*/ 627169 w 2679169"/>
              <a:gd name="connsiteY2" fmla="*/ 4104000 h 4104000"/>
              <a:gd name="connsiteX3" fmla="*/ 16967 w 2679169"/>
              <a:gd name="connsiteY3" fmla="*/ 4011746 h 4104000"/>
              <a:gd name="connsiteX4" fmla="*/ 0 w 2679169"/>
              <a:gd name="connsiteY4" fmla="*/ 4005536 h 4104000"/>
              <a:gd name="connsiteX5" fmla="*/ 0 w 2679169"/>
              <a:gd name="connsiteY5" fmla="*/ 98464 h 4104000"/>
              <a:gd name="connsiteX6" fmla="*/ 16967 w 2679169"/>
              <a:gd name="connsiteY6" fmla="*/ 92254 h 4104000"/>
              <a:gd name="connsiteX7" fmla="*/ 627169 w 2679169"/>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9169" h="4104000">
                <a:moveTo>
                  <a:pt x="627169" y="0"/>
                </a:moveTo>
                <a:cubicBezTo>
                  <a:pt x="1760457" y="0"/>
                  <a:pt x="2679169" y="918712"/>
                  <a:pt x="2679169" y="2052000"/>
                </a:cubicBezTo>
                <a:cubicBezTo>
                  <a:pt x="2679169" y="3185288"/>
                  <a:pt x="1760457" y="4104000"/>
                  <a:pt x="627169" y="4104000"/>
                </a:cubicBezTo>
                <a:cubicBezTo>
                  <a:pt x="414678" y="4104000"/>
                  <a:pt x="209730" y="4071702"/>
                  <a:pt x="16967" y="4011746"/>
                </a:cubicBezTo>
                <a:lnTo>
                  <a:pt x="0" y="4005536"/>
                </a:lnTo>
                <a:lnTo>
                  <a:pt x="0" y="98464"/>
                </a:lnTo>
                <a:lnTo>
                  <a:pt x="16967" y="92254"/>
                </a:lnTo>
                <a:cubicBezTo>
                  <a:pt x="209730" y="32299"/>
                  <a:pt x="414678" y="0"/>
                  <a:pt x="627169" y="0"/>
                </a:cubicBezTo>
                <a:close/>
              </a:path>
            </a:pathLst>
          </a:custGeom>
          <a:no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no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7" name="Title 1">
            <a:extLst>
              <a:ext uri="{FF2B5EF4-FFF2-40B4-BE49-F238E27FC236}">
                <a16:creationId xmlns:a16="http://schemas.microsoft.com/office/drawing/2014/main" id="{FCB5C0A9-1808-C851-C891-831035B1A0FB}"/>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8" name="Subtitle 2">
            <a:extLst>
              <a:ext uri="{FF2B5EF4-FFF2-40B4-BE49-F238E27FC236}">
                <a16:creationId xmlns:a16="http://schemas.microsoft.com/office/drawing/2014/main" id="{AD098A4C-FDED-295D-01B7-DF0795614481}"/>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9" name="Text Placeholder 7">
            <a:extLst>
              <a:ext uri="{FF2B5EF4-FFF2-40B4-BE49-F238E27FC236}">
                <a16:creationId xmlns:a16="http://schemas.microsoft.com/office/drawing/2014/main" id="{4F391AD7-7039-C158-5CDE-40E2CD076076}"/>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BF307AD1-BCC9-4CE5-EB50-FFABEF3EAFC5}"/>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146701134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itle Slide 10">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C5EC8ED1-4296-01ED-4DEB-8A3E6FF959F7}"/>
              </a:ext>
            </a:extLst>
          </p:cNvPr>
          <p:cNvSpPr/>
          <p:nvPr userDrawn="1"/>
        </p:nvSpPr>
        <p:spPr>
          <a:xfrm>
            <a:off x="0" y="0"/>
            <a:ext cx="12201766" cy="68580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3" name="Freeform: Shape 2">
            <a:extLst>
              <a:ext uri="{FF2B5EF4-FFF2-40B4-BE49-F238E27FC236}">
                <a16:creationId xmlns:a16="http://schemas.microsoft.com/office/drawing/2014/main" id="{FFECA000-CEBF-E828-8534-EDB5728B9A57}"/>
              </a:ext>
            </a:extLst>
          </p:cNvPr>
          <p:cNvSpPr>
            <a:spLocks noChangeAspect="1"/>
          </p:cNvSpPr>
          <p:nvPr userDrawn="1"/>
        </p:nvSpPr>
        <p:spPr>
          <a:xfrm>
            <a:off x="9097745" y="1825200"/>
            <a:ext cx="3094255" cy="4104000"/>
          </a:xfrm>
          <a:custGeom>
            <a:avLst/>
            <a:gdLst>
              <a:gd name="connsiteX0" fmla="*/ 2052000 w 3094255"/>
              <a:gd name="connsiteY0" fmla="*/ 0 h 4104000"/>
              <a:gd name="connsiteX1" fmla="*/ 3030105 w 3094255"/>
              <a:gd name="connsiteY1" fmla="*/ 247666 h 4104000"/>
              <a:gd name="connsiteX2" fmla="*/ 3094255 w 3094255"/>
              <a:gd name="connsiteY2" fmla="*/ 286638 h 4104000"/>
              <a:gd name="connsiteX3" fmla="*/ 3094255 w 3094255"/>
              <a:gd name="connsiteY3" fmla="*/ 3817363 h 4104000"/>
              <a:gd name="connsiteX4" fmla="*/ 3030105 w 3094255"/>
              <a:gd name="connsiteY4" fmla="*/ 3856335 h 4104000"/>
              <a:gd name="connsiteX5" fmla="*/ 2052000 w 3094255"/>
              <a:gd name="connsiteY5" fmla="*/ 4104000 h 4104000"/>
              <a:gd name="connsiteX6" fmla="*/ 0 w 3094255"/>
              <a:gd name="connsiteY6" fmla="*/ 2052000 h 4104000"/>
              <a:gd name="connsiteX7" fmla="*/ 2052000 w 3094255"/>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94255" h="4104000">
                <a:moveTo>
                  <a:pt x="2052000" y="0"/>
                </a:moveTo>
                <a:cubicBezTo>
                  <a:pt x="2406153" y="0"/>
                  <a:pt x="2739350" y="89718"/>
                  <a:pt x="3030105" y="247666"/>
                </a:cubicBezTo>
                <a:lnTo>
                  <a:pt x="3094255" y="286638"/>
                </a:lnTo>
                <a:lnTo>
                  <a:pt x="3094255" y="3817363"/>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solidFill>
            <a:schemeClr val="accent3"/>
          </a:solid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6" name="Freeform: Shape 5">
            <a:extLst>
              <a:ext uri="{FF2B5EF4-FFF2-40B4-BE49-F238E27FC236}">
                <a16:creationId xmlns:a16="http://schemas.microsoft.com/office/drawing/2014/main" id="{4090E3BE-2AA3-F860-4EAB-6AF0F2795C41}"/>
              </a:ext>
            </a:extLst>
          </p:cNvPr>
          <p:cNvSpPr>
            <a:spLocks noChangeAspect="1"/>
          </p:cNvSpPr>
          <p:nvPr userDrawn="1"/>
        </p:nvSpPr>
        <p:spPr>
          <a:xfrm>
            <a:off x="1" y="1824238"/>
            <a:ext cx="2659063" cy="4104000"/>
          </a:xfrm>
          <a:custGeom>
            <a:avLst/>
            <a:gdLst>
              <a:gd name="connsiteX0" fmla="*/ 607063 w 2659063"/>
              <a:gd name="connsiteY0" fmla="*/ 0 h 4104000"/>
              <a:gd name="connsiteX1" fmla="*/ 2659063 w 2659063"/>
              <a:gd name="connsiteY1" fmla="*/ 2052000 h 4104000"/>
              <a:gd name="connsiteX2" fmla="*/ 607063 w 2659063"/>
              <a:gd name="connsiteY2" fmla="*/ 4104000 h 4104000"/>
              <a:gd name="connsiteX3" fmla="*/ 193514 w 2659063"/>
              <a:gd name="connsiteY3" fmla="*/ 4062311 h 4104000"/>
              <a:gd name="connsiteX4" fmla="*/ 0 w 2659063"/>
              <a:gd name="connsiteY4" fmla="*/ 4012553 h 4104000"/>
              <a:gd name="connsiteX5" fmla="*/ 0 w 2659063"/>
              <a:gd name="connsiteY5" fmla="*/ 91447 h 4104000"/>
              <a:gd name="connsiteX6" fmla="*/ 193514 w 2659063"/>
              <a:gd name="connsiteY6" fmla="*/ 41690 h 4104000"/>
              <a:gd name="connsiteX7" fmla="*/ 607063 w 2659063"/>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59063" h="4104000">
                <a:moveTo>
                  <a:pt x="607063" y="0"/>
                </a:moveTo>
                <a:cubicBezTo>
                  <a:pt x="1740351" y="0"/>
                  <a:pt x="2659063" y="918712"/>
                  <a:pt x="2659063" y="2052000"/>
                </a:cubicBezTo>
                <a:cubicBezTo>
                  <a:pt x="2659063" y="3185288"/>
                  <a:pt x="1740351" y="4104000"/>
                  <a:pt x="607063" y="4104000"/>
                </a:cubicBezTo>
                <a:cubicBezTo>
                  <a:pt x="465402" y="4104000"/>
                  <a:pt x="327094" y="4089645"/>
                  <a:pt x="193514" y="4062311"/>
                </a:cubicBezTo>
                <a:lnTo>
                  <a:pt x="0" y="4012553"/>
                </a:lnTo>
                <a:lnTo>
                  <a:pt x="0" y="91447"/>
                </a:lnTo>
                <a:lnTo>
                  <a:pt x="193514" y="41690"/>
                </a:lnTo>
                <a:cubicBezTo>
                  <a:pt x="327094" y="14355"/>
                  <a:pt x="465402" y="0"/>
                  <a:pt x="607063" y="0"/>
                </a:cubicBezTo>
                <a:close/>
              </a:path>
            </a:pathLst>
          </a:custGeom>
          <a:solidFill>
            <a:schemeClr val="accent3"/>
          </a:solid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solidFill>
            <a:schemeClr val="accent3"/>
          </a:solid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12ECCF1D-1F7A-4BA9-D5BF-16F04AF9205B}"/>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1200"/>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7" name="Text Placeholder 7">
            <a:extLst>
              <a:ext uri="{FF2B5EF4-FFF2-40B4-BE49-F238E27FC236}">
                <a16:creationId xmlns:a16="http://schemas.microsoft.com/office/drawing/2014/main" id="{0990CFDD-5D59-DE8D-B4E1-02A14925AE81}"/>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sp>
        <p:nvSpPr>
          <p:cNvPr id="8" name="Subtitle 2">
            <a:extLst>
              <a:ext uri="{FF2B5EF4-FFF2-40B4-BE49-F238E27FC236}">
                <a16:creationId xmlns:a16="http://schemas.microsoft.com/office/drawing/2014/main" id="{BAA2D97E-0982-1C1A-A506-5E8CB976497D}"/>
              </a:ext>
            </a:extLst>
          </p:cNvPr>
          <p:cNvSpPr>
            <a:spLocks noGrp="1"/>
          </p:cNvSpPr>
          <p:nvPr>
            <p:ph type="subTitle" idx="1" hasCustomPrompt="1"/>
          </p:nvPr>
        </p:nvSpPr>
        <p:spPr>
          <a:xfrm>
            <a:off x="302400" y="2420938"/>
            <a:ext cx="6456746"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pic>
        <p:nvPicPr>
          <p:cNvPr id="10" name="Picture 9">
            <a:extLst>
              <a:ext uri="{FF2B5EF4-FFF2-40B4-BE49-F238E27FC236}">
                <a16:creationId xmlns:a16="http://schemas.microsoft.com/office/drawing/2014/main" id="{473C387D-7DFC-D93B-B2D7-34007CA1E3C7}"/>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167480581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Title Slide 11">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05DE2CE8-D134-5452-ED75-2F901FE55266}"/>
              </a:ext>
            </a:extLst>
          </p:cNvPr>
          <p:cNvSpPr/>
          <p:nvPr userDrawn="1"/>
        </p:nvSpPr>
        <p:spPr>
          <a:xfrm>
            <a:off x="0" y="0"/>
            <a:ext cx="12201766" cy="6858000"/>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3" name="Freeform: Shape 2">
            <a:extLst>
              <a:ext uri="{FF2B5EF4-FFF2-40B4-BE49-F238E27FC236}">
                <a16:creationId xmlns:a16="http://schemas.microsoft.com/office/drawing/2014/main" id="{6D8EF72F-A2DA-94FD-3186-0AB62E52651D}"/>
              </a:ext>
            </a:extLst>
          </p:cNvPr>
          <p:cNvSpPr>
            <a:spLocks noChangeAspect="1"/>
          </p:cNvSpPr>
          <p:nvPr userDrawn="1"/>
        </p:nvSpPr>
        <p:spPr>
          <a:xfrm>
            <a:off x="9097744" y="1825200"/>
            <a:ext cx="3104022" cy="4104000"/>
          </a:xfrm>
          <a:custGeom>
            <a:avLst/>
            <a:gdLst>
              <a:gd name="connsiteX0" fmla="*/ 2052000 w 3104022"/>
              <a:gd name="connsiteY0" fmla="*/ 0 h 4104000"/>
              <a:gd name="connsiteX1" fmla="*/ 3030105 w 3104022"/>
              <a:gd name="connsiteY1" fmla="*/ 247666 h 4104000"/>
              <a:gd name="connsiteX2" fmla="*/ 3104022 w 3104022"/>
              <a:gd name="connsiteY2" fmla="*/ 292571 h 4104000"/>
              <a:gd name="connsiteX3" fmla="*/ 3104022 w 3104022"/>
              <a:gd name="connsiteY3" fmla="*/ 3811429 h 4104000"/>
              <a:gd name="connsiteX4" fmla="*/ 3030105 w 3104022"/>
              <a:gd name="connsiteY4" fmla="*/ 3856335 h 4104000"/>
              <a:gd name="connsiteX5" fmla="*/ 2052000 w 3104022"/>
              <a:gd name="connsiteY5" fmla="*/ 4104000 h 4104000"/>
              <a:gd name="connsiteX6" fmla="*/ 0 w 3104022"/>
              <a:gd name="connsiteY6" fmla="*/ 2052000 h 4104000"/>
              <a:gd name="connsiteX7" fmla="*/ 2052000 w 3104022"/>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4022" h="4104000">
                <a:moveTo>
                  <a:pt x="2052000" y="0"/>
                </a:moveTo>
                <a:cubicBezTo>
                  <a:pt x="2406153" y="0"/>
                  <a:pt x="2739350" y="89718"/>
                  <a:pt x="3030105" y="247666"/>
                </a:cubicBezTo>
                <a:lnTo>
                  <a:pt x="3104022" y="292571"/>
                </a:lnTo>
                <a:lnTo>
                  <a:pt x="3104022" y="3811429"/>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noFill/>
          <a:ln w="28575">
            <a:solidFill>
              <a:srgbClr val="CC741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5" name="Freeform: Shape 4">
            <a:extLst>
              <a:ext uri="{FF2B5EF4-FFF2-40B4-BE49-F238E27FC236}">
                <a16:creationId xmlns:a16="http://schemas.microsoft.com/office/drawing/2014/main" id="{260E7901-E257-A318-AE57-A7742ED2BFD1}"/>
              </a:ext>
            </a:extLst>
          </p:cNvPr>
          <p:cNvSpPr>
            <a:spLocks noChangeAspect="1"/>
          </p:cNvSpPr>
          <p:nvPr userDrawn="1"/>
        </p:nvSpPr>
        <p:spPr>
          <a:xfrm>
            <a:off x="-20105" y="1824238"/>
            <a:ext cx="2679169" cy="4104000"/>
          </a:xfrm>
          <a:custGeom>
            <a:avLst/>
            <a:gdLst>
              <a:gd name="connsiteX0" fmla="*/ 627169 w 2679169"/>
              <a:gd name="connsiteY0" fmla="*/ 0 h 4104000"/>
              <a:gd name="connsiteX1" fmla="*/ 2679169 w 2679169"/>
              <a:gd name="connsiteY1" fmla="*/ 2052000 h 4104000"/>
              <a:gd name="connsiteX2" fmla="*/ 627169 w 2679169"/>
              <a:gd name="connsiteY2" fmla="*/ 4104000 h 4104000"/>
              <a:gd name="connsiteX3" fmla="*/ 16967 w 2679169"/>
              <a:gd name="connsiteY3" fmla="*/ 4011746 h 4104000"/>
              <a:gd name="connsiteX4" fmla="*/ 0 w 2679169"/>
              <a:gd name="connsiteY4" fmla="*/ 4005536 h 4104000"/>
              <a:gd name="connsiteX5" fmla="*/ 0 w 2679169"/>
              <a:gd name="connsiteY5" fmla="*/ 98464 h 4104000"/>
              <a:gd name="connsiteX6" fmla="*/ 16967 w 2679169"/>
              <a:gd name="connsiteY6" fmla="*/ 92254 h 4104000"/>
              <a:gd name="connsiteX7" fmla="*/ 627169 w 2679169"/>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9169" h="4104000">
                <a:moveTo>
                  <a:pt x="627169" y="0"/>
                </a:moveTo>
                <a:cubicBezTo>
                  <a:pt x="1760457" y="0"/>
                  <a:pt x="2679169" y="918712"/>
                  <a:pt x="2679169" y="2052000"/>
                </a:cubicBezTo>
                <a:cubicBezTo>
                  <a:pt x="2679169" y="3185288"/>
                  <a:pt x="1760457" y="4104000"/>
                  <a:pt x="627169" y="4104000"/>
                </a:cubicBezTo>
                <a:cubicBezTo>
                  <a:pt x="414678" y="4104000"/>
                  <a:pt x="209730" y="4071702"/>
                  <a:pt x="16967" y="4011746"/>
                </a:cubicBezTo>
                <a:lnTo>
                  <a:pt x="0" y="4005536"/>
                </a:lnTo>
                <a:lnTo>
                  <a:pt x="0" y="98464"/>
                </a:lnTo>
                <a:lnTo>
                  <a:pt x="16967" y="92254"/>
                </a:lnTo>
                <a:cubicBezTo>
                  <a:pt x="209730" y="32299"/>
                  <a:pt x="414678" y="0"/>
                  <a:pt x="627169" y="0"/>
                </a:cubicBezTo>
                <a:close/>
              </a:path>
            </a:pathLst>
          </a:custGeom>
          <a:noFill/>
          <a:ln w="28575">
            <a:solidFill>
              <a:srgbClr val="CC741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noFill/>
          <a:ln w="28575">
            <a:solidFill>
              <a:srgbClr val="CC741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7" name="Title 1">
            <a:extLst>
              <a:ext uri="{FF2B5EF4-FFF2-40B4-BE49-F238E27FC236}">
                <a16:creationId xmlns:a16="http://schemas.microsoft.com/office/drawing/2014/main" id="{15A43F8D-96A4-ED7A-53A4-E20108236E91}"/>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8" name="Subtitle 2">
            <a:extLst>
              <a:ext uri="{FF2B5EF4-FFF2-40B4-BE49-F238E27FC236}">
                <a16:creationId xmlns:a16="http://schemas.microsoft.com/office/drawing/2014/main" id="{CE531E8E-EDC5-C54C-FD26-5FFA0EF1BECE}"/>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9" name="Text Placeholder 7">
            <a:extLst>
              <a:ext uri="{FF2B5EF4-FFF2-40B4-BE49-F238E27FC236}">
                <a16:creationId xmlns:a16="http://schemas.microsoft.com/office/drawing/2014/main" id="{D352F215-8C22-78A2-4096-12F5AB204904}"/>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31B33226-FD19-6AF1-5B88-0ADC7B4FA269}"/>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414803779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Title Slide 12">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17D12197-7084-10BA-0C57-B2460D5978B8}"/>
              </a:ext>
            </a:extLst>
          </p:cNvPr>
          <p:cNvSpPr/>
          <p:nvPr userDrawn="1"/>
        </p:nvSpPr>
        <p:spPr>
          <a:xfrm>
            <a:off x="0" y="0"/>
            <a:ext cx="12201766" cy="6858000"/>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3" name="Freeform: Shape 2">
            <a:extLst>
              <a:ext uri="{FF2B5EF4-FFF2-40B4-BE49-F238E27FC236}">
                <a16:creationId xmlns:a16="http://schemas.microsoft.com/office/drawing/2014/main" id="{3C1AE37B-D34B-61C9-150A-E3F5D07FB973}"/>
              </a:ext>
            </a:extLst>
          </p:cNvPr>
          <p:cNvSpPr>
            <a:spLocks noChangeAspect="1"/>
          </p:cNvSpPr>
          <p:nvPr userDrawn="1"/>
        </p:nvSpPr>
        <p:spPr>
          <a:xfrm>
            <a:off x="9097745" y="1825200"/>
            <a:ext cx="3094255" cy="4104000"/>
          </a:xfrm>
          <a:custGeom>
            <a:avLst/>
            <a:gdLst>
              <a:gd name="connsiteX0" fmla="*/ 2052000 w 3094255"/>
              <a:gd name="connsiteY0" fmla="*/ 0 h 4104000"/>
              <a:gd name="connsiteX1" fmla="*/ 3030105 w 3094255"/>
              <a:gd name="connsiteY1" fmla="*/ 247666 h 4104000"/>
              <a:gd name="connsiteX2" fmla="*/ 3094255 w 3094255"/>
              <a:gd name="connsiteY2" fmla="*/ 286638 h 4104000"/>
              <a:gd name="connsiteX3" fmla="*/ 3094255 w 3094255"/>
              <a:gd name="connsiteY3" fmla="*/ 3817363 h 4104000"/>
              <a:gd name="connsiteX4" fmla="*/ 3030105 w 3094255"/>
              <a:gd name="connsiteY4" fmla="*/ 3856335 h 4104000"/>
              <a:gd name="connsiteX5" fmla="*/ 2052000 w 3094255"/>
              <a:gd name="connsiteY5" fmla="*/ 4104000 h 4104000"/>
              <a:gd name="connsiteX6" fmla="*/ 0 w 3094255"/>
              <a:gd name="connsiteY6" fmla="*/ 2052000 h 4104000"/>
              <a:gd name="connsiteX7" fmla="*/ 2052000 w 3094255"/>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94255" h="4104000">
                <a:moveTo>
                  <a:pt x="2052000" y="0"/>
                </a:moveTo>
                <a:cubicBezTo>
                  <a:pt x="2406153" y="0"/>
                  <a:pt x="2739350" y="89718"/>
                  <a:pt x="3030105" y="247666"/>
                </a:cubicBezTo>
                <a:lnTo>
                  <a:pt x="3094255" y="286638"/>
                </a:lnTo>
                <a:lnTo>
                  <a:pt x="3094255" y="3817363"/>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solidFill>
            <a:srgbClr val="CC7414"/>
          </a:solidFill>
          <a:ln w="28575">
            <a:solidFill>
              <a:srgbClr val="CC741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 name="Freeform: Shape 6">
            <a:extLst>
              <a:ext uri="{FF2B5EF4-FFF2-40B4-BE49-F238E27FC236}">
                <a16:creationId xmlns:a16="http://schemas.microsoft.com/office/drawing/2014/main" id="{E6E4A5C7-DFFF-238F-7C12-6C55164C4514}"/>
              </a:ext>
            </a:extLst>
          </p:cNvPr>
          <p:cNvSpPr>
            <a:spLocks noChangeAspect="1"/>
          </p:cNvSpPr>
          <p:nvPr userDrawn="1"/>
        </p:nvSpPr>
        <p:spPr>
          <a:xfrm>
            <a:off x="1" y="1824238"/>
            <a:ext cx="2659063" cy="4104000"/>
          </a:xfrm>
          <a:custGeom>
            <a:avLst/>
            <a:gdLst>
              <a:gd name="connsiteX0" fmla="*/ 607063 w 2659063"/>
              <a:gd name="connsiteY0" fmla="*/ 0 h 4104000"/>
              <a:gd name="connsiteX1" fmla="*/ 2659063 w 2659063"/>
              <a:gd name="connsiteY1" fmla="*/ 2052000 h 4104000"/>
              <a:gd name="connsiteX2" fmla="*/ 607063 w 2659063"/>
              <a:gd name="connsiteY2" fmla="*/ 4104000 h 4104000"/>
              <a:gd name="connsiteX3" fmla="*/ 193514 w 2659063"/>
              <a:gd name="connsiteY3" fmla="*/ 4062311 h 4104000"/>
              <a:gd name="connsiteX4" fmla="*/ 0 w 2659063"/>
              <a:gd name="connsiteY4" fmla="*/ 4012553 h 4104000"/>
              <a:gd name="connsiteX5" fmla="*/ 0 w 2659063"/>
              <a:gd name="connsiteY5" fmla="*/ 91447 h 4104000"/>
              <a:gd name="connsiteX6" fmla="*/ 193514 w 2659063"/>
              <a:gd name="connsiteY6" fmla="*/ 41690 h 4104000"/>
              <a:gd name="connsiteX7" fmla="*/ 607063 w 2659063"/>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59063" h="4104000">
                <a:moveTo>
                  <a:pt x="607063" y="0"/>
                </a:moveTo>
                <a:cubicBezTo>
                  <a:pt x="1740351" y="0"/>
                  <a:pt x="2659063" y="918712"/>
                  <a:pt x="2659063" y="2052000"/>
                </a:cubicBezTo>
                <a:cubicBezTo>
                  <a:pt x="2659063" y="3185288"/>
                  <a:pt x="1740351" y="4104000"/>
                  <a:pt x="607063" y="4104000"/>
                </a:cubicBezTo>
                <a:cubicBezTo>
                  <a:pt x="465402" y="4104000"/>
                  <a:pt x="327094" y="4089645"/>
                  <a:pt x="193514" y="4062311"/>
                </a:cubicBezTo>
                <a:lnTo>
                  <a:pt x="0" y="4012553"/>
                </a:lnTo>
                <a:lnTo>
                  <a:pt x="0" y="91447"/>
                </a:lnTo>
                <a:lnTo>
                  <a:pt x="193514" y="41690"/>
                </a:lnTo>
                <a:cubicBezTo>
                  <a:pt x="327094" y="14355"/>
                  <a:pt x="465402" y="0"/>
                  <a:pt x="607063" y="0"/>
                </a:cubicBezTo>
                <a:close/>
              </a:path>
            </a:pathLst>
          </a:custGeom>
          <a:solidFill>
            <a:srgbClr val="CC7414"/>
          </a:solidFill>
          <a:ln w="28575">
            <a:solidFill>
              <a:srgbClr val="CC741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solidFill>
            <a:srgbClr val="CC7414"/>
          </a:solidFill>
          <a:ln w="28575">
            <a:solidFill>
              <a:srgbClr val="CC741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1200"/>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10" name="Title 1">
            <a:extLst>
              <a:ext uri="{FF2B5EF4-FFF2-40B4-BE49-F238E27FC236}">
                <a16:creationId xmlns:a16="http://schemas.microsoft.com/office/drawing/2014/main" id="{78F24E74-4D85-2675-40DE-54929B6930FD}"/>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11" name="Subtitle 2">
            <a:extLst>
              <a:ext uri="{FF2B5EF4-FFF2-40B4-BE49-F238E27FC236}">
                <a16:creationId xmlns:a16="http://schemas.microsoft.com/office/drawing/2014/main" id="{744C98FE-5BCB-9408-92C0-8458046712D2}"/>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12" name="Text Placeholder 7">
            <a:extLst>
              <a:ext uri="{FF2B5EF4-FFF2-40B4-BE49-F238E27FC236}">
                <a16:creationId xmlns:a16="http://schemas.microsoft.com/office/drawing/2014/main" id="{E26CBE09-48B0-18C7-46B7-AA4DF5695AC1}"/>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E8CA805C-830B-795E-CB53-2AC0CE8AA9FE}"/>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417155763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Title Slide 13">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00256FC5-F295-7FA2-6FA7-297AB4A4DBED}"/>
              </a:ext>
            </a:extLst>
          </p:cNvPr>
          <p:cNvSpPr/>
          <p:nvPr userDrawn="1"/>
        </p:nvSpPr>
        <p:spPr>
          <a:xfrm>
            <a:off x="0" y="0"/>
            <a:ext cx="12201766" cy="6858000"/>
          </a:xfrm>
          <a:prstGeom prst="rect">
            <a:avLst/>
          </a:prstGeom>
          <a:solidFill>
            <a:srgbClr val="CC741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3" name="Freeform: Shape 2">
            <a:extLst>
              <a:ext uri="{FF2B5EF4-FFF2-40B4-BE49-F238E27FC236}">
                <a16:creationId xmlns:a16="http://schemas.microsoft.com/office/drawing/2014/main" id="{6D8EF72F-A2DA-94FD-3186-0AB62E52651D}"/>
              </a:ext>
            </a:extLst>
          </p:cNvPr>
          <p:cNvSpPr>
            <a:spLocks noChangeAspect="1"/>
          </p:cNvSpPr>
          <p:nvPr userDrawn="1"/>
        </p:nvSpPr>
        <p:spPr>
          <a:xfrm>
            <a:off x="9097744" y="1825200"/>
            <a:ext cx="3104022" cy="4104000"/>
          </a:xfrm>
          <a:custGeom>
            <a:avLst/>
            <a:gdLst>
              <a:gd name="connsiteX0" fmla="*/ 2052000 w 3104022"/>
              <a:gd name="connsiteY0" fmla="*/ 0 h 4104000"/>
              <a:gd name="connsiteX1" fmla="*/ 3030105 w 3104022"/>
              <a:gd name="connsiteY1" fmla="*/ 247666 h 4104000"/>
              <a:gd name="connsiteX2" fmla="*/ 3104022 w 3104022"/>
              <a:gd name="connsiteY2" fmla="*/ 292571 h 4104000"/>
              <a:gd name="connsiteX3" fmla="*/ 3104022 w 3104022"/>
              <a:gd name="connsiteY3" fmla="*/ 3811429 h 4104000"/>
              <a:gd name="connsiteX4" fmla="*/ 3030105 w 3104022"/>
              <a:gd name="connsiteY4" fmla="*/ 3856335 h 4104000"/>
              <a:gd name="connsiteX5" fmla="*/ 2052000 w 3104022"/>
              <a:gd name="connsiteY5" fmla="*/ 4104000 h 4104000"/>
              <a:gd name="connsiteX6" fmla="*/ 0 w 3104022"/>
              <a:gd name="connsiteY6" fmla="*/ 2052000 h 4104000"/>
              <a:gd name="connsiteX7" fmla="*/ 2052000 w 3104022"/>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4022" h="4104000">
                <a:moveTo>
                  <a:pt x="2052000" y="0"/>
                </a:moveTo>
                <a:cubicBezTo>
                  <a:pt x="2406153" y="0"/>
                  <a:pt x="2739350" y="89718"/>
                  <a:pt x="3030105" y="247666"/>
                </a:cubicBezTo>
                <a:lnTo>
                  <a:pt x="3104022" y="292571"/>
                </a:lnTo>
                <a:lnTo>
                  <a:pt x="3104022" y="3811429"/>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no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5" name="Freeform: Shape 4">
            <a:extLst>
              <a:ext uri="{FF2B5EF4-FFF2-40B4-BE49-F238E27FC236}">
                <a16:creationId xmlns:a16="http://schemas.microsoft.com/office/drawing/2014/main" id="{260E7901-E257-A318-AE57-A7742ED2BFD1}"/>
              </a:ext>
            </a:extLst>
          </p:cNvPr>
          <p:cNvSpPr>
            <a:spLocks noChangeAspect="1"/>
          </p:cNvSpPr>
          <p:nvPr userDrawn="1"/>
        </p:nvSpPr>
        <p:spPr>
          <a:xfrm>
            <a:off x="-20105" y="1824238"/>
            <a:ext cx="2679169" cy="4104000"/>
          </a:xfrm>
          <a:custGeom>
            <a:avLst/>
            <a:gdLst>
              <a:gd name="connsiteX0" fmla="*/ 627169 w 2679169"/>
              <a:gd name="connsiteY0" fmla="*/ 0 h 4104000"/>
              <a:gd name="connsiteX1" fmla="*/ 2679169 w 2679169"/>
              <a:gd name="connsiteY1" fmla="*/ 2052000 h 4104000"/>
              <a:gd name="connsiteX2" fmla="*/ 627169 w 2679169"/>
              <a:gd name="connsiteY2" fmla="*/ 4104000 h 4104000"/>
              <a:gd name="connsiteX3" fmla="*/ 16967 w 2679169"/>
              <a:gd name="connsiteY3" fmla="*/ 4011746 h 4104000"/>
              <a:gd name="connsiteX4" fmla="*/ 0 w 2679169"/>
              <a:gd name="connsiteY4" fmla="*/ 4005536 h 4104000"/>
              <a:gd name="connsiteX5" fmla="*/ 0 w 2679169"/>
              <a:gd name="connsiteY5" fmla="*/ 98464 h 4104000"/>
              <a:gd name="connsiteX6" fmla="*/ 16967 w 2679169"/>
              <a:gd name="connsiteY6" fmla="*/ 92254 h 4104000"/>
              <a:gd name="connsiteX7" fmla="*/ 627169 w 2679169"/>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9169" h="4104000">
                <a:moveTo>
                  <a:pt x="627169" y="0"/>
                </a:moveTo>
                <a:cubicBezTo>
                  <a:pt x="1760457" y="0"/>
                  <a:pt x="2679169" y="918712"/>
                  <a:pt x="2679169" y="2052000"/>
                </a:cubicBezTo>
                <a:cubicBezTo>
                  <a:pt x="2679169" y="3185288"/>
                  <a:pt x="1760457" y="4104000"/>
                  <a:pt x="627169" y="4104000"/>
                </a:cubicBezTo>
                <a:cubicBezTo>
                  <a:pt x="414678" y="4104000"/>
                  <a:pt x="209730" y="4071702"/>
                  <a:pt x="16967" y="4011746"/>
                </a:cubicBezTo>
                <a:lnTo>
                  <a:pt x="0" y="4005536"/>
                </a:lnTo>
                <a:lnTo>
                  <a:pt x="0" y="98464"/>
                </a:lnTo>
                <a:lnTo>
                  <a:pt x="16967" y="92254"/>
                </a:lnTo>
                <a:cubicBezTo>
                  <a:pt x="209730" y="32299"/>
                  <a:pt x="414678" y="0"/>
                  <a:pt x="627169" y="0"/>
                </a:cubicBezTo>
                <a:close/>
              </a:path>
            </a:pathLst>
          </a:custGeom>
          <a:no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no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7" name="Title 1">
            <a:extLst>
              <a:ext uri="{FF2B5EF4-FFF2-40B4-BE49-F238E27FC236}">
                <a16:creationId xmlns:a16="http://schemas.microsoft.com/office/drawing/2014/main" id="{73F63217-074A-8086-2D03-06469AC861FA}"/>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8" name="Subtitle 2">
            <a:extLst>
              <a:ext uri="{FF2B5EF4-FFF2-40B4-BE49-F238E27FC236}">
                <a16:creationId xmlns:a16="http://schemas.microsoft.com/office/drawing/2014/main" id="{B4E3F537-288F-CC55-7E3A-25EB2E85DF1A}"/>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9" name="Text Placeholder 7">
            <a:extLst>
              <a:ext uri="{FF2B5EF4-FFF2-40B4-BE49-F238E27FC236}">
                <a16:creationId xmlns:a16="http://schemas.microsoft.com/office/drawing/2014/main" id="{F0007230-E7C8-0C9D-27F9-AF33BE7C5CF8}"/>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467549DE-11E2-70E9-8CB2-E4C85102B92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388030798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Title Slide 14">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BBBD79C7-5ABD-37BA-E21B-54684B6880DB}"/>
              </a:ext>
            </a:extLst>
          </p:cNvPr>
          <p:cNvSpPr/>
          <p:nvPr userDrawn="1"/>
        </p:nvSpPr>
        <p:spPr>
          <a:xfrm>
            <a:off x="0" y="0"/>
            <a:ext cx="12201766" cy="6858000"/>
          </a:xfrm>
          <a:prstGeom prst="rect">
            <a:avLst/>
          </a:prstGeom>
          <a:solidFill>
            <a:srgbClr val="CC741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3" name="Freeform: Shape 2">
            <a:extLst>
              <a:ext uri="{FF2B5EF4-FFF2-40B4-BE49-F238E27FC236}">
                <a16:creationId xmlns:a16="http://schemas.microsoft.com/office/drawing/2014/main" id="{3C1AE37B-D34B-61C9-150A-E3F5D07FB973}"/>
              </a:ext>
            </a:extLst>
          </p:cNvPr>
          <p:cNvSpPr>
            <a:spLocks noChangeAspect="1"/>
          </p:cNvSpPr>
          <p:nvPr userDrawn="1"/>
        </p:nvSpPr>
        <p:spPr>
          <a:xfrm>
            <a:off x="9097745" y="1825200"/>
            <a:ext cx="3094255" cy="4104000"/>
          </a:xfrm>
          <a:custGeom>
            <a:avLst/>
            <a:gdLst>
              <a:gd name="connsiteX0" fmla="*/ 2052000 w 3094255"/>
              <a:gd name="connsiteY0" fmla="*/ 0 h 4104000"/>
              <a:gd name="connsiteX1" fmla="*/ 3030105 w 3094255"/>
              <a:gd name="connsiteY1" fmla="*/ 247666 h 4104000"/>
              <a:gd name="connsiteX2" fmla="*/ 3094255 w 3094255"/>
              <a:gd name="connsiteY2" fmla="*/ 286638 h 4104000"/>
              <a:gd name="connsiteX3" fmla="*/ 3094255 w 3094255"/>
              <a:gd name="connsiteY3" fmla="*/ 3817363 h 4104000"/>
              <a:gd name="connsiteX4" fmla="*/ 3030105 w 3094255"/>
              <a:gd name="connsiteY4" fmla="*/ 3856335 h 4104000"/>
              <a:gd name="connsiteX5" fmla="*/ 2052000 w 3094255"/>
              <a:gd name="connsiteY5" fmla="*/ 4104000 h 4104000"/>
              <a:gd name="connsiteX6" fmla="*/ 0 w 3094255"/>
              <a:gd name="connsiteY6" fmla="*/ 2052000 h 4104000"/>
              <a:gd name="connsiteX7" fmla="*/ 2052000 w 3094255"/>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94255" h="4104000">
                <a:moveTo>
                  <a:pt x="2052000" y="0"/>
                </a:moveTo>
                <a:cubicBezTo>
                  <a:pt x="2406153" y="0"/>
                  <a:pt x="2739350" y="89718"/>
                  <a:pt x="3030105" y="247666"/>
                </a:cubicBezTo>
                <a:lnTo>
                  <a:pt x="3094255" y="286638"/>
                </a:lnTo>
                <a:lnTo>
                  <a:pt x="3094255" y="3817363"/>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solidFill>
            <a:schemeClr val="accent6"/>
          </a:solid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 name="Freeform: Shape 6">
            <a:extLst>
              <a:ext uri="{FF2B5EF4-FFF2-40B4-BE49-F238E27FC236}">
                <a16:creationId xmlns:a16="http://schemas.microsoft.com/office/drawing/2014/main" id="{E6E4A5C7-DFFF-238F-7C12-6C55164C4514}"/>
              </a:ext>
            </a:extLst>
          </p:cNvPr>
          <p:cNvSpPr>
            <a:spLocks noChangeAspect="1"/>
          </p:cNvSpPr>
          <p:nvPr userDrawn="1"/>
        </p:nvSpPr>
        <p:spPr>
          <a:xfrm>
            <a:off x="1" y="1824238"/>
            <a:ext cx="2659063" cy="4104000"/>
          </a:xfrm>
          <a:custGeom>
            <a:avLst/>
            <a:gdLst>
              <a:gd name="connsiteX0" fmla="*/ 607063 w 2659063"/>
              <a:gd name="connsiteY0" fmla="*/ 0 h 4104000"/>
              <a:gd name="connsiteX1" fmla="*/ 2659063 w 2659063"/>
              <a:gd name="connsiteY1" fmla="*/ 2052000 h 4104000"/>
              <a:gd name="connsiteX2" fmla="*/ 607063 w 2659063"/>
              <a:gd name="connsiteY2" fmla="*/ 4104000 h 4104000"/>
              <a:gd name="connsiteX3" fmla="*/ 193514 w 2659063"/>
              <a:gd name="connsiteY3" fmla="*/ 4062311 h 4104000"/>
              <a:gd name="connsiteX4" fmla="*/ 0 w 2659063"/>
              <a:gd name="connsiteY4" fmla="*/ 4012553 h 4104000"/>
              <a:gd name="connsiteX5" fmla="*/ 0 w 2659063"/>
              <a:gd name="connsiteY5" fmla="*/ 91447 h 4104000"/>
              <a:gd name="connsiteX6" fmla="*/ 193514 w 2659063"/>
              <a:gd name="connsiteY6" fmla="*/ 41690 h 4104000"/>
              <a:gd name="connsiteX7" fmla="*/ 607063 w 2659063"/>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59063" h="4104000">
                <a:moveTo>
                  <a:pt x="607063" y="0"/>
                </a:moveTo>
                <a:cubicBezTo>
                  <a:pt x="1740351" y="0"/>
                  <a:pt x="2659063" y="918712"/>
                  <a:pt x="2659063" y="2052000"/>
                </a:cubicBezTo>
                <a:cubicBezTo>
                  <a:pt x="2659063" y="3185288"/>
                  <a:pt x="1740351" y="4104000"/>
                  <a:pt x="607063" y="4104000"/>
                </a:cubicBezTo>
                <a:cubicBezTo>
                  <a:pt x="465402" y="4104000"/>
                  <a:pt x="327094" y="4089645"/>
                  <a:pt x="193514" y="4062311"/>
                </a:cubicBezTo>
                <a:lnTo>
                  <a:pt x="0" y="4012553"/>
                </a:lnTo>
                <a:lnTo>
                  <a:pt x="0" y="91447"/>
                </a:lnTo>
                <a:lnTo>
                  <a:pt x="193514" y="41690"/>
                </a:lnTo>
                <a:cubicBezTo>
                  <a:pt x="327094" y="14355"/>
                  <a:pt x="465402" y="0"/>
                  <a:pt x="607063" y="0"/>
                </a:cubicBezTo>
                <a:close/>
              </a:path>
            </a:pathLst>
          </a:custGeom>
          <a:solidFill>
            <a:schemeClr val="accent6"/>
          </a:solid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solidFill>
            <a:schemeClr val="accent6"/>
          </a:solid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1200"/>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13" name="Title 1">
            <a:extLst>
              <a:ext uri="{FF2B5EF4-FFF2-40B4-BE49-F238E27FC236}">
                <a16:creationId xmlns:a16="http://schemas.microsoft.com/office/drawing/2014/main" id="{ECEFAAB5-4AFA-C6F5-1804-0C554F774761}"/>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14" name="Subtitle 2">
            <a:extLst>
              <a:ext uri="{FF2B5EF4-FFF2-40B4-BE49-F238E27FC236}">
                <a16:creationId xmlns:a16="http://schemas.microsoft.com/office/drawing/2014/main" id="{DDA9572C-967D-7C2F-3134-D016246B940F}"/>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15" name="Text Placeholder 7">
            <a:extLst>
              <a:ext uri="{FF2B5EF4-FFF2-40B4-BE49-F238E27FC236}">
                <a16:creationId xmlns:a16="http://schemas.microsoft.com/office/drawing/2014/main" id="{9DA94975-E32E-3080-4239-350099ED0DEB}"/>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17163E84-90E3-EDB4-378E-0E077F336DF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362793147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Title Slide 15">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4BD505BB-3947-0F3D-2295-52678FAA67F1}"/>
              </a:ext>
            </a:extLst>
          </p:cNvPr>
          <p:cNvSpPr/>
          <p:nvPr userDrawn="1"/>
        </p:nvSpPr>
        <p:spPr>
          <a:xfrm>
            <a:off x="0" y="0"/>
            <a:ext cx="12201766" cy="6858000"/>
          </a:xfrm>
          <a:prstGeom prst="rect">
            <a:avLst/>
          </a:prstGeom>
          <a:solidFill>
            <a:srgbClr val="BD69D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3" name="Freeform: Shape 2">
            <a:extLst>
              <a:ext uri="{FF2B5EF4-FFF2-40B4-BE49-F238E27FC236}">
                <a16:creationId xmlns:a16="http://schemas.microsoft.com/office/drawing/2014/main" id="{6D8EF72F-A2DA-94FD-3186-0AB62E52651D}"/>
              </a:ext>
            </a:extLst>
          </p:cNvPr>
          <p:cNvSpPr>
            <a:spLocks noChangeAspect="1"/>
          </p:cNvSpPr>
          <p:nvPr userDrawn="1"/>
        </p:nvSpPr>
        <p:spPr>
          <a:xfrm>
            <a:off x="9097744" y="1825200"/>
            <a:ext cx="3104022" cy="4104000"/>
          </a:xfrm>
          <a:custGeom>
            <a:avLst/>
            <a:gdLst>
              <a:gd name="connsiteX0" fmla="*/ 2052000 w 3104022"/>
              <a:gd name="connsiteY0" fmla="*/ 0 h 4104000"/>
              <a:gd name="connsiteX1" fmla="*/ 3030105 w 3104022"/>
              <a:gd name="connsiteY1" fmla="*/ 247666 h 4104000"/>
              <a:gd name="connsiteX2" fmla="*/ 3104022 w 3104022"/>
              <a:gd name="connsiteY2" fmla="*/ 292571 h 4104000"/>
              <a:gd name="connsiteX3" fmla="*/ 3104022 w 3104022"/>
              <a:gd name="connsiteY3" fmla="*/ 3811429 h 4104000"/>
              <a:gd name="connsiteX4" fmla="*/ 3030105 w 3104022"/>
              <a:gd name="connsiteY4" fmla="*/ 3856335 h 4104000"/>
              <a:gd name="connsiteX5" fmla="*/ 2052000 w 3104022"/>
              <a:gd name="connsiteY5" fmla="*/ 4104000 h 4104000"/>
              <a:gd name="connsiteX6" fmla="*/ 0 w 3104022"/>
              <a:gd name="connsiteY6" fmla="*/ 2052000 h 4104000"/>
              <a:gd name="connsiteX7" fmla="*/ 2052000 w 3104022"/>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4022" h="4104000">
                <a:moveTo>
                  <a:pt x="2052000" y="0"/>
                </a:moveTo>
                <a:cubicBezTo>
                  <a:pt x="2406153" y="0"/>
                  <a:pt x="2739350" y="89718"/>
                  <a:pt x="3030105" y="247666"/>
                </a:cubicBezTo>
                <a:lnTo>
                  <a:pt x="3104022" y="292571"/>
                </a:lnTo>
                <a:lnTo>
                  <a:pt x="3104022" y="3811429"/>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noFill/>
          <a:ln w="28575">
            <a:solidFill>
              <a:srgbClr val="9138B0"/>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5" name="Freeform: Shape 4">
            <a:extLst>
              <a:ext uri="{FF2B5EF4-FFF2-40B4-BE49-F238E27FC236}">
                <a16:creationId xmlns:a16="http://schemas.microsoft.com/office/drawing/2014/main" id="{260E7901-E257-A318-AE57-A7742ED2BFD1}"/>
              </a:ext>
            </a:extLst>
          </p:cNvPr>
          <p:cNvSpPr>
            <a:spLocks noChangeAspect="1"/>
          </p:cNvSpPr>
          <p:nvPr userDrawn="1"/>
        </p:nvSpPr>
        <p:spPr>
          <a:xfrm>
            <a:off x="-20105" y="1824238"/>
            <a:ext cx="2679169" cy="4104000"/>
          </a:xfrm>
          <a:custGeom>
            <a:avLst/>
            <a:gdLst>
              <a:gd name="connsiteX0" fmla="*/ 627169 w 2679169"/>
              <a:gd name="connsiteY0" fmla="*/ 0 h 4104000"/>
              <a:gd name="connsiteX1" fmla="*/ 2679169 w 2679169"/>
              <a:gd name="connsiteY1" fmla="*/ 2052000 h 4104000"/>
              <a:gd name="connsiteX2" fmla="*/ 627169 w 2679169"/>
              <a:gd name="connsiteY2" fmla="*/ 4104000 h 4104000"/>
              <a:gd name="connsiteX3" fmla="*/ 16967 w 2679169"/>
              <a:gd name="connsiteY3" fmla="*/ 4011746 h 4104000"/>
              <a:gd name="connsiteX4" fmla="*/ 0 w 2679169"/>
              <a:gd name="connsiteY4" fmla="*/ 4005536 h 4104000"/>
              <a:gd name="connsiteX5" fmla="*/ 0 w 2679169"/>
              <a:gd name="connsiteY5" fmla="*/ 98464 h 4104000"/>
              <a:gd name="connsiteX6" fmla="*/ 16967 w 2679169"/>
              <a:gd name="connsiteY6" fmla="*/ 92254 h 4104000"/>
              <a:gd name="connsiteX7" fmla="*/ 627169 w 2679169"/>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9169" h="4104000">
                <a:moveTo>
                  <a:pt x="627169" y="0"/>
                </a:moveTo>
                <a:cubicBezTo>
                  <a:pt x="1760457" y="0"/>
                  <a:pt x="2679169" y="918712"/>
                  <a:pt x="2679169" y="2052000"/>
                </a:cubicBezTo>
                <a:cubicBezTo>
                  <a:pt x="2679169" y="3185288"/>
                  <a:pt x="1760457" y="4104000"/>
                  <a:pt x="627169" y="4104000"/>
                </a:cubicBezTo>
                <a:cubicBezTo>
                  <a:pt x="414678" y="4104000"/>
                  <a:pt x="209730" y="4071702"/>
                  <a:pt x="16967" y="4011746"/>
                </a:cubicBezTo>
                <a:lnTo>
                  <a:pt x="0" y="4005536"/>
                </a:lnTo>
                <a:lnTo>
                  <a:pt x="0" y="98464"/>
                </a:lnTo>
                <a:lnTo>
                  <a:pt x="16967" y="92254"/>
                </a:lnTo>
                <a:cubicBezTo>
                  <a:pt x="209730" y="32299"/>
                  <a:pt x="414678" y="0"/>
                  <a:pt x="627169" y="0"/>
                </a:cubicBezTo>
                <a:close/>
              </a:path>
            </a:pathLst>
          </a:custGeom>
          <a:noFill/>
          <a:ln w="28575">
            <a:solidFill>
              <a:srgbClr val="9138B0"/>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noFill/>
          <a:ln w="28575">
            <a:solidFill>
              <a:srgbClr val="9138B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7" name="Title 1">
            <a:extLst>
              <a:ext uri="{FF2B5EF4-FFF2-40B4-BE49-F238E27FC236}">
                <a16:creationId xmlns:a16="http://schemas.microsoft.com/office/drawing/2014/main" id="{1AFF09F4-53A7-7EBF-DD77-A789BB27C422}"/>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8" name="Subtitle 2">
            <a:extLst>
              <a:ext uri="{FF2B5EF4-FFF2-40B4-BE49-F238E27FC236}">
                <a16:creationId xmlns:a16="http://schemas.microsoft.com/office/drawing/2014/main" id="{7057AC5D-32F4-7124-169F-9238F87E7FE8}"/>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9" name="Text Placeholder 7">
            <a:extLst>
              <a:ext uri="{FF2B5EF4-FFF2-40B4-BE49-F238E27FC236}">
                <a16:creationId xmlns:a16="http://schemas.microsoft.com/office/drawing/2014/main" id="{08E0E165-E6A3-AC8A-AF37-97CAD5D33510}"/>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7ED06BB2-74CF-3099-A7B3-A02DF571D8E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168465313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Title Slide 16">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DCBDA4BA-C3AB-B58A-6256-7E119B333C82}"/>
              </a:ext>
            </a:extLst>
          </p:cNvPr>
          <p:cNvSpPr/>
          <p:nvPr userDrawn="1"/>
        </p:nvSpPr>
        <p:spPr>
          <a:xfrm>
            <a:off x="0" y="0"/>
            <a:ext cx="12201766" cy="6858000"/>
          </a:xfrm>
          <a:prstGeom prst="rect">
            <a:avLst/>
          </a:prstGeom>
          <a:solidFill>
            <a:srgbClr val="BD69D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3" name="Freeform: Shape 2">
            <a:extLst>
              <a:ext uri="{FF2B5EF4-FFF2-40B4-BE49-F238E27FC236}">
                <a16:creationId xmlns:a16="http://schemas.microsoft.com/office/drawing/2014/main" id="{3C1AE37B-D34B-61C9-150A-E3F5D07FB973}"/>
              </a:ext>
            </a:extLst>
          </p:cNvPr>
          <p:cNvSpPr>
            <a:spLocks noChangeAspect="1"/>
          </p:cNvSpPr>
          <p:nvPr userDrawn="1"/>
        </p:nvSpPr>
        <p:spPr>
          <a:xfrm>
            <a:off x="9097745" y="1825200"/>
            <a:ext cx="3094255" cy="4104000"/>
          </a:xfrm>
          <a:custGeom>
            <a:avLst/>
            <a:gdLst>
              <a:gd name="connsiteX0" fmla="*/ 2052000 w 3094255"/>
              <a:gd name="connsiteY0" fmla="*/ 0 h 4104000"/>
              <a:gd name="connsiteX1" fmla="*/ 3030105 w 3094255"/>
              <a:gd name="connsiteY1" fmla="*/ 247666 h 4104000"/>
              <a:gd name="connsiteX2" fmla="*/ 3094255 w 3094255"/>
              <a:gd name="connsiteY2" fmla="*/ 286638 h 4104000"/>
              <a:gd name="connsiteX3" fmla="*/ 3094255 w 3094255"/>
              <a:gd name="connsiteY3" fmla="*/ 3817363 h 4104000"/>
              <a:gd name="connsiteX4" fmla="*/ 3030105 w 3094255"/>
              <a:gd name="connsiteY4" fmla="*/ 3856335 h 4104000"/>
              <a:gd name="connsiteX5" fmla="*/ 2052000 w 3094255"/>
              <a:gd name="connsiteY5" fmla="*/ 4104000 h 4104000"/>
              <a:gd name="connsiteX6" fmla="*/ 0 w 3094255"/>
              <a:gd name="connsiteY6" fmla="*/ 2052000 h 4104000"/>
              <a:gd name="connsiteX7" fmla="*/ 2052000 w 3094255"/>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94255" h="4104000">
                <a:moveTo>
                  <a:pt x="2052000" y="0"/>
                </a:moveTo>
                <a:cubicBezTo>
                  <a:pt x="2406153" y="0"/>
                  <a:pt x="2739350" y="89718"/>
                  <a:pt x="3030105" y="247666"/>
                </a:cubicBezTo>
                <a:lnTo>
                  <a:pt x="3094255" y="286638"/>
                </a:lnTo>
                <a:lnTo>
                  <a:pt x="3094255" y="3817363"/>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solidFill>
            <a:srgbClr val="9138B0"/>
          </a:solidFill>
          <a:ln w="28575">
            <a:solidFill>
              <a:srgbClr val="9138B0"/>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 name="Freeform: Shape 6">
            <a:extLst>
              <a:ext uri="{FF2B5EF4-FFF2-40B4-BE49-F238E27FC236}">
                <a16:creationId xmlns:a16="http://schemas.microsoft.com/office/drawing/2014/main" id="{E6E4A5C7-DFFF-238F-7C12-6C55164C4514}"/>
              </a:ext>
            </a:extLst>
          </p:cNvPr>
          <p:cNvSpPr>
            <a:spLocks noChangeAspect="1"/>
          </p:cNvSpPr>
          <p:nvPr userDrawn="1"/>
        </p:nvSpPr>
        <p:spPr>
          <a:xfrm>
            <a:off x="1" y="1824238"/>
            <a:ext cx="2659063" cy="4104000"/>
          </a:xfrm>
          <a:custGeom>
            <a:avLst/>
            <a:gdLst>
              <a:gd name="connsiteX0" fmla="*/ 607063 w 2659063"/>
              <a:gd name="connsiteY0" fmla="*/ 0 h 4104000"/>
              <a:gd name="connsiteX1" fmla="*/ 2659063 w 2659063"/>
              <a:gd name="connsiteY1" fmla="*/ 2052000 h 4104000"/>
              <a:gd name="connsiteX2" fmla="*/ 607063 w 2659063"/>
              <a:gd name="connsiteY2" fmla="*/ 4104000 h 4104000"/>
              <a:gd name="connsiteX3" fmla="*/ 193514 w 2659063"/>
              <a:gd name="connsiteY3" fmla="*/ 4062311 h 4104000"/>
              <a:gd name="connsiteX4" fmla="*/ 0 w 2659063"/>
              <a:gd name="connsiteY4" fmla="*/ 4012553 h 4104000"/>
              <a:gd name="connsiteX5" fmla="*/ 0 w 2659063"/>
              <a:gd name="connsiteY5" fmla="*/ 91447 h 4104000"/>
              <a:gd name="connsiteX6" fmla="*/ 193514 w 2659063"/>
              <a:gd name="connsiteY6" fmla="*/ 41690 h 4104000"/>
              <a:gd name="connsiteX7" fmla="*/ 607063 w 2659063"/>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59063" h="4104000">
                <a:moveTo>
                  <a:pt x="607063" y="0"/>
                </a:moveTo>
                <a:cubicBezTo>
                  <a:pt x="1740351" y="0"/>
                  <a:pt x="2659063" y="918712"/>
                  <a:pt x="2659063" y="2052000"/>
                </a:cubicBezTo>
                <a:cubicBezTo>
                  <a:pt x="2659063" y="3185288"/>
                  <a:pt x="1740351" y="4104000"/>
                  <a:pt x="607063" y="4104000"/>
                </a:cubicBezTo>
                <a:cubicBezTo>
                  <a:pt x="465402" y="4104000"/>
                  <a:pt x="327094" y="4089645"/>
                  <a:pt x="193514" y="4062311"/>
                </a:cubicBezTo>
                <a:lnTo>
                  <a:pt x="0" y="4012553"/>
                </a:lnTo>
                <a:lnTo>
                  <a:pt x="0" y="91447"/>
                </a:lnTo>
                <a:lnTo>
                  <a:pt x="193514" y="41690"/>
                </a:lnTo>
                <a:cubicBezTo>
                  <a:pt x="327094" y="14355"/>
                  <a:pt x="465402" y="0"/>
                  <a:pt x="607063" y="0"/>
                </a:cubicBezTo>
                <a:close/>
              </a:path>
            </a:pathLst>
          </a:custGeom>
          <a:solidFill>
            <a:srgbClr val="9138B0"/>
          </a:solidFill>
          <a:ln w="28575">
            <a:solidFill>
              <a:srgbClr val="9138B0"/>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solidFill>
            <a:srgbClr val="9138B0"/>
          </a:solidFill>
          <a:ln w="28575">
            <a:solidFill>
              <a:srgbClr val="9138B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1200"/>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10" name="Title 1">
            <a:extLst>
              <a:ext uri="{FF2B5EF4-FFF2-40B4-BE49-F238E27FC236}">
                <a16:creationId xmlns:a16="http://schemas.microsoft.com/office/drawing/2014/main" id="{61B76735-6121-4B73-0D07-46F6B0D23EFD}"/>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11" name="Subtitle 2">
            <a:extLst>
              <a:ext uri="{FF2B5EF4-FFF2-40B4-BE49-F238E27FC236}">
                <a16:creationId xmlns:a16="http://schemas.microsoft.com/office/drawing/2014/main" id="{98056888-2F1D-DCB5-6AE0-ADB3C126A938}"/>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12" name="Text Placeholder 7">
            <a:extLst>
              <a:ext uri="{FF2B5EF4-FFF2-40B4-BE49-F238E27FC236}">
                <a16:creationId xmlns:a16="http://schemas.microsoft.com/office/drawing/2014/main" id="{DEABD36F-F36F-A2A3-EF55-15145B50B02F}"/>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0FA5852E-1CD8-9291-56DC-6A74969EA288}"/>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310738991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Title Slide 17">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631FCFB7-7F4D-FFBC-184E-30F17C26057A}"/>
              </a:ext>
            </a:extLst>
          </p:cNvPr>
          <p:cNvSpPr/>
          <p:nvPr userDrawn="1"/>
        </p:nvSpPr>
        <p:spPr>
          <a:xfrm>
            <a:off x="0" y="0"/>
            <a:ext cx="12201766" cy="6858000"/>
          </a:xfrm>
          <a:prstGeom prst="rect">
            <a:avLst/>
          </a:prstGeom>
          <a:solidFill>
            <a:srgbClr val="9138B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noFill/>
          <a:ln w="28575">
            <a:solidFill>
              <a:srgbClr val="BD69D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Freeform: Shape 2">
            <a:extLst>
              <a:ext uri="{FF2B5EF4-FFF2-40B4-BE49-F238E27FC236}">
                <a16:creationId xmlns:a16="http://schemas.microsoft.com/office/drawing/2014/main" id="{6D8EF72F-A2DA-94FD-3186-0AB62E52651D}"/>
              </a:ext>
            </a:extLst>
          </p:cNvPr>
          <p:cNvSpPr>
            <a:spLocks noChangeAspect="1"/>
          </p:cNvSpPr>
          <p:nvPr userDrawn="1"/>
        </p:nvSpPr>
        <p:spPr>
          <a:xfrm>
            <a:off x="9097744" y="1825200"/>
            <a:ext cx="3104022" cy="4104000"/>
          </a:xfrm>
          <a:custGeom>
            <a:avLst/>
            <a:gdLst>
              <a:gd name="connsiteX0" fmla="*/ 2052000 w 3104022"/>
              <a:gd name="connsiteY0" fmla="*/ 0 h 4104000"/>
              <a:gd name="connsiteX1" fmla="*/ 3030105 w 3104022"/>
              <a:gd name="connsiteY1" fmla="*/ 247666 h 4104000"/>
              <a:gd name="connsiteX2" fmla="*/ 3104022 w 3104022"/>
              <a:gd name="connsiteY2" fmla="*/ 292571 h 4104000"/>
              <a:gd name="connsiteX3" fmla="*/ 3104022 w 3104022"/>
              <a:gd name="connsiteY3" fmla="*/ 3811429 h 4104000"/>
              <a:gd name="connsiteX4" fmla="*/ 3030105 w 3104022"/>
              <a:gd name="connsiteY4" fmla="*/ 3856335 h 4104000"/>
              <a:gd name="connsiteX5" fmla="*/ 2052000 w 3104022"/>
              <a:gd name="connsiteY5" fmla="*/ 4104000 h 4104000"/>
              <a:gd name="connsiteX6" fmla="*/ 0 w 3104022"/>
              <a:gd name="connsiteY6" fmla="*/ 2052000 h 4104000"/>
              <a:gd name="connsiteX7" fmla="*/ 2052000 w 3104022"/>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4022" h="4104000">
                <a:moveTo>
                  <a:pt x="2052000" y="0"/>
                </a:moveTo>
                <a:cubicBezTo>
                  <a:pt x="2406153" y="0"/>
                  <a:pt x="2739350" y="89718"/>
                  <a:pt x="3030105" y="247666"/>
                </a:cubicBezTo>
                <a:lnTo>
                  <a:pt x="3104022" y="292571"/>
                </a:lnTo>
                <a:lnTo>
                  <a:pt x="3104022" y="3811429"/>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noFill/>
          <a:ln w="28575">
            <a:solidFill>
              <a:srgbClr val="BD69D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5" name="Freeform: Shape 4">
            <a:extLst>
              <a:ext uri="{FF2B5EF4-FFF2-40B4-BE49-F238E27FC236}">
                <a16:creationId xmlns:a16="http://schemas.microsoft.com/office/drawing/2014/main" id="{260E7901-E257-A318-AE57-A7742ED2BFD1}"/>
              </a:ext>
            </a:extLst>
          </p:cNvPr>
          <p:cNvSpPr>
            <a:spLocks noChangeAspect="1"/>
          </p:cNvSpPr>
          <p:nvPr userDrawn="1"/>
        </p:nvSpPr>
        <p:spPr>
          <a:xfrm>
            <a:off x="-20105" y="1824238"/>
            <a:ext cx="2679169" cy="4104000"/>
          </a:xfrm>
          <a:custGeom>
            <a:avLst/>
            <a:gdLst>
              <a:gd name="connsiteX0" fmla="*/ 627169 w 2679169"/>
              <a:gd name="connsiteY0" fmla="*/ 0 h 4104000"/>
              <a:gd name="connsiteX1" fmla="*/ 2679169 w 2679169"/>
              <a:gd name="connsiteY1" fmla="*/ 2052000 h 4104000"/>
              <a:gd name="connsiteX2" fmla="*/ 627169 w 2679169"/>
              <a:gd name="connsiteY2" fmla="*/ 4104000 h 4104000"/>
              <a:gd name="connsiteX3" fmla="*/ 16967 w 2679169"/>
              <a:gd name="connsiteY3" fmla="*/ 4011746 h 4104000"/>
              <a:gd name="connsiteX4" fmla="*/ 0 w 2679169"/>
              <a:gd name="connsiteY4" fmla="*/ 4005536 h 4104000"/>
              <a:gd name="connsiteX5" fmla="*/ 0 w 2679169"/>
              <a:gd name="connsiteY5" fmla="*/ 98464 h 4104000"/>
              <a:gd name="connsiteX6" fmla="*/ 16967 w 2679169"/>
              <a:gd name="connsiteY6" fmla="*/ 92254 h 4104000"/>
              <a:gd name="connsiteX7" fmla="*/ 627169 w 2679169"/>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9169" h="4104000">
                <a:moveTo>
                  <a:pt x="627169" y="0"/>
                </a:moveTo>
                <a:cubicBezTo>
                  <a:pt x="1760457" y="0"/>
                  <a:pt x="2679169" y="918712"/>
                  <a:pt x="2679169" y="2052000"/>
                </a:cubicBezTo>
                <a:cubicBezTo>
                  <a:pt x="2679169" y="3185288"/>
                  <a:pt x="1760457" y="4104000"/>
                  <a:pt x="627169" y="4104000"/>
                </a:cubicBezTo>
                <a:cubicBezTo>
                  <a:pt x="414678" y="4104000"/>
                  <a:pt x="209730" y="4071702"/>
                  <a:pt x="16967" y="4011746"/>
                </a:cubicBezTo>
                <a:lnTo>
                  <a:pt x="0" y="4005536"/>
                </a:lnTo>
                <a:lnTo>
                  <a:pt x="0" y="98464"/>
                </a:lnTo>
                <a:lnTo>
                  <a:pt x="16967" y="92254"/>
                </a:lnTo>
                <a:cubicBezTo>
                  <a:pt x="209730" y="32299"/>
                  <a:pt x="414678" y="0"/>
                  <a:pt x="627169" y="0"/>
                </a:cubicBezTo>
                <a:close/>
              </a:path>
            </a:pathLst>
          </a:custGeom>
          <a:noFill/>
          <a:ln w="28575">
            <a:solidFill>
              <a:srgbClr val="BD69D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7" name="Title 1">
            <a:extLst>
              <a:ext uri="{FF2B5EF4-FFF2-40B4-BE49-F238E27FC236}">
                <a16:creationId xmlns:a16="http://schemas.microsoft.com/office/drawing/2014/main" id="{D6B26280-994D-BDF0-8458-FA432450EAB7}"/>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8" name="Subtitle 2">
            <a:extLst>
              <a:ext uri="{FF2B5EF4-FFF2-40B4-BE49-F238E27FC236}">
                <a16:creationId xmlns:a16="http://schemas.microsoft.com/office/drawing/2014/main" id="{19925BF7-67A9-E8A5-B9B5-B94F1035202F}"/>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9" name="Text Placeholder 7">
            <a:extLst>
              <a:ext uri="{FF2B5EF4-FFF2-40B4-BE49-F238E27FC236}">
                <a16:creationId xmlns:a16="http://schemas.microsoft.com/office/drawing/2014/main" id="{864E4BB0-88F8-EC57-D64F-3D707D803274}"/>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6EE30BB4-C5F0-FE32-3FA7-D92434A16BAA}"/>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52517992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Title Slide 18">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59CA8347-2E37-6623-69D0-EFDADDF979E5}"/>
              </a:ext>
            </a:extLst>
          </p:cNvPr>
          <p:cNvSpPr/>
          <p:nvPr userDrawn="1"/>
        </p:nvSpPr>
        <p:spPr>
          <a:xfrm>
            <a:off x="0" y="0"/>
            <a:ext cx="12201766" cy="6858000"/>
          </a:xfrm>
          <a:prstGeom prst="rect">
            <a:avLst/>
          </a:prstGeom>
          <a:solidFill>
            <a:srgbClr val="9138B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3" name="Freeform: Shape 2">
            <a:extLst>
              <a:ext uri="{FF2B5EF4-FFF2-40B4-BE49-F238E27FC236}">
                <a16:creationId xmlns:a16="http://schemas.microsoft.com/office/drawing/2014/main" id="{3C1AE37B-D34B-61C9-150A-E3F5D07FB973}"/>
              </a:ext>
            </a:extLst>
          </p:cNvPr>
          <p:cNvSpPr>
            <a:spLocks noChangeAspect="1"/>
          </p:cNvSpPr>
          <p:nvPr userDrawn="1"/>
        </p:nvSpPr>
        <p:spPr>
          <a:xfrm>
            <a:off x="9097745" y="1825200"/>
            <a:ext cx="3094255" cy="4104000"/>
          </a:xfrm>
          <a:custGeom>
            <a:avLst/>
            <a:gdLst>
              <a:gd name="connsiteX0" fmla="*/ 2052000 w 3094255"/>
              <a:gd name="connsiteY0" fmla="*/ 0 h 4104000"/>
              <a:gd name="connsiteX1" fmla="*/ 3030105 w 3094255"/>
              <a:gd name="connsiteY1" fmla="*/ 247666 h 4104000"/>
              <a:gd name="connsiteX2" fmla="*/ 3094255 w 3094255"/>
              <a:gd name="connsiteY2" fmla="*/ 286638 h 4104000"/>
              <a:gd name="connsiteX3" fmla="*/ 3094255 w 3094255"/>
              <a:gd name="connsiteY3" fmla="*/ 3817363 h 4104000"/>
              <a:gd name="connsiteX4" fmla="*/ 3030105 w 3094255"/>
              <a:gd name="connsiteY4" fmla="*/ 3856335 h 4104000"/>
              <a:gd name="connsiteX5" fmla="*/ 2052000 w 3094255"/>
              <a:gd name="connsiteY5" fmla="*/ 4104000 h 4104000"/>
              <a:gd name="connsiteX6" fmla="*/ 0 w 3094255"/>
              <a:gd name="connsiteY6" fmla="*/ 2052000 h 4104000"/>
              <a:gd name="connsiteX7" fmla="*/ 2052000 w 3094255"/>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94255" h="4104000">
                <a:moveTo>
                  <a:pt x="2052000" y="0"/>
                </a:moveTo>
                <a:cubicBezTo>
                  <a:pt x="2406153" y="0"/>
                  <a:pt x="2739350" y="89718"/>
                  <a:pt x="3030105" y="247666"/>
                </a:cubicBezTo>
                <a:lnTo>
                  <a:pt x="3094255" y="286638"/>
                </a:lnTo>
                <a:lnTo>
                  <a:pt x="3094255" y="3817363"/>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solidFill>
            <a:srgbClr val="BD69D7"/>
          </a:solidFill>
          <a:ln w="28575">
            <a:solidFill>
              <a:srgbClr val="BD69D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 name="Freeform: Shape 6">
            <a:extLst>
              <a:ext uri="{FF2B5EF4-FFF2-40B4-BE49-F238E27FC236}">
                <a16:creationId xmlns:a16="http://schemas.microsoft.com/office/drawing/2014/main" id="{E6E4A5C7-DFFF-238F-7C12-6C55164C4514}"/>
              </a:ext>
            </a:extLst>
          </p:cNvPr>
          <p:cNvSpPr>
            <a:spLocks noChangeAspect="1"/>
          </p:cNvSpPr>
          <p:nvPr userDrawn="1"/>
        </p:nvSpPr>
        <p:spPr>
          <a:xfrm>
            <a:off x="1" y="1824238"/>
            <a:ext cx="2659063" cy="4104000"/>
          </a:xfrm>
          <a:custGeom>
            <a:avLst/>
            <a:gdLst>
              <a:gd name="connsiteX0" fmla="*/ 607063 w 2659063"/>
              <a:gd name="connsiteY0" fmla="*/ 0 h 4104000"/>
              <a:gd name="connsiteX1" fmla="*/ 2659063 w 2659063"/>
              <a:gd name="connsiteY1" fmla="*/ 2052000 h 4104000"/>
              <a:gd name="connsiteX2" fmla="*/ 607063 w 2659063"/>
              <a:gd name="connsiteY2" fmla="*/ 4104000 h 4104000"/>
              <a:gd name="connsiteX3" fmla="*/ 193514 w 2659063"/>
              <a:gd name="connsiteY3" fmla="*/ 4062311 h 4104000"/>
              <a:gd name="connsiteX4" fmla="*/ 0 w 2659063"/>
              <a:gd name="connsiteY4" fmla="*/ 4012553 h 4104000"/>
              <a:gd name="connsiteX5" fmla="*/ 0 w 2659063"/>
              <a:gd name="connsiteY5" fmla="*/ 91447 h 4104000"/>
              <a:gd name="connsiteX6" fmla="*/ 193514 w 2659063"/>
              <a:gd name="connsiteY6" fmla="*/ 41690 h 4104000"/>
              <a:gd name="connsiteX7" fmla="*/ 607063 w 2659063"/>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59063" h="4104000">
                <a:moveTo>
                  <a:pt x="607063" y="0"/>
                </a:moveTo>
                <a:cubicBezTo>
                  <a:pt x="1740351" y="0"/>
                  <a:pt x="2659063" y="918712"/>
                  <a:pt x="2659063" y="2052000"/>
                </a:cubicBezTo>
                <a:cubicBezTo>
                  <a:pt x="2659063" y="3185288"/>
                  <a:pt x="1740351" y="4104000"/>
                  <a:pt x="607063" y="4104000"/>
                </a:cubicBezTo>
                <a:cubicBezTo>
                  <a:pt x="465402" y="4104000"/>
                  <a:pt x="327094" y="4089645"/>
                  <a:pt x="193514" y="4062311"/>
                </a:cubicBezTo>
                <a:lnTo>
                  <a:pt x="0" y="4012553"/>
                </a:lnTo>
                <a:lnTo>
                  <a:pt x="0" y="91447"/>
                </a:lnTo>
                <a:lnTo>
                  <a:pt x="193514" y="41690"/>
                </a:lnTo>
                <a:cubicBezTo>
                  <a:pt x="327094" y="14355"/>
                  <a:pt x="465402" y="0"/>
                  <a:pt x="607063" y="0"/>
                </a:cubicBezTo>
                <a:close/>
              </a:path>
            </a:pathLst>
          </a:custGeom>
          <a:solidFill>
            <a:srgbClr val="BD69D7"/>
          </a:solidFill>
          <a:ln w="28575">
            <a:solidFill>
              <a:srgbClr val="BD69D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solidFill>
            <a:srgbClr val="BD69D7"/>
          </a:solidFill>
          <a:ln w="28575">
            <a:solidFill>
              <a:srgbClr val="BD69D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1200"/>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10" name="Title 1">
            <a:extLst>
              <a:ext uri="{FF2B5EF4-FFF2-40B4-BE49-F238E27FC236}">
                <a16:creationId xmlns:a16="http://schemas.microsoft.com/office/drawing/2014/main" id="{D3EDB6C6-3497-D951-8FC1-17AD59E6FAC3}"/>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11" name="Subtitle 2">
            <a:extLst>
              <a:ext uri="{FF2B5EF4-FFF2-40B4-BE49-F238E27FC236}">
                <a16:creationId xmlns:a16="http://schemas.microsoft.com/office/drawing/2014/main" id="{E27569A2-CCA1-A36C-476C-EA119D19962C}"/>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12" name="Text Placeholder 7">
            <a:extLst>
              <a:ext uri="{FF2B5EF4-FFF2-40B4-BE49-F238E27FC236}">
                <a16:creationId xmlns:a16="http://schemas.microsoft.com/office/drawing/2014/main" id="{53303CDE-22AA-F86A-F5F0-0BE9C0069E95}"/>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5D30A615-7CEC-4FD8-6AB8-AE3985B90A4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289240620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Table of Contents">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p>
            <a:fld id="{5BA3E189-2F3A-42E5-B572-3520703B6186}" type="slidenum">
              <a:rPr lang="en-GB" smtClean="0"/>
              <a:t>‹#›</a:t>
            </a:fld>
            <a:endParaRPr lang="en-GB"/>
          </a:p>
        </p:txBody>
      </p:sp>
      <p:sp>
        <p:nvSpPr>
          <p:cNvPr id="11" name="Text Placeholder 10">
            <a:extLst>
              <a:ext uri="{FF2B5EF4-FFF2-40B4-BE49-F238E27FC236}">
                <a16:creationId xmlns:a16="http://schemas.microsoft.com/office/drawing/2014/main" id="{8DEC9F47-6FD7-1C6C-485A-D363A078D61C}"/>
              </a:ext>
            </a:extLst>
          </p:cNvPr>
          <p:cNvSpPr>
            <a:spLocks noGrp="1"/>
          </p:cNvSpPr>
          <p:nvPr>
            <p:ph type="body" sz="quarter" idx="13" hasCustomPrompt="1"/>
          </p:nvPr>
        </p:nvSpPr>
        <p:spPr>
          <a:xfrm>
            <a:off x="3827463" y="1431929"/>
            <a:ext cx="858838" cy="659765"/>
          </a:xfrm>
        </p:spPr>
        <p:txBody>
          <a:bodyPr tIns="0" anchor="ctr">
            <a:noAutofit/>
          </a:bodyPr>
          <a:lstStyle>
            <a:lvl1pPr>
              <a:defRPr sz="4300">
                <a:solidFill>
                  <a:schemeClr val="accent1"/>
                </a:solidFill>
                <a:latin typeface="DM Sans Medium" pitchFamily="2" charset="0"/>
              </a:defRPr>
            </a:lvl1pPr>
          </a:lstStyle>
          <a:p>
            <a:pPr lvl="0"/>
            <a:r>
              <a:rPr lang="en-US"/>
              <a:t>01</a:t>
            </a:r>
            <a:endParaRPr lang="en-GB"/>
          </a:p>
        </p:txBody>
      </p:sp>
      <p:sp>
        <p:nvSpPr>
          <p:cNvPr id="12" name="Text Placeholder 10">
            <a:extLst>
              <a:ext uri="{FF2B5EF4-FFF2-40B4-BE49-F238E27FC236}">
                <a16:creationId xmlns:a16="http://schemas.microsoft.com/office/drawing/2014/main" id="{FD43DF07-0907-EAC3-1A2A-0C20CF5C746C}"/>
              </a:ext>
            </a:extLst>
          </p:cNvPr>
          <p:cNvSpPr>
            <a:spLocks noGrp="1"/>
          </p:cNvSpPr>
          <p:nvPr>
            <p:ph type="body" sz="quarter" idx="14" hasCustomPrompt="1"/>
          </p:nvPr>
        </p:nvSpPr>
        <p:spPr>
          <a:xfrm>
            <a:off x="3827463" y="2066400"/>
            <a:ext cx="858838" cy="658800"/>
          </a:xfrm>
        </p:spPr>
        <p:txBody>
          <a:bodyPr tIns="0" anchor="ctr">
            <a:noAutofit/>
          </a:bodyPr>
          <a:lstStyle>
            <a:lvl1pPr>
              <a:defRPr sz="4300">
                <a:solidFill>
                  <a:schemeClr val="accent3"/>
                </a:solidFill>
                <a:latin typeface="DM Sans Medium" pitchFamily="2" charset="0"/>
              </a:defRPr>
            </a:lvl1pPr>
          </a:lstStyle>
          <a:p>
            <a:pPr lvl="0"/>
            <a:r>
              <a:rPr lang="en-US"/>
              <a:t>02</a:t>
            </a:r>
            <a:endParaRPr lang="en-GB"/>
          </a:p>
        </p:txBody>
      </p:sp>
      <p:sp>
        <p:nvSpPr>
          <p:cNvPr id="14" name="Text Placeholder 10">
            <a:extLst>
              <a:ext uri="{FF2B5EF4-FFF2-40B4-BE49-F238E27FC236}">
                <a16:creationId xmlns:a16="http://schemas.microsoft.com/office/drawing/2014/main" id="{0CFB40DF-4C03-06B5-D2A4-7D74EB254217}"/>
              </a:ext>
            </a:extLst>
          </p:cNvPr>
          <p:cNvSpPr>
            <a:spLocks noGrp="1"/>
          </p:cNvSpPr>
          <p:nvPr>
            <p:ph type="body" sz="quarter" idx="16" hasCustomPrompt="1"/>
          </p:nvPr>
        </p:nvSpPr>
        <p:spPr>
          <a:xfrm>
            <a:off x="3827463" y="2700000"/>
            <a:ext cx="858838" cy="658800"/>
          </a:xfrm>
        </p:spPr>
        <p:txBody>
          <a:bodyPr tIns="0" anchor="ctr">
            <a:noAutofit/>
          </a:bodyPr>
          <a:lstStyle>
            <a:lvl1pPr>
              <a:defRPr sz="4300">
                <a:solidFill>
                  <a:schemeClr val="accent6"/>
                </a:solidFill>
                <a:latin typeface="DM Sans Medium" pitchFamily="2" charset="0"/>
              </a:defRPr>
            </a:lvl1pPr>
          </a:lstStyle>
          <a:p>
            <a:pPr lvl="0"/>
            <a:r>
              <a:rPr lang="en-US"/>
              <a:t>03</a:t>
            </a:r>
            <a:endParaRPr lang="en-GB"/>
          </a:p>
        </p:txBody>
      </p:sp>
      <p:sp>
        <p:nvSpPr>
          <p:cNvPr id="16" name="Text Placeholder 10">
            <a:extLst>
              <a:ext uri="{FF2B5EF4-FFF2-40B4-BE49-F238E27FC236}">
                <a16:creationId xmlns:a16="http://schemas.microsoft.com/office/drawing/2014/main" id="{5D4F7A53-FC34-8587-175B-50C475F01751}"/>
              </a:ext>
            </a:extLst>
          </p:cNvPr>
          <p:cNvSpPr>
            <a:spLocks noGrp="1"/>
          </p:cNvSpPr>
          <p:nvPr>
            <p:ph type="body" sz="quarter" idx="17" hasCustomPrompt="1"/>
          </p:nvPr>
        </p:nvSpPr>
        <p:spPr>
          <a:xfrm>
            <a:off x="4743449" y="1431929"/>
            <a:ext cx="7148514" cy="659765"/>
          </a:xfrm>
        </p:spPr>
        <p:txBody>
          <a:bodyPr tIns="0" anchor="ctr">
            <a:noAutofit/>
          </a:bodyPr>
          <a:lstStyle>
            <a:lvl1pPr>
              <a:defRPr sz="4300">
                <a:solidFill>
                  <a:schemeClr val="accent1"/>
                </a:solidFill>
                <a:latin typeface="DM Sans Medium" pitchFamily="2" charset="0"/>
              </a:defRPr>
            </a:lvl1pPr>
          </a:lstStyle>
          <a:p>
            <a:pPr lvl="0"/>
            <a:r>
              <a:rPr lang="en-US"/>
              <a:t>Chapter title</a:t>
            </a:r>
            <a:endParaRPr lang="en-GB"/>
          </a:p>
        </p:txBody>
      </p:sp>
      <p:sp>
        <p:nvSpPr>
          <p:cNvPr id="17" name="Text Placeholder 10">
            <a:extLst>
              <a:ext uri="{FF2B5EF4-FFF2-40B4-BE49-F238E27FC236}">
                <a16:creationId xmlns:a16="http://schemas.microsoft.com/office/drawing/2014/main" id="{063A1D90-68C9-CAF7-FB6F-B6ACBEFC20B7}"/>
              </a:ext>
            </a:extLst>
          </p:cNvPr>
          <p:cNvSpPr>
            <a:spLocks noGrp="1"/>
          </p:cNvSpPr>
          <p:nvPr>
            <p:ph type="body" sz="quarter" idx="18" hasCustomPrompt="1"/>
          </p:nvPr>
        </p:nvSpPr>
        <p:spPr>
          <a:xfrm>
            <a:off x="4743448" y="2065500"/>
            <a:ext cx="7148514" cy="659765"/>
          </a:xfrm>
        </p:spPr>
        <p:txBody>
          <a:bodyPr tIns="0" anchor="ctr">
            <a:noAutofit/>
          </a:bodyPr>
          <a:lstStyle>
            <a:lvl1pPr>
              <a:defRPr sz="4300">
                <a:solidFill>
                  <a:schemeClr val="accent3"/>
                </a:solidFill>
                <a:latin typeface="DM Sans Medium" pitchFamily="2" charset="0"/>
              </a:defRPr>
            </a:lvl1pPr>
          </a:lstStyle>
          <a:p>
            <a:pPr lvl="0"/>
            <a:r>
              <a:rPr lang="en-US"/>
              <a:t>Chapter title</a:t>
            </a:r>
            <a:endParaRPr lang="en-GB"/>
          </a:p>
        </p:txBody>
      </p:sp>
      <p:sp>
        <p:nvSpPr>
          <p:cNvPr id="18" name="Text Placeholder 10">
            <a:extLst>
              <a:ext uri="{FF2B5EF4-FFF2-40B4-BE49-F238E27FC236}">
                <a16:creationId xmlns:a16="http://schemas.microsoft.com/office/drawing/2014/main" id="{571E6037-A84A-BAA4-27C7-AA8782A51A9A}"/>
              </a:ext>
            </a:extLst>
          </p:cNvPr>
          <p:cNvSpPr>
            <a:spLocks noGrp="1"/>
          </p:cNvSpPr>
          <p:nvPr>
            <p:ph type="body" sz="quarter" idx="19" hasCustomPrompt="1"/>
          </p:nvPr>
        </p:nvSpPr>
        <p:spPr>
          <a:xfrm>
            <a:off x="4743447" y="2699072"/>
            <a:ext cx="7148516" cy="658492"/>
          </a:xfrm>
        </p:spPr>
        <p:txBody>
          <a:bodyPr tIns="0" anchor="ctr">
            <a:noAutofit/>
          </a:bodyPr>
          <a:lstStyle>
            <a:lvl1pPr>
              <a:defRPr sz="4300">
                <a:solidFill>
                  <a:schemeClr val="accent6"/>
                </a:solidFill>
                <a:latin typeface="DM Sans Medium" pitchFamily="2" charset="0"/>
              </a:defRPr>
            </a:lvl1pPr>
          </a:lstStyle>
          <a:p>
            <a:pPr lvl="0"/>
            <a:r>
              <a:rPr lang="en-US"/>
              <a:t>Chapter title</a:t>
            </a:r>
            <a:endParaRPr lang="en-GB"/>
          </a:p>
        </p:txBody>
      </p:sp>
      <p:sp>
        <p:nvSpPr>
          <p:cNvPr id="23" name="Text Placeholder 22">
            <a:extLst>
              <a:ext uri="{FF2B5EF4-FFF2-40B4-BE49-F238E27FC236}">
                <a16:creationId xmlns:a16="http://schemas.microsoft.com/office/drawing/2014/main" id="{55BE0944-9C59-732B-C419-0547A367CBA0}"/>
              </a:ext>
            </a:extLst>
          </p:cNvPr>
          <p:cNvSpPr>
            <a:spLocks noGrp="1"/>
          </p:cNvSpPr>
          <p:nvPr>
            <p:ph type="body" sz="quarter" idx="20" hasCustomPrompt="1"/>
          </p:nvPr>
        </p:nvSpPr>
        <p:spPr>
          <a:xfrm>
            <a:off x="3830400" y="302400"/>
            <a:ext cx="8064501" cy="900112"/>
          </a:xfrm>
        </p:spPr>
        <p:txBody>
          <a:bodyPr tIns="0">
            <a:noAutofit/>
          </a:bodyPr>
          <a:lstStyle>
            <a:lvl1pPr>
              <a:lnSpc>
                <a:spcPct val="90000"/>
              </a:lnSpc>
              <a:defRPr sz="5700">
                <a:latin typeface="+mj-lt"/>
              </a:defRPr>
            </a:lvl1pPr>
          </a:lstStyle>
          <a:p>
            <a:pPr lvl="0"/>
            <a:r>
              <a:rPr lang="en-US"/>
              <a:t>Index</a:t>
            </a:r>
            <a:endParaRPr lang="en-GB"/>
          </a:p>
        </p:txBody>
      </p:sp>
      <p:sp>
        <p:nvSpPr>
          <p:cNvPr id="3" name="Text Placeholder 10">
            <a:extLst>
              <a:ext uri="{FF2B5EF4-FFF2-40B4-BE49-F238E27FC236}">
                <a16:creationId xmlns:a16="http://schemas.microsoft.com/office/drawing/2014/main" id="{BBEDB946-C565-A011-91D6-A0EE10816006}"/>
              </a:ext>
            </a:extLst>
          </p:cNvPr>
          <p:cNvSpPr>
            <a:spLocks noGrp="1"/>
          </p:cNvSpPr>
          <p:nvPr>
            <p:ph type="body" sz="quarter" idx="21" hasCustomPrompt="1"/>
          </p:nvPr>
        </p:nvSpPr>
        <p:spPr>
          <a:xfrm>
            <a:off x="3827462" y="3334959"/>
            <a:ext cx="858837" cy="658800"/>
          </a:xfrm>
        </p:spPr>
        <p:txBody>
          <a:bodyPr tIns="0" anchor="ctr">
            <a:noAutofit/>
          </a:bodyPr>
          <a:lstStyle>
            <a:lvl1pPr>
              <a:defRPr sz="4300">
                <a:solidFill>
                  <a:srgbClr val="BD69D7"/>
                </a:solidFill>
                <a:latin typeface="DM Sans Medium" pitchFamily="2" charset="0"/>
              </a:defRPr>
            </a:lvl1pPr>
          </a:lstStyle>
          <a:p>
            <a:pPr lvl="0"/>
            <a:r>
              <a:rPr lang="en-US"/>
              <a:t>04</a:t>
            </a:r>
            <a:endParaRPr lang="en-GB"/>
          </a:p>
        </p:txBody>
      </p:sp>
      <p:sp>
        <p:nvSpPr>
          <p:cNvPr id="4" name="Text Placeholder 10">
            <a:extLst>
              <a:ext uri="{FF2B5EF4-FFF2-40B4-BE49-F238E27FC236}">
                <a16:creationId xmlns:a16="http://schemas.microsoft.com/office/drawing/2014/main" id="{AB90715B-3B55-3D58-E024-CE84F27E7B61}"/>
              </a:ext>
            </a:extLst>
          </p:cNvPr>
          <p:cNvSpPr>
            <a:spLocks noGrp="1"/>
          </p:cNvSpPr>
          <p:nvPr>
            <p:ph type="body" sz="quarter" idx="22" hasCustomPrompt="1"/>
          </p:nvPr>
        </p:nvSpPr>
        <p:spPr>
          <a:xfrm>
            <a:off x="4743446" y="3334031"/>
            <a:ext cx="7148516" cy="658492"/>
          </a:xfrm>
        </p:spPr>
        <p:txBody>
          <a:bodyPr tIns="0" anchor="ctr">
            <a:noAutofit/>
          </a:bodyPr>
          <a:lstStyle>
            <a:lvl1pPr>
              <a:defRPr sz="4300">
                <a:solidFill>
                  <a:srgbClr val="BD69D7"/>
                </a:solidFill>
                <a:latin typeface="DM Sans Medium" pitchFamily="2" charset="0"/>
              </a:defRPr>
            </a:lvl1pPr>
          </a:lstStyle>
          <a:p>
            <a:pPr lvl="0"/>
            <a:r>
              <a:rPr lang="en-US"/>
              <a:t>Chapter title</a:t>
            </a:r>
            <a:endParaRPr lang="en-GB"/>
          </a:p>
        </p:txBody>
      </p:sp>
      <p:sp>
        <p:nvSpPr>
          <p:cNvPr id="20" name="Text Placeholder 10">
            <a:extLst>
              <a:ext uri="{FF2B5EF4-FFF2-40B4-BE49-F238E27FC236}">
                <a16:creationId xmlns:a16="http://schemas.microsoft.com/office/drawing/2014/main" id="{9C85A4C6-193F-E239-7ADC-599372AFF58C}"/>
              </a:ext>
            </a:extLst>
          </p:cNvPr>
          <p:cNvSpPr>
            <a:spLocks noGrp="1"/>
          </p:cNvSpPr>
          <p:nvPr>
            <p:ph type="body" sz="quarter" idx="23" hasCustomPrompt="1"/>
          </p:nvPr>
        </p:nvSpPr>
        <p:spPr>
          <a:xfrm>
            <a:off x="3827462" y="3967200"/>
            <a:ext cx="858837" cy="658800"/>
          </a:xfrm>
        </p:spPr>
        <p:txBody>
          <a:bodyPr tIns="0" anchor="ctr">
            <a:noAutofit/>
          </a:bodyPr>
          <a:lstStyle>
            <a:lvl1pPr>
              <a:defRPr sz="4300">
                <a:solidFill>
                  <a:schemeClr val="accent1"/>
                </a:solidFill>
                <a:latin typeface="DM Sans Medium" pitchFamily="2" charset="0"/>
              </a:defRPr>
            </a:lvl1pPr>
          </a:lstStyle>
          <a:p>
            <a:pPr lvl="0"/>
            <a:r>
              <a:rPr lang="en-US"/>
              <a:t>05</a:t>
            </a:r>
            <a:endParaRPr lang="en-GB"/>
          </a:p>
        </p:txBody>
      </p:sp>
      <p:sp>
        <p:nvSpPr>
          <p:cNvPr id="21" name="Text Placeholder 10">
            <a:extLst>
              <a:ext uri="{FF2B5EF4-FFF2-40B4-BE49-F238E27FC236}">
                <a16:creationId xmlns:a16="http://schemas.microsoft.com/office/drawing/2014/main" id="{C9E0C2E7-1085-DE5A-B178-0446E1716511}"/>
              </a:ext>
            </a:extLst>
          </p:cNvPr>
          <p:cNvSpPr>
            <a:spLocks noGrp="1"/>
          </p:cNvSpPr>
          <p:nvPr>
            <p:ph type="body" sz="quarter" idx="24" hasCustomPrompt="1"/>
          </p:nvPr>
        </p:nvSpPr>
        <p:spPr>
          <a:xfrm>
            <a:off x="4743446" y="3967200"/>
            <a:ext cx="7148516" cy="658492"/>
          </a:xfrm>
        </p:spPr>
        <p:txBody>
          <a:bodyPr tIns="0" anchor="ctr">
            <a:noAutofit/>
          </a:bodyPr>
          <a:lstStyle>
            <a:lvl1pPr>
              <a:defRPr sz="4300">
                <a:solidFill>
                  <a:schemeClr val="accent1"/>
                </a:solidFill>
                <a:latin typeface="DM Sans Medium" pitchFamily="2" charset="0"/>
              </a:defRPr>
            </a:lvl1pPr>
          </a:lstStyle>
          <a:p>
            <a:pPr lvl="0"/>
            <a:r>
              <a:rPr lang="en-US"/>
              <a:t>Chapter title</a:t>
            </a:r>
            <a:endParaRPr lang="en-GB"/>
          </a:p>
        </p:txBody>
      </p:sp>
      <p:sp>
        <p:nvSpPr>
          <p:cNvPr id="22" name="Text Placeholder 10">
            <a:extLst>
              <a:ext uri="{FF2B5EF4-FFF2-40B4-BE49-F238E27FC236}">
                <a16:creationId xmlns:a16="http://schemas.microsoft.com/office/drawing/2014/main" id="{BFA721C2-A4E9-E704-B973-05FE9AF0E98A}"/>
              </a:ext>
            </a:extLst>
          </p:cNvPr>
          <p:cNvSpPr>
            <a:spLocks noGrp="1"/>
          </p:cNvSpPr>
          <p:nvPr>
            <p:ph type="body" sz="quarter" idx="25" hasCustomPrompt="1"/>
          </p:nvPr>
        </p:nvSpPr>
        <p:spPr>
          <a:xfrm>
            <a:off x="3827462" y="4600521"/>
            <a:ext cx="858837" cy="658800"/>
          </a:xfrm>
        </p:spPr>
        <p:txBody>
          <a:bodyPr tIns="0" anchor="ctr">
            <a:noAutofit/>
          </a:bodyPr>
          <a:lstStyle>
            <a:lvl1pPr>
              <a:defRPr sz="4300">
                <a:solidFill>
                  <a:schemeClr val="accent3"/>
                </a:solidFill>
                <a:latin typeface="DM Sans Medium" pitchFamily="2" charset="0"/>
              </a:defRPr>
            </a:lvl1pPr>
          </a:lstStyle>
          <a:p>
            <a:pPr lvl="0"/>
            <a:r>
              <a:rPr lang="en-US"/>
              <a:t>06</a:t>
            </a:r>
            <a:endParaRPr lang="en-GB"/>
          </a:p>
        </p:txBody>
      </p:sp>
      <p:sp>
        <p:nvSpPr>
          <p:cNvPr id="24" name="Text Placeholder 10">
            <a:extLst>
              <a:ext uri="{FF2B5EF4-FFF2-40B4-BE49-F238E27FC236}">
                <a16:creationId xmlns:a16="http://schemas.microsoft.com/office/drawing/2014/main" id="{37C80E99-E5D4-E17D-913F-44DFA3ADBE9B}"/>
              </a:ext>
            </a:extLst>
          </p:cNvPr>
          <p:cNvSpPr>
            <a:spLocks noGrp="1"/>
          </p:cNvSpPr>
          <p:nvPr>
            <p:ph type="body" sz="quarter" idx="26" hasCustomPrompt="1"/>
          </p:nvPr>
        </p:nvSpPr>
        <p:spPr>
          <a:xfrm>
            <a:off x="4743446" y="4599593"/>
            <a:ext cx="7148516" cy="658492"/>
          </a:xfrm>
        </p:spPr>
        <p:txBody>
          <a:bodyPr tIns="0" anchor="ctr">
            <a:noAutofit/>
          </a:bodyPr>
          <a:lstStyle>
            <a:lvl1pPr>
              <a:defRPr sz="4300">
                <a:solidFill>
                  <a:schemeClr val="accent3"/>
                </a:solidFill>
                <a:latin typeface="DM Sans Medium" pitchFamily="2" charset="0"/>
              </a:defRPr>
            </a:lvl1pPr>
          </a:lstStyle>
          <a:p>
            <a:pPr lvl="0"/>
            <a:r>
              <a:rPr lang="en-US"/>
              <a:t>Chapter title</a:t>
            </a:r>
            <a:endParaRPr lang="en-GB"/>
          </a:p>
        </p:txBody>
      </p:sp>
      <p:sp>
        <p:nvSpPr>
          <p:cNvPr id="25" name="Text Placeholder 10">
            <a:extLst>
              <a:ext uri="{FF2B5EF4-FFF2-40B4-BE49-F238E27FC236}">
                <a16:creationId xmlns:a16="http://schemas.microsoft.com/office/drawing/2014/main" id="{B0BD906F-C6BD-B544-8FD0-10B45A04FEFF}"/>
              </a:ext>
            </a:extLst>
          </p:cNvPr>
          <p:cNvSpPr>
            <a:spLocks noGrp="1"/>
          </p:cNvSpPr>
          <p:nvPr>
            <p:ph type="body" sz="quarter" idx="27" hasCustomPrompt="1"/>
          </p:nvPr>
        </p:nvSpPr>
        <p:spPr>
          <a:xfrm>
            <a:off x="3827462" y="5234400"/>
            <a:ext cx="858837" cy="658800"/>
          </a:xfrm>
        </p:spPr>
        <p:txBody>
          <a:bodyPr tIns="0" anchor="ctr">
            <a:noAutofit/>
          </a:bodyPr>
          <a:lstStyle>
            <a:lvl1pPr>
              <a:defRPr sz="4300">
                <a:solidFill>
                  <a:schemeClr val="accent6"/>
                </a:solidFill>
                <a:latin typeface="DM Sans Medium" pitchFamily="2" charset="0"/>
              </a:defRPr>
            </a:lvl1pPr>
          </a:lstStyle>
          <a:p>
            <a:pPr lvl="0"/>
            <a:r>
              <a:rPr lang="en-US"/>
              <a:t>07</a:t>
            </a:r>
            <a:endParaRPr lang="en-GB"/>
          </a:p>
        </p:txBody>
      </p:sp>
      <p:sp>
        <p:nvSpPr>
          <p:cNvPr id="26" name="Text Placeholder 10">
            <a:extLst>
              <a:ext uri="{FF2B5EF4-FFF2-40B4-BE49-F238E27FC236}">
                <a16:creationId xmlns:a16="http://schemas.microsoft.com/office/drawing/2014/main" id="{1A967FD1-C685-3178-28C5-64AD6F98A41C}"/>
              </a:ext>
            </a:extLst>
          </p:cNvPr>
          <p:cNvSpPr>
            <a:spLocks noGrp="1"/>
          </p:cNvSpPr>
          <p:nvPr>
            <p:ph type="body" sz="quarter" idx="28" hasCustomPrompt="1"/>
          </p:nvPr>
        </p:nvSpPr>
        <p:spPr>
          <a:xfrm>
            <a:off x="4743446" y="5234400"/>
            <a:ext cx="7148516" cy="658492"/>
          </a:xfrm>
        </p:spPr>
        <p:txBody>
          <a:bodyPr tIns="0" anchor="ctr">
            <a:noAutofit/>
          </a:bodyPr>
          <a:lstStyle>
            <a:lvl1pPr>
              <a:defRPr sz="4300">
                <a:solidFill>
                  <a:schemeClr val="accent6"/>
                </a:solidFill>
                <a:latin typeface="DM Sans Medium" pitchFamily="2" charset="0"/>
              </a:defRPr>
            </a:lvl1pPr>
          </a:lstStyle>
          <a:p>
            <a:pPr lvl="0"/>
            <a:r>
              <a:rPr lang="en-US"/>
              <a:t>Chapter title</a:t>
            </a:r>
            <a:endParaRPr lang="en-GB"/>
          </a:p>
        </p:txBody>
      </p:sp>
      <p:sp>
        <p:nvSpPr>
          <p:cNvPr id="5" name="Title 1">
            <a:extLst>
              <a:ext uri="{FF2B5EF4-FFF2-40B4-BE49-F238E27FC236}">
                <a16:creationId xmlns:a16="http://schemas.microsoft.com/office/drawing/2014/main" id="{89FC5B0B-6D34-F4EF-94C9-B2C043032AE0}"/>
              </a:ext>
            </a:extLst>
          </p:cNvPr>
          <p:cNvSpPr>
            <a:spLocks noGrp="1"/>
          </p:cNvSpPr>
          <p:nvPr>
            <p:ph type="title" hasCustomPrompt="1"/>
          </p:nvPr>
        </p:nvSpPr>
        <p:spPr>
          <a:xfrm>
            <a:off x="302401" y="302400"/>
            <a:ext cx="2212200" cy="900111"/>
          </a:xfrm>
        </p:spPr>
        <p:txBody>
          <a:bodyPr anchor="t">
            <a:noAutofit/>
          </a:bodyPr>
          <a:lstStyle>
            <a:lvl1pPr>
              <a:defRPr sz="5700">
                <a:solidFill>
                  <a:schemeClr val="tx1"/>
                </a:solidFill>
              </a:defRPr>
            </a:lvl1pPr>
          </a:lstStyle>
          <a:p>
            <a:r>
              <a:rPr lang="en-US"/>
              <a:t>00</a:t>
            </a:r>
            <a:endParaRPr lang="en-GB"/>
          </a:p>
        </p:txBody>
      </p:sp>
    </p:spTree>
    <p:extLst>
      <p:ext uri="{BB962C8B-B14F-4D97-AF65-F5344CB8AC3E}">
        <p14:creationId xmlns:p14="http://schemas.microsoft.com/office/powerpoint/2010/main" val="1311743327"/>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Chapter 1">
    <p:spTree>
      <p:nvGrpSpPr>
        <p:cNvPr id="1" name=""/>
        <p:cNvGrpSpPr/>
        <p:nvPr/>
      </p:nvGrpSpPr>
      <p:grpSpPr>
        <a:xfrm>
          <a:off x="0" y="0"/>
          <a:ext cx="0" cy="0"/>
          <a:chOff x="0" y="0"/>
          <a:chExt cx="0" cy="0"/>
        </a:xfrm>
      </p:grpSpPr>
      <p:pic>
        <p:nvPicPr>
          <p:cNvPr id="13" name="Picture 12" descr="A person with her eyes closed on a beach&#10;&#10;Description automatically generated">
            <a:extLst>
              <a:ext uri="{FF2B5EF4-FFF2-40B4-BE49-F238E27FC236}">
                <a16:creationId xmlns:a16="http://schemas.microsoft.com/office/drawing/2014/main" id="{424EE5FF-9779-E60D-BAD2-7A8CB4EA1DF5}"/>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15" name="Rectangle 14">
            <a:extLst>
              <a:ext uri="{FF2B5EF4-FFF2-40B4-BE49-F238E27FC236}">
                <a16:creationId xmlns:a16="http://schemas.microsoft.com/office/drawing/2014/main" id="{C5454C04-9A59-0B00-C203-C22AC4B6CEF7}"/>
              </a:ext>
            </a:extLst>
          </p:cNvPr>
          <p:cNvSpPr/>
          <p:nvPr userDrawn="1"/>
        </p:nvSpPr>
        <p:spPr>
          <a:xfrm>
            <a:off x="0" y="0"/>
            <a:ext cx="12192000" cy="6858000"/>
          </a:xfrm>
          <a:prstGeom prst="rect">
            <a:avLst/>
          </a:prstGeom>
          <a:solidFill>
            <a:schemeClr val="tx1">
              <a:alpha val="8761"/>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58677D5-2145-A728-B444-4F3AF350D977}"/>
              </a:ext>
            </a:extLst>
          </p:cNvPr>
          <p:cNvSpPr>
            <a:spLocks noGrp="1"/>
          </p:cNvSpPr>
          <p:nvPr>
            <p:ph type="title" hasCustomPrompt="1"/>
          </p:nvPr>
        </p:nvSpPr>
        <p:spPr>
          <a:xfrm>
            <a:off x="302401" y="302400"/>
            <a:ext cx="2212200" cy="900111"/>
          </a:xfrm>
        </p:spPr>
        <p:txBody>
          <a:bodyPr anchor="t">
            <a:noAutofit/>
          </a:bodyPr>
          <a:lstStyle>
            <a:lvl1pPr>
              <a:defRPr sz="5700">
                <a:solidFill>
                  <a:schemeClr val="bg1"/>
                </a:solidFill>
              </a:defRPr>
            </a:lvl1pPr>
          </a:lstStyle>
          <a:p>
            <a:r>
              <a:rPr lang="en-US"/>
              <a:t>01</a:t>
            </a:r>
            <a:endParaRPr lang="en-GB"/>
          </a:p>
        </p:txBody>
      </p:sp>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23" name="Text Placeholder 22">
            <a:extLst>
              <a:ext uri="{FF2B5EF4-FFF2-40B4-BE49-F238E27FC236}">
                <a16:creationId xmlns:a16="http://schemas.microsoft.com/office/drawing/2014/main" id="{55BE0944-9C59-732B-C419-0547A367CBA0}"/>
              </a:ext>
            </a:extLst>
          </p:cNvPr>
          <p:cNvSpPr>
            <a:spLocks noGrp="1"/>
          </p:cNvSpPr>
          <p:nvPr>
            <p:ph type="body" sz="quarter" idx="20" hasCustomPrompt="1"/>
          </p:nvPr>
        </p:nvSpPr>
        <p:spPr>
          <a:xfrm>
            <a:off x="3830400" y="302400"/>
            <a:ext cx="8064501" cy="900111"/>
          </a:xfrm>
        </p:spPr>
        <p:txBody>
          <a:bodyPr tIns="0">
            <a:noAutofit/>
          </a:bodyPr>
          <a:lstStyle>
            <a:lvl1pPr>
              <a:lnSpc>
                <a:spcPct val="90000"/>
              </a:lnSpc>
              <a:defRPr sz="5700">
                <a:solidFill>
                  <a:schemeClr val="bg1"/>
                </a:solidFill>
                <a:latin typeface="+mj-lt"/>
              </a:defRPr>
            </a:lvl1pPr>
          </a:lstStyle>
          <a:p>
            <a:pPr lvl="0"/>
            <a:r>
              <a:rPr lang="en-US"/>
              <a:t>Chapter title</a:t>
            </a:r>
            <a:endParaRPr lang="en-GB"/>
          </a:p>
        </p:txBody>
      </p:sp>
      <p:pic>
        <p:nvPicPr>
          <p:cNvPr id="5" name="Picture 4">
            <a:extLst>
              <a:ext uri="{FF2B5EF4-FFF2-40B4-BE49-F238E27FC236}">
                <a16:creationId xmlns:a16="http://schemas.microsoft.com/office/drawing/2014/main" id="{037B6F9E-CC35-F2B1-C871-EF80DEB0983C}"/>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1945159015"/>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2_Chapter 1">
    <p:spTree>
      <p:nvGrpSpPr>
        <p:cNvPr id="1" name=""/>
        <p:cNvGrpSpPr/>
        <p:nvPr/>
      </p:nvGrpSpPr>
      <p:grpSpPr>
        <a:xfrm>
          <a:off x="0" y="0"/>
          <a:ext cx="0" cy="0"/>
          <a:chOff x="0" y="0"/>
          <a:chExt cx="0" cy="0"/>
        </a:xfrm>
      </p:grpSpPr>
      <p:pic>
        <p:nvPicPr>
          <p:cNvPr id="3" name="Picture Placeholder 5" descr="A person with her eyes closed&#10;&#10;Description automatically generated">
            <a:extLst>
              <a:ext uri="{FF2B5EF4-FFF2-40B4-BE49-F238E27FC236}">
                <a16:creationId xmlns:a16="http://schemas.microsoft.com/office/drawing/2014/main" id="{128C34D2-82EE-6760-6976-44FA734CF620}"/>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a:xfrm>
            <a:off x="4" y="2"/>
            <a:ext cx="12191997" cy="6857998"/>
          </a:xfrm>
          <a:prstGeom prst="rect">
            <a:avLst/>
          </a:prstGeom>
        </p:spPr>
      </p:pic>
      <p:sp>
        <p:nvSpPr>
          <p:cNvPr id="2" name="Title 1">
            <a:extLst>
              <a:ext uri="{FF2B5EF4-FFF2-40B4-BE49-F238E27FC236}">
                <a16:creationId xmlns:a16="http://schemas.microsoft.com/office/drawing/2014/main" id="{358677D5-2145-A728-B444-4F3AF350D977}"/>
              </a:ext>
            </a:extLst>
          </p:cNvPr>
          <p:cNvSpPr>
            <a:spLocks noGrp="1"/>
          </p:cNvSpPr>
          <p:nvPr>
            <p:ph type="title" hasCustomPrompt="1"/>
          </p:nvPr>
        </p:nvSpPr>
        <p:spPr>
          <a:xfrm>
            <a:off x="302401" y="302400"/>
            <a:ext cx="2212200" cy="900111"/>
          </a:xfrm>
        </p:spPr>
        <p:txBody>
          <a:bodyPr anchor="t">
            <a:noAutofit/>
          </a:bodyPr>
          <a:lstStyle>
            <a:lvl1pPr>
              <a:defRPr sz="5700">
                <a:solidFill>
                  <a:schemeClr val="bg1"/>
                </a:solidFill>
              </a:defRPr>
            </a:lvl1pPr>
          </a:lstStyle>
          <a:p>
            <a:r>
              <a:rPr lang="en-US"/>
              <a:t>01</a:t>
            </a:r>
            <a:endParaRPr lang="en-GB"/>
          </a:p>
        </p:txBody>
      </p:sp>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23" name="Text Placeholder 22">
            <a:extLst>
              <a:ext uri="{FF2B5EF4-FFF2-40B4-BE49-F238E27FC236}">
                <a16:creationId xmlns:a16="http://schemas.microsoft.com/office/drawing/2014/main" id="{55BE0944-9C59-732B-C419-0547A367CBA0}"/>
              </a:ext>
            </a:extLst>
          </p:cNvPr>
          <p:cNvSpPr>
            <a:spLocks noGrp="1"/>
          </p:cNvSpPr>
          <p:nvPr>
            <p:ph type="body" sz="quarter" idx="20" hasCustomPrompt="1"/>
          </p:nvPr>
        </p:nvSpPr>
        <p:spPr>
          <a:xfrm>
            <a:off x="3830400" y="302400"/>
            <a:ext cx="8064501" cy="900111"/>
          </a:xfrm>
        </p:spPr>
        <p:txBody>
          <a:bodyPr tIns="0">
            <a:noAutofit/>
          </a:bodyPr>
          <a:lstStyle>
            <a:lvl1pPr>
              <a:lnSpc>
                <a:spcPct val="90000"/>
              </a:lnSpc>
              <a:defRPr sz="5700">
                <a:solidFill>
                  <a:schemeClr val="bg1"/>
                </a:solidFill>
                <a:latin typeface="+mj-lt"/>
              </a:defRPr>
            </a:lvl1pPr>
          </a:lstStyle>
          <a:p>
            <a:pPr lvl="0"/>
            <a:r>
              <a:rPr lang="en-US"/>
              <a:t>Chapter title</a:t>
            </a:r>
            <a:endParaRPr lang="en-GB"/>
          </a:p>
        </p:txBody>
      </p:sp>
      <p:pic>
        <p:nvPicPr>
          <p:cNvPr id="5" name="Picture 4">
            <a:extLst>
              <a:ext uri="{FF2B5EF4-FFF2-40B4-BE49-F238E27FC236}">
                <a16:creationId xmlns:a16="http://schemas.microsoft.com/office/drawing/2014/main" id="{037B6F9E-CC35-F2B1-C871-EF80DEB0983C}"/>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1128200148"/>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3_Chapter 1">
    <p:spTree>
      <p:nvGrpSpPr>
        <p:cNvPr id="1" name=""/>
        <p:cNvGrpSpPr/>
        <p:nvPr/>
      </p:nvGrpSpPr>
      <p:grpSpPr>
        <a:xfrm>
          <a:off x="0" y="0"/>
          <a:ext cx="0" cy="0"/>
          <a:chOff x="0" y="0"/>
          <a:chExt cx="0" cy="0"/>
        </a:xfrm>
      </p:grpSpPr>
      <p:pic>
        <p:nvPicPr>
          <p:cNvPr id="4" name="Picture Placeholder 6" descr="A person lying on a table&#10;&#10;Description automatically generated">
            <a:extLst>
              <a:ext uri="{FF2B5EF4-FFF2-40B4-BE49-F238E27FC236}">
                <a16:creationId xmlns:a16="http://schemas.microsoft.com/office/drawing/2014/main" id="{32FC6C6A-88A7-A827-96C5-DF9287E743B1}"/>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a:xfrm>
            <a:off x="4" y="2"/>
            <a:ext cx="12191997" cy="6857998"/>
          </a:xfrm>
          <a:prstGeom prst="rect">
            <a:avLst/>
          </a:prstGeom>
        </p:spPr>
      </p:pic>
      <p:sp>
        <p:nvSpPr>
          <p:cNvPr id="2" name="Title 1">
            <a:extLst>
              <a:ext uri="{FF2B5EF4-FFF2-40B4-BE49-F238E27FC236}">
                <a16:creationId xmlns:a16="http://schemas.microsoft.com/office/drawing/2014/main" id="{358677D5-2145-A728-B444-4F3AF350D977}"/>
              </a:ext>
            </a:extLst>
          </p:cNvPr>
          <p:cNvSpPr>
            <a:spLocks noGrp="1"/>
          </p:cNvSpPr>
          <p:nvPr>
            <p:ph type="title" hasCustomPrompt="1"/>
          </p:nvPr>
        </p:nvSpPr>
        <p:spPr>
          <a:xfrm>
            <a:off x="302401" y="302400"/>
            <a:ext cx="2212200" cy="900111"/>
          </a:xfrm>
        </p:spPr>
        <p:txBody>
          <a:bodyPr anchor="t">
            <a:noAutofit/>
          </a:bodyPr>
          <a:lstStyle>
            <a:lvl1pPr>
              <a:defRPr sz="5700">
                <a:solidFill>
                  <a:schemeClr val="bg1"/>
                </a:solidFill>
              </a:defRPr>
            </a:lvl1pPr>
          </a:lstStyle>
          <a:p>
            <a:r>
              <a:rPr lang="en-US"/>
              <a:t>01</a:t>
            </a:r>
            <a:endParaRPr lang="en-GB"/>
          </a:p>
        </p:txBody>
      </p:sp>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23" name="Text Placeholder 22">
            <a:extLst>
              <a:ext uri="{FF2B5EF4-FFF2-40B4-BE49-F238E27FC236}">
                <a16:creationId xmlns:a16="http://schemas.microsoft.com/office/drawing/2014/main" id="{55BE0944-9C59-732B-C419-0547A367CBA0}"/>
              </a:ext>
            </a:extLst>
          </p:cNvPr>
          <p:cNvSpPr>
            <a:spLocks noGrp="1"/>
          </p:cNvSpPr>
          <p:nvPr>
            <p:ph type="body" sz="quarter" idx="20" hasCustomPrompt="1"/>
          </p:nvPr>
        </p:nvSpPr>
        <p:spPr>
          <a:xfrm>
            <a:off x="3830400" y="302400"/>
            <a:ext cx="8064501" cy="900111"/>
          </a:xfrm>
        </p:spPr>
        <p:txBody>
          <a:bodyPr tIns="0">
            <a:noAutofit/>
          </a:bodyPr>
          <a:lstStyle>
            <a:lvl1pPr>
              <a:lnSpc>
                <a:spcPct val="90000"/>
              </a:lnSpc>
              <a:defRPr sz="5700">
                <a:solidFill>
                  <a:schemeClr val="bg1"/>
                </a:solidFill>
                <a:latin typeface="+mj-lt"/>
              </a:defRPr>
            </a:lvl1pPr>
          </a:lstStyle>
          <a:p>
            <a:pPr lvl="0"/>
            <a:r>
              <a:rPr lang="en-US"/>
              <a:t>Chapter title</a:t>
            </a:r>
            <a:endParaRPr lang="en-GB"/>
          </a:p>
        </p:txBody>
      </p:sp>
      <p:pic>
        <p:nvPicPr>
          <p:cNvPr id="5" name="Picture 4">
            <a:extLst>
              <a:ext uri="{FF2B5EF4-FFF2-40B4-BE49-F238E27FC236}">
                <a16:creationId xmlns:a16="http://schemas.microsoft.com/office/drawing/2014/main" id="{037B6F9E-CC35-F2B1-C871-EF80DEB0983C}"/>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80281985"/>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4_Chapter 1">
    <p:spTree>
      <p:nvGrpSpPr>
        <p:cNvPr id="1" name=""/>
        <p:cNvGrpSpPr/>
        <p:nvPr/>
      </p:nvGrpSpPr>
      <p:grpSpPr>
        <a:xfrm>
          <a:off x="0" y="0"/>
          <a:ext cx="0" cy="0"/>
          <a:chOff x="0" y="0"/>
          <a:chExt cx="0" cy="0"/>
        </a:xfrm>
      </p:grpSpPr>
      <p:pic>
        <p:nvPicPr>
          <p:cNvPr id="3" name="Picture Placeholder 5" descr="A child in a bathtub&#10;&#10;Description automatically generated">
            <a:extLst>
              <a:ext uri="{FF2B5EF4-FFF2-40B4-BE49-F238E27FC236}">
                <a16:creationId xmlns:a16="http://schemas.microsoft.com/office/drawing/2014/main" id="{3EB511A8-1281-0AC9-BE96-223ACE5DCCDE}"/>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4" y="2"/>
            <a:ext cx="12191997" cy="6857998"/>
          </a:xfrm>
          <a:prstGeom prst="rect">
            <a:avLst/>
          </a:prstGeom>
        </p:spPr>
      </p:pic>
      <p:sp>
        <p:nvSpPr>
          <p:cNvPr id="2" name="Title 1">
            <a:extLst>
              <a:ext uri="{FF2B5EF4-FFF2-40B4-BE49-F238E27FC236}">
                <a16:creationId xmlns:a16="http://schemas.microsoft.com/office/drawing/2014/main" id="{358677D5-2145-A728-B444-4F3AF350D977}"/>
              </a:ext>
            </a:extLst>
          </p:cNvPr>
          <p:cNvSpPr>
            <a:spLocks noGrp="1"/>
          </p:cNvSpPr>
          <p:nvPr>
            <p:ph type="title" hasCustomPrompt="1"/>
          </p:nvPr>
        </p:nvSpPr>
        <p:spPr>
          <a:xfrm>
            <a:off x="302401" y="302400"/>
            <a:ext cx="2212200" cy="900111"/>
          </a:xfrm>
        </p:spPr>
        <p:txBody>
          <a:bodyPr anchor="t">
            <a:noAutofit/>
          </a:bodyPr>
          <a:lstStyle>
            <a:lvl1pPr>
              <a:defRPr sz="5700">
                <a:solidFill>
                  <a:schemeClr val="bg1"/>
                </a:solidFill>
              </a:defRPr>
            </a:lvl1pPr>
          </a:lstStyle>
          <a:p>
            <a:r>
              <a:rPr lang="en-US"/>
              <a:t>01</a:t>
            </a:r>
            <a:endParaRPr lang="en-GB"/>
          </a:p>
        </p:txBody>
      </p:sp>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23" name="Text Placeholder 22">
            <a:extLst>
              <a:ext uri="{FF2B5EF4-FFF2-40B4-BE49-F238E27FC236}">
                <a16:creationId xmlns:a16="http://schemas.microsoft.com/office/drawing/2014/main" id="{55BE0944-9C59-732B-C419-0547A367CBA0}"/>
              </a:ext>
            </a:extLst>
          </p:cNvPr>
          <p:cNvSpPr>
            <a:spLocks noGrp="1"/>
          </p:cNvSpPr>
          <p:nvPr>
            <p:ph type="body" sz="quarter" idx="20" hasCustomPrompt="1"/>
          </p:nvPr>
        </p:nvSpPr>
        <p:spPr>
          <a:xfrm>
            <a:off x="3830400" y="302400"/>
            <a:ext cx="8064501" cy="900111"/>
          </a:xfrm>
        </p:spPr>
        <p:txBody>
          <a:bodyPr tIns="0">
            <a:noAutofit/>
          </a:bodyPr>
          <a:lstStyle>
            <a:lvl1pPr>
              <a:lnSpc>
                <a:spcPct val="90000"/>
              </a:lnSpc>
              <a:defRPr sz="5700">
                <a:solidFill>
                  <a:schemeClr val="bg1"/>
                </a:solidFill>
                <a:latin typeface="+mj-lt"/>
              </a:defRPr>
            </a:lvl1pPr>
          </a:lstStyle>
          <a:p>
            <a:pPr lvl="0"/>
            <a:r>
              <a:rPr lang="en-US"/>
              <a:t>Chapter title</a:t>
            </a:r>
            <a:endParaRPr lang="en-GB"/>
          </a:p>
        </p:txBody>
      </p:sp>
      <p:pic>
        <p:nvPicPr>
          <p:cNvPr id="5" name="Picture 4">
            <a:extLst>
              <a:ext uri="{FF2B5EF4-FFF2-40B4-BE49-F238E27FC236}">
                <a16:creationId xmlns:a16="http://schemas.microsoft.com/office/drawing/2014/main" id="{037B6F9E-CC35-F2B1-C871-EF80DEB0983C}"/>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1406364754"/>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5_Chapter 1">
    <p:spTree>
      <p:nvGrpSpPr>
        <p:cNvPr id="1" name=""/>
        <p:cNvGrpSpPr/>
        <p:nvPr/>
      </p:nvGrpSpPr>
      <p:grpSpPr>
        <a:xfrm>
          <a:off x="0" y="0"/>
          <a:ext cx="0" cy="0"/>
          <a:chOff x="0" y="0"/>
          <a:chExt cx="0" cy="0"/>
        </a:xfrm>
      </p:grpSpPr>
      <p:pic>
        <p:nvPicPr>
          <p:cNvPr id="4" name="Picture Placeholder 10" descr="A person standing in a field of flowering trees&#10;&#10;Description automatically generated">
            <a:extLst>
              <a:ext uri="{FF2B5EF4-FFF2-40B4-BE49-F238E27FC236}">
                <a16:creationId xmlns:a16="http://schemas.microsoft.com/office/drawing/2014/main" id="{2AE734D0-8AF0-8B64-CC4A-4CE3ACB8301D}"/>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a:xfrm>
            <a:off x="4" y="2"/>
            <a:ext cx="12191997" cy="6857998"/>
          </a:xfrm>
          <a:prstGeom prst="rect">
            <a:avLst/>
          </a:prstGeom>
        </p:spPr>
      </p:pic>
      <p:sp>
        <p:nvSpPr>
          <p:cNvPr id="2" name="Title 1">
            <a:extLst>
              <a:ext uri="{FF2B5EF4-FFF2-40B4-BE49-F238E27FC236}">
                <a16:creationId xmlns:a16="http://schemas.microsoft.com/office/drawing/2014/main" id="{358677D5-2145-A728-B444-4F3AF350D977}"/>
              </a:ext>
            </a:extLst>
          </p:cNvPr>
          <p:cNvSpPr>
            <a:spLocks noGrp="1"/>
          </p:cNvSpPr>
          <p:nvPr>
            <p:ph type="title" hasCustomPrompt="1"/>
          </p:nvPr>
        </p:nvSpPr>
        <p:spPr>
          <a:xfrm>
            <a:off x="302401" y="302400"/>
            <a:ext cx="2212200" cy="900111"/>
          </a:xfrm>
        </p:spPr>
        <p:txBody>
          <a:bodyPr anchor="t">
            <a:noAutofit/>
          </a:bodyPr>
          <a:lstStyle>
            <a:lvl1pPr>
              <a:defRPr sz="5700">
                <a:solidFill>
                  <a:schemeClr val="bg1"/>
                </a:solidFill>
              </a:defRPr>
            </a:lvl1pPr>
          </a:lstStyle>
          <a:p>
            <a:r>
              <a:rPr lang="en-US"/>
              <a:t>01</a:t>
            </a:r>
            <a:endParaRPr lang="en-GB"/>
          </a:p>
        </p:txBody>
      </p:sp>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23" name="Text Placeholder 22">
            <a:extLst>
              <a:ext uri="{FF2B5EF4-FFF2-40B4-BE49-F238E27FC236}">
                <a16:creationId xmlns:a16="http://schemas.microsoft.com/office/drawing/2014/main" id="{55BE0944-9C59-732B-C419-0547A367CBA0}"/>
              </a:ext>
            </a:extLst>
          </p:cNvPr>
          <p:cNvSpPr>
            <a:spLocks noGrp="1"/>
          </p:cNvSpPr>
          <p:nvPr>
            <p:ph type="body" sz="quarter" idx="20" hasCustomPrompt="1"/>
          </p:nvPr>
        </p:nvSpPr>
        <p:spPr>
          <a:xfrm>
            <a:off x="3830400" y="302400"/>
            <a:ext cx="8064501" cy="900111"/>
          </a:xfrm>
        </p:spPr>
        <p:txBody>
          <a:bodyPr tIns="0">
            <a:noAutofit/>
          </a:bodyPr>
          <a:lstStyle>
            <a:lvl1pPr>
              <a:lnSpc>
                <a:spcPct val="90000"/>
              </a:lnSpc>
              <a:defRPr sz="5700">
                <a:solidFill>
                  <a:schemeClr val="bg1"/>
                </a:solidFill>
                <a:latin typeface="+mj-lt"/>
              </a:defRPr>
            </a:lvl1pPr>
          </a:lstStyle>
          <a:p>
            <a:pPr lvl="0"/>
            <a:r>
              <a:rPr lang="en-US"/>
              <a:t>Chapter title</a:t>
            </a:r>
            <a:endParaRPr lang="en-GB"/>
          </a:p>
        </p:txBody>
      </p:sp>
      <p:pic>
        <p:nvPicPr>
          <p:cNvPr id="5" name="Picture 4">
            <a:extLst>
              <a:ext uri="{FF2B5EF4-FFF2-40B4-BE49-F238E27FC236}">
                <a16:creationId xmlns:a16="http://schemas.microsoft.com/office/drawing/2014/main" id="{037B6F9E-CC35-F2B1-C871-EF80DEB0983C}"/>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369301664"/>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6_Chapter 1">
    <p:spTree>
      <p:nvGrpSpPr>
        <p:cNvPr id="1" name=""/>
        <p:cNvGrpSpPr/>
        <p:nvPr/>
      </p:nvGrpSpPr>
      <p:grpSpPr>
        <a:xfrm>
          <a:off x="0" y="0"/>
          <a:ext cx="0" cy="0"/>
          <a:chOff x="0" y="0"/>
          <a:chExt cx="0" cy="0"/>
        </a:xfrm>
      </p:grpSpPr>
      <p:pic>
        <p:nvPicPr>
          <p:cNvPr id="8" name="Picture Placeholder 5" descr="A group of ampoules with liquid in them&#10;&#10;Description automatically generated">
            <a:extLst>
              <a:ext uri="{FF2B5EF4-FFF2-40B4-BE49-F238E27FC236}">
                <a16:creationId xmlns:a16="http://schemas.microsoft.com/office/drawing/2014/main" id="{434BCF30-FD6D-B870-F3F4-B833AAD9253B}"/>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a:xfrm>
            <a:off x="4" y="2"/>
            <a:ext cx="12191997" cy="6857998"/>
          </a:xfrm>
          <a:prstGeom prst="rect">
            <a:avLst/>
          </a:prstGeom>
        </p:spPr>
      </p:pic>
      <p:sp>
        <p:nvSpPr>
          <p:cNvPr id="2" name="Title 1">
            <a:extLst>
              <a:ext uri="{FF2B5EF4-FFF2-40B4-BE49-F238E27FC236}">
                <a16:creationId xmlns:a16="http://schemas.microsoft.com/office/drawing/2014/main" id="{358677D5-2145-A728-B444-4F3AF350D977}"/>
              </a:ext>
            </a:extLst>
          </p:cNvPr>
          <p:cNvSpPr>
            <a:spLocks noGrp="1"/>
          </p:cNvSpPr>
          <p:nvPr>
            <p:ph type="title" hasCustomPrompt="1"/>
          </p:nvPr>
        </p:nvSpPr>
        <p:spPr>
          <a:xfrm>
            <a:off x="302401" y="302400"/>
            <a:ext cx="2212200" cy="900111"/>
          </a:xfrm>
        </p:spPr>
        <p:txBody>
          <a:bodyPr anchor="t">
            <a:noAutofit/>
          </a:bodyPr>
          <a:lstStyle>
            <a:lvl1pPr>
              <a:defRPr sz="5700">
                <a:solidFill>
                  <a:schemeClr val="bg1"/>
                </a:solidFill>
              </a:defRPr>
            </a:lvl1pPr>
          </a:lstStyle>
          <a:p>
            <a:r>
              <a:rPr lang="en-US"/>
              <a:t>01</a:t>
            </a:r>
            <a:endParaRPr lang="en-GB"/>
          </a:p>
        </p:txBody>
      </p:sp>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23" name="Text Placeholder 22">
            <a:extLst>
              <a:ext uri="{FF2B5EF4-FFF2-40B4-BE49-F238E27FC236}">
                <a16:creationId xmlns:a16="http://schemas.microsoft.com/office/drawing/2014/main" id="{55BE0944-9C59-732B-C419-0547A367CBA0}"/>
              </a:ext>
            </a:extLst>
          </p:cNvPr>
          <p:cNvSpPr>
            <a:spLocks noGrp="1"/>
          </p:cNvSpPr>
          <p:nvPr>
            <p:ph type="body" sz="quarter" idx="20" hasCustomPrompt="1"/>
          </p:nvPr>
        </p:nvSpPr>
        <p:spPr>
          <a:xfrm>
            <a:off x="3830400" y="302400"/>
            <a:ext cx="8064501" cy="900111"/>
          </a:xfrm>
        </p:spPr>
        <p:txBody>
          <a:bodyPr tIns="0">
            <a:noAutofit/>
          </a:bodyPr>
          <a:lstStyle>
            <a:lvl1pPr>
              <a:lnSpc>
                <a:spcPct val="90000"/>
              </a:lnSpc>
              <a:defRPr sz="5700">
                <a:solidFill>
                  <a:schemeClr val="bg1"/>
                </a:solidFill>
                <a:latin typeface="+mj-lt"/>
              </a:defRPr>
            </a:lvl1pPr>
          </a:lstStyle>
          <a:p>
            <a:pPr lvl="0"/>
            <a:r>
              <a:rPr lang="en-US"/>
              <a:t>Chapter title</a:t>
            </a:r>
            <a:endParaRPr lang="en-GB"/>
          </a:p>
        </p:txBody>
      </p:sp>
      <p:pic>
        <p:nvPicPr>
          <p:cNvPr id="5" name="Picture 4">
            <a:extLst>
              <a:ext uri="{FF2B5EF4-FFF2-40B4-BE49-F238E27FC236}">
                <a16:creationId xmlns:a16="http://schemas.microsoft.com/office/drawing/2014/main" id="{037B6F9E-CC35-F2B1-C871-EF80DEB0983C}"/>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3020820262"/>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1_Chapter 1">
    <p:spTree>
      <p:nvGrpSpPr>
        <p:cNvPr id="1" name=""/>
        <p:cNvGrpSpPr/>
        <p:nvPr/>
      </p:nvGrpSpPr>
      <p:grpSpPr>
        <a:xfrm>
          <a:off x="0" y="0"/>
          <a:ext cx="0" cy="0"/>
          <a:chOff x="0" y="0"/>
          <a:chExt cx="0" cy="0"/>
        </a:xfrm>
      </p:grpSpPr>
      <p:sp>
        <p:nvSpPr>
          <p:cNvPr id="30" name="Picture Placeholder 29">
            <a:extLst>
              <a:ext uri="{FF2B5EF4-FFF2-40B4-BE49-F238E27FC236}">
                <a16:creationId xmlns:a16="http://schemas.microsoft.com/office/drawing/2014/main" id="{BDA6C499-4DBD-E173-C1B4-32BA5AF824C8}"/>
              </a:ext>
            </a:extLst>
          </p:cNvPr>
          <p:cNvSpPr>
            <a:spLocks noGrp="1"/>
          </p:cNvSpPr>
          <p:nvPr>
            <p:ph type="pic" sz="quarter" idx="21" hasCustomPrompt="1"/>
          </p:nvPr>
        </p:nvSpPr>
        <p:spPr>
          <a:xfrm>
            <a:off x="4" y="2"/>
            <a:ext cx="12191997" cy="6857998"/>
          </a:xfrm>
          <a:custGeom>
            <a:avLst/>
            <a:gdLst>
              <a:gd name="connsiteX0" fmla="*/ 10218732 w 12191997"/>
              <a:gd name="connsiteY0" fmla="*/ 6463991 h 6857998"/>
              <a:gd name="connsiteX1" fmla="*/ 10218732 w 12191997"/>
              <a:gd name="connsiteY1" fmla="*/ 6493321 h 6857998"/>
              <a:gd name="connsiteX2" fmla="*/ 10280561 w 12191997"/>
              <a:gd name="connsiteY2" fmla="*/ 6493321 h 6857998"/>
              <a:gd name="connsiteX3" fmla="*/ 10280561 w 12191997"/>
              <a:gd name="connsiteY3" fmla="*/ 6463991 h 6857998"/>
              <a:gd name="connsiteX4" fmla="*/ 9758908 w 12191997"/>
              <a:gd name="connsiteY4" fmla="*/ 6441363 h 6857998"/>
              <a:gd name="connsiteX5" fmla="*/ 9794386 w 12191997"/>
              <a:gd name="connsiteY5" fmla="*/ 6481589 h 6857998"/>
              <a:gd name="connsiteX6" fmla="*/ 9758908 w 12191997"/>
              <a:gd name="connsiteY6" fmla="*/ 6521820 h 6857998"/>
              <a:gd name="connsiteX7" fmla="*/ 9723148 w 12191997"/>
              <a:gd name="connsiteY7" fmla="*/ 6481312 h 6857998"/>
              <a:gd name="connsiteX8" fmla="*/ 9758908 w 12191997"/>
              <a:gd name="connsiteY8" fmla="*/ 6441363 h 6857998"/>
              <a:gd name="connsiteX9" fmla="*/ 10848773 w 12191997"/>
              <a:gd name="connsiteY9" fmla="*/ 6439132 h 6857998"/>
              <a:gd name="connsiteX10" fmla="*/ 10880898 w 12191997"/>
              <a:gd name="connsiteY10" fmla="*/ 6468185 h 6857998"/>
              <a:gd name="connsiteX11" fmla="*/ 10813854 w 12191997"/>
              <a:gd name="connsiteY11" fmla="*/ 6468185 h 6857998"/>
              <a:gd name="connsiteX12" fmla="*/ 10848773 w 12191997"/>
              <a:gd name="connsiteY12" fmla="*/ 6439132 h 6857998"/>
              <a:gd name="connsiteX13" fmla="*/ 11084274 w 12191997"/>
              <a:gd name="connsiteY13" fmla="*/ 6414268 h 6857998"/>
              <a:gd name="connsiteX14" fmla="*/ 11084274 w 12191997"/>
              <a:gd name="connsiteY14" fmla="*/ 6548919 h 6857998"/>
              <a:gd name="connsiteX15" fmla="*/ 11118916 w 12191997"/>
              <a:gd name="connsiteY15" fmla="*/ 6548919 h 6857998"/>
              <a:gd name="connsiteX16" fmla="*/ 11118916 w 12191997"/>
              <a:gd name="connsiteY16" fmla="*/ 6414268 h 6857998"/>
              <a:gd name="connsiteX17" fmla="*/ 10445101 w 12191997"/>
              <a:gd name="connsiteY17" fmla="*/ 6414268 h 6857998"/>
              <a:gd name="connsiteX18" fmla="*/ 10445101 w 12191997"/>
              <a:gd name="connsiteY18" fmla="*/ 6548919 h 6857998"/>
              <a:gd name="connsiteX19" fmla="*/ 10479743 w 12191997"/>
              <a:gd name="connsiteY19" fmla="*/ 6548919 h 6857998"/>
              <a:gd name="connsiteX20" fmla="*/ 10479743 w 12191997"/>
              <a:gd name="connsiteY20" fmla="*/ 6488296 h 6857998"/>
              <a:gd name="connsiteX21" fmla="*/ 10515503 w 12191997"/>
              <a:gd name="connsiteY21" fmla="*/ 6446393 h 6857998"/>
              <a:gd name="connsiteX22" fmla="*/ 10528912 w 12191997"/>
              <a:gd name="connsiteY22" fmla="*/ 6446393 h 6857998"/>
              <a:gd name="connsiteX23" fmla="*/ 10528912 w 12191997"/>
              <a:gd name="connsiteY23" fmla="*/ 6414268 h 6857998"/>
              <a:gd name="connsiteX24" fmla="*/ 10511591 w 12191997"/>
              <a:gd name="connsiteY24" fmla="*/ 6414827 h 6857998"/>
              <a:gd name="connsiteX25" fmla="*/ 10478066 w 12191997"/>
              <a:gd name="connsiteY25" fmla="*/ 6439409 h 6857998"/>
              <a:gd name="connsiteX26" fmla="*/ 10478066 w 12191997"/>
              <a:gd name="connsiteY26" fmla="*/ 6414268 h 6857998"/>
              <a:gd name="connsiteX27" fmla="*/ 10384764 w 12191997"/>
              <a:gd name="connsiteY27" fmla="*/ 6414268 h 6857998"/>
              <a:gd name="connsiteX28" fmla="*/ 10384764 w 12191997"/>
              <a:gd name="connsiteY28" fmla="*/ 6548919 h 6857998"/>
              <a:gd name="connsiteX29" fmla="*/ 10419406 w 12191997"/>
              <a:gd name="connsiteY29" fmla="*/ 6548919 h 6857998"/>
              <a:gd name="connsiteX30" fmla="*/ 10419406 w 12191997"/>
              <a:gd name="connsiteY30" fmla="*/ 6414268 h 6857998"/>
              <a:gd name="connsiteX31" fmla="*/ 11208024 w 12191997"/>
              <a:gd name="connsiteY31" fmla="*/ 6410920 h 6857998"/>
              <a:gd name="connsiteX32" fmla="*/ 11137904 w 12191997"/>
              <a:gd name="connsiteY32" fmla="*/ 6481599 h 6857998"/>
              <a:gd name="connsiteX33" fmla="*/ 11208024 w 12191997"/>
              <a:gd name="connsiteY33" fmla="*/ 6552278 h 6857998"/>
              <a:gd name="connsiteX34" fmla="*/ 11274232 w 12191997"/>
              <a:gd name="connsiteY34" fmla="*/ 6501715 h 6857998"/>
              <a:gd name="connsiteX35" fmla="*/ 11237636 w 12191997"/>
              <a:gd name="connsiteY35" fmla="*/ 6501715 h 6857998"/>
              <a:gd name="connsiteX36" fmla="*/ 11207747 w 12191997"/>
              <a:gd name="connsiteY36" fmla="*/ 6522666 h 6857998"/>
              <a:gd name="connsiteX37" fmla="*/ 11173387 w 12191997"/>
              <a:gd name="connsiteY37" fmla="*/ 6481599 h 6857998"/>
              <a:gd name="connsiteX38" fmla="*/ 11207747 w 12191997"/>
              <a:gd name="connsiteY38" fmla="*/ 6440809 h 6857998"/>
              <a:gd name="connsiteX39" fmla="*/ 11237636 w 12191997"/>
              <a:gd name="connsiteY39" fmla="*/ 6461483 h 6857998"/>
              <a:gd name="connsiteX40" fmla="*/ 11274232 w 12191997"/>
              <a:gd name="connsiteY40" fmla="*/ 6461483 h 6857998"/>
              <a:gd name="connsiteX41" fmla="*/ 11208024 w 12191997"/>
              <a:gd name="connsiteY41" fmla="*/ 6410920 h 6857998"/>
              <a:gd name="connsiteX42" fmla="*/ 11010800 w 12191997"/>
              <a:gd name="connsiteY42" fmla="*/ 6410915 h 6857998"/>
              <a:gd name="connsiteX43" fmla="*/ 10967220 w 12191997"/>
              <a:gd name="connsiteY43" fmla="*/ 6436897 h 6857998"/>
              <a:gd name="connsiteX44" fmla="*/ 10967220 w 12191997"/>
              <a:gd name="connsiteY44" fmla="*/ 6414268 h 6857998"/>
              <a:gd name="connsiteX45" fmla="*/ 10934255 w 12191997"/>
              <a:gd name="connsiteY45" fmla="*/ 6414268 h 6857998"/>
              <a:gd name="connsiteX46" fmla="*/ 10934255 w 12191997"/>
              <a:gd name="connsiteY46" fmla="*/ 6548920 h 6857998"/>
              <a:gd name="connsiteX47" fmla="*/ 10969174 w 12191997"/>
              <a:gd name="connsiteY47" fmla="*/ 6548920 h 6857998"/>
              <a:gd name="connsiteX48" fmla="*/ 10969174 w 12191997"/>
              <a:gd name="connsiteY48" fmla="*/ 6479358 h 6857998"/>
              <a:gd name="connsiteX49" fmla="*/ 10999904 w 12191997"/>
              <a:gd name="connsiteY49" fmla="*/ 6440527 h 6857998"/>
              <a:gd name="connsiteX50" fmla="*/ 11026163 w 12191997"/>
              <a:gd name="connsiteY50" fmla="*/ 6476005 h 6857998"/>
              <a:gd name="connsiteX51" fmla="*/ 11026163 w 12191997"/>
              <a:gd name="connsiteY51" fmla="*/ 6548920 h 6857998"/>
              <a:gd name="connsiteX52" fmla="*/ 11061082 w 12191997"/>
              <a:gd name="connsiteY52" fmla="*/ 6548920 h 6857998"/>
              <a:gd name="connsiteX53" fmla="*/ 11061082 w 12191997"/>
              <a:gd name="connsiteY53" fmla="*/ 6472933 h 6857998"/>
              <a:gd name="connsiteX54" fmla="*/ 11010800 w 12191997"/>
              <a:gd name="connsiteY54" fmla="*/ 6410915 h 6857998"/>
              <a:gd name="connsiteX55" fmla="*/ 10848773 w 12191997"/>
              <a:gd name="connsiteY55" fmla="*/ 6410915 h 6857998"/>
              <a:gd name="connsiteX56" fmla="*/ 10778653 w 12191997"/>
              <a:gd name="connsiteY56" fmla="*/ 6482712 h 6857998"/>
              <a:gd name="connsiteX57" fmla="*/ 10848491 w 12191997"/>
              <a:gd name="connsiteY57" fmla="*/ 6552273 h 6857998"/>
              <a:gd name="connsiteX58" fmla="*/ 10912186 w 12191997"/>
              <a:gd name="connsiteY58" fmla="*/ 6506458 h 6857998"/>
              <a:gd name="connsiteX59" fmla="*/ 10876985 w 12191997"/>
              <a:gd name="connsiteY59" fmla="*/ 6506458 h 6857998"/>
              <a:gd name="connsiteX60" fmla="*/ 10848209 w 12191997"/>
              <a:gd name="connsiteY60" fmla="*/ 6523779 h 6857998"/>
              <a:gd name="connsiteX61" fmla="*/ 10813290 w 12191997"/>
              <a:gd name="connsiteY61" fmla="*/ 6489977 h 6857998"/>
              <a:gd name="connsiteX62" fmla="*/ 10914699 w 12191997"/>
              <a:gd name="connsiteY62" fmla="*/ 6489977 h 6857998"/>
              <a:gd name="connsiteX63" fmla="*/ 10916094 w 12191997"/>
              <a:gd name="connsiteY63" fmla="*/ 6476846 h 6857998"/>
              <a:gd name="connsiteX64" fmla="*/ 10848773 w 12191997"/>
              <a:gd name="connsiteY64" fmla="*/ 6410915 h 6857998"/>
              <a:gd name="connsiteX65" fmla="*/ 10619424 w 12191997"/>
              <a:gd name="connsiteY65" fmla="*/ 6410915 h 6857998"/>
              <a:gd name="connsiteX66" fmla="*/ 10576680 w 12191997"/>
              <a:gd name="connsiteY66" fmla="*/ 6432425 h 6857998"/>
              <a:gd name="connsiteX67" fmla="*/ 10576680 w 12191997"/>
              <a:gd name="connsiteY67" fmla="*/ 6414268 h 6857998"/>
              <a:gd name="connsiteX68" fmla="*/ 10543715 w 12191997"/>
              <a:gd name="connsiteY68" fmla="*/ 6414268 h 6857998"/>
              <a:gd name="connsiteX69" fmla="*/ 10543715 w 12191997"/>
              <a:gd name="connsiteY69" fmla="*/ 6548920 h 6857998"/>
              <a:gd name="connsiteX70" fmla="*/ 10578634 w 12191997"/>
              <a:gd name="connsiteY70" fmla="*/ 6548920 h 6857998"/>
              <a:gd name="connsiteX71" fmla="*/ 10578634 w 12191997"/>
              <a:gd name="connsiteY71" fmla="*/ 6479358 h 6857998"/>
              <a:gd name="connsiteX72" fmla="*/ 10609641 w 12191997"/>
              <a:gd name="connsiteY72" fmla="*/ 6440527 h 6857998"/>
              <a:gd name="connsiteX73" fmla="*/ 10634223 w 12191997"/>
              <a:gd name="connsiteY73" fmla="*/ 6476005 h 6857998"/>
              <a:gd name="connsiteX74" fmla="*/ 10634223 w 12191997"/>
              <a:gd name="connsiteY74" fmla="*/ 6548920 h 6857998"/>
              <a:gd name="connsiteX75" fmla="*/ 10669142 w 12191997"/>
              <a:gd name="connsiteY75" fmla="*/ 6548920 h 6857998"/>
              <a:gd name="connsiteX76" fmla="*/ 10669142 w 12191997"/>
              <a:gd name="connsiteY76" fmla="*/ 6479358 h 6857998"/>
              <a:gd name="connsiteX77" fmla="*/ 10700431 w 12191997"/>
              <a:gd name="connsiteY77" fmla="*/ 6440527 h 6857998"/>
              <a:gd name="connsiteX78" fmla="*/ 10724735 w 12191997"/>
              <a:gd name="connsiteY78" fmla="*/ 6476005 h 6857998"/>
              <a:gd name="connsiteX79" fmla="*/ 10724735 w 12191997"/>
              <a:gd name="connsiteY79" fmla="*/ 6548920 h 6857998"/>
              <a:gd name="connsiteX80" fmla="*/ 10759654 w 12191997"/>
              <a:gd name="connsiteY80" fmla="*/ 6548920 h 6857998"/>
              <a:gd name="connsiteX81" fmla="*/ 10759654 w 12191997"/>
              <a:gd name="connsiteY81" fmla="*/ 6472933 h 6857998"/>
              <a:gd name="connsiteX82" fmla="*/ 10707701 w 12191997"/>
              <a:gd name="connsiteY82" fmla="*/ 6410915 h 6857998"/>
              <a:gd name="connsiteX83" fmla="*/ 10661327 w 12191997"/>
              <a:gd name="connsiteY83" fmla="*/ 6435220 h 6857998"/>
              <a:gd name="connsiteX84" fmla="*/ 10619424 w 12191997"/>
              <a:gd name="connsiteY84" fmla="*/ 6410915 h 6857998"/>
              <a:gd name="connsiteX85" fmla="*/ 10056423 w 12191997"/>
              <a:gd name="connsiteY85" fmla="*/ 6410915 h 6857998"/>
              <a:gd name="connsiteX86" fmla="*/ 10013679 w 12191997"/>
              <a:gd name="connsiteY86" fmla="*/ 6432425 h 6857998"/>
              <a:gd name="connsiteX87" fmla="*/ 10013679 w 12191997"/>
              <a:gd name="connsiteY87" fmla="*/ 6414268 h 6857998"/>
              <a:gd name="connsiteX88" fmla="*/ 9980714 w 12191997"/>
              <a:gd name="connsiteY88" fmla="*/ 6414268 h 6857998"/>
              <a:gd name="connsiteX89" fmla="*/ 9980714 w 12191997"/>
              <a:gd name="connsiteY89" fmla="*/ 6548920 h 6857998"/>
              <a:gd name="connsiteX90" fmla="*/ 10015633 w 12191997"/>
              <a:gd name="connsiteY90" fmla="*/ 6548920 h 6857998"/>
              <a:gd name="connsiteX91" fmla="*/ 10015633 w 12191997"/>
              <a:gd name="connsiteY91" fmla="*/ 6479358 h 6857998"/>
              <a:gd name="connsiteX92" fmla="*/ 10046640 w 12191997"/>
              <a:gd name="connsiteY92" fmla="*/ 6440527 h 6857998"/>
              <a:gd name="connsiteX93" fmla="*/ 10071222 w 12191997"/>
              <a:gd name="connsiteY93" fmla="*/ 6476005 h 6857998"/>
              <a:gd name="connsiteX94" fmla="*/ 10071222 w 12191997"/>
              <a:gd name="connsiteY94" fmla="*/ 6548920 h 6857998"/>
              <a:gd name="connsiteX95" fmla="*/ 10106141 w 12191997"/>
              <a:gd name="connsiteY95" fmla="*/ 6548920 h 6857998"/>
              <a:gd name="connsiteX96" fmla="*/ 10106141 w 12191997"/>
              <a:gd name="connsiteY96" fmla="*/ 6479358 h 6857998"/>
              <a:gd name="connsiteX97" fmla="*/ 10137430 w 12191997"/>
              <a:gd name="connsiteY97" fmla="*/ 6440527 h 6857998"/>
              <a:gd name="connsiteX98" fmla="*/ 10161734 w 12191997"/>
              <a:gd name="connsiteY98" fmla="*/ 6476005 h 6857998"/>
              <a:gd name="connsiteX99" fmla="*/ 10161734 w 12191997"/>
              <a:gd name="connsiteY99" fmla="*/ 6548920 h 6857998"/>
              <a:gd name="connsiteX100" fmla="*/ 10196654 w 12191997"/>
              <a:gd name="connsiteY100" fmla="*/ 6548920 h 6857998"/>
              <a:gd name="connsiteX101" fmla="*/ 10196654 w 12191997"/>
              <a:gd name="connsiteY101" fmla="*/ 6472933 h 6857998"/>
              <a:gd name="connsiteX102" fmla="*/ 10144700 w 12191997"/>
              <a:gd name="connsiteY102" fmla="*/ 6410915 h 6857998"/>
              <a:gd name="connsiteX103" fmla="*/ 10098326 w 12191997"/>
              <a:gd name="connsiteY103" fmla="*/ 6435220 h 6857998"/>
              <a:gd name="connsiteX104" fmla="*/ 10056423 w 12191997"/>
              <a:gd name="connsiteY104" fmla="*/ 6410915 h 6857998"/>
              <a:gd name="connsiteX105" fmla="*/ 9903060 w 12191997"/>
              <a:gd name="connsiteY105" fmla="*/ 6410915 h 6857998"/>
              <a:gd name="connsiteX106" fmla="*/ 9849984 w 12191997"/>
              <a:gd name="connsiteY106" fmla="*/ 6453377 h 6857998"/>
              <a:gd name="connsiteX107" fmla="*/ 9866746 w 12191997"/>
              <a:gd name="connsiteY107" fmla="*/ 6480476 h 6857998"/>
              <a:gd name="connsiteX108" fmla="*/ 9900830 w 12191997"/>
              <a:gd name="connsiteY108" fmla="*/ 6492490 h 6857998"/>
              <a:gd name="connsiteX109" fmla="*/ 9927088 w 12191997"/>
              <a:gd name="connsiteY109" fmla="*/ 6510370 h 6857998"/>
              <a:gd name="connsiteX110" fmla="*/ 9906414 w 12191997"/>
              <a:gd name="connsiteY110" fmla="*/ 6525178 h 6857998"/>
              <a:gd name="connsiteX111" fmla="*/ 9880155 w 12191997"/>
              <a:gd name="connsiteY111" fmla="*/ 6506181 h 6857998"/>
              <a:gd name="connsiteX112" fmla="*/ 9845236 w 12191997"/>
              <a:gd name="connsiteY112" fmla="*/ 6506181 h 6857998"/>
              <a:gd name="connsiteX113" fmla="*/ 9906973 w 12191997"/>
              <a:gd name="connsiteY113" fmla="*/ 6552273 h 6857998"/>
              <a:gd name="connsiteX114" fmla="*/ 9961725 w 12191997"/>
              <a:gd name="connsiteY114" fmla="*/ 6508416 h 6857998"/>
              <a:gd name="connsiteX115" fmla="*/ 9936021 w 12191997"/>
              <a:gd name="connsiteY115" fmla="*/ 6474328 h 6857998"/>
              <a:gd name="connsiteX116" fmla="*/ 9911157 w 12191997"/>
              <a:gd name="connsiteY116" fmla="*/ 6467067 h 6857998"/>
              <a:gd name="connsiteX117" fmla="*/ 9883781 w 12191997"/>
              <a:gd name="connsiteY117" fmla="*/ 6451146 h 6857998"/>
              <a:gd name="connsiteX118" fmla="*/ 9902778 w 12191997"/>
              <a:gd name="connsiteY118" fmla="*/ 6438014 h 6857998"/>
              <a:gd name="connsiteX119" fmla="*/ 9924012 w 12191997"/>
              <a:gd name="connsiteY119" fmla="*/ 6452541 h 6857998"/>
              <a:gd name="connsiteX120" fmla="*/ 9956695 w 12191997"/>
              <a:gd name="connsiteY120" fmla="*/ 6452541 h 6857998"/>
              <a:gd name="connsiteX121" fmla="*/ 9903060 w 12191997"/>
              <a:gd name="connsiteY121" fmla="*/ 6410915 h 6857998"/>
              <a:gd name="connsiteX122" fmla="*/ 11577544 w 12191997"/>
              <a:gd name="connsiteY122" fmla="*/ 6410876 h 6857998"/>
              <a:gd name="connsiteX123" fmla="*/ 11506671 w 12191997"/>
              <a:gd name="connsiteY123" fmla="*/ 6481749 h 6857998"/>
              <a:gd name="connsiteX124" fmla="*/ 11577544 w 12191997"/>
              <a:gd name="connsiteY124" fmla="*/ 6552628 h 6857998"/>
              <a:gd name="connsiteX125" fmla="*/ 11629614 w 12191997"/>
              <a:gd name="connsiteY125" fmla="*/ 6529718 h 6857998"/>
              <a:gd name="connsiteX126" fmla="*/ 11681685 w 12191997"/>
              <a:gd name="connsiteY126" fmla="*/ 6552628 h 6857998"/>
              <a:gd name="connsiteX127" fmla="*/ 11751751 w 12191997"/>
              <a:gd name="connsiteY127" fmla="*/ 6491912 h 6857998"/>
              <a:gd name="connsiteX128" fmla="*/ 11821818 w 12191997"/>
              <a:gd name="connsiteY128" fmla="*/ 6552628 h 6857998"/>
              <a:gd name="connsiteX129" fmla="*/ 11892691 w 12191997"/>
              <a:gd name="connsiteY129" fmla="*/ 6481754 h 6857998"/>
              <a:gd name="connsiteX130" fmla="*/ 11821818 w 12191997"/>
              <a:gd name="connsiteY130" fmla="*/ 6410876 h 6857998"/>
              <a:gd name="connsiteX131" fmla="*/ 11751751 w 12191997"/>
              <a:gd name="connsiteY131" fmla="*/ 6471592 h 6857998"/>
              <a:gd name="connsiteX132" fmla="*/ 11681685 w 12191997"/>
              <a:gd name="connsiteY132" fmla="*/ 6410876 h 6857998"/>
              <a:gd name="connsiteX133" fmla="*/ 11629614 w 12191997"/>
              <a:gd name="connsiteY133" fmla="*/ 6433786 h 6857998"/>
              <a:gd name="connsiteX134" fmla="*/ 11577544 w 12191997"/>
              <a:gd name="connsiteY134" fmla="*/ 6410876 h 6857998"/>
              <a:gd name="connsiteX135" fmla="*/ 11292675 w 12191997"/>
              <a:gd name="connsiteY135" fmla="*/ 6353368 h 6857998"/>
              <a:gd name="connsiteX136" fmla="*/ 11292675 w 12191997"/>
              <a:gd name="connsiteY136" fmla="*/ 6548920 h 6857998"/>
              <a:gd name="connsiteX137" fmla="*/ 11327594 w 12191997"/>
              <a:gd name="connsiteY137" fmla="*/ 6548920 h 6857998"/>
              <a:gd name="connsiteX138" fmla="*/ 11327594 w 12191997"/>
              <a:gd name="connsiteY138" fmla="*/ 6479359 h 6857998"/>
              <a:gd name="connsiteX139" fmla="*/ 11358601 w 12191997"/>
              <a:gd name="connsiteY139" fmla="*/ 6440527 h 6857998"/>
              <a:gd name="connsiteX140" fmla="*/ 11384583 w 12191997"/>
              <a:gd name="connsiteY140" fmla="*/ 6476005 h 6857998"/>
              <a:gd name="connsiteX141" fmla="*/ 11384583 w 12191997"/>
              <a:gd name="connsiteY141" fmla="*/ 6548920 h 6857998"/>
              <a:gd name="connsiteX142" fmla="*/ 11419225 w 12191997"/>
              <a:gd name="connsiteY142" fmla="*/ 6548920 h 6857998"/>
              <a:gd name="connsiteX143" fmla="*/ 11419225 w 12191997"/>
              <a:gd name="connsiteY143" fmla="*/ 6472934 h 6857998"/>
              <a:gd name="connsiteX144" fmla="*/ 11369497 w 12191997"/>
              <a:gd name="connsiteY144" fmla="*/ 6410915 h 6857998"/>
              <a:gd name="connsiteX145" fmla="*/ 11327594 w 12191997"/>
              <a:gd name="connsiteY145" fmla="*/ 6434938 h 6857998"/>
              <a:gd name="connsiteX146" fmla="*/ 11327594 w 12191997"/>
              <a:gd name="connsiteY146" fmla="*/ 6353368 h 6857998"/>
              <a:gd name="connsiteX147" fmla="*/ 11101594 w 12191997"/>
              <a:gd name="connsiteY147" fmla="*/ 6353368 h 6857998"/>
              <a:gd name="connsiteX148" fmla="*/ 11080084 w 12191997"/>
              <a:gd name="connsiteY148" fmla="*/ 6373202 h 6857998"/>
              <a:gd name="connsiteX149" fmla="*/ 11101594 w 12191997"/>
              <a:gd name="connsiteY149" fmla="*/ 6393317 h 6857998"/>
              <a:gd name="connsiteX150" fmla="*/ 11123387 w 12191997"/>
              <a:gd name="connsiteY150" fmla="*/ 6373202 h 6857998"/>
              <a:gd name="connsiteX151" fmla="*/ 11101594 w 12191997"/>
              <a:gd name="connsiteY151" fmla="*/ 6353368 h 6857998"/>
              <a:gd name="connsiteX152" fmla="*/ 10401803 w 12191997"/>
              <a:gd name="connsiteY152" fmla="*/ 6353368 h 6857998"/>
              <a:gd name="connsiteX153" fmla="*/ 10380293 w 12191997"/>
              <a:gd name="connsiteY153" fmla="*/ 6373202 h 6857998"/>
              <a:gd name="connsiteX154" fmla="*/ 10401803 w 12191997"/>
              <a:gd name="connsiteY154" fmla="*/ 6393317 h 6857998"/>
              <a:gd name="connsiteX155" fmla="*/ 10423596 w 12191997"/>
              <a:gd name="connsiteY155" fmla="*/ 6373202 h 6857998"/>
              <a:gd name="connsiteX156" fmla="*/ 10401803 w 12191997"/>
              <a:gd name="connsiteY156" fmla="*/ 6353368 h 6857998"/>
              <a:gd name="connsiteX157" fmla="*/ 10349005 w 12191997"/>
              <a:gd name="connsiteY157" fmla="*/ 6353368 h 6857998"/>
              <a:gd name="connsiteX158" fmla="*/ 10303189 w 12191997"/>
              <a:gd name="connsiteY158" fmla="*/ 6398624 h 6857998"/>
              <a:gd name="connsiteX159" fmla="*/ 10303189 w 12191997"/>
              <a:gd name="connsiteY159" fmla="*/ 6414269 h 6857998"/>
              <a:gd name="connsiteX160" fmla="*/ 10281956 w 12191997"/>
              <a:gd name="connsiteY160" fmla="*/ 6414269 h 6857998"/>
              <a:gd name="connsiteX161" fmla="*/ 10281956 w 12191997"/>
              <a:gd name="connsiteY161" fmla="*/ 6443040 h 6857998"/>
              <a:gd name="connsiteX162" fmla="*/ 10303189 w 12191997"/>
              <a:gd name="connsiteY162" fmla="*/ 6443040 h 6857998"/>
              <a:gd name="connsiteX163" fmla="*/ 10303189 w 12191997"/>
              <a:gd name="connsiteY163" fmla="*/ 6548915 h 6857998"/>
              <a:gd name="connsiteX164" fmla="*/ 10338108 w 12191997"/>
              <a:gd name="connsiteY164" fmla="*/ 6548915 h 6857998"/>
              <a:gd name="connsiteX165" fmla="*/ 10338108 w 12191997"/>
              <a:gd name="connsiteY165" fmla="*/ 6443040 h 6857998"/>
              <a:gd name="connsiteX166" fmla="*/ 10366603 w 12191997"/>
              <a:gd name="connsiteY166" fmla="*/ 6443040 h 6857998"/>
              <a:gd name="connsiteX167" fmla="*/ 10366603 w 12191997"/>
              <a:gd name="connsiteY167" fmla="*/ 6414269 h 6857998"/>
              <a:gd name="connsiteX168" fmla="*/ 10338108 w 12191997"/>
              <a:gd name="connsiteY168" fmla="*/ 6414269 h 6857998"/>
              <a:gd name="connsiteX169" fmla="*/ 10338108 w 12191997"/>
              <a:gd name="connsiteY169" fmla="*/ 6398624 h 6857998"/>
              <a:gd name="connsiteX170" fmla="*/ 10354589 w 12191997"/>
              <a:gd name="connsiteY170" fmla="*/ 6382703 h 6857998"/>
              <a:gd name="connsiteX171" fmla="*/ 10366603 w 12191997"/>
              <a:gd name="connsiteY171" fmla="*/ 6382703 h 6857998"/>
              <a:gd name="connsiteX172" fmla="*/ 10366603 w 12191997"/>
              <a:gd name="connsiteY172" fmla="*/ 6353368 h 6857998"/>
              <a:gd name="connsiteX173" fmla="*/ 9793827 w 12191997"/>
              <a:gd name="connsiteY173" fmla="*/ 6353368 h 6857998"/>
              <a:gd name="connsiteX174" fmla="*/ 9793827 w 12191997"/>
              <a:gd name="connsiteY174" fmla="*/ 6432708 h 6857998"/>
              <a:gd name="connsiteX175" fmla="*/ 9751365 w 12191997"/>
              <a:gd name="connsiteY175" fmla="*/ 6410915 h 6857998"/>
              <a:gd name="connsiteX176" fmla="*/ 9687952 w 12191997"/>
              <a:gd name="connsiteY176" fmla="*/ 6481312 h 6857998"/>
              <a:gd name="connsiteX177" fmla="*/ 9751365 w 12191997"/>
              <a:gd name="connsiteY177" fmla="*/ 6552268 h 6857998"/>
              <a:gd name="connsiteX178" fmla="*/ 9793827 w 12191997"/>
              <a:gd name="connsiteY178" fmla="*/ 6529640 h 6857998"/>
              <a:gd name="connsiteX179" fmla="*/ 9793550 w 12191997"/>
              <a:gd name="connsiteY179" fmla="*/ 6548915 h 6857998"/>
              <a:gd name="connsiteX180" fmla="*/ 9828751 w 12191997"/>
              <a:gd name="connsiteY180" fmla="*/ 6548915 h 6857998"/>
              <a:gd name="connsiteX181" fmla="*/ 9828751 w 12191997"/>
              <a:gd name="connsiteY181" fmla="*/ 6353368 h 6857998"/>
              <a:gd name="connsiteX182" fmla="*/ 0 w 12191997"/>
              <a:gd name="connsiteY182" fmla="*/ 0 h 6857998"/>
              <a:gd name="connsiteX183" fmla="*/ 12191997 w 12191997"/>
              <a:gd name="connsiteY183" fmla="*/ 0 h 6857998"/>
              <a:gd name="connsiteX184" fmla="*/ 12191997 w 12191997"/>
              <a:gd name="connsiteY184" fmla="*/ 6857998 h 6857998"/>
              <a:gd name="connsiteX185" fmla="*/ 0 w 12191997"/>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12191997" h="6857998">
                <a:moveTo>
                  <a:pt x="10218732" y="6463991"/>
                </a:moveTo>
                <a:lnTo>
                  <a:pt x="10218732" y="6493321"/>
                </a:lnTo>
                <a:lnTo>
                  <a:pt x="10280561" y="6493321"/>
                </a:lnTo>
                <a:lnTo>
                  <a:pt x="10280561" y="6463991"/>
                </a:lnTo>
                <a:close/>
                <a:moveTo>
                  <a:pt x="9758908" y="6441363"/>
                </a:moveTo>
                <a:cubicBezTo>
                  <a:pt x="9781813" y="6441363"/>
                  <a:pt x="9794386" y="6458402"/>
                  <a:pt x="9794386" y="6481589"/>
                </a:cubicBezTo>
                <a:cubicBezTo>
                  <a:pt x="9794386" y="6503941"/>
                  <a:pt x="9782654" y="6521820"/>
                  <a:pt x="9758908" y="6521820"/>
                </a:cubicBezTo>
                <a:cubicBezTo>
                  <a:pt x="9736280" y="6521820"/>
                  <a:pt x="9723148" y="6504499"/>
                  <a:pt x="9723148" y="6481312"/>
                </a:cubicBezTo>
                <a:cubicBezTo>
                  <a:pt x="9723148" y="6458684"/>
                  <a:pt x="9736280" y="6441363"/>
                  <a:pt x="9758908" y="6441363"/>
                </a:cubicBezTo>
                <a:close/>
                <a:moveTo>
                  <a:pt x="10848773" y="6439132"/>
                </a:moveTo>
                <a:cubicBezTo>
                  <a:pt x="10864135" y="6439132"/>
                  <a:pt x="10879503" y="6448629"/>
                  <a:pt x="10880898" y="6468185"/>
                </a:cubicBezTo>
                <a:lnTo>
                  <a:pt x="10813854" y="6468185"/>
                </a:lnTo>
                <a:cubicBezTo>
                  <a:pt x="10817207" y="6447793"/>
                  <a:pt x="10833411" y="6439132"/>
                  <a:pt x="10848773" y="6439132"/>
                </a:cubicBezTo>
                <a:close/>
                <a:moveTo>
                  <a:pt x="11084274" y="6414268"/>
                </a:moveTo>
                <a:lnTo>
                  <a:pt x="11084274" y="6548919"/>
                </a:lnTo>
                <a:lnTo>
                  <a:pt x="11118916" y="6548919"/>
                </a:lnTo>
                <a:lnTo>
                  <a:pt x="11118916" y="6414268"/>
                </a:lnTo>
                <a:close/>
                <a:moveTo>
                  <a:pt x="10445101" y="6414268"/>
                </a:moveTo>
                <a:lnTo>
                  <a:pt x="10445101" y="6548919"/>
                </a:lnTo>
                <a:lnTo>
                  <a:pt x="10479743" y="6548919"/>
                </a:lnTo>
                <a:lnTo>
                  <a:pt x="10479743" y="6488296"/>
                </a:lnTo>
                <a:cubicBezTo>
                  <a:pt x="10479743" y="6462596"/>
                  <a:pt x="10493434" y="6446393"/>
                  <a:pt x="10515503" y="6446393"/>
                </a:cubicBezTo>
                <a:lnTo>
                  <a:pt x="10528912" y="6446393"/>
                </a:lnTo>
                <a:lnTo>
                  <a:pt x="10528912" y="6414268"/>
                </a:lnTo>
                <a:cubicBezTo>
                  <a:pt x="10523323" y="6414268"/>
                  <a:pt x="10515503" y="6414545"/>
                  <a:pt x="10511591" y="6414827"/>
                </a:cubicBezTo>
                <a:cubicBezTo>
                  <a:pt x="10497900" y="6415945"/>
                  <a:pt x="10486727" y="6424046"/>
                  <a:pt x="10478066" y="6439409"/>
                </a:cubicBezTo>
                <a:lnTo>
                  <a:pt x="10478066" y="6414268"/>
                </a:lnTo>
                <a:close/>
                <a:moveTo>
                  <a:pt x="10384764" y="6414268"/>
                </a:moveTo>
                <a:lnTo>
                  <a:pt x="10384764" y="6548919"/>
                </a:lnTo>
                <a:lnTo>
                  <a:pt x="10419406" y="6548919"/>
                </a:lnTo>
                <a:lnTo>
                  <a:pt x="10419406" y="6414268"/>
                </a:lnTo>
                <a:close/>
                <a:moveTo>
                  <a:pt x="11208024" y="6410920"/>
                </a:moveTo>
                <a:cubicBezTo>
                  <a:pt x="11165562" y="6410920"/>
                  <a:pt x="11137904" y="6442768"/>
                  <a:pt x="11137904" y="6481599"/>
                </a:cubicBezTo>
                <a:cubicBezTo>
                  <a:pt x="11137904" y="6520707"/>
                  <a:pt x="11165280" y="6552278"/>
                  <a:pt x="11208024" y="6552278"/>
                </a:cubicBezTo>
                <a:cubicBezTo>
                  <a:pt x="11245456" y="6552278"/>
                  <a:pt x="11268084" y="6530209"/>
                  <a:pt x="11274232" y="6501715"/>
                </a:cubicBezTo>
                <a:lnTo>
                  <a:pt x="11237636" y="6501715"/>
                </a:lnTo>
                <a:cubicBezTo>
                  <a:pt x="11233165" y="6516241"/>
                  <a:pt x="11221992" y="6522666"/>
                  <a:pt x="11207747" y="6522666"/>
                </a:cubicBezTo>
                <a:cubicBezTo>
                  <a:pt x="11187632" y="6522666"/>
                  <a:pt x="11173387" y="6505627"/>
                  <a:pt x="11173387" y="6481599"/>
                </a:cubicBezTo>
                <a:cubicBezTo>
                  <a:pt x="11173387" y="6458407"/>
                  <a:pt x="11186519" y="6440809"/>
                  <a:pt x="11207747" y="6440809"/>
                </a:cubicBezTo>
                <a:cubicBezTo>
                  <a:pt x="11222274" y="6440809"/>
                  <a:pt x="11233447" y="6447793"/>
                  <a:pt x="11237636" y="6461483"/>
                </a:cubicBezTo>
                <a:lnTo>
                  <a:pt x="11274232" y="6461483"/>
                </a:lnTo>
                <a:cubicBezTo>
                  <a:pt x="11266971" y="6427123"/>
                  <a:pt x="11239590" y="6410920"/>
                  <a:pt x="11208024" y="6410920"/>
                </a:cubicBezTo>
                <a:close/>
                <a:moveTo>
                  <a:pt x="11010800" y="6410915"/>
                </a:moveTo>
                <a:cubicBezTo>
                  <a:pt x="10992084" y="6410915"/>
                  <a:pt x="10975322" y="6420970"/>
                  <a:pt x="10967220" y="6436897"/>
                </a:cubicBezTo>
                <a:lnTo>
                  <a:pt x="10967220" y="6414268"/>
                </a:lnTo>
                <a:lnTo>
                  <a:pt x="10934255" y="6414268"/>
                </a:lnTo>
                <a:lnTo>
                  <a:pt x="10934255" y="6548920"/>
                </a:lnTo>
                <a:lnTo>
                  <a:pt x="10969174" y="6548920"/>
                </a:lnTo>
                <a:lnTo>
                  <a:pt x="10969174" y="6479358"/>
                </a:lnTo>
                <a:cubicBezTo>
                  <a:pt x="10969174" y="6455612"/>
                  <a:pt x="10980906" y="6440527"/>
                  <a:pt x="10999904" y="6440527"/>
                </a:cubicBezTo>
                <a:cubicBezTo>
                  <a:pt x="11016107" y="6440527"/>
                  <a:pt x="11026163" y="6454218"/>
                  <a:pt x="11026163" y="6476005"/>
                </a:cubicBezTo>
                <a:lnTo>
                  <a:pt x="11026163" y="6548920"/>
                </a:lnTo>
                <a:lnTo>
                  <a:pt x="11061082" y="6548920"/>
                </a:lnTo>
                <a:lnTo>
                  <a:pt x="11061082" y="6472933"/>
                </a:lnTo>
                <a:cubicBezTo>
                  <a:pt x="11061086" y="6440527"/>
                  <a:pt x="11050190" y="6410915"/>
                  <a:pt x="11010800" y="6410915"/>
                </a:cubicBezTo>
                <a:close/>
                <a:moveTo>
                  <a:pt x="10848773" y="6410915"/>
                </a:moveTo>
                <a:cubicBezTo>
                  <a:pt x="10803799" y="6410915"/>
                  <a:pt x="10778653" y="6443599"/>
                  <a:pt x="10778653" y="6482712"/>
                </a:cubicBezTo>
                <a:cubicBezTo>
                  <a:pt x="10778653" y="6522938"/>
                  <a:pt x="10806029" y="6552273"/>
                  <a:pt x="10848491" y="6552273"/>
                </a:cubicBezTo>
                <a:cubicBezTo>
                  <a:pt x="10874473" y="6552273"/>
                  <a:pt x="10901567" y="6539423"/>
                  <a:pt x="10912186" y="6506458"/>
                </a:cubicBezTo>
                <a:lnTo>
                  <a:pt x="10876985" y="6506458"/>
                </a:lnTo>
                <a:cubicBezTo>
                  <a:pt x="10871678" y="6517354"/>
                  <a:pt x="10861064" y="6523779"/>
                  <a:pt x="10848209" y="6523779"/>
                </a:cubicBezTo>
                <a:cubicBezTo>
                  <a:pt x="10831170" y="6523779"/>
                  <a:pt x="10814408" y="6512883"/>
                  <a:pt x="10813290" y="6489977"/>
                </a:cubicBezTo>
                <a:lnTo>
                  <a:pt x="10914699" y="6489977"/>
                </a:lnTo>
                <a:cubicBezTo>
                  <a:pt x="10915535" y="6486624"/>
                  <a:pt x="10916094" y="6479640"/>
                  <a:pt x="10916094" y="6476846"/>
                </a:cubicBezTo>
                <a:cubicBezTo>
                  <a:pt x="10916099" y="6438850"/>
                  <a:pt x="10887328" y="6410915"/>
                  <a:pt x="10848773" y="6410915"/>
                </a:cubicBezTo>
                <a:close/>
                <a:moveTo>
                  <a:pt x="10619424" y="6410915"/>
                </a:moveTo>
                <a:cubicBezTo>
                  <a:pt x="10602385" y="6410915"/>
                  <a:pt x="10585900" y="6419294"/>
                  <a:pt x="10576680" y="6432425"/>
                </a:cubicBezTo>
                <a:lnTo>
                  <a:pt x="10576680" y="6414268"/>
                </a:lnTo>
                <a:lnTo>
                  <a:pt x="10543715" y="6414268"/>
                </a:lnTo>
                <a:lnTo>
                  <a:pt x="10543715" y="6548920"/>
                </a:lnTo>
                <a:lnTo>
                  <a:pt x="10578634" y="6548920"/>
                </a:lnTo>
                <a:lnTo>
                  <a:pt x="10578634" y="6479358"/>
                </a:lnTo>
                <a:cubicBezTo>
                  <a:pt x="10578634" y="6455612"/>
                  <a:pt x="10590648" y="6440527"/>
                  <a:pt x="10609641" y="6440527"/>
                </a:cubicBezTo>
                <a:cubicBezTo>
                  <a:pt x="10624726" y="6440527"/>
                  <a:pt x="10634223" y="6454218"/>
                  <a:pt x="10634223" y="6476005"/>
                </a:cubicBezTo>
                <a:lnTo>
                  <a:pt x="10634223" y="6548920"/>
                </a:lnTo>
                <a:lnTo>
                  <a:pt x="10669142" y="6548920"/>
                </a:lnTo>
                <a:lnTo>
                  <a:pt x="10669142" y="6479358"/>
                </a:lnTo>
                <a:cubicBezTo>
                  <a:pt x="10669142" y="6455612"/>
                  <a:pt x="10681156" y="6440527"/>
                  <a:pt x="10700431" y="6440527"/>
                </a:cubicBezTo>
                <a:cubicBezTo>
                  <a:pt x="10715234" y="6440527"/>
                  <a:pt x="10724735" y="6454218"/>
                  <a:pt x="10724735" y="6476005"/>
                </a:cubicBezTo>
                <a:lnTo>
                  <a:pt x="10724735" y="6548920"/>
                </a:lnTo>
                <a:lnTo>
                  <a:pt x="10759654" y="6548920"/>
                </a:lnTo>
                <a:lnTo>
                  <a:pt x="10759654" y="6472933"/>
                </a:lnTo>
                <a:cubicBezTo>
                  <a:pt x="10759659" y="6434938"/>
                  <a:pt x="10739544" y="6410915"/>
                  <a:pt x="10707701" y="6410915"/>
                </a:cubicBezTo>
                <a:cubicBezTo>
                  <a:pt x="10688426" y="6410915"/>
                  <a:pt x="10670546" y="6420411"/>
                  <a:pt x="10661327" y="6435220"/>
                </a:cubicBezTo>
                <a:cubicBezTo>
                  <a:pt x="10652948" y="6420416"/>
                  <a:pt x="10636745" y="6410915"/>
                  <a:pt x="10619424" y="6410915"/>
                </a:cubicBezTo>
                <a:close/>
                <a:moveTo>
                  <a:pt x="10056423" y="6410915"/>
                </a:moveTo>
                <a:cubicBezTo>
                  <a:pt x="10039384" y="6410915"/>
                  <a:pt x="10022899" y="6419294"/>
                  <a:pt x="10013679" y="6432425"/>
                </a:cubicBezTo>
                <a:lnTo>
                  <a:pt x="10013679" y="6414268"/>
                </a:lnTo>
                <a:lnTo>
                  <a:pt x="9980714" y="6414268"/>
                </a:lnTo>
                <a:lnTo>
                  <a:pt x="9980714" y="6548920"/>
                </a:lnTo>
                <a:lnTo>
                  <a:pt x="10015633" y="6548920"/>
                </a:lnTo>
                <a:lnTo>
                  <a:pt x="10015633" y="6479358"/>
                </a:lnTo>
                <a:cubicBezTo>
                  <a:pt x="10015633" y="6455612"/>
                  <a:pt x="10027647" y="6440527"/>
                  <a:pt x="10046640" y="6440527"/>
                </a:cubicBezTo>
                <a:cubicBezTo>
                  <a:pt x="10061725" y="6440527"/>
                  <a:pt x="10071222" y="6454218"/>
                  <a:pt x="10071222" y="6476005"/>
                </a:cubicBezTo>
                <a:lnTo>
                  <a:pt x="10071222" y="6548920"/>
                </a:lnTo>
                <a:lnTo>
                  <a:pt x="10106141" y="6548920"/>
                </a:lnTo>
                <a:lnTo>
                  <a:pt x="10106141" y="6479358"/>
                </a:lnTo>
                <a:cubicBezTo>
                  <a:pt x="10106141" y="6455612"/>
                  <a:pt x="10118155" y="6440527"/>
                  <a:pt x="10137430" y="6440527"/>
                </a:cubicBezTo>
                <a:cubicBezTo>
                  <a:pt x="10152238" y="6440527"/>
                  <a:pt x="10161734" y="6454218"/>
                  <a:pt x="10161734" y="6476005"/>
                </a:cubicBezTo>
                <a:lnTo>
                  <a:pt x="10161734" y="6548920"/>
                </a:lnTo>
                <a:lnTo>
                  <a:pt x="10196654" y="6548920"/>
                </a:lnTo>
                <a:lnTo>
                  <a:pt x="10196654" y="6472933"/>
                </a:lnTo>
                <a:cubicBezTo>
                  <a:pt x="10196663" y="6434938"/>
                  <a:pt x="10176548" y="6410915"/>
                  <a:pt x="10144700" y="6410915"/>
                </a:cubicBezTo>
                <a:cubicBezTo>
                  <a:pt x="10125425" y="6410915"/>
                  <a:pt x="10107545" y="6420411"/>
                  <a:pt x="10098326" y="6435220"/>
                </a:cubicBezTo>
                <a:cubicBezTo>
                  <a:pt x="10089947" y="6420416"/>
                  <a:pt x="10073744" y="6410915"/>
                  <a:pt x="10056423" y="6410915"/>
                </a:cubicBezTo>
                <a:close/>
                <a:moveTo>
                  <a:pt x="9903060" y="6410915"/>
                </a:moveTo>
                <a:cubicBezTo>
                  <a:pt x="9870377" y="6410915"/>
                  <a:pt x="9849984" y="6427395"/>
                  <a:pt x="9849984" y="6453377"/>
                </a:cubicBezTo>
                <a:cubicBezTo>
                  <a:pt x="9849984" y="6465950"/>
                  <a:pt x="9856691" y="6474887"/>
                  <a:pt x="9866746" y="6480476"/>
                </a:cubicBezTo>
                <a:cubicBezTo>
                  <a:pt x="9878201" y="6486901"/>
                  <a:pt x="9891328" y="6490254"/>
                  <a:pt x="9900830" y="6492490"/>
                </a:cubicBezTo>
                <a:cubicBezTo>
                  <a:pt x="9924853" y="6498079"/>
                  <a:pt x="9927088" y="6503386"/>
                  <a:pt x="9927088" y="6510370"/>
                </a:cubicBezTo>
                <a:cubicBezTo>
                  <a:pt x="9927088" y="6519589"/>
                  <a:pt x="9918987" y="6525178"/>
                  <a:pt x="9906414" y="6525178"/>
                </a:cubicBezTo>
                <a:cubicBezTo>
                  <a:pt x="9892446" y="6525178"/>
                  <a:pt x="9882391" y="6517913"/>
                  <a:pt x="9880155" y="6506181"/>
                </a:cubicBezTo>
                <a:lnTo>
                  <a:pt x="9845236" y="6506181"/>
                </a:lnTo>
                <a:cubicBezTo>
                  <a:pt x="9848589" y="6534398"/>
                  <a:pt x="9872335" y="6552273"/>
                  <a:pt x="9906973" y="6552273"/>
                </a:cubicBezTo>
                <a:cubicBezTo>
                  <a:pt x="9940497" y="6552273"/>
                  <a:pt x="9961725" y="6535234"/>
                  <a:pt x="9961725" y="6508416"/>
                </a:cubicBezTo>
                <a:cubicBezTo>
                  <a:pt x="9961720" y="6490813"/>
                  <a:pt x="9952224" y="6479635"/>
                  <a:pt x="9936021" y="6474328"/>
                </a:cubicBezTo>
                <a:cubicBezTo>
                  <a:pt x="9927919" y="6471534"/>
                  <a:pt x="9920658" y="6469298"/>
                  <a:pt x="9911157" y="6467067"/>
                </a:cubicBezTo>
                <a:cubicBezTo>
                  <a:pt x="9901661" y="6464832"/>
                  <a:pt x="9883781" y="6462878"/>
                  <a:pt x="9883781" y="6451146"/>
                </a:cubicBezTo>
                <a:cubicBezTo>
                  <a:pt x="9883781" y="6443044"/>
                  <a:pt x="9891042" y="6438014"/>
                  <a:pt x="9902778" y="6438014"/>
                </a:cubicBezTo>
                <a:cubicBezTo>
                  <a:pt x="9914233" y="6438014"/>
                  <a:pt x="9922335" y="6443603"/>
                  <a:pt x="9924012" y="6452541"/>
                </a:cubicBezTo>
                <a:lnTo>
                  <a:pt x="9956695" y="6452541"/>
                </a:lnTo>
                <a:cubicBezTo>
                  <a:pt x="9953342" y="6426841"/>
                  <a:pt x="9932672" y="6410915"/>
                  <a:pt x="9903060" y="6410915"/>
                </a:cubicBezTo>
                <a:close/>
                <a:moveTo>
                  <a:pt x="11577544" y="6410876"/>
                </a:moveTo>
                <a:cubicBezTo>
                  <a:pt x="11538402" y="6410876"/>
                  <a:pt x="11506671" y="6442607"/>
                  <a:pt x="11506671" y="6481749"/>
                </a:cubicBezTo>
                <a:cubicBezTo>
                  <a:pt x="11506671" y="6520892"/>
                  <a:pt x="11538397" y="6552628"/>
                  <a:pt x="11577544" y="6552628"/>
                </a:cubicBezTo>
                <a:cubicBezTo>
                  <a:pt x="11598161" y="6552628"/>
                  <a:pt x="11616667" y="6543768"/>
                  <a:pt x="11629614" y="6529718"/>
                </a:cubicBezTo>
                <a:cubicBezTo>
                  <a:pt x="11642566" y="6543773"/>
                  <a:pt x="11661068" y="6552628"/>
                  <a:pt x="11681685" y="6552628"/>
                </a:cubicBezTo>
                <a:cubicBezTo>
                  <a:pt x="11717367" y="6552628"/>
                  <a:pt x="11746809" y="6526228"/>
                  <a:pt x="11751751" y="6491912"/>
                </a:cubicBezTo>
                <a:cubicBezTo>
                  <a:pt x="11756689" y="6526228"/>
                  <a:pt x="11786131" y="6552628"/>
                  <a:pt x="11821818" y="6552628"/>
                </a:cubicBezTo>
                <a:cubicBezTo>
                  <a:pt x="11860960" y="6552628"/>
                  <a:pt x="11892691" y="6520897"/>
                  <a:pt x="11892691" y="6481754"/>
                </a:cubicBezTo>
                <a:cubicBezTo>
                  <a:pt x="11892691" y="6442612"/>
                  <a:pt x="11860960" y="6410876"/>
                  <a:pt x="11821818" y="6410876"/>
                </a:cubicBezTo>
                <a:cubicBezTo>
                  <a:pt x="11786131" y="6410876"/>
                  <a:pt x="11756689" y="6437276"/>
                  <a:pt x="11751751" y="6471592"/>
                </a:cubicBezTo>
                <a:cubicBezTo>
                  <a:pt x="11746813" y="6437276"/>
                  <a:pt x="11717371" y="6410876"/>
                  <a:pt x="11681685" y="6410876"/>
                </a:cubicBezTo>
                <a:cubicBezTo>
                  <a:pt x="11661068" y="6410876"/>
                  <a:pt x="11642562" y="6419736"/>
                  <a:pt x="11629614" y="6433786"/>
                </a:cubicBezTo>
                <a:cubicBezTo>
                  <a:pt x="11616663" y="6419731"/>
                  <a:pt x="11598161" y="6410876"/>
                  <a:pt x="11577544" y="6410876"/>
                </a:cubicBezTo>
                <a:close/>
                <a:moveTo>
                  <a:pt x="11292675" y="6353368"/>
                </a:moveTo>
                <a:lnTo>
                  <a:pt x="11292675" y="6548920"/>
                </a:lnTo>
                <a:lnTo>
                  <a:pt x="11327594" y="6548920"/>
                </a:lnTo>
                <a:lnTo>
                  <a:pt x="11327594" y="6479359"/>
                </a:lnTo>
                <a:cubicBezTo>
                  <a:pt x="11327594" y="6455613"/>
                  <a:pt x="11339608" y="6440527"/>
                  <a:pt x="11358601" y="6440527"/>
                </a:cubicBezTo>
                <a:cubicBezTo>
                  <a:pt x="11380111" y="6440527"/>
                  <a:pt x="11384583" y="6454495"/>
                  <a:pt x="11384583" y="6476005"/>
                </a:cubicBezTo>
                <a:lnTo>
                  <a:pt x="11384583" y="6548920"/>
                </a:lnTo>
                <a:lnTo>
                  <a:pt x="11419225" y="6548920"/>
                </a:lnTo>
                <a:lnTo>
                  <a:pt x="11419225" y="6472934"/>
                </a:lnTo>
                <a:cubicBezTo>
                  <a:pt x="11419220" y="6440527"/>
                  <a:pt x="11408887" y="6410915"/>
                  <a:pt x="11369497" y="6410915"/>
                </a:cubicBezTo>
                <a:cubicBezTo>
                  <a:pt x="11353017" y="6410915"/>
                  <a:pt x="11336814" y="6420135"/>
                  <a:pt x="11327594" y="6434938"/>
                </a:cubicBezTo>
                <a:lnTo>
                  <a:pt x="11327594" y="6353368"/>
                </a:lnTo>
                <a:close/>
                <a:moveTo>
                  <a:pt x="11101594" y="6353368"/>
                </a:moveTo>
                <a:cubicBezTo>
                  <a:pt x="11091257" y="6353368"/>
                  <a:pt x="11080084" y="6359793"/>
                  <a:pt x="11080084" y="6373202"/>
                </a:cubicBezTo>
                <a:cubicBezTo>
                  <a:pt x="11080084" y="6386052"/>
                  <a:pt x="11090698" y="6393317"/>
                  <a:pt x="11101594" y="6393317"/>
                </a:cubicBezTo>
                <a:cubicBezTo>
                  <a:pt x="11114444" y="6393317"/>
                  <a:pt x="11123387" y="6384098"/>
                  <a:pt x="11123387" y="6373202"/>
                </a:cubicBezTo>
                <a:cubicBezTo>
                  <a:pt x="11123382" y="6361188"/>
                  <a:pt x="11113603" y="6353368"/>
                  <a:pt x="11101594" y="6353368"/>
                </a:cubicBezTo>
                <a:close/>
                <a:moveTo>
                  <a:pt x="10401803" y="6353368"/>
                </a:moveTo>
                <a:cubicBezTo>
                  <a:pt x="10390348" y="6353368"/>
                  <a:pt x="10380293" y="6360629"/>
                  <a:pt x="10380293" y="6373202"/>
                </a:cubicBezTo>
                <a:cubicBezTo>
                  <a:pt x="10380293" y="6385216"/>
                  <a:pt x="10390071" y="6393317"/>
                  <a:pt x="10401803" y="6393317"/>
                </a:cubicBezTo>
                <a:cubicBezTo>
                  <a:pt x="10415212" y="6393317"/>
                  <a:pt x="10423596" y="6383539"/>
                  <a:pt x="10423596" y="6373202"/>
                </a:cubicBezTo>
                <a:cubicBezTo>
                  <a:pt x="10423591" y="6361470"/>
                  <a:pt x="10414094" y="6353368"/>
                  <a:pt x="10401803" y="6353368"/>
                </a:cubicBezTo>
                <a:close/>
                <a:moveTo>
                  <a:pt x="10349005" y="6353368"/>
                </a:moveTo>
                <a:cubicBezTo>
                  <a:pt x="10320787" y="6353368"/>
                  <a:pt x="10303189" y="6370689"/>
                  <a:pt x="10303189" y="6398624"/>
                </a:cubicBezTo>
                <a:lnTo>
                  <a:pt x="10303189" y="6414269"/>
                </a:lnTo>
                <a:lnTo>
                  <a:pt x="10281956" y="6414269"/>
                </a:lnTo>
                <a:lnTo>
                  <a:pt x="10281956" y="6443040"/>
                </a:lnTo>
                <a:lnTo>
                  <a:pt x="10303189" y="6443040"/>
                </a:lnTo>
                <a:lnTo>
                  <a:pt x="10303189" y="6548915"/>
                </a:lnTo>
                <a:lnTo>
                  <a:pt x="10338108" y="6548915"/>
                </a:lnTo>
                <a:lnTo>
                  <a:pt x="10338108" y="6443040"/>
                </a:lnTo>
                <a:lnTo>
                  <a:pt x="10366603" y="6443040"/>
                </a:lnTo>
                <a:lnTo>
                  <a:pt x="10366603" y="6414269"/>
                </a:lnTo>
                <a:lnTo>
                  <a:pt x="10338108" y="6414269"/>
                </a:lnTo>
                <a:lnTo>
                  <a:pt x="10338108" y="6398624"/>
                </a:lnTo>
                <a:cubicBezTo>
                  <a:pt x="10338108" y="6388846"/>
                  <a:pt x="10344533" y="6382703"/>
                  <a:pt x="10354589" y="6382703"/>
                </a:cubicBezTo>
                <a:lnTo>
                  <a:pt x="10366603" y="6382703"/>
                </a:lnTo>
                <a:lnTo>
                  <a:pt x="10366603" y="6353368"/>
                </a:lnTo>
                <a:close/>
                <a:moveTo>
                  <a:pt x="9793827" y="6353368"/>
                </a:moveTo>
                <a:lnTo>
                  <a:pt x="9793827" y="6432708"/>
                </a:lnTo>
                <a:cubicBezTo>
                  <a:pt x="9783213" y="6417345"/>
                  <a:pt x="9769245" y="6410915"/>
                  <a:pt x="9751365" y="6410915"/>
                </a:cubicBezTo>
                <a:cubicBezTo>
                  <a:pt x="9713375" y="6410915"/>
                  <a:pt x="9687952" y="6440804"/>
                  <a:pt x="9687952" y="6481312"/>
                </a:cubicBezTo>
                <a:cubicBezTo>
                  <a:pt x="9687952" y="6526287"/>
                  <a:pt x="9717005" y="6552268"/>
                  <a:pt x="9751365" y="6552268"/>
                </a:cubicBezTo>
                <a:cubicBezTo>
                  <a:pt x="9772317" y="6552268"/>
                  <a:pt x="9784049" y="6543331"/>
                  <a:pt x="9793827" y="6529640"/>
                </a:cubicBezTo>
                <a:lnTo>
                  <a:pt x="9793550" y="6548915"/>
                </a:lnTo>
                <a:lnTo>
                  <a:pt x="9828751" y="6548915"/>
                </a:lnTo>
                <a:lnTo>
                  <a:pt x="9828751" y="6353368"/>
                </a:lnTo>
                <a:close/>
                <a:moveTo>
                  <a:pt x="0" y="0"/>
                </a:moveTo>
                <a:lnTo>
                  <a:pt x="12191997" y="0"/>
                </a:lnTo>
                <a:lnTo>
                  <a:pt x="12191997" y="6857998"/>
                </a:lnTo>
                <a:lnTo>
                  <a:pt x="0" y="6857998"/>
                </a:lnTo>
                <a:close/>
              </a:path>
            </a:pathLst>
          </a:custGeom>
          <a:solidFill>
            <a:schemeClr val="bg2"/>
          </a:solidFill>
        </p:spPr>
        <p:txBody>
          <a:bodyPr wrap="square">
            <a:noAutofit/>
          </a:bodyPr>
          <a:lstStyle>
            <a:lvl1pPr algn="ctr">
              <a:tabLst>
                <a:tab pos="6284913" algn="l"/>
              </a:tabLst>
              <a:defRPr/>
            </a:lvl1pPr>
          </a:lstStyle>
          <a:p>
            <a:r>
              <a:rPr lang="en-GB"/>
              <a:t> </a:t>
            </a:r>
          </a:p>
        </p:txBody>
      </p:sp>
      <p:sp>
        <p:nvSpPr>
          <p:cNvPr id="2" name="Title 1">
            <a:extLst>
              <a:ext uri="{FF2B5EF4-FFF2-40B4-BE49-F238E27FC236}">
                <a16:creationId xmlns:a16="http://schemas.microsoft.com/office/drawing/2014/main" id="{358677D5-2145-A728-B444-4F3AF350D977}"/>
              </a:ext>
            </a:extLst>
          </p:cNvPr>
          <p:cNvSpPr>
            <a:spLocks noGrp="1"/>
          </p:cNvSpPr>
          <p:nvPr>
            <p:ph type="title" hasCustomPrompt="1"/>
          </p:nvPr>
        </p:nvSpPr>
        <p:spPr>
          <a:xfrm>
            <a:off x="302401" y="302400"/>
            <a:ext cx="2212200" cy="900111"/>
          </a:xfrm>
        </p:spPr>
        <p:txBody>
          <a:bodyPr anchor="t">
            <a:noAutofit/>
          </a:bodyPr>
          <a:lstStyle>
            <a:lvl1pPr>
              <a:defRPr sz="5700">
                <a:solidFill>
                  <a:schemeClr val="bg1"/>
                </a:solidFill>
              </a:defRPr>
            </a:lvl1pPr>
          </a:lstStyle>
          <a:p>
            <a:r>
              <a:rPr lang="en-US"/>
              <a:t>01</a:t>
            </a:r>
            <a:endParaRPr lang="en-GB"/>
          </a:p>
        </p:txBody>
      </p:sp>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23" name="Text Placeholder 22">
            <a:extLst>
              <a:ext uri="{FF2B5EF4-FFF2-40B4-BE49-F238E27FC236}">
                <a16:creationId xmlns:a16="http://schemas.microsoft.com/office/drawing/2014/main" id="{55BE0944-9C59-732B-C419-0547A367CBA0}"/>
              </a:ext>
            </a:extLst>
          </p:cNvPr>
          <p:cNvSpPr>
            <a:spLocks noGrp="1"/>
          </p:cNvSpPr>
          <p:nvPr>
            <p:ph type="body" sz="quarter" idx="20" hasCustomPrompt="1"/>
          </p:nvPr>
        </p:nvSpPr>
        <p:spPr>
          <a:xfrm>
            <a:off x="3830400" y="302400"/>
            <a:ext cx="8064501" cy="900111"/>
          </a:xfrm>
        </p:spPr>
        <p:txBody>
          <a:bodyPr tIns="0">
            <a:noAutofit/>
          </a:bodyPr>
          <a:lstStyle>
            <a:lvl1pPr>
              <a:lnSpc>
                <a:spcPct val="90000"/>
              </a:lnSpc>
              <a:defRPr sz="5700">
                <a:solidFill>
                  <a:schemeClr val="bg1"/>
                </a:solidFill>
                <a:latin typeface="+mj-lt"/>
              </a:defRPr>
            </a:lvl1pPr>
          </a:lstStyle>
          <a:p>
            <a:pPr lvl="0"/>
            <a:r>
              <a:rPr lang="en-US"/>
              <a:t>Chapter title</a:t>
            </a:r>
            <a:endParaRPr lang="en-GB"/>
          </a:p>
        </p:txBody>
      </p:sp>
      <p:pic>
        <p:nvPicPr>
          <p:cNvPr id="5" name="Picture 4">
            <a:extLst>
              <a:ext uri="{FF2B5EF4-FFF2-40B4-BE49-F238E27FC236}">
                <a16:creationId xmlns:a16="http://schemas.microsoft.com/office/drawing/2014/main" id="{037B6F9E-CC35-F2B1-C871-EF80DEB0983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645419414"/>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Chapter 2">
    <p:spTree>
      <p:nvGrpSpPr>
        <p:cNvPr id="1" name=""/>
        <p:cNvGrpSpPr/>
        <p:nvPr/>
      </p:nvGrpSpPr>
      <p:grpSpPr>
        <a:xfrm>
          <a:off x="0" y="0"/>
          <a:ext cx="0" cy="0"/>
          <a:chOff x="0" y="0"/>
          <a:chExt cx="0" cy="0"/>
        </a:xfrm>
      </p:grpSpPr>
      <p:pic>
        <p:nvPicPr>
          <p:cNvPr id="7" name="Picture Placeholder 8" descr="A person carrying a child on his back on a beach&#10;&#10;Description automatically generated">
            <a:extLst>
              <a:ext uri="{FF2B5EF4-FFF2-40B4-BE49-F238E27FC236}">
                <a16:creationId xmlns:a16="http://schemas.microsoft.com/office/drawing/2014/main" id="{CD264DC4-9D3D-E327-89DE-8ECF46FD64AD}"/>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4" y="-7747"/>
            <a:ext cx="12191997" cy="6857998"/>
          </a:xfrm>
          <a:prstGeom prst="rect">
            <a:avLst/>
          </a:prstGeom>
        </p:spPr>
      </p:pic>
      <p:sp>
        <p:nvSpPr>
          <p:cNvPr id="8" name="Rectangle 7">
            <a:extLst>
              <a:ext uri="{FF2B5EF4-FFF2-40B4-BE49-F238E27FC236}">
                <a16:creationId xmlns:a16="http://schemas.microsoft.com/office/drawing/2014/main" id="{C89D0795-54EE-3788-B307-47309A342F9C}"/>
              </a:ext>
            </a:extLst>
          </p:cNvPr>
          <p:cNvSpPr/>
          <p:nvPr userDrawn="1"/>
        </p:nvSpPr>
        <p:spPr>
          <a:xfrm>
            <a:off x="0" y="0"/>
            <a:ext cx="12192000" cy="6858000"/>
          </a:xfrm>
          <a:prstGeom prst="rect">
            <a:avLst/>
          </a:prstGeom>
          <a:solidFill>
            <a:schemeClr val="tx1">
              <a:alpha val="8761"/>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2" name="Title 1">
            <a:extLst>
              <a:ext uri="{FF2B5EF4-FFF2-40B4-BE49-F238E27FC236}">
                <a16:creationId xmlns:a16="http://schemas.microsoft.com/office/drawing/2014/main" id="{358677D5-2145-A728-B444-4F3AF350D977}"/>
              </a:ext>
            </a:extLst>
          </p:cNvPr>
          <p:cNvSpPr>
            <a:spLocks noGrp="1"/>
          </p:cNvSpPr>
          <p:nvPr>
            <p:ph type="title" hasCustomPrompt="1"/>
          </p:nvPr>
        </p:nvSpPr>
        <p:spPr>
          <a:xfrm>
            <a:off x="302401" y="302400"/>
            <a:ext cx="2212200" cy="900111"/>
          </a:xfrm>
        </p:spPr>
        <p:txBody>
          <a:bodyPr anchor="t">
            <a:noAutofit/>
          </a:bodyPr>
          <a:lstStyle>
            <a:lvl1pPr>
              <a:defRPr sz="5700">
                <a:solidFill>
                  <a:schemeClr val="bg1"/>
                </a:solidFill>
              </a:defRPr>
            </a:lvl1pPr>
          </a:lstStyle>
          <a:p>
            <a:r>
              <a:rPr lang="en-US"/>
              <a:t>02</a:t>
            </a:r>
            <a:endParaRPr lang="en-GB"/>
          </a:p>
        </p:txBody>
      </p:sp>
      <p:sp>
        <p:nvSpPr>
          <p:cNvPr id="23" name="Text Placeholder 22">
            <a:extLst>
              <a:ext uri="{FF2B5EF4-FFF2-40B4-BE49-F238E27FC236}">
                <a16:creationId xmlns:a16="http://schemas.microsoft.com/office/drawing/2014/main" id="{55BE0944-9C59-732B-C419-0547A367CBA0}"/>
              </a:ext>
            </a:extLst>
          </p:cNvPr>
          <p:cNvSpPr>
            <a:spLocks noGrp="1"/>
          </p:cNvSpPr>
          <p:nvPr>
            <p:ph type="body" sz="quarter" idx="20" hasCustomPrompt="1"/>
          </p:nvPr>
        </p:nvSpPr>
        <p:spPr>
          <a:xfrm>
            <a:off x="3830400" y="302400"/>
            <a:ext cx="8064501" cy="900111"/>
          </a:xfrm>
        </p:spPr>
        <p:txBody>
          <a:bodyPr tIns="0">
            <a:noAutofit/>
          </a:bodyPr>
          <a:lstStyle>
            <a:lvl1pPr>
              <a:lnSpc>
                <a:spcPct val="90000"/>
              </a:lnSpc>
              <a:defRPr sz="5700">
                <a:solidFill>
                  <a:schemeClr val="bg1"/>
                </a:solidFill>
                <a:latin typeface="+mj-lt"/>
              </a:defRPr>
            </a:lvl1pPr>
          </a:lstStyle>
          <a:p>
            <a:pPr lvl="0"/>
            <a:r>
              <a:rPr lang="en-US"/>
              <a:t>Chapter title</a:t>
            </a:r>
            <a:endParaRPr lang="en-GB"/>
          </a:p>
        </p:txBody>
      </p:sp>
      <p:pic>
        <p:nvPicPr>
          <p:cNvPr id="9" name="Picture 8">
            <a:extLst>
              <a:ext uri="{FF2B5EF4-FFF2-40B4-BE49-F238E27FC236}">
                <a16:creationId xmlns:a16="http://schemas.microsoft.com/office/drawing/2014/main" id="{95329604-7B6B-5CC1-9FCA-3454B5103830}"/>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1000748562"/>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2_Chapter 2">
    <p:spTree>
      <p:nvGrpSpPr>
        <p:cNvPr id="1" name=""/>
        <p:cNvGrpSpPr/>
        <p:nvPr/>
      </p:nvGrpSpPr>
      <p:grpSpPr>
        <a:xfrm>
          <a:off x="0" y="0"/>
          <a:ext cx="0" cy="0"/>
          <a:chOff x="0" y="0"/>
          <a:chExt cx="0" cy="0"/>
        </a:xfrm>
      </p:grpSpPr>
      <p:pic>
        <p:nvPicPr>
          <p:cNvPr id="4" name="Picture 3" descr="A person standing under palm trees&#10;&#10;Description automatically generated">
            <a:extLst>
              <a:ext uri="{FF2B5EF4-FFF2-40B4-BE49-F238E27FC236}">
                <a16:creationId xmlns:a16="http://schemas.microsoft.com/office/drawing/2014/main" id="{698852E3-BB0A-09D1-04FA-6DB314E97916}"/>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5" name="Rectangle 4">
            <a:extLst>
              <a:ext uri="{FF2B5EF4-FFF2-40B4-BE49-F238E27FC236}">
                <a16:creationId xmlns:a16="http://schemas.microsoft.com/office/drawing/2014/main" id="{4A0E51F8-DFA2-5978-E582-93B5ABA3A0AA}"/>
              </a:ext>
            </a:extLst>
          </p:cNvPr>
          <p:cNvSpPr/>
          <p:nvPr userDrawn="1"/>
        </p:nvSpPr>
        <p:spPr>
          <a:xfrm>
            <a:off x="0" y="0"/>
            <a:ext cx="12192000" cy="6858000"/>
          </a:xfrm>
          <a:prstGeom prst="rect">
            <a:avLst/>
          </a:prstGeom>
          <a:solidFill>
            <a:schemeClr val="tx1">
              <a:alpha val="8761"/>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2" name="Title 1">
            <a:extLst>
              <a:ext uri="{FF2B5EF4-FFF2-40B4-BE49-F238E27FC236}">
                <a16:creationId xmlns:a16="http://schemas.microsoft.com/office/drawing/2014/main" id="{358677D5-2145-A728-B444-4F3AF350D977}"/>
              </a:ext>
            </a:extLst>
          </p:cNvPr>
          <p:cNvSpPr>
            <a:spLocks noGrp="1"/>
          </p:cNvSpPr>
          <p:nvPr>
            <p:ph type="title" hasCustomPrompt="1"/>
          </p:nvPr>
        </p:nvSpPr>
        <p:spPr>
          <a:xfrm>
            <a:off x="302401" y="302400"/>
            <a:ext cx="2212200" cy="900111"/>
          </a:xfrm>
        </p:spPr>
        <p:txBody>
          <a:bodyPr anchor="t">
            <a:noAutofit/>
          </a:bodyPr>
          <a:lstStyle>
            <a:lvl1pPr>
              <a:defRPr sz="5700">
                <a:solidFill>
                  <a:schemeClr val="bg1"/>
                </a:solidFill>
              </a:defRPr>
            </a:lvl1pPr>
          </a:lstStyle>
          <a:p>
            <a:r>
              <a:rPr lang="en-US"/>
              <a:t>02</a:t>
            </a:r>
            <a:endParaRPr lang="en-GB"/>
          </a:p>
        </p:txBody>
      </p:sp>
      <p:sp>
        <p:nvSpPr>
          <p:cNvPr id="23" name="Text Placeholder 22">
            <a:extLst>
              <a:ext uri="{FF2B5EF4-FFF2-40B4-BE49-F238E27FC236}">
                <a16:creationId xmlns:a16="http://schemas.microsoft.com/office/drawing/2014/main" id="{55BE0944-9C59-732B-C419-0547A367CBA0}"/>
              </a:ext>
            </a:extLst>
          </p:cNvPr>
          <p:cNvSpPr>
            <a:spLocks noGrp="1"/>
          </p:cNvSpPr>
          <p:nvPr>
            <p:ph type="body" sz="quarter" idx="20" hasCustomPrompt="1"/>
          </p:nvPr>
        </p:nvSpPr>
        <p:spPr>
          <a:xfrm>
            <a:off x="3830400" y="302400"/>
            <a:ext cx="8064501" cy="900111"/>
          </a:xfrm>
        </p:spPr>
        <p:txBody>
          <a:bodyPr tIns="0">
            <a:noAutofit/>
          </a:bodyPr>
          <a:lstStyle>
            <a:lvl1pPr>
              <a:lnSpc>
                <a:spcPct val="90000"/>
              </a:lnSpc>
              <a:defRPr sz="5700">
                <a:solidFill>
                  <a:schemeClr val="bg1"/>
                </a:solidFill>
                <a:latin typeface="+mj-lt"/>
              </a:defRPr>
            </a:lvl1pPr>
          </a:lstStyle>
          <a:p>
            <a:pPr lvl="0"/>
            <a:r>
              <a:rPr lang="en-US"/>
              <a:t>Chapter title</a:t>
            </a:r>
            <a:endParaRPr lang="en-GB"/>
          </a:p>
        </p:txBody>
      </p:sp>
      <p:pic>
        <p:nvPicPr>
          <p:cNvPr id="9" name="Picture 8">
            <a:extLst>
              <a:ext uri="{FF2B5EF4-FFF2-40B4-BE49-F238E27FC236}">
                <a16:creationId xmlns:a16="http://schemas.microsoft.com/office/drawing/2014/main" id="{72E88CA8-137E-B04A-CE74-7CC8F1E6D662}"/>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4072377037"/>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3_Chapter 2">
    <p:spTree>
      <p:nvGrpSpPr>
        <p:cNvPr id="1" name=""/>
        <p:cNvGrpSpPr/>
        <p:nvPr/>
      </p:nvGrpSpPr>
      <p:grpSpPr>
        <a:xfrm>
          <a:off x="0" y="0"/>
          <a:ext cx="0" cy="0"/>
          <a:chOff x="0" y="0"/>
          <a:chExt cx="0" cy="0"/>
        </a:xfrm>
      </p:grpSpPr>
      <p:pic>
        <p:nvPicPr>
          <p:cNvPr id="7" name="Picture 6" descr="A person and child sitting in a hammock&#10;&#10;Description automatically generated">
            <a:extLst>
              <a:ext uri="{FF2B5EF4-FFF2-40B4-BE49-F238E27FC236}">
                <a16:creationId xmlns:a16="http://schemas.microsoft.com/office/drawing/2014/main" id="{D23F8024-3416-4A4C-B491-5C5C38E00CF8}"/>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0" y="-1"/>
            <a:ext cx="12192000" cy="6858001"/>
          </a:xfrm>
          <a:prstGeom prst="rect">
            <a:avLst/>
          </a:prstGeom>
        </p:spPr>
      </p:pic>
      <p:sp>
        <p:nvSpPr>
          <p:cNvPr id="8" name="Rectangle 7">
            <a:extLst>
              <a:ext uri="{FF2B5EF4-FFF2-40B4-BE49-F238E27FC236}">
                <a16:creationId xmlns:a16="http://schemas.microsoft.com/office/drawing/2014/main" id="{FC5A399C-3F9E-4EA0-8F56-1ADC6EFCCF1F}"/>
              </a:ext>
            </a:extLst>
          </p:cNvPr>
          <p:cNvSpPr/>
          <p:nvPr userDrawn="1"/>
        </p:nvSpPr>
        <p:spPr>
          <a:xfrm>
            <a:off x="0" y="0"/>
            <a:ext cx="12192000" cy="6858000"/>
          </a:xfrm>
          <a:prstGeom prst="rect">
            <a:avLst/>
          </a:prstGeom>
          <a:solidFill>
            <a:schemeClr val="tx1">
              <a:alpha val="8761"/>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2" name="Title 1">
            <a:extLst>
              <a:ext uri="{FF2B5EF4-FFF2-40B4-BE49-F238E27FC236}">
                <a16:creationId xmlns:a16="http://schemas.microsoft.com/office/drawing/2014/main" id="{358677D5-2145-A728-B444-4F3AF350D977}"/>
              </a:ext>
            </a:extLst>
          </p:cNvPr>
          <p:cNvSpPr>
            <a:spLocks noGrp="1"/>
          </p:cNvSpPr>
          <p:nvPr>
            <p:ph type="title" hasCustomPrompt="1"/>
          </p:nvPr>
        </p:nvSpPr>
        <p:spPr>
          <a:xfrm>
            <a:off x="302401" y="302400"/>
            <a:ext cx="2212200" cy="900111"/>
          </a:xfrm>
        </p:spPr>
        <p:txBody>
          <a:bodyPr anchor="t">
            <a:noAutofit/>
          </a:bodyPr>
          <a:lstStyle>
            <a:lvl1pPr>
              <a:defRPr sz="5700">
                <a:solidFill>
                  <a:schemeClr val="bg1"/>
                </a:solidFill>
              </a:defRPr>
            </a:lvl1pPr>
          </a:lstStyle>
          <a:p>
            <a:r>
              <a:rPr lang="en-US"/>
              <a:t>02</a:t>
            </a:r>
            <a:endParaRPr lang="en-GB"/>
          </a:p>
        </p:txBody>
      </p:sp>
      <p:sp>
        <p:nvSpPr>
          <p:cNvPr id="23" name="Text Placeholder 22">
            <a:extLst>
              <a:ext uri="{FF2B5EF4-FFF2-40B4-BE49-F238E27FC236}">
                <a16:creationId xmlns:a16="http://schemas.microsoft.com/office/drawing/2014/main" id="{55BE0944-9C59-732B-C419-0547A367CBA0}"/>
              </a:ext>
            </a:extLst>
          </p:cNvPr>
          <p:cNvSpPr>
            <a:spLocks noGrp="1"/>
          </p:cNvSpPr>
          <p:nvPr>
            <p:ph type="body" sz="quarter" idx="20" hasCustomPrompt="1"/>
          </p:nvPr>
        </p:nvSpPr>
        <p:spPr>
          <a:xfrm>
            <a:off x="3830400" y="302400"/>
            <a:ext cx="8064501" cy="900111"/>
          </a:xfrm>
        </p:spPr>
        <p:txBody>
          <a:bodyPr tIns="0">
            <a:noAutofit/>
          </a:bodyPr>
          <a:lstStyle>
            <a:lvl1pPr>
              <a:lnSpc>
                <a:spcPct val="90000"/>
              </a:lnSpc>
              <a:defRPr sz="5700">
                <a:solidFill>
                  <a:schemeClr val="bg1"/>
                </a:solidFill>
                <a:latin typeface="+mj-lt"/>
              </a:defRPr>
            </a:lvl1pPr>
          </a:lstStyle>
          <a:p>
            <a:pPr lvl="0"/>
            <a:r>
              <a:rPr lang="en-US"/>
              <a:t>Chapter title</a:t>
            </a:r>
            <a:endParaRPr lang="en-GB"/>
          </a:p>
        </p:txBody>
      </p:sp>
      <p:pic>
        <p:nvPicPr>
          <p:cNvPr id="9" name="Picture 8">
            <a:extLst>
              <a:ext uri="{FF2B5EF4-FFF2-40B4-BE49-F238E27FC236}">
                <a16:creationId xmlns:a16="http://schemas.microsoft.com/office/drawing/2014/main" id="{72E88CA8-137E-B04A-CE74-7CC8F1E6D662}"/>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3728785766"/>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4_Chapter 2">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D23F8024-3416-4A4C-B491-5C5C38E00CF8}"/>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0" y="-1"/>
            <a:ext cx="12192000" cy="6858001"/>
          </a:xfrm>
          <a:prstGeom prst="rect">
            <a:avLst/>
          </a:prstGeom>
        </p:spPr>
      </p:pic>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2" name="Title 1">
            <a:extLst>
              <a:ext uri="{FF2B5EF4-FFF2-40B4-BE49-F238E27FC236}">
                <a16:creationId xmlns:a16="http://schemas.microsoft.com/office/drawing/2014/main" id="{358677D5-2145-A728-B444-4F3AF350D977}"/>
              </a:ext>
            </a:extLst>
          </p:cNvPr>
          <p:cNvSpPr>
            <a:spLocks noGrp="1"/>
          </p:cNvSpPr>
          <p:nvPr>
            <p:ph type="title" hasCustomPrompt="1"/>
          </p:nvPr>
        </p:nvSpPr>
        <p:spPr>
          <a:xfrm>
            <a:off x="302401" y="302400"/>
            <a:ext cx="2212200" cy="900111"/>
          </a:xfrm>
        </p:spPr>
        <p:txBody>
          <a:bodyPr anchor="t">
            <a:noAutofit/>
          </a:bodyPr>
          <a:lstStyle>
            <a:lvl1pPr>
              <a:defRPr sz="5700">
                <a:solidFill>
                  <a:schemeClr val="bg1"/>
                </a:solidFill>
              </a:defRPr>
            </a:lvl1pPr>
          </a:lstStyle>
          <a:p>
            <a:r>
              <a:rPr lang="en-US"/>
              <a:t>02</a:t>
            </a:r>
            <a:endParaRPr lang="en-GB"/>
          </a:p>
        </p:txBody>
      </p:sp>
      <p:sp>
        <p:nvSpPr>
          <p:cNvPr id="23" name="Text Placeholder 22">
            <a:extLst>
              <a:ext uri="{FF2B5EF4-FFF2-40B4-BE49-F238E27FC236}">
                <a16:creationId xmlns:a16="http://schemas.microsoft.com/office/drawing/2014/main" id="{55BE0944-9C59-732B-C419-0547A367CBA0}"/>
              </a:ext>
            </a:extLst>
          </p:cNvPr>
          <p:cNvSpPr>
            <a:spLocks noGrp="1"/>
          </p:cNvSpPr>
          <p:nvPr>
            <p:ph type="body" sz="quarter" idx="20" hasCustomPrompt="1"/>
          </p:nvPr>
        </p:nvSpPr>
        <p:spPr>
          <a:xfrm>
            <a:off x="3830400" y="302400"/>
            <a:ext cx="8064501" cy="900111"/>
          </a:xfrm>
        </p:spPr>
        <p:txBody>
          <a:bodyPr tIns="0">
            <a:noAutofit/>
          </a:bodyPr>
          <a:lstStyle>
            <a:lvl1pPr>
              <a:lnSpc>
                <a:spcPct val="90000"/>
              </a:lnSpc>
              <a:defRPr sz="5700">
                <a:solidFill>
                  <a:schemeClr val="bg1"/>
                </a:solidFill>
                <a:latin typeface="+mj-lt"/>
              </a:defRPr>
            </a:lvl1pPr>
          </a:lstStyle>
          <a:p>
            <a:pPr lvl="0"/>
            <a:r>
              <a:rPr lang="en-US"/>
              <a:t>Chapter title</a:t>
            </a:r>
            <a:endParaRPr lang="en-GB"/>
          </a:p>
        </p:txBody>
      </p:sp>
      <p:pic>
        <p:nvPicPr>
          <p:cNvPr id="9" name="Picture 8">
            <a:extLst>
              <a:ext uri="{FF2B5EF4-FFF2-40B4-BE49-F238E27FC236}">
                <a16:creationId xmlns:a16="http://schemas.microsoft.com/office/drawing/2014/main" id="{72E88CA8-137E-B04A-CE74-7CC8F1E6D662}"/>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1490452095"/>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1_Chapter 2">
    <p:spTree>
      <p:nvGrpSpPr>
        <p:cNvPr id="1" name=""/>
        <p:cNvGrpSpPr/>
        <p:nvPr/>
      </p:nvGrpSpPr>
      <p:grpSpPr>
        <a:xfrm>
          <a:off x="0" y="0"/>
          <a:ext cx="0" cy="0"/>
          <a:chOff x="0" y="0"/>
          <a:chExt cx="0" cy="0"/>
        </a:xfrm>
      </p:grpSpPr>
      <p:pic>
        <p:nvPicPr>
          <p:cNvPr id="4" name="Picture Placeholder 10" descr="A person in a blue dress walking through a field of yellow flowers&#10;&#10;Description automatically generated">
            <a:extLst>
              <a:ext uri="{FF2B5EF4-FFF2-40B4-BE49-F238E27FC236}">
                <a16:creationId xmlns:a16="http://schemas.microsoft.com/office/drawing/2014/main" id="{D1109393-2BC0-620E-A091-C6D1E0C85B0E}"/>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4" y="-7747"/>
            <a:ext cx="12191997" cy="6857998"/>
          </a:xfrm>
          <a:prstGeom prst="rect">
            <a:avLst/>
          </a:prstGeom>
        </p:spPr>
      </p:pic>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2" name="Title 1">
            <a:extLst>
              <a:ext uri="{FF2B5EF4-FFF2-40B4-BE49-F238E27FC236}">
                <a16:creationId xmlns:a16="http://schemas.microsoft.com/office/drawing/2014/main" id="{358677D5-2145-A728-B444-4F3AF350D977}"/>
              </a:ext>
            </a:extLst>
          </p:cNvPr>
          <p:cNvSpPr>
            <a:spLocks noGrp="1"/>
          </p:cNvSpPr>
          <p:nvPr>
            <p:ph type="title" hasCustomPrompt="1"/>
          </p:nvPr>
        </p:nvSpPr>
        <p:spPr>
          <a:xfrm>
            <a:off x="302401" y="302400"/>
            <a:ext cx="2212200" cy="900111"/>
          </a:xfrm>
        </p:spPr>
        <p:txBody>
          <a:bodyPr anchor="t">
            <a:noAutofit/>
          </a:bodyPr>
          <a:lstStyle>
            <a:lvl1pPr>
              <a:defRPr sz="5700">
                <a:solidFill>
                  <a:schemeClr val="bg1"/>
                </a:solidFill>
              </a:defRPr>
            </a:lvl1pPr>
          </a:lstStyle>
          <a:p>
            <a:r>
              <a:rPr lang="en-US"/>
              <a:t>02</a:t>
            </a:r>
            <a:endParaRPr lang="en-GB"/>
          </a:p>
        </p:txBody>
      </p:sp>
      <p:sp>
        <p:nvSpPr>
          <p:cNvPr id="23" name="Text Placeholder 22">
            <a:extLst>
              <a:ext uri="{FF2B5EF4-FFF2-40B4-BE49-F238E27FC236}">
                <a16:creationId xmlns:a16="http://schemas.microsoft.com/office/drawing/2014/main" id="{55BE0944-9C59-732B-C419-0547A367CBA0}"/>
              </a:ext>
            </a:extLst>
          </p:cNvPr>
          <p:cNvSpPr>
            <a:spLocks noGrp="1"/>
          </p:cNvSpPr>
          <p:nvPr>
            <p:ph type="body" sz="quarter" idx="20" hasCustomPrompt="1"/>
          </p:nvPr>
        </p:nvSpPr>
        <p:spPr>
          <a:xfrm>
            <a:off x="3830400" y="302400"/>
            <a:ext cx="8064501" cy="900111"/>
          </a:xfrm>
        </p:spPr>
        <p:txBody>
          <a:bodyPr tIns="0">
            <a:noAutofit/>
          </a:bodyPr>
          <a:lstStyle>
            <a:lvl1pPr>
              <a:lnSpc>
                <a:spcPct val="90000"/>
              </a:lnSpc>
              <a:defRPr sz="5700">
                <a:solidFill>
                  <a:schemeClr val="bg1"/>
                </a:solidFill>
                <a:latin typeface="+mj-lt"/>
              </a:defRPr>
            </a:lvl1pPr>
          </a:lstStyle>
          <a:p>
            <a:pPr lvl="0"/>
            <a:r>
              <a:rPr lang="en-US"/>
              <a:t>Chapter title</a:t>
            </a:r>
            <a:endParaRPr lang="en-GB"/>
          </a:p>
        </p:txBody>
      </p:sp>
      <p:pic>
        <p:nvPicPr>
          <p:cNvPr id="5" name="Picture 4">
            <a:extLst>
              <a:ext uri="{FF2B5EF4-FFF2-40B4-BE49-F238E27FC236}">
                <a16:creationId xmlns:a16="http://schemas.microsoft.com/office/drawing/2014/main" id="{40FEBD43-93A5-F5AA-6687-315948AD61D2}"/>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1796474199"/>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5_Chapter 2">
    <p:spTree>
      <p:nvGrpSpPr>
        <p:cNvPr id="1" name=""/>
        <p:cNvGrpSpPr/>
        <p:nvPr/>
      </p:nvGrpSpPr>
      <p:grpSpPr>
        <a:xfrm>
          <a:off x="0" y="0"/>
          <a:ext cx="0" cy="0"/>
          <a:chOff x="0" y="0"/>
          <a:chExt cx="0" cy="0"/>
        </a:xfrm>
      </p:grpSpPr>
      <p:pic>
        <p:nvPicPr>
          <p:cNvPr id="3" name="Picture Placeholder 9" descr="A person stretching on a mat&#10;&#10;Description automatically generated">
            <a:extLst>
              <a:ext uri="{FF2B5EF4-FFF2-40B4-BE49-F238E27FC236}">
                <a16:creationId xmlns:a16="http://schemas.microsoft.com/office/drawing/2014/main" id="{E628962E-853F-CFB5-C93B-D2281C23A598}"/>
              </a:ext>
            </a:extLst>
          </p:cNvPr>
          <p:cNvPicPr>
            <a:picLocks noChangeAspect="1"/>
          </p:cNvPicPr>
          <p:nvPr userDrawn="1"/>
        </p:nvPicPr>
        <p:blipFill>
          <a:blip r:embed="rId2" cstate="print">
            <a:extLst>
              <a:ext uri="{28A0092B-C50C-407E-A947-70E740481C1C}">
                <a14:useLocalDpi xmlns:a14="http://schemas.microsoft.com/office/drawing/2010/main"/>
              </a:ext>
            </a:extLst>
          </a:blip>
          <a:srcRect t="-113"/>
          <a:stretch/>
        </p:blipFill>
        <p:spPr>
          <a:xfrm>
            <a:off x="4" y="-7747"/>
            <a:ext cx="12191997" cy="6857998"/>
          </a:xfrm>
          <a:prstGeom prst="rect">
            <a:avLst/>
          </a:prstGeom>
        </p:spPr>
      </p:pic>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2" name="Title 1">
            <a:extLst>
              <a:ext uri="{FF2B5EF4-FFF2-40B4-BE49-F238E27FC236}">
                <a16:creationId xmlns:a16="http://schemas.microsoft.com/office/drawing/2014/main" id="{358677D5-2145-A728-B444-4F3AF350D977}"/>
              </a:ext>
            </a:extLst>
          </p:cNvPr>
          <p:cNvSpPr>
            <a:spLocks noGrp="1"/>
          </p:cNvSpPr>
          <p:nvPr>
            <p:ph type="title" hasCustomPrompt="1"/>
          </p:nvPr>
        </p:nvSpPr>
        <p:spPr>
          <a:xfrm>
            <a:off x="302401" y="302400"/>
            <a:ext cx="2212200" cy="900111"/>
          </a:xfrm>
        </p:spPr>
        <p:txBody>
          <a:bodyPr anchor="t">
            <a:noAutofit/>
          </a:bodyPr>
          <a:lstStyle>
            <a:lvl1pPr>
              <a:defRPr sz="5700">
                <a:solidFill>
                  <a:schemeClr val="bg1"/>
                </a:solidFill>
              </a:defRPr>
            </a:lvl1pPr>
          </a:lstStyle>
          <a:p>
            <a:r>
              <a:rPr lang="en-US"/>
              <a:t>02</a:t>
            </a:r>
            <a:endParaRPr lang="en-GB"/>
          </a:p>
        </p:txBody>
      </p:sp>
      <p:sp>
        <p:nvSpPr>
          <p:cNvPr id="23" name="Text Placeholder 22">
            <a:extLst>
              <a:ext uri="{FF2B5EF4-FFF2-40B4-BE49-F238E27FC236}">
                <a16:creationId xmlns:a16="http://schemas.microsoft.com/office/drawing/2014/main" id="{55BE0944-9C59-732B-C419-0547A367CBA0}"/>
              </a:ext>
            </a:extLst>
          </p:cNvPr>
          <p:cNvSpPr>
            <a:spLocks noGrp="1"/>
          </p:cNvSpPr>
          <p:nvPr>
            <p:ph type="body" sz="quarter" idx="20" hasCustomPrompt="1"/>
          </p:nvPr>
        </p:nvSpPr>
        <p:spPr>
          <a:xfrm>
            <a:off x="3830400" y="302400"/>
            <a:ext cx="8064501" cy="900111"/>
          </a:xfrm>
        </p:spPr>
        <p:txBody>
          <a:bodyPr tIns="0">
            <a:noAutofit/>
          </a:bodyPr>
          <a:lstStyle>
            <a:lvl1pPr>
              <a:lnSpc>
                <a:spcPct val="90000"/>
              </a:lnSpc>
              <a:defRPr sz="5700">
                <a:solidFill>
                  <a:schemeClr val="bg1"/>
                </a:solidFill>
                <a:latin typeface="+mj-lt"/>
              </a:defRPr>
            </a:lvl1pPr>
          </a:lstStyle>
          <a:p>
            <a:pPr lvl="0"/>
            <a:r>
              <a:rPr lang="en-US"/>
              <a:t>Chapter title</a:t>
            </a:r>
            <a:endParaRPr lang="en-GB"/>
          </a:p>
        </p:txBody>
      </p:sp>
      <p:pic>
        <p:nvPicPr>
          <p:cNvPr id="5" name="Picture 4">
            <a:extLst>
              <a:ext uri="{FF2B5EF4-FFF2-40B4-BE49-F238E27FC236}">
                <a16:creationId xmlns:a16="http://schemas.microsoft.com/office/drawing/2014/main" id="{40FEBD43-93A5-F5AA-6687-315948AD61D2}"/>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4102141053"/>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6_Chapter 2">
    <p:spTree>
      <p:nvGrpSpPr>
        <p:cNvPr id="1" name=""/>
        <p:cNvGrpSpPr/>
        <p:nvPr/>
      </p:nvGrpSpPr>
      <p:grpSpPr>
        <a:xfrm>
          <a:off x="0" y="0"/>
          <a:ext cx="0" cy="0"/>
          <a:chOff x="0" y="0"/>
          <a:chExt cx="0" cy="0"/>
        </a:xfrm>
      </p:grpSpPr>
      <p:pic>
        <p:nvPicPr>
          <p:cNvPr id="4" name="Picture Placeholder 5" descr="A person with her eyes closed&#10;&#10;Description automatically generated">
            <a:extLst>
              <a:ext uri="{FF2B5EF4-FFF2-40B4-BE49-F238E27FC236}">
                <a16:creationId xmlns:a16="http://schemas.microsoft.com/office/drawing/2014/main" id="{D9E3F71D-EBF3-F81B-B8A1-E0F059B7F7AA}"/>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a:xfrm>
            <a:off x="4" y="-7747"/>
            <a:ext cx="12191997" cy="6857998"/>
          </a:xfrm>
          <a:prstGeom prst="rect">
            <a:avLst/>
          </a:prstGeom>
        </p:spPr>
      </p:pic>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2" name="Title 1">
            <a:extLst>
              <a:ext uri="{FF2B5EF4-FFF2-40B4-BE49-F238E27FC236}">
                <a16:creationId xmlns:a16="http://schemas.microsoft.com/office/drawing/2014/main" id="{358677D5-2145-A728-B444-4F3AF350D977}"/>
              </a:ext>
            </a:extLst>
          </p:cNvPr>
          <p:cNvSpPr>
            <a:spLocks noGrp="1"/>
          </p:cNvSpPr>
          <p:nvPr>
            <p:ph type="title" hasCustomPrompt="1"/>
          </p:nvPr>
        </p:nvSpPr>
        <p:spPr>
          <a:xfrm>
            <a:off x="302401" y="302400"/>
            <a:ext cx="2212200" cy="900111"/>
          </a:xfrm>
        </p:spPr>
        <p:txBody>
          <a:bodyPr anchor="t">
            <a:noAutofit/>
          </a:bodyPr>
          <a:lstStyle>
            <a:lvl1pPr>
              <a:defRPr sz="5700">
                <a:solidFill>
                  <a:schemeClr val="bg1"/>
                </a:solidFill>
              </a:defRPr>
            </a:lvl1pPr>
          </a:lstStyle>
          <a:p>
            <a:r>
              <a:rPr lang="en-US"/>
              <a:t>02</a:t>
            </a:r>
            <a:endParaRPr lang="en-GB"/>
          </a:p>
        </p:txBody>
      </p:sp>
      <p:sp>
        <p:nvSpPr>
          <p:cNvPr id="23" name="Text Placeholder 22">
            <a:extLst>
              <a:ext uri="{FF2B5EF4-FFF2-40B4-BE49-F238E27FC236}">
                <a16:creationId xmlns:a16="http://schemas.microsoft.com/office/drawing/2014/main" id="{55BE0944-9C59-732B-C419-0547A367CBA0}"/>
              </a:ext>
            </a:extLst>
          </p:cNvPr>
          <p:cNvSpPr>
            <a:spLocks noGrp="1"/>
          </p:cNvSpPr>
          <p:nvPr>
            <p:ph type="body" sz="quarter" idx="20" hasCustomPrompt="1"/>
          </p:nvPr>
        </p:nvSpPr>
        <p:spPr>
          <a:xfrm>
            <a:off x="3830400" y="302400"/>
            <a:ext cx="8064501" cy="900111"/>
          </a:xfrm>
        </p:spPr>
        <p:txBody>
          <a:bodyPr tIns="0">
            <a:noAutofit/>
          </a:bodyPr>
          <a:lstStyle>
            <a:lvl1pPr>
              <a:lnSpc>
                <a:spcPct val="90000"/>
              </a:lnSpc>
              <a:defRPr sz="5700">
                <a:solidFill>
                  <a:schemeClr val="bg1"/>
                </a:solidFill>
                <a:latin typeface="+mj-lt"/>
              </a:defRPr>
            </a:lvl1pPr>
          </a:lstStyle>
          <a:p>
            <a:pPr lvl="0"/>
            <a:r>
              <a:rPr lang="en-US"/>
              <a:t>Chapter title</a:t>
            </a:r>
            <a:endParaRPr lang="en-GB"/>
          </a:p>
        </p:txBody>
      </p:sp>
      <p:pic>
        <p:nvPicPr>
          <p:cNvPr id="5" name="Picture 4">
            <a:extLst>
              <a:ext uri="{FF2B5EF4-FFF2-40B4-BE49-F238E27FC236}">
                <a16:creationId xmlns:a16="http://schemas.microsoft.com/office/drawing/2014/main" id="{40FEBD43-93A5-F5AA-6687-315948AD61D2}"/>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2632594056"/>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7_Chapter 2">
    <p:spTree>
      <p:nvGrpSpPr>
        <p:cNvPr id="1" name=""/>
        <p:cNvGrpSpPr/>
        <p:nvPr/>
      </p:nvGrpSpPr>
      <p:grpSpPr>
        <a:xfrm>
          <a:off x="0" y="0"/>
          <a:ext cx="0" cy="0"/>
          <a:chOff x="0" y="0"/>
          <a:chExt cx="0" cy="0"/>
        </a:xfrm>
      </p:grpSpPr>
      <p:pic>
        <p:nvPicPr>
          <p:cNvPr id="3" name="Picture Placeholder 15" descr="A person picking flowers from a bush&#10;&#10;Description automatically generated">
            <a:extLst>
              <a:ext uri="{FF2B5EF4-FFF2-40B4-BE49-F238E27FC236}">
                <a16:creationId xmlns:a16="http://schemas.microsoft.com/office/drawing/2014/main" id="{878AA4D7-1C10-FCDC-3C66-052B98073323}"/>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a:xfrm>
            <a:off x="4" y="-7747"/>
            <a:ext cx="12191997" cy="6857998"/>
          </a:xfrm>
          <a:prstGeom prst="rect">
            <a:avLst/>
          </a:prstGeom>
        </p:spPr>
      </p:pic>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2" name="Title 1">
            <a:extLst>
              <a:ext uri="{FF2B5EF4-FFF2-40B4-BE49-F238E27FC236}">
                <a16:creationId xmlns:a16="http://schemas.microsoft.com/office/drawing/2014/main" id="{358677D5-2145-A728-B444-4F3AF350D977}"/>
              </a:ext>
            </a:extLst>
          </p:cNvPr>
          <p:cNvSpPr>
            <a:spLocks noGrp="1"/>
          </p:cNvSpPr>
          <p:nvPr>
            <p:ph type="title" hasCustomPrompt="1"/>
          </p:nvPr>
        </p:nvSpPr>
        <p:spPr>
          <a:xfrm>
            <a:off x="302401" y="302400"/>
            <a:ext cx="2212200" cy="900111"/>
          </a:xfrm>
        </p:spPr>
        <p:txBody>
          <a:bodyPr anchor="t">
            <a:noAutofit/>
          </a:bodyPr>
          <a:lstStyle>
            <a:lvl1pPr>
              <a:defRPr sz="5700">
                <a:solidFill>
                  <a:schemeClr val="bg1"/>
                </a:solidFill>
              </a:defRPr>
            </a:lvl1pPr>
          </a:lstStyle>
          <a:p>
            <a:r>
              <a:rPr lang="en-US"/>
              <a:t>02</a:t>
            </a:r>
            <a:endParaRPr lang="en-GB"/>
          </a:p>
        </p:txBody>
      </p:sp>
      <p:sp>
        <p:nvSpPr>
          <p:cNvPr id="23" name="Text Placeholder 22">
            <a:extLst>
              <a:ext uri="{FF2B5EF4-FFF2-40B4-BE49-F238E27FC236}">
                <a16:creationId xmlns:a16="http://schemas.microsoft.com/office/drawing/2014/main" id="{55BE0944-9C59-732B-C419-0547A367CBA0}"/>
              </a:ext>
            </a:extLst>
          </p:cNvPr>
          <p:cNvSpPr>
            <a:spLocks noGrp="1"/>
          </p:cNvSpPr>
          <p:nvPr>
            <p:ph type="body" sz="quarter" idx="20" hasCustomPrompt="1"/>
          </p:nvPr>
        </p:nvSpPr>
        <p:spPr>
          <a:xfrm>
            <a:off x="3830400" y="302400"/>
            <a:ext cx="8064501" cy="900111"/>
          </a:xfrm>
        </p:spPr>
        <p:txBody>
          <a:bodyPr tIns="0">
            <a:noAutofit/>
          </a:bodyPr>
          <a:lstStyle>
            <a:lvl1pPr>
              <a:lnSpc>
                <a:spcPct val="90000"/>
              </a:lnSpc>
              <a:defRPr sz="5700">
                <a:solidFill>
                  <a:schemeClr val="bg1"/>
                </a:solidFill>
                <a:latin typeface="+mj-lt"/>
              </a:defRPr>
            </a:lvl1pPr>
          </a:lstStyle>
          <a:p>
            <a:pPr lvl="0"/>
            <a:r>
              <a:rPr lang="en-US"/>
              <a:t>Chapter title</a:t>
            </a:r>
            <a:endParaRPr lang="en-GB"/>
          </a:p>
        </p:txBody>
      </p:sp>
      <p:pic>
        <p:nvPicPr>
          <p:cNvPr id="5" name="Picture 4">
            <a:extLst>
              <a:ext uri="{FF2B5EF4-FFF2-40B4-BE49-F238E27FC236}">
                <a16:creationId xmlns:a16="http://schemas.microsoft.com/office/drawing/2014/main" id="{40FEBD43-93A5-F5AA-6687-315948AD61D2}"/>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2109474660"/>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8_Chapter 2">
    <p:spTree>
      <p:nvGrpSpPr>
        <p:cNvPr id="1" name=""/>
        <p:cNvGrpSpPr/>
        <p:nvPr/>
      </p:nvGrpSpPr>
      <p:grpSpPr>
        <a:xfrm>
          <a:off x="0" y="0"/>
          <a:ext cx="0" cy="0"/>
          <a:chOff x="0" y="0"/>
          <a:chExt cx="0" cy="0"/>
        </a:xfrm>
      </p:grpSpPr>
      <p:pic>
        <p:nvPicPr>
          <p:cNvPr id="4" name="Picture Placeholder 10" descr="Close-up of bubbles&#10;&#10;Description automatically generated">
            <a:extLst>
              <a:ext uri="{FF2B5EF4-FFF2-40B4-BE49-F238E27FC236}">
                <a16:creationId xmlns:a16="http://schemas.microsoft.com/office/drawing/2014/main" id="{7AEE3E41-AF5B-E989-792C-A8AAE9AAD9DB}"/>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a:xfrm>
            <a:off x="4" y="-7747"/>
            <a:ext cx="12191997" cy="6857998"/>
          </a:xfrm>
          <a:prstGeom prst="rect">
            <a:avLst/>
          </a:prstGeom>
        </p:spPr>
      </p:pic>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2" name="Title 1">
            <a:extLst>
              <a:ext uri="{FF2B5EF4-FFF2-40B4-BE49-F238E27FC236}">
                <a16:creationId xmlns:a16="http://schemas.microsoft.com/office/drawing/2014/main" id="{358677D5-2145-A728-B444-4F3AF350D977}"/>
              </a:ext>
            </a:extLst>
          </p:cNvPr>
          <p:cNvSpPr>
            <a:spLocks noGrp="1"/>
          </p:cNvSpPr>
          <p:nvPr>
            <p:ph type="title" hasCustomPrompt="1"/>
          </p:nvPr>
        </p:nvSpPr>
        <p:spPr>
          <a:xfrm>
            <a:off x="302401" y="302400"/>
            <a:ext cx="2212200" cy="900111"/>
          </a:xfrm>
        </p:spPr>
        <p:txBody>
          <a:bodyPr anchor="t">
            <a:noAutofit/>
          </a:bodyPr>
          <a:lstStyle>
            <a:lvl1pPr>
              <a:defRPr sz="5700">
                <a:solidFill>
                  <a:schemeClr val="bg1"/>
                </a:solidFill>
              </a:defRPr>
            </a:lvl1pPr>
          </a:lstStyle>
          <a:p>
            <a:r>
              <a:rPr lang="en-US"/>
              <a:t>02</a:t>
            </a:r>
            <a:endParaRPr lang="en-GB"/>
          </a:p>
        </p:txBody>
      </p:sp>
      <p:sp>
        <p:nvSpPr>
          <p:cNvPr id="23" name="Text Placeholder 22">
            <a:extLst>
              <a:ext uri="{FF2B5EF4-FFF2-40B4-BE49-F238E27FC236}">
                <a16:creationId xmlns:a16="http://schemas.microsoft.com/office/drawing/2014/main" id="{55BE0944-9C59-732B-C419-0547A367CBA0}"/>
              </a:ext>
            </a:extLst>
          </p:cNvPr>
          <p:cNvSpPr>
            <a:spLocks noGrp="1"/>
          </p:cNvSpPr>
          <p:nvPr>
            <p:ph type="body" sz="quarter" idx="20" hasCustomPrompt="1"/>
          </p:nvPr>
        </p:nvSpPr>
        <p:spPr>
          <a:xfrm>
            <a:off x="3830400" y="302400"/>
            <a:ext cx="8064501" cy="900111"/>
          </a:xfrm>
        </p:spPr>
        <p:txBody>
          <a:bodyPr tIns="0">
            <a:noAutofit/>
          </a:bodyPr>
          <a:lstStyle>
            <a:lvl1pPr>
              <a:lnSpc>
                <a:spcPct val="90000"/>
              </a:lnSpc>
              <a:defRPr sz="5700">
                <a:solidFill>
                  <a:schemeClr val="bg1"/>
                </a:solidFill>
                <a:latin typeface="+mj-lt"/>
              </a:defRPr>
            </a:lvl1pPr>
          </a:lstStyle>
          <a:p>
            <a:pPr lvl="0"/>
            <a:r>
              <a:rPr lang="en-US"/>
              <a:t>Chapter title</a:t>
            </a:r>
            <a:endParaRPr lang="en-GB"/>
          </a:p>
        </p:txBody>
      </p:sp>
      <p:pic>
        <p:nvPicPr>
          <p:cNvPr id="5" name="Picture 4">
            <a:extLst>
              <a:ext uri="{FF2B5EF4-FFF2-40B4-BE49-F238E27FC236}">
                <a16:creationId xmlns:a16="http://schemas.microsoft.com/office/drawing/2014/main" id="{40FEBD43-93A5-F5AA-6687-315948AD61D2}"/>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3760553820"/>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 Chapter 3">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686474AD-4698-17FD-268E-10B329C3D95A}"/>
              </a:ext>
            </a:extLst>
          </p:cNvPr>
          <p:cNvSpPr/>
          <p:nvPr userDrawn="1"/>
        </p:nvSpPr>
        <p:spPr>
          <a:xfrm>
            <a:off x="0" y="0"/>
            <a:ext cx="12201766" cy="68580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2" name="Title 1">
            <a:extLst>
              <a:ext uri="{FF2B5EF4-FFF2-40B4-BE49-F238E27FC236}">
                <a16:creationId xmlns:a16="http://schemas.microsoft.com/office/drawing/2014/main" id="{358677D5-2145-A728-B444-4F3AF350D977}"/>
              </a:ext>
            </a:extLst>
          </p:cNvPr>
          <p:cNvSpPr>
            <a:spLocks noGrp="1"/>
          </p:cNvSpPr>
          <p:nvPr>
            <p:ph type="title" hasCustomPrompt="1"/>
          </p:nvPr>
        </p:nvSpPr>
        <p:spPr>
          <a:xfrm>
            <a:off x="302401" y="302400"/>
            <a:ext cx="2212200" cy="900111"/>
          </a:xfrm>
        </p:spPr>
        <p:txBody>
          <a:bodyPr anchor="t">
            <a:noAutofit/>
          </a:bodyPr>
          <a:lstStyle>
            <a:lvl1pPr>
              <a:defRPr sz="5700">
                <a:solidFill>
                  <a:schemeClr val="bg1"/>
                </a:solidFill>
              </a:defRPr>
            </a:lvl1pPr>
          </a:lstStyle>
          <a:p>
            <a:r>
              <a:rPr lang="en-US"/>
              <a:t>03</a:t>
            </a:r>
            <a:endParaRPr lang="en-GB"/>
          </a:p>
        </p:txBody>
      </p:sp>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23" name="Text Placeholder 22">
            <a:extLst>
              <a:ext uri="{FF2B5EF4-FFF2-40B4-BE49-F238E27FC236}">
                <a16:creationId xmlns:a16="http://schemas.microsoft.com/office/drawing/2014/main" id="{55BE0944-9C59-732B-C419-0547A367CBA0}"/>
              </a:ext>
            </a:extLst>
          </p:cNvPr>
          <p:cNvSpPr>
            <a:spLocks noGrp="1"/>
          </p:cNvSpPr>
          <p:nvPr>
            <p:ph type="body" sz="quarter" idx="20" hasCustomPrompt="1"/>
          </p:nvPr>
        </p:nvSpPr>
        <p:spPr>
          <a:xfrm>
            <a:off x="3830400" y="302400"/>
            <a:ext cx="8064501" cy="900111"/>
          </a:xfrm>
        </p:spPr>
        <p:txBody>
          <a:bodyPr tIns="0">
            <a:noAutofit/>
          </a:bodyPr>
          <a:lstStyle>
            <a:lvl1pPr>
              <a:lnSpc>
                <a:spcPct val="90000"/>
              </a:lnSpc>
              <a:defRPr sz="5700" b="1">
                <a:solidFill>
                  <a:schemeClr val="bg1"/>
                </a:solidFill>
                <a:latin typeface="+mj-lt"/>
              </a:defRPr>
            </a:lvl1pPr>
          </a:lstStyle>
          <a:p>
            <a:pPr lvl="0"/>
            <a:r>
              <a:rPr lang="en-US"/>
              <a:t>Chapter title</a:t>
            </a:r>
            <a:endParaRPr lang="en-GB"/>
          </a:p>
        </p:txBody>
      </p:sp>
      <p:pic>
        <p:nvPicPr>
          <p:cNvPr id="5" name="Picture 4">
            <a:extLst>
              <a:ext uri="{FF2B5EF4-FFF2-40B4-BE49-F238E27FC236}">
                <a16:creationId xmlns:a16="http://schemas.microsoft.com/office/drawing/2014/main" id="{037B6F9E-CC35-F2B1-C871-EF80DEB0983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2633771427"/>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Chapter 4">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A15F2235-454F-9BF4-2FDD-40A6AD9D7232}"/>
              </a:ext>
            </a:extLst>
          </p:cNvPr>
          <p:cNvSpPr/>
          <p:nvPr userDrawn="1"/>
        </p:nvSpPr>
        <p:spPr>
          <a:xfrm>
            <a:off x="0" y="0"/>
            <a:ext cx="12201766" cy="685800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2" name="Title 1">
            <a:extLst>
              <a:ext uri="{FF2B5EF4-FFF2-40B4-BE49-F238E27FC236}">
                <a16:creationId xmlns:a16="http://schemas.microsoft.com/office/drawing/2014/main" id="{358677D5-2145-A728-B444-4F3AF350D977}"/>
              </a:ext>
            </a:extLst>
          </p:cNvPr>
          <p:cNvSpPr>
            <a:spLocks noGrp="1"/>
          </p:cNvSpPr>
          <p:nvPr>
            <p:ph type="title" hasCustomPrompt="1"/>
          </p:nvPr>
        </p:nvSpPr>
        <p:spPr>
          <a:xfrm>
            <a:off x="302401" y="302400"/>
            <a:ext cx="2212200" cy="900111"/>
          </a:xfrm>
        </p:spPr>
        <p:txBody>
          <a:bodyPr anchor="t">
            <a:noAutofit/>
          </a:bodyPr>
          <a:lstStyle>
            <a:lvl1pPr>
              <a:defRPr sz="5700">
                <a:solidFill>
                  <a:schemeClr val="bg1"/>
                </a:solidFill>
              </a:defRPr>
            </a:lvl1pPr>
          </a:lstStyle>
          <a:p>
            <a:r>
              <a:rPr lang="en-US"/>
              <a:t>04</a:t>
            </a:r>
            <a:endParaRPr lang="en-GB"/>
          </a:p>
        </p:txBody>
      </p:sp>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23" name="Text Placeholder 22">
            <a:extLst>
              <a:ext uri="{FF2B5EF4-FFF2-40B4-BE49-F238E27FC236}">
                <a16:creationId xmlns:a16="http://schemas.microsoft.com/office/drawing/2014/main" id="{55BE0944-9C59-732B-C419-0547A367CBA0}"/>
              </a:ext>
            </a:extLst>
          </p:cNvPr>
          <p:cNvSpPr>
            <a:spLocks noGrp="1"/>
          </p:cNvSpPr>
          <p:nvPr>
            <p:ph type="body" sz="quarter" idx="20" hasCustomPrompt="1"/>
          </p:nvPr>
        </p:nvSpPr>
        <p:spPr>
          <a:xfrm>
            <a:off x="3830400" y="302400"/>
            <a:ext cx="8064501" cy="900111"/>
          </a:xfrm>
        </p:spPr>
        <p:txBody>
          <a:bodyPr tIns="0">
            <a:noAutofit/>
          </a:bodyPr>
          <a:lstStyle>
            <a:lvl1pPr>
              <a:lnSpc>
                <a:spcPct val="90000"/>
              </a:lnSpc>
              <a:defRPr sz="5700" b="1">
                <a:solidFill>
                  <a:schemeClr val="bg1"/>
                </a:solidFill>
                <a:latin typeface="+mj-lt"/>
              </a:defRPr>
            </a:lvl1pPr>
          </a:lstStyle>
          <a:p>
            <a:pPr lvl="0"/>
            <a:r>
              <a:rPr lang="en-US"/>
              <a:t>Chapter title</a:t>
            </a:r>
            <a:endParaRPr lang="en-GB"/>
          </a:p>
        </p:txBody>
      </p:sp>
      <p:pic>
        <p:nvPicPr>
          <p:cNvPr id="5" name="Picture 4">
            <a:extLst>
              <a:ext uri="{FF2B5EF4-FFF2-40B4-BE49-F238E27FC236}">
                <a16:creationId xmlns:a16="http://schemas.microsoft.com/office/drawing/2014/main" id="{037B6F9E-CC35-F2B1-C871-EF80DEB0983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2637048856"/>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Chapter 5">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401717FE-A662-142E-09A3-44B82B11AB03}"/>
              </a:ext>
            </a:extLst>
          </p:cNvPr>
          <p:cNvSpPr/>
          <p:nvPr userDrawn="1"/>
        </p:nvSpPr>
        <p:spPr>
          <a:xfrm>
            <a:off x="0" y="0"/>
            <a:ext cx="12201766" cy="6858000"/>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2" name="Title 1">
            <a:extLst>
              <a:ext uri="{FF2B5EF4-FFF2-40B4-BE49-F238E27FC236}">
                <a16:creationId xmlns:a16="http://schemas.microsoft.com/office/drawing/2014/main" id="{358677D5-2145-A728-B444-4F3AF350D977}"/>
              </a:ext>
            </a:extLst>
          </p:cNvPr>
          <p:cNvSpPr>
            <a:spLocks noGrp="1"/>
          </p:cNvSpPr>
          <p:nvPr>
            <p:ph type="title" hasCustomPrompt="1"/>
          </p:nvPr>
        </p:nvSpPr>
        <p:spPr>
          <a:xfrm>
            <a:off x="302401" y="302400"/>
            <a:ext cx="2212200" cy="900111"/>
          </a:xfrm>
        </p:spPr>
        <p:txBody>
          <a:bodyPr anchor="t">
            <a:noAutofit/>
          </a:bodyPr>
          <a:lstStyle>
            <a:lvl1pPr>
              <a:defRPr sz="5700">
                <a:solidFill>
                  <a:schemeClr val="bg1"/>
                </a:solidFill>
              </a:defRPr>
            </a:lvl1pPr>
          </a:lstStyle>
          <a:p>
            <a:r>
              <a:rPr lang="en-US"/>
              <a:t>05</a:t>
            </a:r>
            <a:endParaRPr lang="en-GB"/>
          </a:p>
        </p:txBody>
      </p:sp>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23" name="Text Placeholder 22">
            <a:extLst>
              <a:ext uri="{FF2B5EF4-FFF2-40B4-BE49-F238E27FC236}">
                <a16:creationId xmlns:a16="http://schemas.microsoft.com/office/drawing/2014/main" id="{55BE0944-9C59-732B-C419-0547A367CBA0}"/>
              </a:ext>
            </a:extLst>
          </p:cNvPr>
          <p:cNvSpPr>
            <a:spLocks noGrp="1"/>
          </p:cNvSpPr>
          <p:nvPr>
            <p:ph type="body" sz="quarter" idx="20" hasCustomPrompt="1"/>
          </p:nvPr>
        </p:nvSpPr>
        <p:spPr>
          <a:xfrm>
            <a:off x="3830400" y="302400"/>
            <a:ext cx="8064501" cy="900111"/>
          </a:xfrm>
        </p:spPr>
        <p:txBody>
          <a:bodyPr tIns="0">
            <a:noAutofit/>
          </a:bodyPr>
          <a:lstStyle>
            <a:lvl1pPr>
              <a:lnSpc>
                <a:spcPct val="90000"/>
              </a:lnSpc>
              <a:defRPr sz="5700" b="1">
                <a:solidFill>
                  <a:schemeClr val="bg1"/>
                </a:solidFill>
                <a:latin typeface="+mj-lt"/>
              </a:defRPr>
            </a:lvl1pPr>
          </a:lstStyle>
          <a:p>
            <a:pPr lvl="0"/>
            <a:r>
              <a:rPr lang="en-US"/>
              <a:t>Chapter title</a:t>
            </a:r>
            <a:endParaRPr lang="en-GB"/>
          </a:p>
        </p:txBody>
      </p:sp>
      <p:pic>
        <p:nvPicPr>
          <p:cNvPr id="5" name="Picture 4">
            <a:extLst>
              <a:ext uri="{FF2B5EF4-FFF2-40B4-BE49-F238E27FC236}">
                <a16:creationId xmlns:a16="http://schemas.microsoft.com/office/drawing/2014/main" id="{037B6F9E-CC35-F2B1-C871-EF80DEB0983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2184962479"/>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Chapter 6">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25E3DA8A-0F63-DB24-30FE-419B2CE42915}"/>
              </a:ext>
            </a:extLst>
          </p:cNvPr>
          <p:cNvSpPr/>
          <p:nvPr userDrawn="1"/>
        </p:nvSpPr>
        <p:spPr>
          <a:xfrm>
            <a:off x="-9766" y="0"/>
            <a:ext cx="12201766" cy="6858000"/>
          </a:xfrm>
          <a:prstGeom prst="rect">
            <a:avLst/>
          </a:prstGeom>
          <a:solidFill>
            <a:srgbClr val="BD69D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2" name="Title 1">
            <a:extLst>
              <a:ext uri="{FF2B5EF4-FFF2-40B4-BE49-F238E27FC236}">
                <a16:creationId xmlns:a16="http://schemas.microsoft.com/office/drawing/2014/main" id="{358677D5-2145-A728-B444-4F3AF350D977}"/>
              </a:ext>
            </a:extLst>
          </p:cNvPr>
          <p:cNvSpPr>
            <a:spLocks noGrp="1"/>
          </p:cNvSpPr>
          <p:nvPr>
            <p:ph type="title" hasCustomPrompt="1"/>
          </p:nvPr>
        </p:nvSpPr>
        <p:spPr>
          <a:xfrm>
            <a:off x="302401" y="302400"/>
            <a:ext cx="2212200" cy="900111"/>
          </a:xfrm>
        </p:spPr>
        <p:txBody>
          <a:bodyPr anchor="t">
            <a:noAutofit/>
          </a:bodyPr>
          <a:lstStyle>
            <a:lvl1pPr>
              <a:defRPr sz="5700">
                <a:solidFill>
                  <a:schemeClr val="bg1"/>
                </a:solidFill>
              </a:defRPr>
            </a:lvl1pPr>
          </a:lstStyle>
          <a:p>
            <a:r>
              <a:rPr lang="en-US"/>
              <a:t>06</a:t>
            </a:r>
            <a:endParaRPr lang="en-GB"/>
          </a:p>
        </p:txBody>
      </p:sp>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23" name="Text Placeholder 22">
            <a:extLst>
              <a:ext uri="{FF2B5EF4-FFF2-40B4-BE49-F238E27FC236}">
                <a16:creationId xmlns:a16="http://schemas.microsoft.com/office/drawing/2014/main" id="{55BE0944-9C59-732B-C419-0547A367CBA0}"/>
              </a:ext>
            </a:extLst>
          </p:cNvPr>
          <p:cNvSpPr>
            <a:spLocks noGrp="1"/>
          </p:cNvSpPr>
          <p:nvPr>
            <p:ph type="body" sz="quarter" idx="20" hasCustomPrompt="1"/>
          </p:nvPr>
        </p:nvSpPr>
        <p:spPr>
          <a:xfrm>
            <a:off x="3830400" y="302400"/>
            <a:ext cx="8064501" cy="900111"/>
          </a:xfrm>
        </p:spPr>
        <p:txBody>
          <a:bodyPr tIns="0">
            <a:noAutofit/>
          </a:bodyPr>
          <a:lstStyle>
            <a:lvl1pPr>
              <a:lnSpc>
                <a:spcPct val="90000"/>
              </a:lnSpc>
              <a:defRPr sz="5700" b="1">
                <a:solidFill>
                  <a:schemeClr val="bg1"/>
                </a:solidFill>
                <a:latin typeface="+mj-lt"/>
              </a:defRPr>
            </a:lvl1pPr>
          </a:lstStyle>
          <a:p>
            <a:pPr lvl="0"/>
            <a:r>
              <a:rPr lang="en-US"/>
              <a:t>Chapter title</a:t>
            </a:r>
            <a:endParaRPr lang="en-GB"/>
          </a:p>
        </p:txBody>
      </p:sp>
      <p:pic>
        <p:nvPicPr>
          <p:cNvPr id="5" name="Picture 4">
            <a:extLst>
              <a:ext uri="{FF2B5EF4-FFF2-40B4-BE49-F238E27FC236}">
                <a16:creationId xmlns:a16="http://schemas.microsoft.com/office/drawing/2014/main" id="{037B6F9E-CC35-F2B1-C871-EF80DEB0983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921034467"/>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p:txBody>
          <a:bodyPr anchor="t"/>
          <a:lstStyle>
            <a:lvl1pPr>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4" name="Text Placeholder 2">
            <a:extLst>
              <a:ext uri="{FF2B5EF4-FFF2-40B4-BE49-F238E27FC236}">
                <a16:creationId xmlns:a16="http://schemas.microsoft.com/office/drawing/2014/main" id="{28E1CB13-75CE-6709-E416-B5090397D04D}"/>
              </a:ext>
            </a:extLst>
          </p:cNvPr>
          <p:cNvSpPr>
            <a:spLocks noGrp="1"/>
          </p:cNvSpPr>
          <p:nvPr>
            <p:ph type="body" idx="11" hasCustomPrompt="1"/>
          </p:nvPr>
        </p:nvSpPr>
        <p:spPr>
          <a:xfrm>
            <a:off x="302400" y="605611"/>
            <a:ext cx="11587200"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13" name="Text Placeholder 11">
            <a:extLst>
              <a:ext uri="{FF2B5EF4-FFF2-40B4-BE49-F238E27FC236}">
                <a16:creationId xmlns:a16="http://schemas.microsoft.com/office/drawing/2014/main" id="{DBAA8698-8BAC-F2AF-4969-BE67104208A9}"/>
              </a:ext>
            </a:extLst>
          </p:cNvPr>
          <p:cNvSpPr>
            <a:spLocks noGrp="1"/>
          </p:cNvSpPr>
          <p:nvPr>
            <p:ph type="body" sz="quarter" idx="26" hasCustomPrompt="1"/>
          </p:nvPr>
        </p:nvSpPr>
        <p:spPr>
          <a:xfrm>
            <a:off x="9528212" y="894378"/>
            <a:ext cx="2361387" cy="184667"/>
          </a:xfrm>
        </p:spPr>
        <p:txBody>
          <a:bodyPr/>
          <a:lstStyle>
            <a:lvl1pPr algn="r">
              <a:defRPr sz="1200">
                <a:latin typeface="+mn-lt"/>
              </a:defRPr>
            </a:lvl1pPr>
          </a:lstStyle>
          <a:p>
            <a:pPr lvl="0"/>
            <a:r>
              <a:rPr lang="en-GB"/>
              <a:t>document status</a:t>
            </a:r>
          </a:p>
        </p:txBody>
      </p:sp>
    </p:spTree>
    <p:extLst>
      <p:ext uri="{BB962C8B-B14F-4D97-AF65-F5344CB8AC3E}">
        <p14:creationId xmlns:p14="http://schemas.microsoft.com/office/powerpoint/2010/main" val="191564569"/>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1_Title and Content yellow">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399" y="1342800"/>
            <a:ext cx="11587199" cy="4297362"/>
          </a:xfrm>
        </p:spPr>
        <p:txBody>
          <a:bodyPr tIns="0"/>
          <a:lstStyle>
            <a:lvl1pPr marL="0" indent="0">
              <a:buFont typeface="Arial" panose="020B0604020202020204" pitchFamily="34" charset="0"/>
              <a:buNone/>
              <a:defRPr/>
            </a:lvl1pPr>
            <a:lvl2pPr>
              <a:buClr>
                <a:schemeClr val="accent4"/>
              </a:buClr>
              <a:defRPr/>
            </a:lvl2pPr>
            <a:lvl3pPr>
              <a:buClr>
                <a:schemeClr val="accent3"/>
              </a:buClr>
              <a:defRPr/>
            </a:lvl3pPr>
            <a:lvl4pPr>
              <a:buClr>
                <a:srgbClr val="CBD938"/>
              </a:buClr>
              <a:defRPr/>
            </a:lvl4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a:t>
            </a:r>
            <a:r>
              <a:rPr lang="en-US" err="1"/>
              <a:t>hendrerit</a:t>
            </a:r>
            <a:r>
              <a:rPr lang="en-US"/>
              <a:t> </a:t>
            </a:r>
            <a:r>
              <a:rPr lang="en-US" err="1"/>
              <a:t>quam</a:t>
            </a:r>
            <a:r>
              <a:rPr lang="en-US"/>
              <a:t>. Optis sunt a </a:t>
            </a:r>
            <a:r>
              <a:rPr lang="en-US" err="1"/>
              <a:t>dollum</a:t>
            </a:r>
            <a:r>
              <a:rPr lang="en-US"/>
              <a:t> </a:t>
            </a:r>
            <a:r>
              <a:rPr lang="en-US" err="1"/>
              <a:t>restest</a:t>
            </a:r>
            <a:r>
              <a:rPr lang="en-US"/>
              <a:t>, num </a:t>
            </a:r>
            <a:r>
              <a:rPr lang="en-US" err="1"/>
              <a:t>nos</a:t>
            </a:r>
            <a:r>
              <a:rPr lang="en-US"/>
              <a:t> a non </a:t>
            </a:r>
            <a:r>
              <a:rPr lang="en-US" err="1"/>
              <a:t>nist</a:t>
            </a:r>
            <a:r>
              <a:rPr lang="en-US"/>
              <a:t> quo </a:t>
            </a:r>
            <a:r>
              <a:rPr lang="en-US" err="1"/>
              <a:t>odicimagnima</a:t>
            </a:r>
            <a:r>
              <a:rPr lang="en-US"/>
              <a:t> coria </a:t>
            </a:r>
            <a:r>
              <a:rPr lang="en-US" err="1"/>
              <a:t>dusam</a:t>
            </a:r>
            <a:r>
              <a:rPr lang="en-US"/>
              <a:t>:</a:t>
            </a:r>
            <a:br>
              <a:rPr lang="en-US"/>
            </a:br>
            <a:endParaRPr lang="en-US"/>
          </a:p>
          <a:p>
            <a:pPr lvl="1"/>
            <a:r>
              <a:rPr lang="en-US"/>
              <a:t>Bullet point</a:t>
            </a:r>
          </a:p>
          <a:p>
            <a:pPr lvl="2"/>
            <a:r>
              <a:rPr lang="en-US"/>
              <a:t>Bullet point</a:t>
            </a:r>
          </a:p>
          <a:p>
            <a:pPr lvl="3"/>
            <a:r>
              <a:rPr lang="en-GB"/>
              <a:t>Bullet point</a:t>
            </a:r>
          </a:p>
        </p:txBody>
      </p:sp>
      <p:sp>
        <p:nvSpPr>
          <p:cNvPr id="3" name="Text Placeholder 2">
            <a:extLst>
              <a:ext uri="{FF2B5EF4-FFF2-40B4-BE49-F238E27FC236}">
                <a16:creationId xmlns:a16="http://schemas.microsoft.com/office/drawing/2014/main" id="{ED45CA72-78F2-187E-72EC-A4024D81F9E8}"/>
              </a:ext>
            </a:extLst>
          </p:cNvPr>
          <p:cNvSpPr>
            <a:spLocks noGrp="1"/>
          </p:cNvSpPr>
          <p:nvPr>
            <p:ph type="body" idx="11" hasCustomPrompt="1"/>
          </p:nvPr>
        </p:nvSpPr>
        <p:spPr>
          <a:xfrm>
            <a:off x="302400" y="605611"/>
            <a:ext cx="8064500"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4" name="Title 3">
            <a:extLst>
              <a:ext uri="{FF2B5EF4-FFF2-40B4-BE49-F238E27FC236}">
                <a16:creationId xmlns:a16="http://schemas.microsoft.com/office/drawing/2014/main" id="{FC40846F-86C6-7FAA-A2F0-0FDA72169EF9}"/>
              </a:ext>
            </a:extLst>
          </p:cNvPr>
          <p:cNvSpPr>
            <a:spLocks noGrp="1"/>
          </p:cNvSpPr>
          <p:nvPr>
            <p:ph type="title" hasCustomPrompt="1"/>
          </p:nvPr>
        </p:nvSpPr>
        <p:spPr>
          <a:xfrm>
            <a:off x="302401" y="302400"/>
            <a:ext cx="8064500" cy="303211"/>
          </a:xfrm>
        </p:spPr>
        <p:txBody>
          <a:bodyPr/>
          <a:lstStyle>
            <a:lvl1pPr>
              <a:defRPr/>
            </a:lvl1pPr>
          </a:lstStyle>
          <a:p>
            <a:r>
              <a:rPr lang="en-US"/>
              <a:t>Slide title</a:t>
            </a:r>
            <a:endParaRPr lang="en-GB"/>
          </a:p>
        </p:txBody>
      </p:sp>
      <p:sp>
        <p:nvSpPr>
          <p:cNvPr id="5" name="Text Placeholder 11">
            <a:extLst>
              <a:ext uri="{FF2B5EF4-FFF2-40B4-BE49-F238E27FC236}">
                <a16:creationId xmlns:a16="http://schemas.microsoft.com/office/drawing/2014/main" id="{E37D1978-7BBC-98D5-2E46-E3EDB864056C}"/>
              </a:ext>
            </a:extLst>
          </p:cNvPr>
          <p:cNvSpPr>
            <a:spLocks noGrp="1"/>
          </p:cNvSpPr>
          <p:nvPr>
            <p:ph type="body" sz="quarter" idx="26" hasCustomPrompt="1"/>
          </p:nvPr>
        </p:nvSpPr>
        <p:spPr>
          <a:xfrm>
            <a:off x="9528212" y="894378"/>
            <a:ext cx="2361387" cy="184667"/>
          </a:xfrm>
        </p:spPr>
        <p:txBody>
          <a:bodyPr/>
          <a:lstStyle>
            <a:lvl1pPr algn="r">
              <a:defRPr sz="1200">
                <a:latin typeface="+mn-lt"/>
              </a:defRPr>
            </a:lvl1pPr>
          </a:lstStyle>
          <a:p>
            <a:pPr lvl="0"/>
            <a:r>
              <a:rPr lang="en-GB"/>
              <a:t>document status</a:t>
            </a:r>
          </a:p>
        </p:txBody>
      </p:sp>
    </p:spTree>
    <p:extLst>
      <p:ext uri="{BB962C8B-B14F-4D97-AF65-F5344CB8AC3E}">
        <p14:creationId xmlns:p14="http://schemas.microsoft.com/office/powerpoint/2010/main" val="1146692297"/>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Title and Content yellow">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342800"/>
            <a:ext cx="8064500" cy="4297362"/>
          </a:xfrm>
        </p:spPr>
        <p:txBody>
          <a:bodyPr tIns="0"/>
          <a:lstStyle>
            <a:lvl1pPr marL="0" indent="0">
              <a:buFont typeface="Arial" panose="020B0604020202020204" pitchFamily="34" charset="0"/>
              <a:buNone/>
              <a:defRPr/>
            </a:lvl1pPr>
            <a:lvl2pPr>
              <a:buClr>
                <a:schemeClr val="accent4"/>
              </a:buClr>
              <a:defRPr/>
            </a:lvl2pPr>
            <a:lvl3pPr>
              <a:buClr>
                <a:schemeClr val="accent3"/>
              </a:buClr>
              <a:defRPr/>
            </a:lvl3pPr>
            <a:lvl4pPr>
              <a:buClr>
                <a:srgbClr val="CBD938"/>
              </a:buClr>
              <a:defRPr/>
            </a:lvl4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a:t>
            </a:r>
            <a:r>
              <a:rPr lang="en-US" err="1"/>
              <a:t>hendrerit</a:t>
            </a:r>
            <a:r>
              <a:rPr lang="en-US"/>
              <a:t> </a:t>
            </a:r>
            <a:r>
              <a:rPr lang="en-US" err="1"/>
              <a:t>quam</a:t>
            </a:r>
            <a:r>
              <a:rPr lang="en-US"/>
              <a:t>. Optis sunt a </a:t>
            </a:r>
            <a:r>
              <a:rPr lang="en-US" err="1"/>
              <a:t>dollum</a:t>
            </a:r>
            <a:r>
              <a:rPr lang="en-US"/>
              <a:t> </a:t>
            </a:r>
            <a:r>
              <a:rPr lang="en-US" err="1"/>
              <a:t>restest</a:t>
            </a:r>
            <a:r>
              <a:rPr lang="en-US"/>
              <a:t>, num </a:t>
            </a:r>
            <a:r>
              <a:rPr lang="en-US" err="1"/>
              <a:t>nos</a:t>
            </a:r>
            <a:r>
              <a:rPr lang="en-US"/>
              <a:t> a non </a:t>
            </a:r>
            <a:r>
              <a:rPr lang="en-US" err="1"/>
              <a:t>nist</a:t>
            </a:r>
            <a:r>
              <a:rPr lang="en-US"/>
              <a:t> quo </a:t>
            </a:r>
            <a:r>
              <a:rPr lang="en-US" err="1"/>
              <a:t>odicimagnima</a:t>
            </a:r>
            <a:r>
              <a:rPr lang="en-US"/>
              <a:t> coria </a:t>
            </a:r>
            <a:r>
              <a:rPr lang="en-US" err="1"/>
              <a:t>dusam</a:t>
            </a:r>
            <a:r>
              <a:rPr lang="en-US"/>
              <a:t>:</a:t>
            </a:r>
            <a:br>
              <a:rPr lang="en-US"/>
            </a:br>
            <a:endParaRPr lang="en-US"/>
          </a:p>
          <a:p>
            <a:pPr lvl="1"/>
            <a:r>
              <a:rPr lang="en-US"/>
              <a:t>Bullet point</a:t>
            </a:r>
          </a:p>
          <a:p>
            <a:pPr lvl="2"/>
            <a:r>
              <a:rPr lang="en-US"/>
              <a:t>Bullet point</a:t>
            </a:r>
          </a:p>
          <a:p>
            <a:pPr lvl="3"/>
            <a:r>
              <a:rPr lang="en-GB"/>
              <a:t>Bullet point</a:t>
            </a:r>
          </a:p>
        </p:txBody>
      </p:sp>
      <p:sp>
        <p:nvSpPr>
          <p:cNvPr id="3" name="Text Placeholder 2">
            <a:extLst>
              <a:ext uri="{FF2B5EF4-FFF2-40B4-BE49-F238E27FC236}">
                <a16:creationId xmlns:a16="http://schemas.microsoft.com/office/drawing/2014/main" id="{ED45CA72-78F2-187E-72EC-A4024D81F9E8}"/>
              </a:ext>
            </a:extLst>
          </p:cNvPr>
          <p:cNvSpPr>
            <a:spLocks noGrp="1"/>
          </p:cNvSpPr>
          <p:nvPr>
            <p:ph type="body" idx="11" hasCustomPrompt="1"/>
          </p:nvPr>
        </p:nvSpPr>
        <p:spPr>
          <a:xfrm>
            <a:off x="302400" y="605611"/>
            <a:ext cx="8064500"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4" name="Title 3">
            <a:extLst>
              <a:ext uri="{FF2B5EF4-FFF2-40B4-BE49-F238E27FC236}">
                <a16:creationId xmlns:a16="http://schemas.microsoft.com/office/drawing/2014/main" id="{FC40846F-86C6-7FAA-A2F0-0FDA72169EF9}"/>
              </a:ext>
            </a:extLst>
          </p:cNvPr>
          <p:cNvSpPr>
            <a:spLocks noGrp="1"/>
          </p:cNvSpPr>
          <p:nvPr>
            <p:ph type="title" hasCustomPrompt="1"/>
          </p:nvPr>
        </p:nvSpPr>
        <p:spPr>
          <a:xfrm>
            <a:off x="302401" y="302400"/>
            <a:ext cx="8064500" cy="303211"/>
          </a:xfrm>
        </p:spPr>
        <p:txBody>
          <a:bodyPr/>
          <a:lstStyle>
            <a:lvl1pPr>
              <a:defRPr/>
            </a:lvl1pPr>
          </a:lstStyle>
          <a:p>
            <a:r>
              <a:rPr lang="en-US"/>
              <a:t>Slide title</a:t>
            </a:r>
            <a:endParaRPr lang="en-GB"/>
          </a:p>
        </p:txBody>
      </p:sp>
      <p:sp>
        <p:nvSpPr>
          <p:cNvPr id="5" name="Text Placeholder 11">
            <a:extLst>
              <a:ext uri="{FF2B5EF4-FFF2-40B4-BE49-F238E27FC236}">
                <a16:creationId xmlns:a16="http://schemas.microsoft.com/office/drawing/2014/main" id="{E37D1978-7BBC-98D5-2E46-E3EDB864056C}"/>
              </a:ext>
            </a:extLst>
          </p:cNvPr>
          <p:cNvSpPr>
            <a:spLocks noGrp="1"/>
          </p:cNvSpPr>
          <p:nvPr>
            <p:ph type="body" sz="quarter" idx="26" hasCustomPrompt="1"/>
          </p:nvPr>
        </p:nvSpPr>
        <p:spPr>
          <a:xfrm>
            <a:off x="9528212" y="894378"/>
            <a:ext cx="2361387" cy="184667"/>
          </a:xfrm>
        </p:spPr>
        <p:txBody>
          <a:bodyPr/>
          <a:lstStyle>
            <a:lvl1pPr algn="r">
              <a:defRPr sz="1200">
                <a:latin typeface="+mn-lt"/>
              </a:defRPr>
            </a:lvl1pPr>
          </a:lstStyle>
          <a:p>
            <a:pPr lvl="0"/>
            <a:r>
              <a:rPr lang="en-GB"/>
              <a:t>document status</a:t>
            </a:r>
          </a:p>
        </p:txBody>
      </p:sp>
    </p:spTree>
    <p:extLst>
      <p:ext uri="{BB962C8B-B14F-4D97-AF65-F5344CB8AC3E}">
        <p14:creationId xmlns:p14="http://schemas.microsoft.com/office/powerpoint/2010/main" val="3349576632"/>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Title and 2 Content yellow">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p:txBody>
          <a:bodyPr anchor="t"/>
          <a:lstStyle>
            <a:lvl1pPr>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4" name="Text Placeholder 2">
            <a:extLst>
              <a:ext uri="{FF2B5EF4-FFF2-40B4-BE49-F238E27FC236}">
                <a16:creationId xmlns:a16="http://schemas.microsoft.com/office/drawing/2014/main" id="{28E1CB13-75CE-6709-E416-B5090397D04D}"/>
              </a:ext>
            </a:extLst>
          </p:cNvPr>
          <p:cNvSpPr>
            <a:spLocks noGrp="1"/>
          </p:cNvSpPr>
          <p:nvPr>
            <p:ph type="body" idx="11" hasCustomPrompt="1"/>
          </p:nvPr>
        </p:nvSpPr>
        <p:spPr>
          <a:xfrm>
            <a:off x="302400" y="605611"/>
            <a:ext cx="11587200"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6" name="Text Placeholder 15">
            <a:extLst>
              <a:ext uri="{FF2B5EF4-FFF2-40B4-BE49-F238E27FC236}">
                <a16:creationId xmlns:a16="http://schemas.microsoft.com/office/drawing/2014/main" id="{10C69327-E1E2-AAAF-46B5-C6289A4FB485}"/>
              </a:ext>
            </a:extLst>
          </p:cNvPr>
          <p:cNvSpPr>
            <a:spLocks noGrp="1"/>
          </p:cNvSpPr>
          <p:nvPr>
            <p:ph type="body" sz="quarter" idx="14" hasCustomPrompt="1"/>
          </p:nvPr>
        </p:nvSpPr>
        <p:spPr>
          <a:xfrm>
            <a:off x="302400" y="1342800"/>
            <a:ext cx="5246753" cy="4297362"/>
          </a:xfrm>
        </p:spPr>
        <p:txBody>
          <a:bodyPr tIns="0"/>
          <a:lstStyle>
            <a:lvl1pPr>
              <a:defRPr/>
            </a:lvl1pPr>
            <a:lvl2pPr>
              <a:defRPr/>
            </a:lvl2pPr>
            <a:lvl3pPr>
              <a:defRPr/>
            </a:lvl3pPr>
            <a:lvl4pPr>
              <a:defRPr/>
            </a:lvl4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a:t>
            </a:r>
            <a:r>
              <a:rPr lang="en-US" err="1"/>
              <a:t>hendrerit</a:t>
            </a:r>
            <a:r>
              <a:rPr lang="en-US"/>
              <a:t> </a:t>
            </a:r>
            <a:r>
              <a:rPr lang="en-US" err="1"/>
              <a:t>quam</a:t>
            </a:r>
            <a:r>
              <a:rPr lang="en-US"/>
              <a:t>.</a:t>
            </a:r>
            <a:br>
              <a:rPr lang="en-US"/>
            </a:br>
            <a:br>
              <a:rPr lang="en-US"/>
            </a:br>
            <a:r>
              <a:rPr lang="pt-BR"/>
              <a:t>Optis sunt a dollum restest, num nos a non nist quo odicimagnima coria dusam.</a:t>
            </a:r>
            <a:endParaRPr lang="en-GB"/>
          </a:p>
        </p:txBody>
      </p:sp>
      <p:sp>
        <p:nvSpPr>
          <p:cNvPr id="7" name="Text Placeholder 15">
            <a:extLst>
              <a:ext uri="{FF2B5EF4-FFF2-40B4-BE49-F238E27FC236}">
                <a16:creationId xmlns:a16="http://schemas.microsoft.com/office/drawing/2014/main" id="{213D3C72-47B7-961C-FFEC-46BF1AB7C625}"/>
              </a:ext>
            </a:extLst>
          </p:cNvPr>
          <p:cNvSpPr>
            <a:spLocks noGrp="1"/>
          </p:cNvSpPr>
          <p:nvPr>
            <p:ph type="body" sz="quarter" idx="15" hasCustomPrompt="1"/>
          </p:nvPr>
        </p:nvSpPr>
        <p:spPr>
          <a:xfrm>
            <a:off x="6167437" y="1342800"/>
            <a:ext cx="5246753" cy="4297362"/>
          </a:xfrm>
        </p:spPr>
        <p:txBody>
          <a:bodyPr tIns="0"/>
          <a:lstStyle>
            <a:lvl1pPr>
              <a:defRPr/>
            </a:lvl1pPr>
            <a:lvl2pPr>
              <a:buClr>
                <a:schemeClr val="accent4"/>
              </a:buClr>
              <a:defRPr/>
            </a:lvl2pPr>
            <a:lvl3pPr>
              <a:buClr>
                <a:schemeClr val="accent3"/>
              </a:buClr>
              <a:defRPr/>
            </a:lvl3pPr>
            <a:lvl4pPr>
              <a:buClr>
                <a:srgbClr val="CBD938"/>
              </a:buClr>
              <a:defRPr/>
            </a:lvl4pPr>
          </a:lstStyle>
          <a:p>
            <a:pPr lvl="0"/>
            <a:r>
              <a:rPr lang="en-US" err="1"/>
              <a:t>Evelias</a:t>
            </a:r>
            <a:r>
              <a:rPr lang="en-US"/>
              <a:t> et </a:t>
            </a:r>
            <a:r>
              <a:rPr lang="en-US" err="1"/>
              <a:t>et</a:t>
            </a:r>
            <a:r>
              <a:rPr lang="en-US"/>
              <a:t> </a:t>
            </a:r>
            <a:r>
              <a:rPr lang="en-US" err="1"/>
              <a:t>ommos</a:t>
            </a:r>
            <a:r>
              <a:rPr lang="en-US"/>
              <a:t> am, </a:t>
            </a:r>
            <a:r>
              <a:rPr lang="en-US" err="1"/>
              <a:t>idunt</a:t>
            </a:r>
            <a:r>
              <a:rPr lang="en-US"/>
              <a:t>, </a:t>
            </a:r>
            <a:r>
              <a:rPr lang="en-US" err="1"/>
              <a:t>sita</a:t>
            </a:r>
            <a:r>
              <a:rPr lang="en-US"/>
              <a:t> </a:t>
            </a:r>
            <a:r>
              <a:rPr lang="en-US" err="1"/>
              <a:t>asitiorerro</a:t>
            </a:r>
            <a:r>
              <a:rPr lang="en-US"/>
              <a:t> </a:t>
            </a:r>
            <a:r>
              <a:rPr lang="en-US" err="1"/>
              <a:t>berum</a:t>
            </a:r>
            <a:r>
              <a:rPr lang="en-US"/>
              <a:t> </a:t>
            </a:r>
            <a:r>
              <a:rPr lang="en-US" err="1"/>
              <a:t>aborisit</a:t>
            </a:r>
            <a:r>
              <a:rPr lang="en-US"/>
              <a:t>  es </a:t>
            </a:r>
            <a:r>
              <a:rPr lang="en-US" err="1"/>
              <a:t>dolut</a:t>
            </a:r>
            <a:r>
              <a:rPr lang="en-US"/>
              <a:t> rest </a:t>
            </a:r>
            <a:r>
              <a:rPr lang="en-US" err="1"/>
              <a:t>audaepellam</a:t>
            </a:r>
            <a:r>
              <a:rPr lang="en-US"/>
              <a:t>:</a:t>
            </a:r>
          </a:p>
          <a:p>
            <a:pPr lvl="0"/>
            <a:endParaRPr lang="en-US"/>
          </a:p>
          <a:p>
            <a:pPr lvl="1"/>
            <a:r>
              <a:rPr lang="en-US"/>
              <a:t>Bullet point</a:t>
            </a:r>
          </a:p>
          <a:p>
            <a:pPr lvl="2"/>
            <a:r>
              <a:rPr lang="en-US"/>
              <a:t>Bullet point</a:t>
            </a:r>
          </a:p>
          <a:p>
            <a:pPr lvl="3"/>
            <a:r>
              <a:rPr lang="en-GB"/>
              <a:t>Bullet point</a:t>
            </a:r>
          </a:p>
        </p:txBody>
      </p:sp>
      <p:sp>
        <p:nvSpPr>
          <p:cNvPr id="9" name="Text Placeholder 11">
            <a:extLst>
              <a:ext uri="{FF2B5EF4-FFF2-40B4-BE49-F238E27FC236}">
                <a16:creationId xmlns:a16="http://schemas.microsoft.com/office/drawing/2014/main" id="{5D73417C-2C99-1809-8903-2900B5269E99}"/>
              </a:ext>
            </a:extLst>
          </p:cNvPr>
          <p:cNvSpPr>
            <a:spLocks noGrp="1"/>
          </p:cNvSpPr>
          <p:nvPr>
            <p:ph type="body" sz="quarter" idx="26" hasCustomPrompt="1"/>
          </p:nvPr>
        </p:nvSpPr>
        <p:spPr>
          <a:xfrm>
            <a:off x="9528212" y="894378"/>
            <a:ext cx="2361387" cy="184667"/>
          </a:xfrm>
        </p:spPr>
        <p:txBody>
          <a:bodyPr/>
          <a:lstStyle>
            <a:lvl1pPr algn="r">
              <a:defRPr sz="1200">
                <a:latin typeface="+mn-lt"/>
              </a:defRPr>
            </a:lvl1pPr>
          </a:lstStyle>
          <a:p>
            <a:pPr lvl="0"/>
            <a:r>
              <a:rPr lang="en-GB"/>
              <a:t>document status</a:t>
            </a:r>
          </a:p>
        </p:txBody>
      </p:sp>
    </p:spTree>
    <p:extLst>
      <p:ext uri="{BB962C8B-B14F-4D97-AF65-F5344CB8AC3E}">
        <p14:creationId xmlns:p14="http://schemas.microsoft.com/office/powerpoint/2010/main" val="1301687325"/>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Title and Content blue">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342800"/>
            <a:ext cx="8064500" cy="4297362"/>
          </a:xfrm>
        </p:spPr>
        <p:txBody>
          <a:bodyPr tIns="0"/>
          <a:lstStyle>
            <a:lvl1pPr marL="0" indent="0">
              <a:buFont typeface="Arial" panose="020B0604020202020204" pitchFamily="34" charset="0"/>
              <a:buNone/>
              <a:defRPr/>
            </a:lvl1pPr>
            <a:lvl2pPr>
              <a:buClr>
                <a:srgbClr val="307297"/>
              </a:buClr>
              <a:defRPr/>
            </a:lvl2pPr>
            <a:lvl3pPr>
              <a:buClr>
                <a:schemeClr val="accent1"/>
              </a:buClr>
              <a:defRPr/>
            </a:lvl3pPr>
            <a:lvl4pPr>
              <a:buClr>
                <a:srgbClr val="89C7E8"/>
              </a:buClr>
              <a:defRPr/>
            </a:lvl4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a:t>
            </a:r>
            <a:r>
              <a:rPr lang="en-US" err="1"/>
              <a:t>hendrerit</a:t>
            </a:r>
            <a:r>
              <a:rPr lang="en-US"/>
              <a:t> </a:t>
            </a:r>
            <a:r>
              <a:rPr lang="en-US" err="1"/>
              <a:t>quam</a:t>
            </a:r>
            <a:r>
              <a:rPr lang="en-US"/>
              <a:t>. Optis sunt a </a:t>
            </a:r>
            <a:r>
              <a:rPr lang="en-US" err="1"/>
              <a:t>dollum</a:t>
            </a:r>
            <a:r>
              <a:rPr lang="en-US"/>
              <a:t> </a:t>
            </a:r>
            <a:r>
              <a:rPr lang="en-US" err="1"/>
              <a:t>restest</a:t>
            </a:r>
            <a:r>
              <a:rPr lang="en-US"/>
              <a:t>, num </a:t>
            </a:r>
            <a:r>
              <a:rPr lang="en-US" err="1"/>
              <a:t>nos</a:t>
            </a:r>
            <a:r>
              <a:rPr lang="en-US"/>
              <a:t> a non </a:t>
            </a:r>
            <a:r>
              <a:rPr lang="en-US" err="1"/>
              <a:t>nist</a:t>
            </a:r>
            <a:r>
              <a:rPr lang="en-US"/>
              <a:t> quo </a:t>
            </a:r>
            <a:r>
              <a:rPr lang="en-US" err="1"/>
              <a:t>odicimagnima</a:t>
            </a:r>
            <a:r>
              <a:rPr lang="en-US"/>
              <a:t> coria </a:t>
            </a:r>
            <a:r>
              <a:rPr lang="en-US" err="1"/>
              <a:t>dusam</a:t>
            </a:r>
            <a:r>
              <a:rPr lang="en-US"/>
              <a:t>:</a:t>
            </a:r>
            <a:br>
              <a:rPr lang="en-US"/>
            </a:br>
            <a:endParaRPr lang="en-US"/>
          </a:p>
          <a:p>
            <a:pPr lvl="1"/>
            <a:r>
              <a:rPr lang="en-US"/>
              <a:t>Bullet point</a:t>
            </a:r>
          </a:p>
          <a:p>
            <a:pPr lvl="2"/>
            <a:r>
              <a:rPr lang="en-US"/>
              <a:t>Bullet point</a:t>
            </a:r>
          </a:p>
          <a:p>
            <a:pPr lvl="3"/>
            <a:r>
              <a:rPr lang="en-GB"/>
              <a:t>Bullet point</a:t>
            </a:r>
          </a:p>
        </p:txBody>
      </p:sp>
      <p:sp>
        <p:nvSpPr>
          <p:cNvPr id="3" name="Text Placeholder 2">
            <a:extLst>
              <a:ext uri="{FF2B5EF4-FFF2-40B4-BE49-F238E27FC236}">
                <a16:creationId xmlns:a16="http://schemas.microsoft.com/office/drawing/2014/main" id="{ED45CA72-78F2-187E-72EC-A4024D81F9E8}"/>
              </a:ext>
            </a:extLst>
          </p:cNvPr>
          <p:cNvSpPr>
            <a:spLocks noGrp="1"/>
          </p:cNvSpPr>
          <p:nvPr>
            <p:ph type="body" idx="11" hasCustomPrompt="1"/>
          </p:nvPr>
        </p:nvSpPr>
        <p:spPr>
          <a:xfrm>
            <a:off x="302400" y="605611"/>
            <a:ext cx="8064500"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4" name="Title 3">
            <a:extLst>
              <a:ext uri="{FF2B5EF4-FFF2-40B4-BE49-F238E27FC236}">
                <a16:creationId xmlns:a16="http://schemas.microsoft.com/office/drawing/2014/main" id="{FC40846F-86C6-7FAA-A2F0-0FDA72169EF9}"/>
              </a:ext>
            </a:extLst>
          </p:cNvPr>
          <p:cNvSpPr>
            <a:spLocks noGrp="1"/>
          </p:cNvSpPr>
          <p:nvPr>
            <p:ph type="title" hasCustomPrompt="1"/>
          </p:nvPr>
        </p:nvSpPr>
        <p:spPr>
          <a:xfrm>
            <a:off x="302401" y="302400"/>
            <a:ext cx="8064500" cy="303211"/>
          </a:xfrm>
        </p:spPr>
        <p:txBody>
          <a:bodyPr/>
          <a:lstStyle>
            <a:lvl1pPr>
              <a:defRPr/>
            </a:lvl1pPr>
          </a:lstStyle>
          <a:p>
            <a:r>
              <a:rPr lang="en-US"/>
              <a:t>Slide title</a:t>
            </a:r>
            <a:endParaRPr lang="en-GB"/>
          </a:p>
        </p:txBody>
      </p:sp>
      <p:sp>
        <p:nvSpPr>
          <p:cNvPr id="5" name="Text Placeholder 11">
            <a:extLst>
              <a:ext uri="{FF2B5EF4-FFF2-40B4-BE49-F238E27FC236}">
                <a16:creationId xmlns:a16="http://schemas.microsoft.com/office/drawing/2014/main" id="{BCE4B53F-9F36-07E8-2571-46B18A688C30}"/>
              </a:ext>
            </a:extLst>
          </p:cNvPr>
          <p:cNvSpPr>
            <a:spLocks noGrp="1"/>
          </p:cNvSpPr>
          <p:nvPr>
            <p:ph type="body" sz="quarter" idx="26" hasCustomPrompt="1"/>
          </p:nvPr>
        </p:nvSpPr>
        <p:spPr>
          <a:xfrm>
            <a:off x="9528212" y="894378"/>
            <a:ext cx="2361387" cy="184667"/>
          </a:xfrm>
        </p:spPr>
        <p:txBody>
          <a:bodyPr/>
          <a:lstStyle>
            <a:lvl1pPr algn="r">
              <a:defRPr sz="1200">
                <a:latin typeface="+mn-lt"/>
              </a:defRPr>
            </a:lvl1pPr>
          </a:lstStyle>
          <a:p>
            <a:pPr lvl="0"/>
            <a:r>
              <a:rPr lang="en-GB"/>
              <a:t>document status</a:t>
            </a:r>
          </a:p>
        </p:txBody>
      </p:sp>
    </p:spTree>
    <p:extLst>
      <p:ext uri="{BB962C8B-B14F-4D97-AF65-F5344CB8AC3E}">
        <p14:creationId xmlns:p14="http://schemas.microsoft.com/office/powerpoint/2010/main" val="2581381722"/>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Title and 2 Content blu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p:txBody>
          <a:bodyPr anchor="t"/>
          <a:lstStyle>
            <a:lvl1pPr>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4" name="Text Placeholder 2">
            <a:extLst>
              <a:ext uri="{FF2B5EF4-FFF2-40B4-BE49-F238E27FC236}">
                <a16:creationId xmlns:a16="http://schemas.microsoft.com/office/drawing/2014/main" id="{28E1CB13-75CE-6709-E416-B5090397D04D}"/>
              </a:ext>
            </a:extLst>
          </p:cNvPr>
          <p:cNvSpPr>
            <a:spLocks noGrp="1"/>
          </p:cNvSpPr>
          <p:nvPr>
            <p:ph type="body" idx="11" hasCustomPrompt="1"/>
          </p:nvPr>
        </p:nvSpPr>
        <p:spPr>
          <a:xfrm>
            <a:off x="302400" y="605611"/>
            <a:ext cx="11587200"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6" name="Text Placeholder 15">
            <a:extLst>
              <a:ext uri="{FF2B5EF4-FFF2-40B4-BE49-F238E27FC236}">
                <a16:creationId xmlns:a16="http://schemas.microsoft.com/office/drawing/2014/main" id="{10C69327-E1E2-AAAF-46B5-C6289A4FB485}"/>
              </a:ext>
            </a:extLst>
          </p:cNvPr>
          <p:cNvSpPr>
            <a:spLocks noGrp="1"/>
          </p:cNvSpPr>
          <p:nvPr>
            <p:ph type="body" sz="quarter" idx="14" hasCustomPrompt="1"/>
          </p:nvPr>
        </p:nvSpPr>
        <p:spPr>
          <a:xfrm>
            <a:off x="302400" y="1342800"/>
            <a:ext cx="5246753" cy="4297362"/>
          </a:xfrm>
        </p:spPr>
        <p:txBody>
          <a:bodyPr tIns="0"/>
          <a:lstStyle>
            <a:lvl1pPr>
              <a:defRPr/>
            </a:lvl1pPr>
            <a:lvl2pPr>
              <a:defRPr/>
            </a:lvl2pPr>
            <a:lvl3pPr>
              <a:defRPr/>
            </a:lvl3pPr>
            <a:lvl4pPr>
              <a:defRPr/>
            </a:lvl4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a:t>
            </a:r>
            <a:r>
              <a:rPr lang="en-US" err="1"/>
              <a:t>hendrerit</a:t>
            </a:r>
            <a:r>
              <a:rPr lang="en-US"/>
              <a:t> </a:t>
            </a:r>
            <a:r>
              <a:rPr lang="en-US" err="1"/>
              <a:t>quam</a:t>
            </a:r>
            <a:r>
              <a:rPr lang="en-US"/>
              <a:t>.</a:t>
            </a:r>
            <a:br>
              <a:rPr lang="en-US"/>
            </a:br>
            <a:br>
              <a:rPr lang="en-US"/>
            </a:br>
            <a:r>
              <a:rPr lang="pt-BR" err="1"/>
              <a:t>Optis</a:t>
            </a:r>
            <a:r>
              <a:rPr lang="pt-BR"/>
              <a:t> sunt a </a:t>
            </a:r>
            <a:r>
              <a:rPr lang="pt-BR" err="1"/>
              <a:t>dollum</a:t>
            </a:r>
            <a:r>
              <a:rPr lang="pt-BR"/>
              <a:t> </a:t>
            </a:r>
            <a:r>
              <a:rPr lang="pt-BR" err="1"/>
              <a:t>restest</a:t>
            </a:r>
            <a:r>
              <a:rPr lang="pt-BR"/>
              <a:t>, num nos a non </a:t>
            </a:r>
            <a:r>
              <a:rPr lang="pt-BR" err="1"/>
              <a:t>nist</a:t>
            </a:r>
            <a:r>
              <a:rPr lang="pt-BR"/>
              <a:t> quo </a:t>
            </a:r>
            <a:r>
              <a:rPr lang="pt-BR" err="1"/>
              <a:t>odicimagnima</a:t>
            </a:r>
            <a:r>
              <a:rPr lang="pt-BR"/>
              <a:t> </a:t>
            </a:r>
            <a:r>
              <a:rPr lang="pt-BR" err="1"/>
              <a:t>coria</a:t>
            </a:r>
            <a:r>
              <a:rPr lang="pt-BR"/>
              <a:t> </a:t>
            </a:r>
            <a:r>
              <a:rPr lang="pt-BR" err="1"/>
              <a:t>dusam</a:t>
            </a:r>
            <a:r>
              <a:rPr lang="pt-BR"/>
              <a:t>.</a:t>
            </a:r>
            <a:endParaRPr lang="en-GB"/>
          </a:p>
        </p:txBody>
      </p:sp>
      <p:sp>
        <p:nvSpPr>
          <p:cNvPr id="7" name="Text Placeholder 15">
            <a:extLst>
              <a:ext uri="{FF2B5EF4-FFF2-40B4-BE49-F238E27FC236}">
                <a16:creationId xmlns:a16="http://schemas.microsoft.com/office/drawing/2014/main" id="{213D3C72-47B7-961C-FFEC-46BF1AB7C625}"/>
              </a:ext>
            </a:extLst>
          </p:cNvPr>
          <p:cNvSpPr>
            <a:spLocks noGrp="1"/>
          </p:cNvSpPr>
          <p:nvPr>
            <p:ph type="body" sz="quarter" idx="15" hasCustomPrompt="1"/>
          </p:nvPr>
        </p:nvSpPr>
        <p:spPr>
          <a:xfrm>
            <a:off x="6167437" y="1342800"/>
            <a:ext cx="5246753" cy="4297362"/>
          </a:xfrm>
        </p:spPr>
        <p:txBody>
          <a:bodyPr tIns="0"/>
          <a:lstStyle>
            <a:lvl1pPr>
              <a:defRPr/>
            </a:lvl1pPr>
            <a:lvl2pPr>
              <a:defRPr/>
            </a:lvl2pPr>
            <a:lvl3pPr>
              <a:defRPr/>
            </a:lvl3pPr>
            <a:lvl4pPr>
              <a:defRPr/>
            </a:lvl4pPr>
          </a:lstStyle>
          <a:p>
            <a:pPr lvl="0"/>
            <a:r>
              <a:rPr lang="en-US" err="1"/>
              <a:t>Evelias</a:t>
            </a:r>
            <a:r>
              <a:rPr lang="en-US"/>
              <a:t> et </a:t>
            </a:r>
            <a:r>
              <a:rPr lang="en-US" err="1"/>
              <a:t>et</a:t>
            </a:r>
            <a:r>
              <a:rPr lang="en-US"/>
              <a:t> </a:t>
            </a:r>
            <a:r>
              <a:rPr lang="en-US" err="1"/>
              <a:t>ommos</a:t>
            </a:r>
            <a:r>
              <a:rPr lang="en-US"/>
              <a:t> am, </a:t>
            </a:r>
            <a:r>
              <a:rPr lang="en-US" err="1"/>
              <a:t>idunt</a:t>
            </a:r>
            <a:r>
              <a:rPr lang="en-US"/>
              <a:t>, </a:t>
            </a:r>
            <a:r>
              <a:rPr lang="en-US" err="1"/>
              <a:t>sita</a:t>
            </a:r>
            <a:r>
              <a:rPr lang="en-US"/>
              <a:t> </a:t>
            </a:r>
            <a:r>
              <a:rPr lang="en-US" err="1"/>
              <a:t>asitiorerro</a:t>
            </a:r>
            <a:r>
              <a:rPr lang="en-US"/>
              <a:t> </a:t>
            </a:r>
            <a:r>
              <a:rPr lang="en-US" err="1"/>
              <a:t>berum</a:t>
            </a:r>
            <a:r>
              <a:rPr lang="en-US"/>
              <a:t> </a:t>
            </a:r>
            <a:r>
              <a:rPr lang="en-US" err="1"/>
              <a:t>aborisit</a:t>
            </a:r>
            <a:r>
              <a:rPr lang="en-US"/>
              <a:t>  es </a:t>
            </a:r>
            <a:r>
              <a:rPr lang="en-US" err="1"/>
              <a:t>dolut</a:t>
            </a:r>
            <a:r>
              <a:rPr lang="en-US"/>
              <a:t> rest </a:t>
            </a:r>
            <a:r>
              <a:rPr lang="en-US" err="1"/>
              <a:t>audaepellam</a:t>
            </a:r>
            <a:r>
              <a:rPr lang="en-US"/>
              <a:t>:</a:t>
            </a:r>
          </a:p>
          <a:p>
            <a:pPr lvl="0"/>
            <a:endParaRPr lang="en-US"/>
          </a:p>
          <a:p>
            <a:pPr lvl="1"/>
            <a:r>
              <a:rPr lang="en-US"/>
              <a:t>Bullet point</a:t>
            </a:r>
          </a:p>
          <a:p>
            <a:pPr lvl="2"/>
            <a:r>
              <a:rPr lang="en-US"/>
              <a:t>Bullet point</a:t>
            </a:r>
          </a:p>
          <a:p>
            <a:pPr lvl="3"/>
            <a:r>
              <a:rPr lang="en-GB"/>
              <a:t>Bullet point</a:t>
            </a:r>
          </a:p>
        </p:txBody>
      </p:sp>
      <p:sp>
        <p:nvSpPr>
          <p:cNvPr id="5" name="Text Placeholder 11">
            <a:extLst>
              <a:ext uri="{FF2B5EF4-FFF2-40B4-BE49-F238E27FC236}">
                <a16:creationId xmlns:a16="http://schemas.microsoft.com/office/drawing/2014/main" id="{6800B1D1-CA81-8284-CFD5-6AF521BA88FE}"/>
              </a:ext>
            </a:extLst>
          </p:cNvPr>
          <p:cNvSpPr>
            <a:spLocks noGrp="1"/>
          </p:cNvSpPr>
          <p:nvPr>
            <p:ph type="body" sz="quarter" idx="26" hasCustomPrompt="1"/>
          </p:nvPr>
        </p:nvSpPr>
        <p:spPr>
          <a:xfrm>
            <a:off x="9528212" y="894378"/>
            <a:ext cx="2361387" cy="184667"/>
          </a:xfrm>
        </p:spPr>
        <p:txBody>
          <a:bodyPr/>
          <a:lstStyle>
            <a:lvl1pPr algn="r">
              <a:defRPr sz="1200">
                <a:latin typeface="+mn-lt"/>
              </a:defRPr>
            </a:lvl1pPr>
          </a:lstStyle>
          <a:p>
            <a:pPr lvl="0"/>
            <a:r>
              <a:rPr lang="en-GB"/>
              <a:t>document status</a:t>
            </a:r>
          </a:p>
        </p:txBody>
      </p:sp>
    </p:spTree>
    <p:extLst>
      <p:ext uri="{BB962C8B-B14F-4D97-AF65-F5344CB8AC3E}">
        <p14:creationId xmlns:p14="http://schemas.microsoft.com/office/powerpoint/2010/main" val="2459230501"/>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Title and 2 Content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a:xfrm>
            <a:off x="302400" y="302400"/>
            <a:ext cx="6537671" cy="303211"/>
          </a:xfrm>
        </p:spPr>
        <p:txBody>
          <a:bodyPr/>
          <a:lstStyle>
            <a:lvl1pPr>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342800"/>
            <a:ext cx="6537671" cy="3131538"/>
          </a:xfrm>
        </p:spPr>
        <p:txBody>
          <a:bodyPr tIns="0"/>
          <a:lstStyle>
            <a:lvl1pPr>
              <a:defRPr sz="1200"/>
            </a:lvl1pPr>
            <a:lvl2pPr>
              <a:defRPr sz="1800"/>
            </a:lvl2pPr>
            <a:lvl3pPr>
              <a:defRPr sz="1800"/>
            </a:lvl3pPr>
            <a:lvl4pPr>
              <a:defRPr sz="1800"/>
            </a:lvl4pPr>
            <a:lvl5pPr>
              <a:defRPr sz="1800"/>
            </a:lvl5pPr>
          </a:lstStyle>
          <a:p>
            <a:pPr algn="just"/>
            <a:r>
              <a:rPr lang="en-GB" b="0" i="0">
                <a:solidFill>
                  <a:srgbClr val="000000"/>
                </a:solidFill>
                <a:effectLst/>
                <a:latin typeface="Open Sans" panose="020B0606030504020204" pitchFamily="34" charset="0"/>
              </a:rPr>
              <a:t>Lorem ipsum </a:t>
            </a:r>
            <a:r>
              <a:rPr lang="en-GB" b="0" i="0" err="1">
                <a:solidFill>
                  <a:srgbClr val="000000"/>
                </a:solidFill>
                <a:effectLst/>
                <a:latin typeface="Open Sans" panose="020B0606030504020204" pitchFamily="34" charset="0"/>
              </a:rPr>
              <a:t>dolor</a:t>
            </a:r>
            <a:r>
              <a:rPr lang="en-GB" b="0" i="0">
                <a:solidFill>
                  <a:srgbClr val="000000"/>
                </a:solidFill>
                <a:effectLst/>
                <a:latin typeface="Open Sans" panose="020B0606030504020204" pitchFamily="34" charset="0"/>
              </a:rPr>
              <a:t> sit </a:t>
            </a:r>
            <a:r>
              <a:rPr lang="en-GB" b="0" i="0" err="1">
                <a:solidFill>
                  <a:srgbClr val="000000"/>
                </a:solidFill>
                <a:effectLst/>
                <a:latin typeface="Open Sans" panose="020B0606030504020204" pitchFamily="34" charset="0"/>
              </a:rPr>
              <a:t>amet</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consectetur</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adipiscing</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elit</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Aliquam</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feugiat</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purus</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diam</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eget</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lobortis</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nulla</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laoreet</a:t>
            </a:r>
            <a:r>
              <a:rPr lang="en-GB" b="0" i="0">
                <a:solidFill>
                  <a:srgbClr val="000000"/>
                </a:solidFill>
                <a:effectLst/>
                <a:latin typeface="Open Sans" panose="020B0606030504020204" pitchFamily="34" charset="0"/>
              </a:rPr>
              <a:t> sed. </a:t>
            </a:r>
            <a:r>
              <a:rPr lang="en-GB" b="0" i="0" err="1">
                <a:solidFill>
                  <a:srgbClr val="000000"/>
                </a:solidFill>
                <a:effectLst/>
                <a:latin typeface="Open Sans" panose="020B0606030504020204" pitchFamily="34" charset="0"/>
              </a:rPr>
              <a:t>Phasellus</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imperdiet</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tincidunt</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placerat</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Mauris</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nec</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tincidunt</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nulla</a:t>
            </a:r>
            <a:r>
              <a:rPr lang="en-GB" b="0" i="0">
                <a:solidFill>
                  <a:srgbClr val="000000"/>
                </a:solidFill>
                <a:effectLst/>
                <a:latin typeface="Open Sans" panose="020B0606030504020204" pitchFamily="34" charset="0"/>
              </a:rPr>
              <a:t>. Sed a </a:t>
            </a:r>
            <a:r>
              <a:rPr lang="en-GB" b="0" i="0" err="1">
                <a:solidFill>
                  <a:srgbClr val="000000"/>
                </a:solidFill>
                <a:effectLst/>
                <a:latin typeface="Open Sans" panose="020B0606030504020204" pitchFamily="34" charset="0"/>
              </a:rPr>
              <a:t>nisl</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augue</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Vivamus</a:t>
            </a:r>
            <a:r>
              <a:rPr lang="en-GB" b="0" i="0">
                <a:solidFill>
                  <a:srgbClr val="000000"/>
                </a:solidFill>
                <a:effectLst/>
                <a:latin typeface="Open Sans" panose="020B0606030504020204" pitchFamily="34" charset="0"/>
              </a:rPr>
              <a:t> ligula </a:t>
            </a:r>
            <a:r>
              <a:rPr lang="en-GB" b="0" i="0" err="1">
                <a:solidFill>
                  <a:srgbClr val="000000"/>
                </a:solidFill>
                <a:effectLst/>
                <a:latin typeface="Open Sans" panose="020B0606030504020204" pitchFamily="34" charset="0"/>
              </a:rPr>
              <a:t>diam</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interdum</a:t>
            </a:r>
            <a:r>
              <a:rPr lang="en-GB" b="0" i="0">
                <a:solidFill>
                  <a:srgbClr val="000000"/>
                </a:solidFill>
                <a:effectLst/>
                <a:latin typeface="Open Sans" panose="020B0606030504020204" pitchFamily="34" charset="0"/>
              </a:rPr>
              <a:t> et </a:t>
            </a:r>
            <a:r>
              <a:rPr lang="en-GB" b="0" i="0" err="1">
                <a:solidFill>
                  <a:srgbClr val="000000"/>
                </a:solidFill>
                <a:effectLst/>
                <a:latin typeface="Open Sans" panose="020B0606030504020204" pitchFamily="34" charset="0"/>
              </a:rPr>
              <a:t>tortor</a:t>
            </a:r>
            <a:r>
              <a:rPr lang="en-GB" b="0" i="0">
                <a:solidFill>
                  <a:srgbClr val="000000"/>
                </a:solidFill>
                <a:effectLst/>
                <a:latin typeface="Open Sans" panose="020B0606030504020204" pitchFamily="34" charset="0"/>
              </a:rPr>
              <a:t> et, </a:t>
            </a:r>
            <a:r>
              <a:rPr lang="en-GB" b="0" i="0" err="1">
                <a:solidFill>
                  <a:srgbClr val="000000"/>
                </a:solidFill>
                <a:effectLst/>
                <a:latin typeface="Open Sans" panose="020B0606030504020204" pitchFamily="34" charset="0"/>
              </a:rPr>
              <a:t>feugiat</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tincidunt</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lectus</a:t>
            </a:r>
            <a:r>
              <a:rPr lang="en-GB" b="0" i="0">
                <a:solidFill>
                  <a:srgbClr val="000000"/>
                </a:solidFill>
                <a:effectLst/>
                <a:latin typeface="Open Sans" panose="020B0606030504020204" pitchFamily="34" charset="0"/>
              </a:rPr>
              <a:t>. Donec maximus </a:t>
            </a:r>
            <a:r>
              <a:rPr lang="en-GB" b="0" i="0" err="1">
                <a:solidFill>
                  <a:srgbClr val="000000"/>
                </a:solidFill>
                <a:effectLst/>
                <a:latin typeface="Open Sans" panose="020B0606030504020204" pitchFamily="34" charset="0"/>
              </a:rPr>
              <a:t>accumsan</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imperdiet</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Nullam</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ullamcorper</a:t>
            </a:r>
            <a:r>
              <a:rPr lang="en-GB" b="0" i="0">
                <a:solidFill>
                  <a:srgbClr val="000000"/>
                </a:solidFill>
                <a:effectLst/>
                <a:latin typeface="Open Sans" panose="020B0606030504020204" pitchFamily="34" charset="0"/>
              </a:rPr>
              <a:t> id </a:t>
            </a:r>
            <a:r>
              <a:rPr lang="en-GB" b="0" i="0" err="1">
                <a:solidFill>
                  <a:srgbClr val="000000"/>
                </a:solidFill>
                <a:effectLst/>
                <a:latin typeface="Open Sans" panose="020B0606030504020204" pitchFamily="34" charset="0"/>
              </a:rPr>
              <a:t>mauris</a:t>
            </a:r>
            <a:r>
              <a:rPr lang="en-GB" b="0" i="0">
                <a:solidFill>
                  <a:srgbClr val="000000"/>
                </a:solidFill>
                <a:effectLst/>
                <a:latin typeface="Open Sans" panose="020B0606030504020204" pitchFamily="34" charset="0"/>
              </a:rPr>
              <a:t> id </a:t>
            </a:r>
            <a:r>
              <a:rPr lang="en-GB" b="0" i="0" err="1">
                <a:solidFill>
                  <a:srgbClr val="000000"/>
                </a:solidFill>
                <a:effectLst/>
                <a:latin typeface="Open Sans" panose="020B0606030504020204" pitchFamily="34" charset="0"/>
              </a:rPr>
              <a:t>elementum</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Suspendisse</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potenti</a:t>
            </a:r>
            <a:r>
              <a:rPr lang="en-GB" b="0" i="0">
                <a:solidFill>
                  <a:srgbClr val="000000"/>
                </a:solidFill>
                <a:effectLst/>
                <a:latin typeface="Open Sans" panose="020B0606030504020204" pitchFamily="34" charset="0"/>
              </a:rPr>
              <a:t>. Sed </a:t>
            </a:r>
            <a:r>
              <a:rPr lang="en-GB" b="0" i="0" err="1">
                <a:solidFill>
                  <a:srgbClr val="000000"/>
                </a:solidFill>
                <a:effectLst/>
                <a:latin typeface="Open Sans" panose="020B0606030504020204" pitchFamily="34" charset="0"/>
              </a:rPr>
              <a:t>tempor</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urna</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turpis</a:t>
            </a:r>
            <a:r>
              <a:rPr lang="en-GB" b="0" i="0">
                <a:solidFill>
                  <a:srgbClr val="000000"/>
                </a:solidFill>
                <a:effectLst/>
                <a:latin typeface="Open Sans" panose="020B0606030504020204" pitchFamily="34" charset="0"/>
              </a:rPr>
              <a:t>. Sed </a:t>
            </a:r>
            <a:r>
              <a:rPr lang="en-GB" b="0" i="0" err="1">
                <a:solidFill>
                  <a:srgbClr val="000000"/>
                </a:solidFill>
                <a:effectLst/>
                <a:latin typeface="Open Sans" panose="020B0606030504020204" pitchFamily="34" charset="0"/>
              </a:rPr>
              <a:t>quis</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dolor</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vel</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nulla</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feugiat</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ultricies</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ut</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ut</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quam</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Praesent</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eu</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tellus</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tristique</a:t>
            </a:r>
            <a:r>
              <a:rPr lang="en-GB" b="0" i="0">
                <a:solidFill>
                  <a:srgbClr val="000000"/>
                </a:solidFill>
                <a:effectLst/>
                <a:latin typeface="Open Sans" panose="020B0606030504020204" pitchFamily="34" charset="0"/>
              </a:rPr>
              <a:t>, cursus </a:t>
            </a:r>
            <a:r>
              <a:rPr lang="en-GB" b="0" i="0" err="1">
                <a:solidFill>
                  <a:srgbClr val="000000"/>
                </a:solidFill>
                <a:effectLst/>
                <a:latin typeface="Open Sans" panose="020B0606030504020204" pitchFamily="34" charset="0"/>
              </a:rPr>
              <a:t>nisl</a:t>
            </a:r>
            <a:r>
              <a:rPr lang="en-GB" b="0" i="0">
                <a:solidFill>
                  <a:srgbClr val="000000"/>
                </a:solidFill>
                <a:effectLst/>
                <a:latin typeface="Open Sans" panose="020B0606030504020204" pitchFamily="34" charset="0"/>
              </a:rPr>
              <a:t> non, </a:t>
            </a:r>
            <a:r>
              <a:rPr lang="en-GB" b="0" i="0" err="1">
                <a:solidFill>
                  <a:srgbClr val="000000"/>
                </a:solidFill>
                <a:effectLst/>
                <a:latin typeface="Open Sans" panose="020B0606030504020204" pitchFamily="34" charset="0"/>
              </a:rPr>
              <a:t>pretium</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lectus</a:t>
            </a:r>
            <a:r>
              <a:rPr lang="en-GB" b="0" i="0">
                <a:solidFill>
                  <a:srgbClr val="000000"/>
                </a:solidFill>
                <a:effectLst/>
                <a:latin typeface="Open Sans" panose="020B0606030504020204" pitchFamily="34" charset="0"/>
              </a:rPr>
              <a:t>.</a:t>
            </a:r>
          </a:p>
          <a:p>
            <a:pPr algn="just"/>
            <a:endParaRPr lang="en-GB" b="0" i="0">
              <a:solidFill>
                <a:srgbClr val="000000"/>
              </a:solidFill>
              <a:effectLst/>
              <a:latin typeface="Open Sans" panose="020B0606030504020204" pitchFamily="34" charset="0"/>
            </a:endParaRPr>
          </a:p>
          <a:p>
            <a:pPr algn="just"/>
            <a:r>
              <a:rPr lang="en-GB" b="0" i="0">
                <a:solidFill>
                  <a:srgbClr val="000000"/>
                </a:solidFill>
                <a:effectLst/>
                <a:latin typeface="Open Sans" panose="020B0606030504020204" pitchFamily="34" charset="0"/>
              </a:rPr>
              <a:t>Donec et </a:t>
            </a:r>
            <a:r>
              <a:rPr lang="en-GB" b="0" i="0" err="1">
                <a:solidFill>
                  <a:srgbClr val="000000"/>
                </a:solidFill>
                <a:effectLst/>
                <a:latin typeface="Open Sans" panose="020B0606030504020204" pitchFamily="34" charset="0"/>
              </a:rPr>
              <a:t>luctus</a:t>
            </a:r>
            <a:r>
              <a:rPr lang="en-GB" b="0" i="0">
                <a:solidFill>
                  <a:srgbClr val="000000"/>
                </a:solidFill>
                <a:effectLst/>
                <a:latin typeface="Open Sans" panose="020B0606030504020204" pitchFamily="34" charset="0"/>
              </a:rPr>
              <a:t> ex. Morbi </a:t>
            </a:r>
            <a:r>
              <a:rPr lang="en-GB" b="0" i="0" err="1">
                <a:solidFill>
                  <a:srgbClr val="000000"/>
                </a:solidFill>
                <a:effectLst/>
                <a:latin typeface="Open Sans" panose="020B0606030504020204" pitchFamily="34" charset="0"/>
              </a:rPr>
              <a:t>quis</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orci</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neque</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Etiam</a:t>
            </a:r>
            <a:r>
              <a:rPr lang="en-GB" b="0" i="0">
                <a:solidFill>
                  <a:srgbClr val="000000"/>
                </a:solidFill>
                <a:effectLst/>
                <a:latin typeface="Open Sans" panose="020B0606030504020204" pitchFamily="34" charset="0"/>
              </a:rPr>
              <a:t> at </a:t>
            </a:r>
            <a:r>
              <a:rPr lang="en-GB" b="0" i="0" err="1">
                <a:solidFill>
                  <a:srgbClr val="000000"/>
                </a:solidFill>
                <a:effectLst/>
                <a:latin typeface="Open Sans" panose="020B0606030504020204" pitchFamily="34" charset="0"/>
              </a:rPr>
              <a:t>luctus</a:t>
            </a:r>
            <a:r>
              <a:rPr lang="en-GB" b="0" i="0">
                <a:solidFill>
                  <a:srgbClr val="000000"/>
                </a:solidFill>
                <a:effectLst/>
                <a:latin typeface="Open Sans" panose="020B0606030504020204" pitchFamily="34" charset="0"/>
              </a:rPr>
              <a:t> eros. </a:t>
            </a:r>
            <a:r>
              <a:rPr lang="en-GB" b="0" i="0" err="1">
                <a:solidFill>
                  <a:srgbClr val="000000"/>
                </a:solidFill>
                <a:effectLst/>
                <a:latin typeface="Open Sans" panose="020B0606030504020204" pitchFamily="34" charset="0"/>
              </a:rPr>
              <a:t>Mauris</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scelerisque</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ultricies</a:t>
            </a:r>
            <a:r>
              <a:rPr lang="en-GB" b="0" i="0">
                <a:solidFill>
                  <a:srgbClr val="000000"/>
                </a:solidFill>
                <a:effectLst/>
                <a:latin typeface="Open Sans" panose="020B0606030504020204" pitchFamily="34" charset="0"/>
              </a:rPr>
              <a:t> maximus. Morbi </a:t>
            </a:r>
            <a:r>
              <a:rPr lang="en-GB" b="0" i="0" err="1">
                <a:solidFill>
                  <a:srgbClr val="000000"/>
                </a:solidFill>
                <a:effectLst/>
                <a:latin typeface="Open Sans" panose="020B0606030504020204" pitchFamily="34" charset="0"/>
              </a:rPr>
              <a:t>eget</a:t>
            </a:r>
            <a:r>
              <a:rPr lang="en-GB" b="0" i="0">
                <a:solidFill>
                  <a:srgbClr val="000000"/>
                </a:solidFill>
                <a:effectLst/>
                <a:latin typeface="Open Sans" panose="020B0606030504020204" pitchFamily="34" charset="0"/>
              </a:rPr>
              <a:t> mi </a:t>
            </a:r>
            <a:r>
              <a:rPr lang="en-GB" b="0" i="0" err="1">
                <a:solidFill>
                  <a:srgbClr val="000000"/>
                </a:solidFill>
                <a:effectLst/>
                <a:latin typeface="Open Sans" panose="020B0606030504020204" pitchFamily="34" charset="0"/>
              </a:rPr>
              <a:t>odio</a:t>
            </a:r>
            <a:r>
              <a:rPr lang="en-GB" b="0" i="0">
                <a:solidFill>
                  <a:srgbClr val="000000"/>
                </a:solidFill>
                <a:effectLst/>
                <a:latin typeface="Open Sans" panose="020B0606030504020204" pitchFamily="34" charset="0"/>
              </a:rPr>
              <a:t>. Aenean </a:t>
            </a:r>
            <a:r>
              <a:rPr lang="en-GB" b="0" i="0" err="1">
                <a:solidFill>
                  <a:srgbClr val="000000"/>
                </a:solidFill>
                <a:effectLst/>
                <a:latin typeface="Open Sans" panose="020B0606030504020204" pitchFamily="34" charset="0"/>
              </a:rPr>
              <a:t>finibus</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commodo</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facilisis</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Etiam</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volutpat</a:t>
            </a:r>
            <a:r>
              <a:rPr lang="en-GB" b="0" i="0">
                <a:solidFill>
                  <a:srgbClr val="000000"/>
                </a:solidFill>
                <a:effectLst/>
                <a:latin typeface="Open Sans" panose="020B0606030504020204" pitchFamily="34" charset="0"/>
              </a:rPr>
              <a:t> libero </a:t>
            </a:r>
            <a:r>
              <a:rPr lang="en-GB" b="0" i="0" err="1">
                <a:solidFill>
                  <a:srgbClr val="000000"/>
                </a:solidFill>
                <a:effectLst/>
                <a:latin typeface="Open Sans" panose="020B0606030504020204" pitchFamily="34" charset="0"/>
              </a:rPr>
              <a:t>neque</a:t>
            </a:r>
            <a:r>
              <a:rPr lang="en-GB" b="0" i="0">
                <a:solidFill>
                  <a:srgbClr val="000000"/>
                </a:solidFill>
                <a:effectLst/>
                <a:latin typeface="Open Sans" panose="020B0606030504020204" pitchFamily="34" charset="0"/>
              </a:rPr>
              <a:t>, vitae </a:t>
            </a:r>
            <a:r>
              <a:rPr lang="en-GB" b="0" i="0" err="1">
                <a:solidFill>
                  <a:srgbClr val="000000"/>
                </a:solidFill>
                <a:effectLst/>
                <a:latin typeface="Open Sans" panose="020B0606030504020204" pitchFamily="34" charset="0"/>
              </a:rPr>
              <a:t>facilisis</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velit</a:t>
            </a:r>
            <a:r>
              <a:rPr lang="en-GB" b="0" i="0">
                <a:solidFill>
                  <a:srgbClr val="000000"/>
                </a:solidFill>
                <a:effectLst/>
                <a:latin typeface="Open Sans" panose="020B0606030504020204" pitchFamily="34" charset="0"/>
              </a:rPr>
              <a:t> pharetra </a:t>
            </a:r>
            <a:r>
              <a:rPr lang="en-GB" b="0" i="0" err="1">
                <a:solidFill>
                  <a:srgbClr val="000000"/>
                </a:solidFill>
                <a:effectLst/>
                <a:latin typeface="Open Sans" panose="020B0606030504020204" pitchFamily="34" charset="0"/>
              </a:rPr>
              <a:t>quis</a:t>
            </a:r>
            <a:r>
              <a:rPr lang="en-GB" b="0" i="0">
                <a:solidFill>
                  <a:srgbClr val="000000"/>
                </a:solidFill>
                <a:effectLst/>
                <a:latin typeface="Open Sans" panose="020B0606030504020204" pitchFamily="34" charset="0"/>
              </a:rPr>
              <a:t>. Sed sit </a:t>
            </a:r>
            <a:r>
              <a:rPr lang="en-GB" b="0" i="0" err="1">
                <a:solidFill>
                  <a:srgbClr val="000000"/>
                </a:solidFill>
                <a:effectLst/>
                <a:latin typeface="Open Sans" panose="020B0606030504020204" pitchFamily="34" charset="0"/>
              </a:rPr>
              <a:t>amet</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placerat</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urna</a:t>
            </a:r>
            <a:r>
              <a:rPr lang="en-GB" b="0" i="0">
                <a:solidFill>
                  <a:srgbClr val="000000"/>
                </a:solidFill>
                <a:effectLst/>
                <a:latin typeface="Open Sans" panose="020B0606030504020204" pitchFamily="34" charset="0"/>
              </a:rPr>
              <a:t>. Donec </a:t>
            </a:r>
            <a:r>
              <a:rPr lang="en-GB" b="0" i="0" err="1">
                <a:solidFill>
                  <a:srgbClr val="000000"/>
                </a:solidFill>
                <a:effectLst/>
                <a:latin typeface="Open Sans" panose="020B0606030504020204" pitchFamily="34" charset="0"/>
              </a:rPr>
              <a:t>ut</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mauris</a:t>
            </a:r>
            <a:r>
              <a:rPr lang="en-GB" b="0" i="0">
                <a:solidFill>
                  <a:srgbClr val="000000"/>
                </a:solidFill>
                <a:effectLst/>
                <a:latin typeface="Open Sans" panose="020B0606030504020204" pitchFamily="34" charset="0"/>
              </a:rPr>
              <a:t> sit </a:t>
            </a:r>
            <a:r>
              <a:rPr lang="en-GB" b="0" i="0" err="1">
                <a:solidFill>
                  <a:srgbClr val="000000"/>
                </a:solidFill>
                <a:effectLst/>
                <a:latin typeface="Open Sans" panose="020B0606030504020204" pitchFamily="34" charset="0"/>
              </a:rPr>
              <a:t>amet</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velit</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mollis</a:t>
            </a:r>
            <a:r>
              <a:rPr lang="en-GB" b="0" i="0">
                <a:solidFill>
                  <a:srgbClr val="000000"/>
                </a:solidFill>
                <a:effectLst/>
                <a:latin typeface="Open Sans" panose="020B0606030504020204" pitchFamily="34" charset="0"/>
              </a:rPr>
              <a:t> tempus </a:t>
            </a:r>
            <a:r>
              <a:rPr lang="en-GB" b="0" i="0" err="1">
                <a:solidFill>
                  <a:srgbClr val="000000"/>
                </a:solidFill>
                <a:effectLst/>
                <a:latin typeface="Open Sans" panose="020B0606030504020204" pitchFamily="34" charset="0"/>
              </a:rPr>
              <a:t>ut</a:t>
            </a:r>
            <a:r>
              <a:rPr lang="en-GB" b="0" i="0">
                <a:solidFill>
                  <a:srgbClr val="000000"/>
                </a:solidFill>
                <a:effectLst/>
                <a:latin typeface="Open Sans" panose="020B0606030504020204" pitchFamily="34" charset="0"/>
              </a:rPr>
              <a:t> a </a:t>
            </a:r>
            <a:r>
              <a:rPr lang="en-GB" b="0" i="0" err="1">
                <a:solidFill>
                  <a:srgbClr val="000000"/>
                </a:solidFill>
                <a:effectLst/>
                <a:latin typeface="Open Sans" panose="020B0606030504020204" pitchFamily="34" charset="0"/>
              </a:rPr>
              <a:t>dolor</a:t>
            </a:r>
            <a:r>
              <a:rPr lang="en-GB" b="0" i="0">
                <a:solidFill>
                  <a:srgbClr val="000000"/>
                </a:solidFill>
                <a:effectLst/>
                <a:latin typeface="Open Sans" panose="020B0606030504020204" pitchFamily="34" charset="0"/>
              </a:rPr>
              <a:t>. Morbi vitae </a:t>
            </a:r>
            <a:r>
              <a:rPr lang="en-GB" b="0" i="0" err="1">
                <a:solidFill>
                  <a:srgbClr val="000000"/>
                </a:solidFill>
                <a:effectLst/>
                <a:latin typeface="Open Sans" panose="020B0606030504020204" pitchFamily="34" charset="0"/>
              </a:rPr>
              <a:t>porttitor</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quam</a:t>
            </a:r>
            <a:r>
              <a:rPr lang="en-GB" b="0" i="0">
                <a:solidFill>
                  <a:srgbClr val="000000"/>
                </a:solidFill>
                <a:effectLst/>
                <a:latin typeface="Open Sans" panose="020B0606030504020204" pitchFamily="34" charset="0"/>
              </a:rPr>
              <a:t>. Vestibulum </a:t>
            </a:r>
            <a:r>
              <a:rPr lang="en-GB" b="0" i="0" err="1">
                <a:solidFill>
                  <a:srgbClr val="000000"/>
                </a:solidFill>
                <a:effectLst/>
                <a:latin typeface="Open Sans" panose="020B0606030504020204" pitchFamily="34" charset="0"/>
              </a:rPr>
              <a:t>odio</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nisl</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ultrices</a:t>
            </a:r>
            <a:r>
              <a:rPr lang="en-GB" b="0" i="0">
                <a:solidFill>
                  <a:srgbClr val="000000"/>
                </a:solidFill>
                <a:effectLst/>
                <a:latin typeface="Open Sans" panose="020B0606030504020204" pitchFamily="34" charset="0"/>
              </a:rPr>
              <a:t> id </a:t>
            </a:r>
            <a:r>
              <a:rPr lang="en-GB" b="0" i="0" err="1">
                <a:solidFill>
                  <a:srgbClr val="000000"/>
                </a:solidFill>
                <a:effectLst/>
                <a:latin typeface="Open Sans" panose="020B0606030504020204" pitchFamily="34" charset="0"/>
              </a:rPr>
              <a:t>justo</a:t>
            </a:r>
            <a:r>
              <a:rPr lang="en-GB" b="0" i="0">
                <a:solidFill>
                  <a:srgbClr val="000000"/>
                </a:solidFill>
                <a:effectLst/>
                <a:latin typeface="Open Sans" panose="020B0606030504020204" pitchFamily="34" charset="0"/>
              </a:rPr>
              <a:t> in, </a:t>
            </a:r>
            <a:r>
              <a:rPr lang="en-GB" b="0" i="0" err="1">
                <a:solidFill>
                  <a:srgbClr val="000000"/>
                </a:solidFill>
                <a:effectLst/>
                <a:latin typeface="Open Sans" panose="020B0606030504020204" pitchFamily="34" charset="0"/>
              </a:rPr>
              <a:t>egestas</a:t>
            </a:r>
            <a:r>
              <a:rPr lang="en-GB" b="0" i="0">
                <a:solidFill>
                  <a:srgbClr val="000000"/>
                </a:solidFill>
                <a:effectLst/>
                <a:latin typeface="Open Sans" panose="020B0606030504020204" pitchFamily="34" charset="0"/>
              </a:rPr>
              <a:t> dictum sem. Donec ac ipsum </a:t>
            </a:r>
            <a:r>
              <a:rPr lang="en-GB" b="0" i="0" err="1">
                <a:solidFill>
                  <a:srgbClr val="000000"/>
                </a:solidFill>
                <a:effectLst/>
                <a:latin typeface="Open Sans" panose="020B0606030504020204" pitchFamily="34" charset="0"/>
              </a:rPr>
              <a:t>orci</a:t>
            </a:r>
            <a:r>
              <a:rPr lang="en-GB" b="0" i="0">
                <a:solidFill>
                  <a:srgbClr val="000000"/>
                </a:solidFill>
                <a:effectLst/>
                <a:latin typeface="Open Sans" panose="020B0606030504020204" pitchFamily="34" charset="0"/>
              </a:rPr>
              <a:t>. Cras </a:t>
            </a:r>
            <a:r>
              <a:rPr lang="en-GB" b="0" i="0" err="1">
                <a:solidFill>
                  <a:srgbClr val="000000"/>
                </a:solidFill>
                <a:effectLst/>
                <a:latin typeface="Open Sans" panose="020B0606030504020204" pitchFamily="34" charset="0"/>
              </a:rPr>
              <a:t>dapibus</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consectetur</a:t>
            </a:r>
            <a:r>
              <a:rPr lang="en-GB" b="0" i="0">
                <a:solidFill>
                  <a:srgbClr val="000000"/>
                </a:solidFill>
                <a:effectLst/>
                <a:latin typeface="Open Sans" panose="020B0606030504020204" pitchFamily="34" charset="0"/>
              </a:rPr>
              <a:t> porta. Donec ipsum </a:t>
            </a:r>
            <a:r>
              <a:rPr lang="en-GB" b="0" i="0" err="1">
                <a:solidFill>
                  <a:srgbClr val="000000"/>
                </a:solidFill>
                <a:effectLst/>
                <a:latin typeface="Open Sans" panose="020B0606030504020204" pitchFamily="34" charset="0"/>
              </a:rPr>
              <a:t>odio</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rhoncus</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nec</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tincidunt</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eget</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egestas</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sed</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nulla</a:t>
            </a:r>
            <a:r>
              <a:rPr lang="en-GB" b="0" i="0">
                <a:solidFill>
                  <a:srgbClr val="000000"/>
                </a:solidFill>
                <a:effectLst/>
                <a:latin typeface="Open Sans" panose="020B0606030504020204" pitchFamily="34" charset="0"/>
              </a:rPr>
              <a:t>. Nam </a:t>
            </a:r>
            <a:r>
              <a:rPr lang="en-GB" b="0" i="0" err="1">
                <a:solidFill>
                  <a:srgbClr val="000000"/>
                </a:solidFill>
                <a:effectLst/>
                <a:latin typeface="Open Sans" panose="020B0606030504020204" pitchFamily="34" charset="0"/>
              </a:rPr>
              <a:t>molestie</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purus</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aliquet</a:t>
            </a:r>
            <a:r>
              <a:rPr lang="en-GB" b="0" i="0">
                <a:solidFill>
                  <a:srgbClr val="000000"/>
                </a:solidFill>
                <a:effectLst/>
                <a:latin typeface="Open Sans" panose="020B0606030504020204" pitchFamily="34" charset="0"/>
              </a:rPr>
              <a:t>, auctor </a:t>
            </a:r>
            <a:r>
              <a:rPr lang="en-GB" b="0" i="0" err="1">
                <a:solidFill>
                  <a:srgbClr val="000000"/>
                </a:solidFill>
                <a:effectLst/>
                <a:latin typeface="Open Sans" panose="020B0606030504020204" pitchFamily="34" charset="0"/>
              </a:rPr>
              <a:t>est</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sed</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scelerisque</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turpis</a:t>
            </a:r>
            <a:r>
              <a:rPr lang="en-GB" b="0" i="0">
                <a:solidFill>
                  <a:srgbClr val="000000"/>
                </a:solidFill>
                <a:effectLst/>
                <a:latin typeface="Open Sans" panose="020B0606030504020204" pitchFamily="34" charset="0"/>
              </a:rPr>
              <a:t>.</a:t>
            </a:r>
          </a:p>
        </p:txBody>
      </p:sp>
      <p:sp>
        <p:nvSpPr>
          <p:cNvPr id="9" name="Picture Placeholder 8">
            <a:extLst>
              <a:ext uri="{FF2B5EF4-FFF2-40B4-BE49-F238E27FC236}">
                <a16:creationId xmlns:a16="http://schemas.microsoft.com/office/drawing/2014/main" id="{26B061C0-874D-A228-DAC6-B645DC654348}"/>
              </a:ext>
            </a:extLst>
          </p:cNvPr>
          <p:cNvSpPr>
            <a:spLocks noGrp="1"/>
          </p:cNvSpPr>
          <p:nvPr>
            <p:ph type="pic" sz="quarter" idx="21" hasCustomPrompt="1"/>
          </p:nvPr>
        </p:nvSpPr>
        <p:spPr>
          <a:xfrm>
            <a:off x="7337427" y="2"/>
            <a:ext cx="4854573" cy="6857998"/>
          </a:xfrm>
          <a:custGeom>
            <a:avLst/>
            <a:gdLst>
              <a:gd name="connsiteX0" fmla="*/ 2881308 w 4854573"/>
              <a:gd name="connsiteY0" fmla="*/ 6463991 h 6857998"/>
              <a:gd name="connsiteX1" fmla="*/ 2881308 w 4854573"/>
              <a:gd name="connsiteY1" fmla="*/ 6493321 h 6857998"/>
              <a:gd name="connsiteX2" fmla="*/ 2943137 w 4854573"/>
              <a:gd name="connsiteY2" fmla="*/ 6493321 h 6857998"/>
              <a:gd name="connsiteX3" fmla="*/ 2943137 w 4854573"/>
              <a:gd name="connsiteY3" fmla="*/ 6463991 h 6857998"/>
              <a:gd name="connsiteX4" fmla="*/ 2421484 w 4854573"/>
              <a:gd name="connsiteY4" fmla="*/ 6441363 h 6857998"/>
              <a:gd name="connsiteX5" fmla="*/ 2456962 w 4854573"/>
              <a:gd name="connsiteY5" fmla="*/ 6481589 h 6857998"/>
              <a:gd name="connsiteX6" fmla="*/ 2421484 w 4854573"/>
              <a:gd name="connsiteY6" fmla="*/ 6521820 h 6857998"/>
              <a:gd name="connsiteX7" fmla="*/ 2385724 w 4854573"/>
              <a:gd name="connsiteY7" fmla="*/ 6481312 h 6857998"/>
              <a:gd name="connsiteX8" fmla="*/ 2421484 w 4854573"/>
              <a:gd name="connsiteY8" fmla="*/ 6441363 h 6857998"/>
              <a:gd name="connsiteX9" fmla="*/ 3511349 w 4854573"/>
              <a:gd name="connsiteY9" fmla="*/ 6439132 h 6857998"/>
              <a:gd name="connsiteX10" fmla="*/ 3543474 w 4854573"/>
              <a:gd name="connsiteY10" fmla="*/ 6468185 h 6857998"/>
              <a:gd name="connsiteX11" fmla="*/ 3476430 w 4854573"/>
              <a:gd name="connsiteY11" fmla="*/ 6468185 h 6857998"/>
              <a:gd name="connsiteX12" fmla="*/ 3511349 w 4854573"/>
              <a:gd name="connsiteY12" fmla="*/ 6439132 h 6857998"/>
              <a:gd name="connsiteX13" fmla="*/ 3746850 w 4854573"/>
              <a:gd name="connsiteY13" fmla="*/ 6414268 h 6857998"/>
              <a:gd name="connsiteX14" fmla="*/ 3746850 w 4854573"/>
              <a:gd name="connsiteY14" fmla="*/ 6548919 h 6857998"/>
              <a:gd name="connsiteX15" fmla="*/ 3781492 w 4854573"/>
              <a:gd name="connsiteY15" fmla="*/ 6548919 h 6857998"/>
              <a:gd name="connsiteX16" fmla="*/ 3781492 w 4854573"/>
              <a:gd name="connsiteY16" fmla="*/ 6414268 h 6857998"/>
              <a:gd name="connsiteX17" fmla="*/ 3107677 w 4854573"/>
              <a:gd name="connsiteY17" fmla="*/ 6414268 h 6857998"/>
              <a:gd name="connsiteX18" fmla="*/ 3107677 w 4854573"/>
              <a:gd name="connsiteY18" fmla="*/ 6548919 h 6857998"/>
              <a:gd name="connsiteX19" fmla="*/ 3142319 w 4854573"/>
              <a:gd name="connsiteY19" fmla="*/ 6548919 h 6857998"/>
              <a:gd name="connsiteX20" fmla="*/ 3142319 w 4854573"/>
              <a:gd name="connsiteY20" fmla="*/ 6488296 h 6857998"/>
              <a:gd name="connsiteX21" fmla="*/ 3178079 w 4854573"/>
              <a:gd name="connsiteY21" fmla="*/ 6446393 h 6857998"/>
              <a:gd name="connsiteX22" fmla="*/ 3191488 w 4854573"/>
              <a:gd name="connsiteY22" fmla="*/ 6446393 h 6857998"/>
              <a:gd name="connsiteX23" fmla="*/ 3191488 w 4854573"/>
              <a:gd name="connsiteY23" fmla="*/ 6414268 h 6857998"/>
              <a:gd name="connsiteX24" fmla="*/ 3174167 w 4854573"/>
              <a:gd name="connsiteY24" fmla="*/ 6414827 h 6857998"/>
              <a:gd name="connsiteX25" fmla="*/ 3140642 w 4854573"/>
              <a:gd name="connsiteY25" fmla="*/ 6439409 h 6857998"/>
              <a:gd name="connsiteX26" fmla="*/ 3140642 w 4854573"/>
              <a:gd name="connsiteY26" fmla="*/ 6414268 h 6857998"/>
              <a:gd name="connsiteX27" fmla="*/ 3047340 w 4854573"/>
              <a:gd name="connsiteY27" fmla="*/ 6414268 h 6857998"/>
              <a:gd name="connsiteX28" fmla="*/ 3047340 w 4854573"/>
              <a:gd name="connsiteY28" fmla="*/ 6548919 h 6857998"/>
              <a:gd name="connsiteX29" fmla="*/ 3081982 w 4854573"/>
              <a:gd name="connsiteY29" fmla="*/ 6548919 h 6857998"/>
              <a:gd name="connsiteX30" fmla="*/ 3081982 w 4854573"/>
              <a:gd name="connsiteY30" fmla="*/ 6414268 h 6857998"/>
              <a:gd name="connsiteX31" fmla="*/ 3870600 w 4854573"/>
              <a:gd name="connsiteY31" fmla="*/ 6410920 h 6857998"/>
              <a:gd name="connsiteX32" fmla="*/ 3800480 w 4854573"/>
              <a:gd name="connsiteY32" fmla="*/ 6481599 h 6857998"/>
              <a:gd name="connsiteX33" fmla="*/ 3870600 w 4854573"/>
              <a:gd name="connsiteY33" fmla="*/ 6552278 h 6857998"/>
              <a:gd name="connsiteX34" fmla="*/ 3936808 w 4854573"/>
              <a:gd name="connsiteY34" fmla="*/ 6501715 h 6857998"/>
              <a:gd name="connsiteX35" fmla="*/ 3900212 w 4854573"/>
              <a:gd name="connsiteY35" fmla="*/ 6501715 h 6857998"/>
              <a:gd name="connsiteX36" fmla="*/ 3870323 w 4854573"/>
              <a:gd name="connsiteY36" fmla="*/ 6522666 h 6857998"/>
              <a:gd name="connsiteX37" fmla="*/ 3835963 w 4854573"/>
              <a:gd name="connsiteY37" fmla="*/ 6481599 h 6857998"/>
              <a:gd name="connsiteX38" fmla="*/ 3870323 w 4854573"/>
              <a:gd name="connsiteY38" fmla="*/ 6440809 h 6857998"/>
              <a:gd name="connsiteX39" fmla="*/ 3900212 w 4854573"/>
              <a:gd name="connsiteY39" fmla="*/ 6461483 h 6857998"/>
              <a:gd name="connsiteX40" fmla="*/ 3936808 w 4854573"/>
              <a:gd name="connsiteY40" fmla="*/ 6461483 h 6857998"/>
              <a:gd name="connsiteX41" fmla="*/ 3870600 w 4854573"/>
              <a:gd name="connsiteY41" fmla="*/ 6410920 h 6857998"/>
              <a:gd name="connsiteX42" fmla="*/ 3673376 w 4854573"/>
              <a:gd name="connsiteY42" fmla="*/ 6410915 h 6857998"/>
              <a:gd name="connsiteX43" fmla="*/ 3629796 w 4854573"/>
              <a:gd name="connsiteY43" fmla="*/ 6436897 h 6857998"/>
              <a:gd name="connsiteX44" fmla="*/ 3629796 w 4854573"/>
              <a:gd name="connsiteY44" fmla="*/ 6414268 h 6857998"/>
              <a:gd name="connsiteX45" fmla="*/ 3596831 w 4854573"/>
              <a:gd name="connsiteY45" fmla="*/ 6414268 h 6857998"/>
              <a:gd name="connsiteX46" fmla="*/ 3596831 w 4854573"/>
              <a:gd name="connsiteY46" fmla="*/ 6548920 h 6857998"/>
              <a:gd name="connsiteX47" fmla="*/ 3631750 w 4854573"/>
              <a:gd name="connsiteY47" fmla="*/ 6548920 h 6857998"/>
              <a:gd name="connsiteX48" fmla="*/ 3631750 w 4854573"/>
              <a:gd name="connsiteY48" fmla="*/ 6479358 h 6857998"/>
              <a:gd name="connsiteX49" fmla="*/ 3662480 w 4854573"/>
              <a:gd name="connsiteY49" fmla="*/ 6440527 h 6857998"/>
              <a:gd name="connsiteX50" fmla="*/ 3688739 w 4854573"/>
              <a:gd name="connsiteY50" fmla="*/ 6476005 h 6857998"/>
              <a:gd name="connsiteX51" fmla="*/ 3688739 w 4854573"/>
              <a:gd name="connsiteY51" fmla="*/ 6548920 h 6857998"/>
              <a:gd name="connsiteX52" fmla="*/ 3723658 w 4854573"/>
              <a:gd name="connsiteY52" fmla="*/ 6548920 h 6857998"/>
              <a:gd name="connsiteX53" fmla="*/ 3723658 w 4854573"/>
              <a:gd name="connsiteY53" fmla="*/ 6472933 h 6857998"/>
              <a:gd name="connsiteX54" fmla="*/ 3673376 w 4854573"/>
              <a:gd name="connsiteY54" fmla="*/ 6410915 h 6857998"/>
              <a:gd name="connsiteX55" fmla="*/ 3511349 w 4854573"/>
              <a:gd name="connsiteY55" fmla="*/ 6410915 h 6857998"/>
              <a:gd name="connsiteX56" fmla="*/ 3441229 w 4854573"/>
              <a:gd name="connsiteY56" fmla="*/ 6482712 h 6857998"/>
              <a:gd name="connsiteX57" fmla="*/ 3511067 w 4854573"/>
              <a:gd name="connsiteY57" fmla="*/ 6552273 h 6857998"/>
              <a:gd name="connsiteX58" fmla="*/ 3574762 w 4854573"/>
              <a:gd name="connsiteY58" fmla="*/ 6506458 h 6857998"/>
              <a:gd name="connsiteX59" fmla="*/ 3539561 w 4854573"/>
              <a:gd name="connsiteY59" fmla="*/ 6506458 h 6857998"/>
              <a:gd name="connsiteX60" fmla="*/ 3510785 w 4854573"/>
              <a:gd name="connsiteY60" fmla="*/ 6523779 h 6857998"/>
              <a:gd name="connsiteX61" fmla="*/ 3475866 w 4854573"/>
              <a:gd name="connsiteY61" fmla="*/ 6489977 h 6857998"/>
              <a:gd name="connsiteX62" fmla="*/ 3577275 w 4854573"/>
              <a:gd name="connsiteY62" fmla="*/ 6489977 h 6857998"/>
              <a:gd name="connsiteX63" fmla="*/ 3578670 w 4854573"/>
              <a:gd name="connsiteY63" fmla="*/ 6476846 h 6857998"/>
              <a:gd name="connsiteX64" fmla="*/ 3511349 w 4854573"/>
              <a:gd name="connsiteY64" fmla="*/ 6410915 h 6857998"/>
              <a:gd name="connsiteX65" fmla="*/ 3282000 w 4854573"/>
              <a:gd name="connsiteY65" fmla="*/ 6410915 h 6857998"/>
              <a:gd name="connsiteX66" fmla="*/ 3239256 w 4854573"/>
              <a:gd name="connsiteY66" fmla="*/ 6432425 h 6857998"/>
              <a:gd name="connsiteX67" fmla="*/ 3239256 w 4854573"/>
              <a:gd name="connsiteY67" fmla="*/ 6414268 h 6857998"/>
              <a:gd name="connsiteX68" fmla="*/ 3206291 w 4854573"/>
              <a:gd name="connsiteY68" fmla="*/ 6414268 h 6857998"/>
              <a:gd name="connsiteX69" fmla="*/ 3206291 w 4854573"/>
              <a:gd name="connsiteY69" fmla="*/ 6548920 h 6857998"/>
              <a:gd name="connsiteX70" fmla="*/ 3241210 w 4854573"/>
              <a:gd name="connsiteY70" fmla="*/ 6548920 h 6857998"/>
              <a:gd name="connsiteX71" fmla="*/ 3241210 w 4854573"/>
              <a:gd name="connsiteY71" fmla="*/ 6479358 h 6857998"/>
              <a:gd name="connsiteX72" fmla="*/ 3272217 w 4854573"/>
              <a:gd name="connsiteY72" fmla="*/ 6440527 h 6857998"/>
              <a:gd name="connsiteX73" fmla="*/ 3296799 w 4854573"/>
              <a:gd name="connsiteY73" fmla="*/ 6476005 h 6857998"/>
              <a:gd name="connsiteX74" fmla="*/ 3296799 w 4854573"/>
              <a:gd name="connsiteY74" fmla="*/ 6548920 h 6857998"/>
              <a:gd name="connsiteX75" fmla="*/ 3331718 w 4854573"/>
              <a:gd name="connsiteY75" fmla="*/ 6548920 h 6857998"/>
              <a:gd name="connsiteX76" fmla="*/ 3331718 w 4854573"/>
              <a:gd name="connsiteY76" fmla="*/ 6479358 h 6857998"/>
              <a:gd name="connsiteX77" fmla="*/ 3363007 w 4854573"/>
              <a:gd name="connsiteY77" fmla="*/ 6440527 h 6857998"/>
              <a:gd name="connsiteX78" fmla="*/ 3387311 w 4854573"/>
              <a:gd name="connsiteY78" fmla="*/ 6476005 h 6857998"/>
              <a:gd name="connsiteX79" fmla="*/ 3387311 w 4854573"/>
              <a:gd name="connsiteY79" fmla="*/ 6548920 h 6857998"/>
              <a:gd name="connsiteX80" fmla="*/ 3422230 w 4854573"/>
              <a:gd name="connsiteY80" fmla="*/ 6548920 h 6857998"/>
              <a:gd name="connsiteX81" fmla="*/ 3422230 w 4854573"/>
              <a:gd name="connsiteY81" fmla="*/ 6472933 h 6857998"/>
              <a:gd name="connsiteX82" fmla="*/ 3370277 w 4854573"/>
              <a:gd name="connsiteY82" fmla="*/ 6410915 h 6857998"/>
              <a:gd name="connsiteX83" fmla="*/ 3323903 w 4854573"/>
              <a:gd name="connsiteY83" fmla="*/ 6435220 h 6857998"/>
              <a:gd name="connsiteX84" fmla="*/ 3282000 w 4854573"/>
              <a:gd name="connsiteY84" fmla="*/ 6410915 h 6857998"/>
              <a:gd name="connsiteX85" fmla="*/ 2718999 w 4854573"/>
              <a:gd name="connsiteY85" fmla="*/ 6410915 h 6857998"/>
              <a:gd name="connsiteX86" fmla="*/ 2676255 w 4854573"/>
              <a:gd name="connsiteY86" fmla="*/ 6432425 h 6857998"/>
              <a:gd name="connsiteX87" fmla="*/ 2676255 w 4854573"/>
              <a:gd name="connsiteY87" fmla="*/ 6414268 h 6857998"/>
              <a:gd name="connsiteX88" fmla="*/ 2643290 w 4854573"/>
              <a:gd name="connsiteY88" fmla="*/ 6414268 h 6857998"/>
              <a:gd name="connsiteX89" fmla="*/ 2643290 w 4854573"/>
              <a:gd name="connsiteY89" fmla="*/ 6548920 h 6857998"/>
              <a:gd name="connsiteX90" fmla="*/ 2678209 w 4854573"/>
              <a:gd name="connsiteY90" fmla="*/ 6548920 h 6857998"/>
              <a:gd name="connsiteX91" fmla="*/ 2678209 w 4854573"/>
              <a:gd name="connsiteY91" fmla="*/ 6479358 h 6857998"/>
              <a:gd name="connsiteX92" fmla="*/ 2709216 w 4854573"/>
              <a:gd name="connsiteY92" fmla="*/ 6440527 h 6857998"/>
              <a:gd name="connsiteX93" fmla="*/ 2733798 w 4854573"/>
              <a:gd name="connsiteY93" fmla="*/ 6476005 h 6857998"/>
              <a:gd name="connsiteX94" fmla="*/ 2733798 w 4854573"/>
              <a:gd name="connsiteY94" fmla="*/ 6548920 h 6857998"/>
              <a:gd name="connsiteX95" fmla="*/ 2768717 w 4854573"/>
              <a:gd name="connsiteY95" fmla="*/ 6548920 h 6857998"/>
              <a:gd name="connsiteX96" fmla="*/ 2768717 w 4854573"/>
              <a:gd name="connsiteY96" fmla="*/ 6479358 h 6857998"/>
              <a:gd name="connsiteX97" fmla="*/ 2800006 w 4854573"/>
              <a:gd name="connsiteY97" fmla="*/ 6440527 h 6857998"/>
              <a:gd name="connsiteX98" fmla="*/ 2824310 w 4854573"/>
              <a:gd name="connsiteY98" fmla="*/ 6476005 h 6857998"/>
              <a:gd name="connsiteX99" fmla="*/ 2824310 w 4854573"/>
              <a:gd name="connsiteY99" fmla="*/ 6548920 h 6857998"/>
              <a:gd name="connsiteX100" fmla="*/ 2859230 w 4854573"/>
              <a:gd name="connsiteY100" fmla="*/ 6548920 h 6857998"/>
              <a:gd name="connsiteX101" fmla="*/ 2859230 w 4854573"/>
              <a:gd name="connsiteY101" fmla="*/ 6472933 h 6857998"/>
              <a:gd name="connsiteX102" fmla="*/ 2807276 w 4854573"/>
              <a:gd name="connsiteY102" fmla="*/ 6410915 h 6857998"/>
              <a:gd name="connsiteX103" fmla="*/ 2760902 w 4854573"/>
              <a:gd name="connsiteY103" fmla="*/ 6435220 h 6857998"/>
              <a:gd name="connsiteX104" fmla="*/ 2718999 w 4854573"/>
              <a:gd name="connsiteY104" fmla="*/ 6410915 h 6857998"/>
              <a:gd name="connsiteX105" fmla="*/ 2565636 w 4854573"/>
              <a:gd name="connsiteY105" fmla="*/ 6410915 h 6857998"/>
              <a:gd name="connsiteX106" fmla="*/ 2512560 w 4854573"/>
              <a:gd name="connsiteY106" fmla="*/ 6453377 h 6857998"/>
              <a:gd name="connsiteX107" fmla="*/ 2529322 w 4854573"/>
              <a:gd name="connsiteY107" fmla="*/ 6480476 h 6857998"/>
              <a:gd name="connsiteX108" fmla="*/ 2563406 w 4854573"/>
              <a:gd name="connsiteY108" fmla="*/ 6492490 h 6857998"/>
              <a:gd name="connsiteX109" fmla="*/ 2589664 w 4854573"/>
              <a:gd name="connsiteY109" fmla="*/ 6510370 h 6857998"/>
              <a:gd name="connsiteX110" fmla="*/ 2568990 w 4854573"/>
              <a:gd name="connsiteY110" fmla="*/ 6525178 h 6857998"/>
              <a:gd name="connsiteX111" fmla="*/ 2542731 w 4854573"/>
              <a:gd name="connsiteY111" fmla="*/ 6506181 h 6857998"/>
              <a:gd name="connsiteX112" fmla="*/ 2507812 w 4854573"/>
              <a:gd name="connsiteY112" fmla="*/ 6506181 h 6857998"/>
              <a:gd name="connsiteX113" fmla="*/ 2569549 w 4854573"/>
              <a:gd name="connsiteY113" fmla="*/ 6552273 h 6857998"/>
              <a:gd name="connsiteX114" fmla="*/ 2624301 w 4854573"/>
              <a:gd name="connsiteY114" fmla="*/ 6508416 h 6857998"/>
              <a:gd name="connsiteX115" fmla="*/ 2598597 w 4854573"/>
              <a:gd name="connsiteY115" fmla="*/ 6474328 h 6857998"/>
              <a:gd name="connsiteX116" fmla="*/ 2573733 w 4854573"/>
              <a:gd name="connsiteY116" fmla="*/ 6467067 h 6857998"/>
              <a:gd name="connsiteX117" fmla="*/ 2546357 w 4854573"/>
              <a:gd name="connsiteY117" fmla="*/ 6451146 h 6857998"/>
              <a:gd name="connsiteX118" fmla="*/ 2565354 w 4854573"/>
              <a:gd name="connsiteY118" fmla="*/ 6438014 h 6857998"/>
              <a:gd name="connsiteX119" fmla="*/ 2586588 w 4854573"/>
              <a:gd name="connsiteY119" fmla="*/ 6452541 h 6857998"/>
              <a:gd name="connsiteX120" fmla="*/ 2619271 w 4854573"/>
              <a:gd name="connsiteY120" fmla="*/ 6452541 h 6857998"/>
              <a:gd name="connsiteX121" fmla="*/ 2565636 w 4854573"/>
              <a:gd name="connsiteY121" fmla="*/ 6410915 h 6857998"/>
              <a:gd name="connsiteX122" fmla="*/ 4240120 w 4854573"/>
              <a:gd name="connsiteY122" fmla="*/ 6410876 h 6857998"/>
              <a:gd name="connsiteX123" fmla="*/ 4169247 w 4854573"/>
              <a:gd name="connsiteY123" fmla="*/ 6481749 h 6857998"/>
              <a:gd name="connsiteX124" fmla="*/ 4240120 w 4854573"/>
              <a:gd name="connsiteY124" fmla="*/ 6552628 h 6857998"/>
              <a:gd name="connsiteX125" fmla="*/ 4292190 w 4854573"/>
              <a:gd name="connsiteY125" fmla="*/ 6529718 h 6857998"/>
              <a:gd name="connsiteX126" fmla="*/ 4344261 w 4854573"/>
              <a:gd name="connsiteY126" fmla="*/ 6552628 h 6857998"/>
              <a:gd name="connsiteX127" fmla="*/ 4414327 w 4854573"/>
              <a:gd name="connsiteY127" fmla="*/ 6491912 h 6857998"/>
              <a:gd name="connsiteX128" fmla="*/ 4484394 w 4854573"/>
              <a:gd name="connsiteY128" fmla="*/ 6552628 h 6857998"/>
              <a:gd name="connsiteX129" fmla="*/ 4555267 w 4854573"/>
              <a:gd name="connsiteY129" fmla="*/ 6481754 h 6857998"/>
              <a:gd name="connsiteX130" fmla="*/ 4484394 w 4854573"/>
              <a:gd name="connsiteY130" fmla="*/ 6410876 h 6857998"/>
              <a:gd name="connsiteX131" fmla="*/ 4414327 w 4854573"/>
              <a:gd name="connsiteY131" fmla="*/ 6471592 h 6857998"/>
              <a:gd name="connsiteX132" fmla="*/ 4344261 w 4854573"/>
              <a:gd name="connsiteY132" fmla="*/ 6410876 h 6857998"/>
              <a:gd name="connsiteX133" fmla="*/ 4292190 w 4854573"/>
              <a:gd name="connsiteY133" fmla="*/ 6433786 h 6857998"/>
              <a:gd name="connsiteX134" fmla="*/ 4240120 w 4854573"/>
              <a:gd name="connsiteY134" fmla="*/ 6410876 h 6857998"/>
              <a:gd name="connsiteX135" fmla="*/ 3955251 w 4854573"/>
              <a:gd name="connsiteY135" fmla="*/ 6353368 h 6857998"/>
              <a:gd name="connsiteX136" fmla="*/ 3955251 w 4854573"/>
              <a:gd name="connsiteY136" fmla="*/ 6548920 h 6857998"/>
              <a:gd name="connsiteX137" fmla="*/ 3990170 w 4854573"/>
              <a:gd name="connsiteY137" fmla="*/ 6548920 h 6857998"/>
              <a:gd name="connsiteX138" fmla="*/ 3990170 w 4854573"/>
              <a:gd name="connsiteY138" fmla="*/ 6479359 h 6857998"/>
              <a:gd name="connsiteX139" fmla="*/ 4021177 w 4854573"/>
              <a:gd name="connsiteY139" fmla="*/ 6440527 h 6857998"/>
              <a:gd name="connsiteX140" fmla="*/ 4047159 w 4854573"/>
              <a:gd name="connsiteY140" fmla="*/ 6476005 h 6857998"/>
              <a:gd name="connsiteX141" fmla="*/ 4047159 w 4854573"/>
              <a:gd name="connsiteY141" fmla="*/ 6548920 h 6857998"/>
              <a:gd name="connsiteX142" fmla="*/ 4081801 w 4854573"/>
              <a:gd name="connsiteY142" fmla="*/ 6548920 h 6857998"/>
              <a:gd name="connsiteX143" fmla="*/ 4081801 w 4854573"/>
              <a:gd name="connsiteY143" fmla="*/ 6472934 h 6857998"/>
              <a:gd name="connsiteX144" fmla="*/ 4032073 w 4854573"/>
              <a:gd name="connsiteY144" fmla="*/ 6410915 h 6857998"/>
              <a:gd name="connsiteX145" fmla="*/ 3990170 w 4854573"/>
              <a:gd name="connsiteY145" fmla="*/ 6434938 h 6857998"/>
              <a:gd name="connsiteX146" fmla="*/ 3990170 w 4854573"/>
              <a:gd name="connsiteY146" fmla="*/ 6353368 h 6857998"/>
              <a:gd name="connsiteX147" fmla="*/ 3764170 w 4854573"/>
              <a:gd name="connsiteY147" fmla="*/ 6353368 h 6857998"/>
              <a:gd name="connsiteX148" fmla="*/ 3742660 w 4854573"/>
              <a:gd name="connsiteY148" fmla="*/ 6373202 h 6857998"/>
              <a:gd name="connsiteX149" fmla="*/ 3764170 w 4854573"/>
              <a:gd name="connsiteY149" fmla="*/ 6393317 h 6857998"/>
              <a:gd name="connsiteX150" fmla="*/ 3785963 w 4854573"/>
              <a:gd name="connsiteY150" fmla="*/ 6373202 h 6857998"/>
              <a:gd name="connsiteX151" fmla="*/ 3764170 w 4854573"/>
              <a:gd name="connsiteY151" fmla="*/ 6353368 h 6857998"/>
              <a:gd name="connsiteX152" fmla="*/ 3064379 w 4854573"/>
              <a:gd name="connsiteY152" fmla="*/ 6353368 h 6857998"/>
              <a:gd name="connsiteX153" fmla="*/ 3042869 w 4854573"/>
              <a:gd name="connsiteY153" fmla="*/ 6373202 h 6857998"/>
              <a:gd name="connsiteX154" fmla="*/ 3064379 w 4854573"/>
              <a:gd name="connsiteY154" fmla="*/ 6393317 h 6857998"/>
              <a:gd name="connsiteX155" fmla="*/ 3086172 w 4854573"/>
              <a:gd name="connsiteY155" fmla="*/ 6373202 h 6857998"/>
              <a:gd name="connsiteX156" fmla="*/ 3064379 w 4854573"/>
              <a:gd name="connsiteY156" fmla="*/ 6353368 h 6857998"/>
              <a:gd name="connsiteX157" fmla="*/ 3011581 w 4854573"/>
              <a:gd name="connsiteY157" fmla="*/ 6353368 h 6857998"/>
              <a:gd name="connsiteX158" fmla="*/ 2965765 w 4854573"/>
              <a:gd name="connsiteY158" fmla="*/ 6398624 h 6857998"/>
              <a:gd name="connsiteX159" fmla="*/ 2965765 w 4854573"/>
              <a:gd name="connsiteY159" fmla="*/ 6414269 h 6857998"/>
              <a:gd name="connsiteX160" fmla="*/ 2944532 w 4854573"/>
              <a:gd name="connsiteY160" fmla="*/ 6414269 h 6857998"/>
              <a:gd name="connsiteX161" fmla="*/ 2944532 w 4854573"/>
              <a:gd name="connsiteY161" fmla="*/ 6443040 h 6857998"/>
              <a:gd name="connsiteX162" fmla="*/ 2965765 w 4854573"/>
              <a:gd name="connsiteY162" fmla="*/ 6443040 h 6857998"/>
              <a:gd name="connsiteX163" fmla="*/ 2965765 w 4854573"/>
              <a:gd name="connsiteY163" fmla="*/ 6548915 h 6857998"/>
              <a:gd name="connsiteX164" fmla="*/ 3000684 w 4854573"/>
              <a:gd name="connsiteY164" fmla="*/ 6548915 h 6857998"/>
              <a:gd name="connsiteX165" fmla="*/ 3000684 w 4854573"/>
              <a:gd name="connsiteY165" fmla="*/ 6443040 h 6857998"/>
              <a:gd name="connsiteX166" fmla="*/ 3029179 w 4854573"/>
              <a:gd name="connsiteY166" fmla="*/ 6443040 h 6857998"/>
              <a:gd name="connsiteX167" fmla="*/ 3029179 w 4854573"/>
              <a:gd name="connsiteY167" fmla="*/ 6414269 h 6857998"/>
              <a:gd name="connsiteX168" fmla="*/ 3000684 w 4854573"/>
              <a:gd name="connsiteY168" fmla="*/ 6414269 h 6857998"/>
              <a:gd name="connsiteX169" fmla="*/ 3000684 w 4854573"/>
              <a:gd name="connsiteY169" fmla="*/ 6398624 h 6857998"/>
              <a:gd name="connsiteX170" fmla="*/ 3017165 w 4854573"/>
              <a:gd name="connsiteY170" fmla="*/ 6382703 h 6857998"/>
              <a:gd name="connsiteX171" fmla="*/ 3029179 w 4854573"/>
              <a:gd name="connsiteY171" fmla="*/ 6382703 h 6857998"/>
              <a:gd name="connsiteX172" fmla="*/ 3029179 w 4854573"/>
              <a:gd name="connsiteY172" fmla="*/ 6353368 h 6857998"/>
              <a:gd name="connsiteX173" fmla="*/ 2456403 w 4854573"/>
              <a:gd name="connsiteY173" fmla="*/ 6353368 h 6857998"/>
              <a:gd name="connsiteX174" fmla="*/ 2456403 w 4854573"/>
              <a:gd name="connsiteY174" fmla="*/ 6432708 h 6857998"/>
              <a:gd name="connsiteX175" fmla="*/ 2413941 w 4854573"/>
              <a:gd name="connsiteY175" fmla="*/ 6410915 h 6857998"/>
              <a:gd name="connsiteX176" fmla="*/ 2350528 w 4854573"/>
              <a:gd name="connsiteY176" fmla="*/ 6481312 h 6857998"/>
              <a:gd name="connsiteX177" fmla="*/ 2413941 w 4854573"/>
              <a:gd name="connsiteY177" fmla="*/ 6552268 h 6857998"/>
              <a:gd name="connsiteX178" fmla="*/ 2456403 w 4854573"/>
              <a:gd name="connsiteY178" fmla="*/ 6529640 h 6857998"/>
              <a:gd name="connsiteX179" fmla="*/ 2456126 w 4854573"/>
              <a:gd name="connsiteY179" fmla="*/ 6548915 h 6857998"/>
              <a:gd name="connsiteX180" fmla="*/ 2491327 w 4854573"/>
              <a:gd name="connsiteY180" fmla="*/ 6548915 h 6857998"/>
              <a:gd name="connsiteX181" fmla="*/ 2491327 w 4854573"/>
              <a:gd name="connsiteY181" fmla="*/ 6353368 h 6857998"/>
              <a:gd name="connsiteX182" fmla="*/ 0 w 4854573"/>
              <a:gd name="connsiteY182" fmla="*/ 0 h 6857998"/>
              <a:gd name="connsiteX183" fmla="*/ 4854573 w 4854573"/>
              <a:gd name="connsiteY183" fmla="*/ 0 h 6857998"/>
              <a:gd name="connsiteX184" fmla="*/ 4854573 w 4854573"/>
              <a:gd name="connsiteY184" fmla="*/ 6857998 h 6857998"/>
              <a:gd name="connsiteX185" fmla="*/ 0 w 4854573"/>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4854573" h="6857998">
                <a:moveTo>
                  <a:pt x="2881308" y="6463991"/>
                </a:moveTo>
                <a:lnTo>
                  <a:pt x="2881308" y="6493321"/>
                </a:lnTo>
                <a:lnTo>
                  <a:pt x="2943137" y="6493321"/>
                </a:lnTo>
                <a:lnTo>
                  <a:pt x="2943137" y="6463991"/>
                </a:lnTo>
                <a:close/>
                <a:moveTo>
                  <a:pt x="2421484" y="6441363"/>
                </a:moveTo>
                <a:cubicBezTo>
                  <a:pt x="2444389" y="6441363"/>
                  <a:pt x="2456962" y="6458402"/>
                  <a:pt x="2456962" y="6481589"/>
                </a:cubicBezTo>
                <a:cubicBezTo>
                  <a:pt x="2456962" y="6503941"/>
                  <a:pt x="2445230" y="6521820"/>
                  <a:pt x="2421484" y="6521820"/>
                </a:cubicBezTo>
                <a:cubicBezTo>
                  <a:pt x="2398856" y="6521820"/>
                  <a:pt x="2385724" y="6504499"/>
                  <a:pt x="2385724" y="6481312"/>
                </a:cubicBezTo>
                <a:cubicBezTo>
                  <a:pt x="2385724" y="6458684"/>
                  <a:pt x="2398856" y="6441363"/>
                  <a:pt x="2421484" y="6441363"/>
                </a:cubicBezTo>
                <a:close/>
                <a:moveTo>
                  <a:pt x="3511349" y="6439132"/>
                </a:moveTo>
                <a:cubicBezTo>
                  <a:pt x="3526711" y="6439132"/>
                  <a:pt x="3542079" y="6448629"/>
                  <a:pt x="3543474" y="6468185"/>
                </a:cubicBezTo>
                <a:lnTo>
                  <a:pt x="3476430" y="6468185"/>
                </a:lnTo>
                <a:cubicBezTo>
                  <a:pt x="3479783" y="6447793"/>
                  <a:pt x="3495987" y="6439132"/>
                  <a:pt x="3511349" y="6439132"/>
                </a:cubicBezTo>
                <a:close/>
                <a:moveTo>
                  <a:pt x="3746850" y="6414268"/>
                </a:moveTo>
                <a:lnTo>
                  <a:pt x="3746850" y="6548919"/>
                </a:lnTo>
                <a:lnTo>
                  <a:pt x="3781492" y="6548919"/>
                </a:lnTo>
                <a:lnTo>
                  <a:pt x="3781492" y="6414268"/>
                </a:lnTo>
                <a:close/>
                <a:moveTo>
                  <a:pt x="3107677" y="6414268"/>
                </a:moveTo>
                <a:lnTo>
                  <a:pt x="3107677" y="6548919"/>
                </a:lnTo>
                <a:lnTo>
                  <a:pt x="3142319" y="6548919"/>
                </a:lnTo>
                <a:lnTo>
                  <a:pt x="3142319" y="6488296"/>
                </a:lnTo>
                <a:cubicBezTo>
                  <a:pt x="3142319" y="6462596"/>
                  <a:pt x="3156010" y="6446393"/>
                  <a:pt x="3178079" y="6446393"/>
                </a:cubicBezTo>
                <a:lnTo>
                  <a:pt x="3191488" y="6446393"/>
                </a:lnTo>
                <a:lnTo>
                  <a:pt x="3191488" y="6414268"/>
                </a:lnTo>
                <a:cubicBezTo>
                  <a:pt x="3185899" y="6414268"/>
                  <a:pt x="3178079" y="6414545"/>
                  <a:pt x="3174167" y="6414827"/>
                </a:cubicBezTo>
                <a:cubicBezTo>
                  <a:pt x="3160476" y="6415945"/>
                  <a:pt x="3149303" y="6424046"/>
                  <a:pt x="3140642" y="6439409"/>
                </a:cubicBezTo>
                <a:lnTo>
                  <a:pt x="3140642" y="6414268"/>
                </a:lnTo>
                <a:close/>
                <a:moveTo>
                  <a:pt x="3047340" y="6414268"/>
                </a:moveTo>
                <a:lnTo>
                  <a:pt x="3047340" y="6548919"/>
                </a:lnTo>
                <a:lnTo>
                  <a:pt x="3081982" y="6548919"/>
                </a:lnTo>
                <a:lnTo>
                  <a:pt x="3081982" y="6414268"/>
                </a:lnTo>
                <a:close/>
                <a:moveTo>
                  <a:pt x="3870600" y="6410920"/>
                </a:moveTo>
                <a:cubicBezTo>
                  <a:pt x="3828138" y="6410920"/>
                  <a:pt x="3800480" y="6442768"/>
                  <a:pt x="3800480" y="6481599"/>
                </a:cubicBezTo>
                <a:cubicBezTo>
                  <a:pt x="3800480" y="6520707"/>
                  <a:pt x="3827856" y="6552278"/>
                  <a:pt x="3870600" y="6552278"/>
                </a:cubicBezTo>
                <a:cubicBezTo>
                  <a:pt x="3908032" y="6552278"/>
                  <a:pt x="3930660" y="6530209"/>
                  <a:pt x="3936808" y="6501715"/>
                </a:cubicBezTo>
                <a:lnTo>
                  <a:pt x="3900212" y="6501715"/>
                </a:lnTo>
                <a:cubicBezTo>
                  <a:pt x="3895741" y="6516241"/>
                  <a:pt x="3884568" y="6522666"/>
                  <a:pt x="3870323" y="6522666"/>
                </a:cubicBezTo>
                <a:cubicBezTo>
                  <a:pt x="3850208" y="6522666"/>
                  <a:pt x="3835963" y="6505627"/>
                  <a:pt x="3835963" y="6481599"/>
                </a:cubicBezTo>
                <a:cubicBezTo>
                  <a:pt x="3835963" y="6458407"/>
                  <a:pt x="3849095" y="6440809"/>
                  <a:pt x="3870323" y="6440809"/>
                </a:cubicBezTo>
                <a:cubicBezTo>
                  <a:pt x="3884850" y="6440809"/>
                  <a:pt x="3896023" y="6447793"/>
                  <a:pt x="3900212" y="6461483"/>
                </a:cubicBezTo>
                <a:lnTo>
                  <a:pt x="3936808" y="6461483"/>
                </a:lnTo>
                <a:cubicBezTo>
                  <a:pt x="3929547" y="6427123"/>
                  <a:pt x="3902166" y="6410920"/>
                  <a:pt x="3870600" y="6410920"/>
                </a:cubicBezTo>
                <a:close/>
                <a:moveTo>
                  <a:pt x="3673376" y="6410915"/>
                </a:moveTo>
                <a:cubicBezTo>
                  <a:pt x="3654660" y="6410915"/>
                  <a:pt x="3637898" y="6420970"/>
                  <a:pt x="3629796" y="6436897"/>
                </a:cubicBezTo>
                <a:lnTo>
                  <a:pt x="3629796" y="6414268"/>
                </a:lnTo>
                <a:lnTo>
                  <a:pt x="3596831" y="6414268"/>
                </a:lnTo>
                <a:lnTo>
                  <a:pt x="3596831" y="6548920"/>
                </a:lnTo>
                <a:lnTo>
                  <a:pt x="3631750" y="6548920"/>
                </a:lnTo>
                <a:lnTo>
                  <a:pt x="3631750" y="6479358"/>
                </a:lnTo>
                <a:cubicBezTo>
                  <a:pt x="3631750" y="6455612"/>
                  <a:pt x="3643482" y="6440527"/>
                  <a:pt x="3662480" y="6440527"/>
                </a:cubicBezTo>
                <a:cubicBezTo>
                  <a:pt x="3678683" y="6440527"/>
                  <a:pt x="3688739" y="6454218"/>
                  <a:pt x="3688739" y="6476005"/>
                </a:cubicBezTo>
                <a:lnTo>
                  <a:pt x="3688739" y="6548920"/>
                </a:lnTo>
                <a:lnTo>
                  <a:pt x="3723658" y="6548920"/>
                </a:lnTo>
                <a:lnTo>
                  <a:pt x="3723658" y="6472933"/>
                </a:lnTo>
                <a:cubicBezTo>
                  <a:pt x="3723662" y="6440527"/>
                  <a:pt x="3712766" y="6410915"/>
                  <a:pt x="3673376" y="6410915"/>
                </a:cubicBezTo>
                <a:close/>
                <a:moveTo>
                  <a:pt x="3511349" y="6410915"/>
                </a:moveTo>
                <a:cubicBezTo>
                  <a:pt x="3466375" y="6410915"/>
                  <a:pt x="3441229" y="6443599"/>
                  <a:pt x="3441229" y="6482712"/>
                </a:cubicBezTo>
                <a:cubicBezTo>
                  <a:pt x="3441229" y="6522938"/>
                  <a:pt x="3468605" y="6552273"/>
                  <a:pt x="3511067" y="6552273"/>
                </a:cubicBezTo>
                <a:cubicBezTo>
                  <a:pt x="3537049" y="6552273"/>
                  <a:pt x="3564143" y="6539423"/>
                  <a:pt x="3574762" y="6506458"/>
                </a:cubicBezTo>
                <a:lnTo>
                  <a:pt x="3539561" y="6506458"/>
                </a:lnTo>
                <a:cubicBezTo>
                  <a:pt x="3534254" y="6517354"/>
                  <a:pt x="3523640" y="6523779"/>
                  <a:pt x="3510785" y="6523779"/>
                </a:cubicBezTo>
                <a:cubicBezTo>
                  <a:pt x="3493746" y="6523779"/>
                  <a:pt x="3476984" y="6512883"/>
                  <a:pt x="3475866" y="6489977"/>
                </a:cubicBezTo>
                <a:lnTo>
                  <a:pt x="3577275" y="6489977"/>
                </a:lnTo>
                <a:cubicBezTo>
                  <a:pt x="3578111" y="6486624"/>
                  <a:pt x="3578670" y="6479640"/>
                  <a:pt x="3578670" y="6476846"/>
                </a:cubicBezTo>
                <a:cubicBezTo>
                  <a:pt x="3578675" y="6438850"/>
                  <a:pt x="3549904" y="6410915"/>
                  <a:pt x="3511349" y="6410915"/>
                </a:cubicBezTo>
                <a:close/>
                <a:moveTo>
                  <a:pt x="3282000" y="6410915"/>
                </a:moveTo>
                <a:cubicBezTo>
                  <a:pt x="3264961" y="6410915"/>
                  <a:pt x="3248476" y="6419294"/>
                  <a:pt x="3239256" y="6432425"/>
                </a:cubicBezTo>
                <a:lnTo>
                  <a:pt x="3239256" y="6414268"/>
                </a:lnTo>
                <a:lnTo>
                  <a:pt x="3206291" y="6414268"/>
                </a:lnTo>
                <a:lnTo>
                  <a:pt x="3206291" y="6548920"/>
                </a:lnTo>
                <a:lnTo>
                  <a:pt x="3241210" y="6548920"/>
                </a:lnTo>
                <a:lnTo>
                  <a:pt x="3241210" y="6479358"/>
                </a:lnTo>
                <a:cubicBezTo>
                  <a:pt x="3241210" y="6455612"/>
                  <a:pt x="3253224" y="6440527"/>
                  <a:pt x="3272217" y="6440527"/>
                </a:cubicBezTo>
                <a:cubicBezTo>
                  <a:pt x="3287302" y="6440527"/>
                  <a:pt x="3296799" y="6454218"/>
                  <a:pt x="3296799" y="6476005"/>
                </a:cubicBezTo>
                <a:lnTo>
                  <a:pt x="3296799" y="6548920"/>
                </a:lnTo>
                <a:lnTo>
                  <a:pt x="3331718" y="6548920"/>
                </a:lnTo>
                <a:lnTo>
                  <a:pt x="3331718" y="6479358"/>
                </a:lnTo>
                <a:cubicBezTo>
                  <a:pt x="3331718" y="6455612"/>
                  <a:pt x="3343732" y="6440527"/>
                  <a:pt x="3363007" y="6440527"/>
                </a:cubicBezTo>
                <a:cubicBezTo>
                  <a:pt x="3377810" y="6440527"/>
                  <a:pt x="3387311" y="6454218"/>
                  <a:pt x="3387311" y="6476005"/>
                </a:cubicBezTo>
                <a:lnTo>
                  <a:pt x="3387311" y="6548920"/>
                </a:lnTo>
                <a:lnTo>
                  <a:pt x="3422230" y="6548920"/>
                </a:lnTo>
                <a:lnTo>
                  <a:pt x="3422230" y="6472933"/>
                </a:lnTo>
                <a:cubicBezTo>
                  <a:pt x="3422235" y="6434938"/>
                  <a:pt x="3402120" y="6410915"/>
                  <a:pt x="3370277" y="6410915"/>
                </a:cubicBezTo>
                <a:cubicBezTo>
                  <a:pt x="3351002" y="6410915"/>
                  <a:pt x="3333122" y="6420411"/>
                  <a:pt x="3323903" y="6435220"/>
                </a:cubicBezTo>
                <a:cubicBezTo>
                  <a:pt x="3315524" y="6420416"/>
                  <a:pt x="3299321" y="6410915"/>
                  <a:pt x="3282000" y="6410915"/>
                </a:cubicBezTo>
                <a:close/>
                <a:moveTo>
                  <a:pt x="2718999" y="6410915"/>
                </a:moveTo>
                <a:cubicBezTo>
                  <a:pt x="2701960" y="6410915"/>
                  <a:pt x="2685475" y="6419294"/>
                  <a:pt x="2676255" y="6432425"/>
                </a:cubicBezTo>
                <a:lnTo>
                  <a:pt x="2676255" y="6414268"/>
                </a:lnTo>
                <a:lnTo>
                  <a:pt x="2643290" y="6414268"/>
                </a:lnTo>
                <a:lnTo>
                  <a:pt x="2643290" y="6548920"/>
                </a:lnTo>
                <a:lnTo>
                  <a:pt x="2678209" y="6548920"/>
                </a:lnTo>
                <a:lnTo>
                  <a:pt x="2678209" y="6479358"/>
                </a:lnTo>
                <a:cubicBezTo>
                  <a:pt x="2678209" y="6455612"/>
                  <a:pt x="2690223" y="6440527"/>
                  <a:pt x="2709216" y="6440527"/>
                </a:cubicBezTo>
                <a:cubicBezTo>
                  <a:pt x="2724301" y="6440527"/>
                  <a:pt x="2733798" y="6454218"/>
                  <a:pt x="2733798" y="6476005"/>
                </a:cubicBezTo>
                <a:lnTo>
                  <a:pt x="2733798" y="6548920"/>
                </a:lnTo>
                <a:lnTo>
                  <a:pt x="2768717" y="6548920"/>
                </a:lnTo>
                <a:lnTo>
                  <a:pt x="2768717" y="6479358"/>
                </a:lnTo>
                <a:cubicBezTo>
                  <a:pt x="2768717" y="6455612"/>
                  <a:pt x="2780731" y="6440527"/>
                  <a:pt x="2800006" y="6440527"/>
                </a:cubicBezTo>
                <a:cubicBezTo>
                  <a:pt x="2814814" y="6440527"/>
                  <a:pt x="2824310" y="6454218"/>
                  <a:pt x="2824310" y="6476005"/>
                </a:cubicBezTo>
                <a:lnTo>
                  <a:pt x="2824310" y="6548920"/>
                </a:lnTo>
                <a:lnTo>
                  <a:pt x="2859230" y="6548920"/>
                </a:lnTo>
                <a:lnTo>
                  <a:pt x="2859230" y="6472933"/>
                </a:lnTo>
                <a:cubicBezTo>
                  <a:pt x="2859239" y="6434938"/>
                  <a:pt x="2839124" y="6410915"/>
                  <a:pt x="2807276" y="6410915"/>
                </a:cubicBezTo>
                <a:cubicBezTo>
                  <a:pt x="2788001" y="6410915"/>
                  <a:pt x="2770121" y="6420411"/>
                  <a:pt x="2760902" y="6435220"/>
                </a:cubicBezTo>
                <a:cubicBezTo>
                  <a:pt x="2752523" y="6420416"/>
                  <a:pt x="2736320" y="6410915"/>
                  <a:pt x="2718999" y="6410915"/>
                </a:cubicBezTo>
                <a:close/>
                <a:moveTo>
                  <a:pt x="2565636" y="6410915"/>
                </a:moveTo>
                <a:cubicBezTo>
                  <a:pt x="2532953" y="6410915"/>
                  <a:pt x="2512560" y="6427395"/>
                  <a:pt x="2512560" y="6453377"/>
                </a:cubicBezTo>
                <a:cubicBezTo>
                  <a:pt x="2512560" y="6465950"/>
                  <a:pt x="2519267" y="6474887"/>
                  <a:pt x="2529322" y="6480476"/>
                </a:cubicBezTo>
                <a:cubicBezTo>
                  <a:pt x="2540777" y="6486901"/>
                  <a:pt x="2553904" y="6490254"/>
                  <a:pt x="2563406" y="6492490"/>
                </a:cubicBezTo>
                <a:cubicBezTo>
                  <a:pt x="2587429" y="6498079"/>
                  <a:pt x="2589664" y="6503386"/>
                  <a:pt x="2589664" y="6510370"/>
                </a:cubicBezTo>
                <a:cubicBezTo>
                  <a:pt x="2589664" y="6519589"/>
                  <a:pt x="2581563" y="6525178"/>
                  <a:pt x="2568990" y="6525178"/>
                </a:cubicBezTo>
                <a:cubicBezTo>
                  <a:pt x="2555022" y="6525178"/>
                  <a:pt x="2544967" y="6517913"/>
                  <a:pt x="2542731" y="6506181"/>
                </a:cubicBezTo>
                <a:lnTo>
                  <a:pt x="2507812" y="6506181"/>
                </a:lnTo>
                <a:cubicBezTo>
                  <a:pt x="2511165" y="6534398"/>
                  <a:pt x="2534911" y="6552273"/>
                  <a:pt x="2569549" y="6552273"/>
                </a:cubicBezTo>
                <a:cubicBezTo>
                  <a:pt x="2603073" y="6552273"/>
                  <a:pt x="2624301" y="6535234"/>
                  <a:pt x="2624301" y="6508416"/>
                </a:cubicBezTo>
                <a:cubicBezTo>
                  <a:pt x="2624296" y="6490813"/>
                  <a:pt x="2614800" y="6479635"/>
                  <a:pt x="2598597" y="6474328"/>
                </a:cubicBezTo>
                <a:cubicBezTo>
                  <a:pt x="2590495" y="6471534"/>
                  <a:pt x="2583234" y="6469298"/>
                  <a:pt x="2573733" y="6467067"/>
                </a:cubicBezTo>
                <a:cubicBezTo>
                  <a:pt x="2564237" y="6464832"/>
                  <a:pt x="2546357" y="6462878"/>
                  <a:pt x="2546357" y="6451146"/>
                </a:cubicBezTo>
                <a:cubicBezTo>
                  <a:pt x="2546357" y="6443044"/>
                  <a:pt x="2553618" y="6438014"/>
                  <a:pt x="2565354" y="6438014"/>
                </a:cubicBezTo>
                <a:cubicBezTo>
                  <a:pt x="2576809" y="6438014"/>
                  <a:pt x="2584911" y="6443603"/>
                  <a:pt x="2586588" y="6452541"/>
                </a:cubicBezTo>
                <a:lnTo>
                  <a:pt x="2619271" y="6452541"/>
                </a:lnTo>
                <a:cubicBezTo>
                  <a:pt x="2615918" y="6426841"/>
                  <a:pt x="2595248" y="6410915"/>
                  <a:pt x="2565636" y="6410915"/>
                </a:cubicBezTo>
                <a:close/>
                <a:moveTo>
                  <a:pt x="4240120" y="6410876"/>
                </a:moveTo>
                <a:cubicBezTo>
                  <a:pt x="4200978" y="6410876"/>
                  <a:pt x="4169247" y="6442607"/>
                  <a:pt x="4169247" y="6481749"/>
                </a:cubicBezTo>
                <a:cubicBezTo>
                  <a:pt x="4169247" y="6520892"/>
                  <a:pt x="4200973" y="6552628"/>
                  <a:pt x="4240120" y="6552628"/>
                </a:cubicBezTo>
                <a:cubicBezTo>
                  <a:pt x="4260737" y="6552628"/>
                  <a:pt x="4279243" y="6543768"/>
                  <a:pt x="4292190" y="6529718"/>
                </a:cubicBezTo>
                <a:cubicBezTo>
                  <a:pt x="4305142" y="6543773"/>
                  <a:pt x="4323644" y="6552628"/>
                  <a:pt x="4344261" y="6552628"/>
                </a:cubicBezTo>
                <a:cubicBezTo>
                  <a:pt x="4379943" y="6552628"/>
                  <a:pt x="4409385" y="6526228"/>
                  <a:pt x="4414327" y="6491912"/>
                </a:cubicBezTo>
                <a:cubicBezTo>
                  <a:pt x="4419265" y="6526228"/>
                  <a:pt x="4448707" y="6552628"/>
                  <a:pt x="4484394" y="6552628"/>
                </a:cubicBezTo>
                <a:cubicBezTo>
                  <a:pt x="4523536" y="6552628"/>
                  <a:pt x="4555267" y="6520897"/>
                  <a:pt x="4555267" y="6481754"/>
                </a:cubicBezTo>
                <a:cubicBezTo>
                  <a:pt x="4555267" y="6442612"/>
                  <a:pt x="4523536" y="6410876"/>
                  <a:pt x="4484394" y="6410876"/>
                </a:cubicBezTo>
                <a:cubicBezTo>
                  <a:pt x="4448707" y="6410876"/>
                  <a:pt x="4419265" y="6437276"/>
                  <a:pt x="4414327" y="6471592"/>
                </a:cubicBezTo>
                <a:cubicBezTo>
                  <a:pt x="4409389" y="6437276"/>
                  <a:pt x="4379947" y="6410876"/>
                  <a:pt x="4344261" y="6410876"/>
                </a:cubicBezTo>
                <a:cubicBezTo>
                  <a:pt x="4323644" y="6410876"/>
                  <a:pt x="4305138" y="6419736"/>
                  <a:pt x="4292190" y="6433786"/>
                </a:cubicBezTo>
                <a:cubicBezTo>
                  <a:pt x="4279239" y="6419731"/>
                  <a:pt x="4260737" y="6410876"/>
                  <a:pt x="4240120" y="6410876"/>
                </a:cubicBezTo>
                <a:close/>
                <a:moveTo>
                  <a:pt x="3955251" y="6353368"/>
                </a:moveTo>
                <a:lnTo>
                  <a:pt x="3955251" y="6548920"/>
                </a:lnTo>
                <a:lnTo>
                  <a:pt x="3990170" y="6548920"/>
                </a:lnTo>
                <a:lnTo>
                  <a:pt x="3990170" y="6479359"/>
                </a:lnTo>
                <a:cubicBezTo>
                  <a:pt x="3990170" y="6455613"/>
                  <a:pt x="4002184" y="6440527"/>
                  <a:pt x="4021177" y="6440527"/>
                </a:cubicBezTo>
                <a:cubicBezTo>
                  <a:pt x="4042687" y="6440527"/>
                  <a:pt x="4047159" y="6454495"/>
                  <a:pt x="4047159" y="6476005"/>
                </a:cubicBezTo>
                <a:lnTo>
                  <a:pt x="4047159" y="6548920"/>
                </a:lnTo>
                <a:lnTo>
                  <a:pt x="4081801" y="6548920"/>
                </a:lnTo>
                <a:lnTo>
                  <a:pt x="4081801" y="6472934"/>
                </a:lnTo>
                <a:cubicBezTo>
                  <a:pt x="4081796" y="6440527"/>
                  <a:pt x="4071463" y="6410915"/>
                  <a:pt x="4032073" y="6410915"/>
                </a:cubicBezTo>
                <a:cubicBezTo>
                  <a:pt x="4015593" y="6410915"/>
                  <a:pt x="3999390" y="6420135"/>
                  <a:pt x="3990170" y="6434938"/>
                </a:cubicBezTo>
                <a:lnTo>
                  <a:pt x="3990170" y="6353368"/>
                </a:lnTo>
                <a:close/>
                <a:moveTo>
                  <a:pt x="3764170" y="6353368"/>
                </a:moveTo>
                <a:cubicBezTo>
                  <a:pt x="3753833" y="6353368"/>
                  <a:pt x="3742660" y="6359793"/>
                  <a:pt x="3742660" y="6373202"/>
                </a:cubicBezTo>
                <a:cubicBezTo>
                  <a:pt x="3742660" y="6386052"/>
                  <a:pt x="3753274" y="6393317"/>
                  <a:pt x="3764170" y="6393317"/>
                </a:cubicBezTo>
                <a:cubicBezTo>
                  <a:pt x="3777020" y="6393317"/>
                  <a:pt x="3785963" y="6384098"/>
                  <a:pt x="3785963" y="6373202"/>
                </a:cubicBezTo>
                <a:cubicBezTo>
                  <a:pt x="3785958" y="6361188"/>
                  <a:pt x="3776179" y="6353368"/>
                  <a:pt x="3764170" y="6353368"/>
                </a:cubicBezTo>
                <a:close/>
                <a:moveTo>
                  <a:pt x="3064379" y="6353368"/>
                </a:moveTo>
                <a:cubicBezTo>
                  <a:pt x="3052924" y="6353368"/>
                  <a:pt x="3042869" y="6360629"/>
                  <a:pt x="3042869" y="6373202"/>
                </a:cubicBezTo>
                <a:cubicBezTo>
                  <a:pt x="3042869" y="6385216"/>
                  <a:pt x="3052647" y="6393317"/>
                  <a:pt x="3064379" y="6393317"/>
                </a:cubicBezTo>
                <a:cubicBezTo>
                  <a:pt x="3077788" y="6393317"/>
                  <a:pt x="3086172" y="6383539"/>
                  <a:pt x="3086172" y="6373202"/>
                </a:cubicBezTo>
                <a:cubicBezTo>
                  <a:pt x="3086167" y="6361470"/>
                  <a:pt x="3076670" y="6353368"/>
                  <a:pt x="3064379" y="6353368"/>
                </a:cubicBezTo>
                <a:close/>
                <a:moveTo>
                  <a:pt x="3011581" y="6353368"/>
                </a:moveTo>
                <a:cubicBezTo>
                  <a:pt x="2983363" y="6353368"/>
                  <a:pt x="2965765" y="6370689"/>
                  <a:pt x="2965765" y="6398624"/>
                </a:cubicBezTo>
                <a:lnTo>
                  <a:pt x="2965765" y="6414269"/>
                </a:lnTo>
                <a:lnTo>
                  <a:pt x="2944532" y="6414269"/>
                </a:lnTo>
                <a:lnTo>
                  <a:pt x="2944532" y="6443040"/>
                </a:lnTo>
                <a:lnTo>
                  <a:pt x="2965765" y="6443040"/>
                </a:lnTo>
                <a:lnTo>
                  <a:pt x="2965765" y="6548915"/>
                </a:lnTo>
                <a:lnTo>
                  <a:pt x="3000684" y="6548915"/>
                </a:lnTo>
                <a:lnTo>
                  <a:pt x="3000684" y="6443040"/>
                </a:lnTo>
                <a:lnTo>
                  <a:pt x="3029179" y="6443040"/>
                </a:lnTo>
                <a:lnTo>
                  <a:pt x="3029179" y="6414269"/>
                </a:lnTo>
                <a:lnTo>
                  <a:pt x="3000684" y="6414269"/>
                </a:lnTo>
                <a:lnTo>
                  <a:pt x="3000684" y="6398624"/>
                </a:lnTo>
                <a:cubicBezTo>
                  <a:pt x="3000684" y="6388846"/>
                  <a:pt x="3007109" y="6382703"/>
                  <a:pt x="3017165" y="6382703"/>
                </a:cubicBezTo>
                <a:lnTo>
                  <a:pt x="3029179" y="6382703"/>
                </a:lnTo>
                <a:lnTo>
                  <a:pt x="3029179" y="6353368"/>
                </a:lnTo>
                <a:close/>
                <a:moveTo>
                  <a:pt x="2456403" y="6353368"/>
                </a:moveTo>
                <a:lnTo>
                  <a:pt x="2456403" y="6432708"/>
                </a:lnTo>
                <a:cubicBezTo>
                  <a:pt x="2445789" y="6417345"/>
                  <a:pt x="2431821" y="6410915"/>
                  <a:pt x="2413941" y="6410915"/>
                </a:cubicBezTo>
                <a:cubicBezTo>
                  <a:pt x="2375951" y="6410915"/>
                  <a:pt x="2350528" y="6440804"/>
                  <a:pt x="2350528" y="6481312"/>
                </a:cubicBezTo>
                <a:cubicBezTo>
                  <a:pt x="2350528" y="6526287"/>
                  <a:pt x="2379581" y="6552268"/>
                  <a:pt x="2413941" y="6552268"/>
                </a:cubicBezTo>
                <a:cubicBezTo>
                  <a:pt x="2434893" y="6552268"/>
                  <a:pt x="2446625" y="6543331"/>
                  <a:pt x="2456403" y="6529640"/>
                </a:cubicBezTo>
                <a:lnTo>
                  <a:pt x="2456126" y="6548915"/>
                </a:lnTo>
                <a:lnTo>
                  <a:pt x="2491327" y="6548915"/>
                </a:lnTo>
                <a:lnTo>
                  <a:pt x="2491327" y="6353368"/>
                </a:lnTo>
                <a:close/>
                <a:moveTo>
                  <a:pt x="0" y="0"/>
                </a:moveTo>
                <a:lnTo>
                  <a:pt x="4854573" y="0"/>
                </a:lnTo>
                <a:lnTo>
                  <a:pt x="4854573" y="6857998"/>
                </a:lnTo>
                <a:lnTo>
                  <a:pt x="0" y="6857998"/>
                </a:lnTo>
                <a:close/>
              </a:path>
            </a:pathLst>
          </a:custGeom>
          <a:solidFill>
            <a:schemeClr val="bg2"/>
          </a:solidFill>
        </p:spPr>
        <p:txBody>
          <a:bodyPr wrap="square">
            <a:noAutofit/>
          </a:bodyPr>
          <a:lstStyle>
            <a:lvl1pPr algn="ctr">
              <a:defRPr/>
            </a:lvl1pPr>
          </a:lstStyle>
          <a:p>
            <a:r>
              <a:rPr lang="en-GB"/>
              <a:t> </a:t>
            </a:r>
          </a:p>
        </p:txBody>
      </p:sp>
      <p:pic>
        <p:nvPicPr>
          <p:cNvPr id="12" name="Picture 11">
            <a:extLst>
              <a:ext uri="{FF2B5EF4-FFF2-40B4-BE49-F238E27FC236}">
                <a16:creationId xmlns:a16="http://schemas.microsoft.com/office/drawing/2014/main" id="{BC93268C-744D-4D20-1957-9CB4DA77FEFE}"/>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13" name="Text Placeholder 2">
            <a:extLst>
              <a:ext uri="{FF2B5EF4-FFF2-40B4-BE49-F238E27FC236}">
                <a16:creationId xmlns:a16="http://schemas.microsoft.com/office/drawing/2014/main" id="{AC3966AF-6A81-DF3D-B2CF-6DB79DA1F40F}"/>
              </a:ext>
            </a:extLst>
          </p:cNvPr>
          <p:cNvSpPr>
            <a:spLocks noGrp="1"/>
          </p:cNvSpPr>
          <p:nvPr>
            <p:ph type="body" idx="11" hasCustomPrompt="1"/>
          </p:nvPr>
        </p:nvSpPr>
        <p:spPr>
          <a:xfrm>
            <a:off x="302400" y="605611"/>
            <a:ext cx="6537671"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3" name="Text Placeholder 15">
            <a:extLst>
              <a:ext uri="{FF2B5EF4-FFF2-40B4-BE49-F238E27FC236}">
                <a16:creationId xmlns:a16="http://schemas.microsoft.com/office/drawing/2014/main" id="{0BBA218F-6929-C807-1CFA-51AF995CF288}"/>
              </a:ext>
            </a:extLst>
          </p:cNvPr>
          <p:cNvSpPr>
            <a:spLocks noGrp="1"/>
          </p:cNvSpPr>
          <p:nvPr>
            <p:ph type="body" sz="quarter" idx="22" hasCustomPrompt="1"/>
          </p:nvPr>
        </p:nvSpPr>
        <p:spPr>
          <a:xfrm>
            <a:off x="302399" y="4572000"/>
            <a:ext cx="6537671" cy="1210235"/>
          </a:xfrm>
        </p:spPr>
        <p:txBody>
          <a:bodyPr tIns="0" numCol="2" spcCol="360000"/>
          <a:lstStyle>
            <a:lvl1pPr>
              <a:defRPr sz="1200"/>
            </a:lvl1pPr>
            <a:lvl2pPr>
              <a:defRPr sz="1200"/>
            </a:lvl2pPr>
            <a:lvl3pPr>
              <a:defRPr sz="1200"/>
            </a:lvl3pPr>
            <a:lvl4pPr>
              <a:defRPr sz="1200"/>
            </a:lvl4pPr>
            <a:lvl5pPr>
              <a:defRPr sz="12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 Morbi </a:t>
            </a:r>
            <a:r>
              <a:rPr lang="en-US" err="1"/>
              <a:t>elementum</a:t>
            </a:r>
            <a:r>
              <a:rPr lang="en-US"/>
              <a:t> diam in dui </a:t>
            </a:r>
            <a:r>
              <a:rPr lang="en-US" err="1"/>
              <a:t>ultrices</a:t>
            </a:r>
            <a:r>
              <a:rPr lang="en-US"/>
              <a:t> auctor </a:t>
            </a:r>
            <a:r>
              <a:rPr lang="en-US" err="1"/>
              <a:t>ut</a:t>
            </a:r>
            <a:r>
              <a:rPr lang="en-US"/>
              <a:t> </a:t>
            </a:r>
            <a:r>
              <a:rPr lang="en-US" err="1"/>
              <a:t>quis</a:t>
            </a:r>
            <a:r>
              <a:rPr lang="en-US"/>
              <a:t> sem. Proin sit </a:t>
            </a:r>
            <a:r>
              <a:rPr lang="en-US" err="1"/>
              <a:t>amet</a:t>
            </a:r>
            <a:r>
              <a:rPr lang="en-US"/>
              <a:t> </a:t>
            </a:r>
            <a:r>
              <a:rPr lang="en-US" err="1"/>
              <a:t>condimentum</a:t>
            </a:r>
            <a:r>
              <a:rPr lang="en-US"/>
              <a:t> </a:t>
            </a:r>
            <a:r>
              <a:rPr lang="en-US" err="1"/>
              <a:t>massa</a:t>
            </a:r>
            <a:r>
              <a:rPr lang="en-US"/>
              <a:t>, in </a:t>
            </a:r>
            <a:r>
              <a:rPr lang="en-US" err="1"/>
              <a:t>suscipit</a:t>
            </a:r>
            <a:r>
              <a:rPr lang="en-US"/>
              <a:t> </a:t>
            </a:r>
            <a:r>
              <a:rPr lang="en-US" err="1"/>
              <a:t>odio</a:t>
            </a:r>
            <a:r>
              <a:rPr lang="en-US"/>
              <a:t>. </a:t>
            </a:r>
            <a:r>
              <a:rPr lang="en-US" err="1"/>
              <a:t>Aliquam</a:t>
            </a:r>
            <a:r>
              <a:rPr lang="en-US"/>
              <a:t> </a:t>
            </a:r>
            <a:r>
              <a:rPr lang="en-US" err="1"/>
              <a:t>efficitur</a:t>
            </a:r>
            <a:r>
              <a:rPr lang="en-US"/>
              <a:t> </a:t>
            </a:r>
            <a:r>
              <a:rPr lang="en-US" err="1"/>
              <a:t>lacus</a:t>
            </a:r>
            <a:r>
              <a:rPr lang="en-US"/>
              <a:t> </a:t>
            </a:r>
            <a:r>
              <a:rPr lang="en-US" err="1"/>
              <a:t>ut</a:t>
            </a:r>
            <a:r>
              <a:rPr lang="en-US"/>
              <a:t> </a:t>
            </a:r>
            <a:r>
              <a:rPr lang="en-US" err="1"/>
              <a:t>arcu</a:t>
            </a:r>
            <a:r>
              <a:rPr lang="en-US"/>
              <a:t> </a:t>
            </a:r>
            <a:r>
              <a:rPr lang="en-US" err="1"/>
              <a:t>placerat</a:t>
            </a:r>
            <a:r>
              <a:rPr lang="en-US"/>
              <a:t>, </a:t>
            </a:r>
            <a:r>
              <a:rPr lang="en-US" err="1"/>
              <a:t>quis</a:t>
            </a:r>
            <a:r>
              <a:rPr lang="en-US"/>
              <a:t> </a:t>
            </a:r>
            <a:r>
              <a:rPr lang="en-US" err="1"/>
              <a:t>consequat</a:t>
            </a:r>
            <a:r>
              <a:rPr lang="en-US"/>
              <a:t> lorem gravida. Donec </a:t>
            </a:r>
            <a:r>
              <a:rPr lang="en-US" err="1"/>
              <a:t>eu</a:t>
            </a:r>
            <a:r>
              <a:rPr lang="en-US"/>
              <a:t> </a:t>
            </a:r>
            <a:r>
              <a:rPr lang="en-US" err="1"/>
              <a:t>justo</a:t>
            </a:r>
            <a:r>
              <a:rPr lang="en-US"/>
              <a:t> </a:t>
            </a:r>
            <a:r>
              <a:rPr lang="en-US" err="1"/>
              <a:t>quis</a:t>
            </a:r>
            <a:r>
              <a:rPr lang="en-US"/>
              <a:t> </a:t>
            </a:r>
            <a:r>
              <a:rPr lang="en-US" err="1"/>
              <a:t>lectus</a:t>
            </a:r>
            <a:r>
              <a:rPr lang="en-US"/>
              <a:t> </a:t>
            </a:r>
            <a:endParaRPr lang="en-GB"/>
          </a:p>
        </p:txBody>
      </p:sp>
      <p:sp>
        <p:nvSpPr>
          <p:cNvPr id="5" name="Text Placeholder 11">
            <a:extLst>
              <a:ext uri="{FF2B5EF4-FFF2-40B4-BE49-F238E27FC236}">
                <a16:creationId xmlns:a16="http://schemas.microsoft.com/office/drawing/2014/main" id="{0255C222-4F2E-FF7D-9F1D-41A8C648F979}"/>
              </a:ext>
            </a:extLst>
          </p:cNvPr>
          <p:cNvSpPr>
            <a:spLocks noGrp="1"/>
          </p:cNvSpPr>
          <p:nvPr>
            <p:ph type="body" sz="quarter" idx="26" hasCustomPrompt="1"/>
          </p:nvPr>
        </p:nvSpPr>
        <p:spPr>
          <a:xfrm>
            <a:off x="9528212" y="894378"/>
            <a:ext cx="2361387" cy="184667"/>
          </a:xfrm>
        </p:spPr>
        <p:txBody>
          <a:bodyPr/>
          <a:lstStyle>
            <a:lvl1pPr algn="r">
              <a:defRPr sz="1200">
                <a:solidFill>
                  <a:schemeClr val="bg1"/>
                </a:solidFill>
                <a:latin typeface="+mn-lt"/>
              </a:defRPr>
            </a:lvl1pPr>
          </a:lstStyle>
          <a:p>
            <a:pPr lvl="0"/>
            <a:r>
              <a:rPr lang="en-GB"/>
              <a:t>document status</a:t>
            </a:r>
          </a:p>
        </p:txBody>
      </p:sp>
    </p:spTree>
    <p:extLst>
      <p:ext uri="{BB962C8B-B14F-4D97-AF65-F5344CB8AC3E}">
        <p14:creationId xmlns:p14="http://schemas.microsoft.com/office/powerpoint/2010/main" val="3070326686"/>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1_Title and 2 Content 2">
    <p:spTree>
      <p:nvGrpSpPr>
        <p:cNvPr id="1" name=""/>
        <p:cNvGrpSpPr/>
        <p:nvPr/>
      </p:nvGrpSpPr>
      <p:grpSpPr>
        <a:xfrm>
          <a:off x="0" y="0"/>
          <a:ext cx="0" cy="0"/>
          <a:chOff x="0" y="0"/>
          <a:chExt cx="0" cy="0"/>
        </a:xfrm>
      </p:grpSpPr>
      <p:pic>
        <p:nvPicPr>
          <p:cNvPr id="4" name="Picture Placeholder 11" descr="A person and child sitting in a hammock&#10;&#10;Description automatically generated">
            <a:extLst>
              <a:ext uri="{FF2B5EF4-FFF2-40B4-BE49-F238E27FC236}">
                <a16:creationId xmlns:a16="http://schemas.microsoft.com/office/drawing/2014/main" id="{D94E0C48-05DC-DAA9-A8DB-CDC4324F5C66}"/>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7337427" y="2"/>
            <a:ext cx="4854573" cy="6857998"/>
          </a:xfrm>
          <a:prstGeom prst="rect">
            <a:avLst/>
          </a:prstGeom>
        </p:spPr>
      </p:pic>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a:xfrm>
            <a:off x="302400" y="302400"/>
            <a:ext cx="6537671" cy="303211"/>
          </a:xfrm>
        </p:spPr>
        <p:txBody>
          <a:bodyPr/>
          <a:lstStyle>
            <a:lvl1pPr>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342800"/>
            <a:ext cx="6537671" cy="3131538"/>
          </a:xfrm>
        </p:spPr>
        <p:txBody>
          <a:bodyPr tIns="0"/>
          <a:lstStyle>
            <a:lvl1pPr>
              <a:defRPr sz="1200"/>
            </a:lvl1pPr>
            <a:lvl2pPr>
              <a:defRPr sz="1800"/>
            </a:lvl2pPr>
            <a:lvl3pPr>
              <a:defRPr sz="1800"/>
            </a:lvl3pPr>
            <a:lvl4pPr>
              <a:defRPr sz="1800"/>
            </a:lvl4pPr>
            <a:lvl5pPr>
              <a:defRPr sz="18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Aliquam</a:t>
            </a:r>
            <a:r>
              <a:rPr lang="en-US"/>
              <a:t> </a:t>
            </a:r>
            <a:r>
              <a:rPr lang="en-US" err="1"/>
              <a:t>feugiat</a:t>
            </a:r>
            <a:r>
              <a:rPr lang="en-US"/>
              <a:t> </a:t>
            </a:r>
            <a:r>
              <a:rPr lang="en-US" err="1"/>
              <a:t>purus</a:t>
            </a:r>
            <a:r>
              <a:rPr lang="en-US"/>
              <a:t> diam, </a:t>
            </a:r>
            <a:r>
              <a:rPr lang="en-US" err="1"/>
              <a:t>eget</a:t>
            </a:r>
            <a:r>
              <a:rPr lang="en-US"/>
              <a:t> </a:t>
            </a:r>
            <a:r>
              <a:rPr lang="en-US" err="1"/>
              <a:t>lobortis</a:t>
            </a:r>
            <a:r>
              <a:rPr lang="en-US"/>
              <a:t> </a:t>
            </a:r>
            <a:r>
              <a:rPr lang="en-US" err="1"/>
              <a:t>nulla</a:t>
            </a:r>
            <a:r>
              <a:rPr lang="en-US"/>
              <a:t> </a:t>
            </a:r>
            <a:r>
              <a:rPr lang="en-US" err="1"/>
              <a:t>laoreet</a:t>
            </a:r>
            <a:r>
              <a:rPr lang="en-US"/>
              <a:t> sed. </a:t>
            </a:r>
            <a:r>
              <a:rPr lang="en-US" err="1"/>
              <a:t>Phasellus</a:t>
            </a:r>
            <a:r>
              <a:rPr lang="en-US"/>
              <a:t> </a:t>
            </a:r>
            <a:r>
              <a:rPr lang="en-US" err="1"/>
              <a:t>imperdiet</a:t>
            </a:r>
            <a:r>
              <a:rPr lang="en-US"/>
              <a:t> </a:t>
            </a:r>
            <a:r>
              <a:rPr lang="en-US" err="1"/>
              <a:t>tincidunt</a:t>
            </a:r>
            <a:r>
              <a:rPr lang="en-US"/>
              <a:t> </a:t>
            </a:r>
            <a:r>
              <a:rPr lang="en-US" err="1"/>
              <a:t>placerat</a:t>
            </a:r>
            <a:r>
              <a:rPr lang="en-US"/>
              <a:t>. </a:t>
            </a:r>
            <a:r>
              <a:rPr lang="en-US" err="1"/>
              <a:t>Mauris</a:t>
            </a:r>
            <a:r>
              <a:rPr lang="en-US"/>
              <a:t> </a:t>
            </a:r>
            <a:r>
              <a:rPr lang="en-US" err="1"/>
              <a:t>nec</a:t>
            </a:r>
            <a:r>
              <a:rPr lang="en-US"/>
              <a:t> </a:t>
            </a:r>
            <a:r>
              <a:rPr lang="en-US" err="1"/>
              <a:t>tincidunt</a:t>
            </a:r>
            <a:r>
              <a:rPr lang="en-US"/>
              <a:t> </a:t>
            </a:r>
            <a:r>
              <a:rPr lang="en-US" err="1"/>
              <a:t>nulla</a:t>
            </a:r>
            <a:r>
              <a:rPr lang="en-US"/>
              <a:t>. Sed a </a:t>
            </a:r>
            <a:r>
              <a:rPr lang="en-US" err="1"/>
              <a:t>nisl</a:t>
            </a:r>
            <a:r>
              <a:rPr lang="en-US"/>
              <a:t> </a:t>
            </a:r>
            <a:r>
              <a:rPr lang="en-US" err="1"/>
              <a:t>augue</a:t>
            </a:r>
            <a:r>
              <a:rPr lang="en-US"/>
              <a:t>. </a:t>
            </a:r>
            <a:r>
              <a:rPr lang="en-US" err="1"/>
              <a:t>Vivamus</a:t>
            </a:r>
            <a:r>
              <a:rPr lang="en-US"/>
              <a:t> ligula diam, </a:t>
            </a:r>
            <a:r>
              <a:rPr lang="en-US" err="1"/>
              <a:t>interdum</a:t>
            </a:r>
            <a:r>
              <a:rPr lang="en-US"/>
              <a:t> et </a:t>
            </a:r>
            <a:r>
              <a:rPr lang="en-US" err="1"/>
              <a:t>tortor</a:t>
            </a:r>
            <a:r>
              <a:rPr lang="en-US"/>
              <a:t> et, </a:t>
            </a:r>
            <a:r>
              <a:rPr lang="en-US" err="1"/>
              <a:t>feugiat</a:t>
            </a:r>
            <a:r>
              <a:rPr lang="en-US"/>
              <a:t> </a:t>
            </a:r>
            <a:r>
              <a:rPr lang="en-US" err="1"/>
              <a:t>tincidunt</a:t>
            </a:r>
            <a:r>
              <a:rPr lang="en-US"/>
              <a:t> </a:t>
            </a:r>
            <a:r>
              <a:rPr lang="en-US" err="1"/>
              <a:t>lectus</a:t>
            </a:r>
            <a:r>
              <a:rPr lang="en-US"/>
              <a:t>. Donec maximus </a:t>
            </a:r>
            <a:r>
              <a:rPr lang="en-US" err="1"/>
              <a:t>accumsan</a:t>
            </a:r>
            <a:r>
              <a:rPr lang="en-US"/>
              <a:t> </a:t>
            </a:r>
            <a:r>
              <a:rPr lang="en-US" err="1"/>
              <a:t>imperdiet</a:t>
            </a:r>
            <a:r>
              <a:rPr lang="en-US"/>
              <a:t>. </a:t>
            </a:r>
            <a:r>
              <a:rPr lang="en-US" err="1"/>
              <a:t>Nullam</a:t>
            </a:r>
            <a:r>
              <a:rPr lang="en-US"/>
              <a:t> </a:t>
            </a:r>
            <a:r>
              <a:rPr lang="en-US" err="1"/>
              <a:t>ullamcorper</a:t>
            </a:r>
            <a:r>
              <a:rPr lang="en-US"/>
              <a:t> id </a:t>
            </a:r>
            <a:r>
              <a:rPr lang="en-US" err="1"/>
              <a:t>mauris</a:t>
            </a:r>
            <a:r>
              <a:rPr lang="en-US"/>
              <a:t> id </a:t>
            </a:r>
            <a:r>
              <a:rPr lang="en-US" err="1"/>
              <a:t>elementum</a:t>
            </a:r>
            <a:r>
              <a:rPr lang="en-US"/>
              <a:t>. </a:t>
            </a:r>
            <a:r>
              <a:rPr lang="en-US" err="1"/>
              <a:t>Suspendisse</a:t>
            </a:r>
            <a:r>
              <a:rPr lang="en-US"/>
              <a:t> </a:t>
            </a:r>
            <a:r>
              <a:rPr lang="en-US" err="1"/>
              <a:t>potenti</a:t>
            </a:r>
            <a:r>
              <a:rPr lang="en-US"/>
              <a:t>. Sed </a:t>
            </a:r>
            <a:r>
              <a:rPr lang="en-US" err="1"/>
              <a:t>tempor</a:t>
            </a:r>
            <a:r>
              <a:rPr lang="en-US"/>
              <a:t> </a:t>
            </a:r>
            <a:r>
              <a:rPr lang="en-US" err="1"/>
              <a:t>urna</a:t>
            </a:r>
            <a:r>
              <a:rPr lang="en-US"/>
              <a:t> </a:t>
            </a:r>
            <a:r>
              <a:rPr lang="en-US" err="1"/>
              <a:t>turpis</a:t>
            </a:r>
            <a:r>
              <a:rPr lang="en-US"/>
              <a:t>. Sed </a:t>
            </a:r>
            <a:r>
              <a:rPr lang="en-US" err="1"/>
              <a:t>quis</a:t>
            </a:r>
            <a:r>
              <a:rPr lang="en-US"/>
              <a:t> dolor vel </a:t>
            </a:r>
            <a:r>
              <a:rPr lang="en-US" err="1"/>
              <a:t>nulla</a:t>
            </a:r>
            <a:r>
              <a:rPr lang="en-US"/>
              <a:t> </a:t>
            </a:r>
            <a:r>
              <a:rPr lang="en-US" err="1"/>
              <a:t>feugiat</a:t>
            </a:r>
            <a:r>
              <a:rPr lang="en-US"/>
              <a:t> </a:t>
            </a:r>
            <a:r>
              <a:rPr lang="en-US" err="1"/>
              <a:t>ultricies</a:t>
            </a:r>
            <a:r>
              <a:rPr lang="en-US"/>
              <a:t> </a:t>
            </a:r>
            <a:r>
              <a:rPr lang="en-US" err="1"/>
              <a:t>ut</a:t>
            </a:r>
            <a:r>
              <a:rPr lang="en-US"/>
              <a:t> </a:t>
            </a:r>
            <a:r>
              <a:rPr lang="en-US" err="1"/>
              <a:t>ut</a:t>
            </a:r>
            <a:r>
              <a:rPr lang="en-US"/>
              <a:t> </a:t>
            </a:r>
            <a:r>
              <a:rPr lang="en-US" err="1"/>
              <a:t>quam</a:t>
            </a:r>
            <a:r>
              <a:rPr lang="en-US"/>
              <a:t>. </a:t>
            </a:r>
            <a:r>
              <a:rPr lang="en-US" err="1"/>
              <a:t>Praesent</a:t>
            </a:r>
            <a:r>
              <a:rPr lang="en-US"/>
              <a:t> </a:t>
            </a:r>
            <a:r>
              <a:rPr lang="en-US" err="1"/>
              <a:t>eu</a:t>
            </a:r>
            <a:r>
              <a:rPr lang="en-US"/>
              <a:t> </a:t>
            </a:r>
            <a:r>
              <a:rPr lang="en-US" err="1"/>
              <a:t>tellus</a:t>
            </a:r>
            <a:r>
              <a:rPr lang="en-US"/>
              <a:t> </a:t>
            </a:r>
            <a:r>
              <a:rPr lang="en-US" err="1"/>
              <a:t>tristique</a:t>
            </a:r>
            <a:r>
              <a:rPr lang="en-US"/>
              <a:t>, cursus </a:t>
            </a:r>
            <a:r>
              <a:rPr lang="en-US" err="1"/>
              <a:t>nisl</a:t>
            </a:r>
            <a:r>
              <a:rPr lang="en-US"/>
              <a:t> non, </a:t>
            </a:r>
            <a:r>
              <a:rPr lang="en-US" err="1"/>
              <a:t>pretium</a:t>
            </a:r>
            <a:r>
              <a:rPr lang="en-US"/>
              <a:t> </a:t>
            </a:r>
            <a:r>
              <a:rPr lang="en-US" err="1"/>
              <a:t>lectus</a:t>
            </a:r>
            <a:r>
              <a:rPr lang="en-US"/>
              <a:t>.</a:t>
            </a:r>
          </a:p>
          <a:p>
            <a:pPr lvl="0"/>
            <a:endParaRPr lang="en-US"/>
          </a:p>
          <a:p>
            <a:pPr lvl="0"/>
            <a:r>
              <a:rPr lang="en-US"/>
              <a:t>Donec et </a:t>
            </a:r>
            <a:r>
              <a:rPr lang="en-US" err="1"/>
              <a:t>luctus</a:t>
            </a:r>
            <a:r>
              <a:rPr lang="en-US"/>
              <a:t> ex. Morbi </a:t>
            </a:r>
            <a:r>
              <a:rPr lang="en-US" err="1"/>
              <a:t>quis</a:t>
            </a:r>
            <a:r>
              <a:rPr lang="en-US"/>
              <a:t> </a:t>
            </a:r>
            <a:r>
              <a:rPr lang="en-US" err="1"/>
              <a:t>orci</a:t>
            </a:r>
            <a:r>
              <a:rPr lang="en-US"/>
              <a:t> </a:t>
            </a:r>
            <a:r>
              <a:rPr lang="en-US" err="1"/>
              <a:t>neque</a:t>
            </a:r>
            <a:r>
              <a:rPr lang="en-US"/>
              <a:t>. </a:t>
            </a:r>
            <a:r>
              <a:rPr lang="en-US" err="1"/>
              <a:t>Etiam</a:t>
            </a:r>
            <a:r>
              <a:rPr lang="en-US"/>
              <a:t> at </a:t>
            </a:r>
            <a:r>
              <a:rPr lang="en-US" err="1"/>
              <a:t>luctus</a:t>
            </a:r>
            <a:r>
              <a:rPr lang="en-US"/>
              <a:t> eros. </a:t>
            </a:r>
            <a:r>
              <a:rPr lang="en-US" err="1"/>
              <a:t>Mauris</a:t>
            </a:r>
            <a:r>
              <a:rPr lang="en-US"/>
              <a:t> </a:t>
            </a:r>
            <a:r>
              <a:rPr lang="en-US" err="1"/>
              <a:t>scelerisque</a:t>
            </a:r>
            <a:r>
              <a:rPr lang="en-US"/>
              <a:t> </a:t>
            </a:r>
            <a:r>
              <a:rPr lang="en-US" err="1"/>
              <a:t>ultricies</a:t>
            </a:r>
            <a:r>
              <a:rPr lang="en-US"/>
              <a:t> maximus. Morbi </a:t>
            </a:r>
            <a:r>
              <a:rPr lang="en-US" err="1"/>
              <a:t>eget</a:t>
            </a:r>
            <a:r>
              <a:rPr lang="en-US"/>
              <a:t> mi </a:t>
            </a:r>
            <a:r>
              <a:rPr lang="en-US" err="1"/>
              <a:t>odio</a:t>
            </a:r>
            <a:r>
              <a:rPr lang="en-US"/>
              <a:t>. Aenean </a:t>
            </a:r>
            <a:r>
              <a:rPr lang="en-US" err="1"/>
              <a:t>finibus</a:t>
            </a:r>
            <a:r>
              <a:rPr lang="en-US"/>
              <a:t> </a:t>
            </a:r>
            <a:r>
              <a:rPr lang="en-US" err="1"/>
              <a:t>commodo</a:t>
            </a:r>
            <a:r>
              <a:rPr lang="en-US"/>
              <a:t> </a:t>
            </a:r>
            <a:r>
              <a:rPr lang="en-US" err="1"/>
              <a:t>facilisis</a:t>
            </a:r>
            <a:r>
              <a:rPr lang="en-US"/>
              <a:t>. </a:t>
            </a:r>
            <a:r>
              <a:rPr lang="en-US" err="1"/>
              <a:t>Etiam</a:t>
            </a:r>
            <a:r>
              <a:rPr lang="en-US"/>
              <a:t> </a:t>
            </a:r>
            <a:r>
              <a:rPr lang="en-US" err="1"/>
              <a:t>volutpat</a:t>
            </a:r>
            <a:r>
              <a:rPr lang="en-US"/>
              <a:t> libero </a:t>
            </a:r>
            <a:r>
              <a:rPr lang="en-US" err="1"/>
              <a:t>neque</a:t>
            </a:r>
            <a:r>
              <a:rPr lang="en-US"/>
              <a:t>, vitae </a:t>
            </a:r>
            <a:r>
              <a:rPr lang="en-US" err="1"/>
              <a:t>facilisis</a:t>
            </a:r>
            <a:r>
              <a:rPr lang="en-US"/>
              <a:t> </a:t>
            </a:r>
            <a:r>
              <a:rPr lang="en-US" err="1"/>
              <a:t>velit</a:t>
            </a:r>
            <a:r>
              <a:rPr lang="en-US"/>
              <a:t> pharetra </a:t>
            </a:r>
            <a:r>
              <a:rPr lang="en-US" err="1"/>
              <a:t>quis</a:t>
            </a:r>
            <a:r>
              <a:rPr lang="en-US"/>
              <a:t>. Sed sit </a:t>
            </a:r>
            <a:r>
              <a:rPr lang="en-US" err="1"/>
              <a:t>amet</a:t>
            </a:r>
            <a:r>
              <a:rPr lang="en-US"/>
              <a:t> </a:t>
            </a:r>
            <a:r>
              <a:rPr lang="en-US" err="1"/>
              <a:t>placerat</a:t>
            </a:r>
            <a:r>
              <a:rPr lang="en-US"/>
              <a:t> </a:t>
            </a:r>
            <a:r>
              <a:rPr lang="en-US" err="1"/>
              <a:t>urna</a:t>
            </a:r>
            <a:r>
              <a:rPr lang="en-US"/>
              <a:t>. Donec </a:t>
            </a:r>
            <a:r>
              <a:rPr lang="en-US" err="1"/>
              <a:t>ut</a:t>
            </a:r>
            <a:r>
              <a:rPr lang="en-US"/>
              <a:t> </a:t>
            </a:r>
            <a:r>
              <a:rPr lang="en-US" err="1"/>
              <a:t>mauris</a:t>
            </a:r>
            <a:r>
              <a:rPr lang="en-US"/>
              <a:t> sit </a:t>
            </a:r>
            <a:r>
              <a:rPr lang="en-US" err="1"/>
              <a:t>amet</a:t>
            </a:r>
            <a:r>
              <a:rPr lang="en-US"/>
              <a:t> </a:t>
            </a:r>
            <a:r>
              <a:rPr lang="en-US" err="1"/>
              <a:t>velit</a:t>
            </a:r>
            <a:r>
              <a:rPr lang="en-US"/>
              <a:t> </a:t>
            </a:r>
            <a:r>
              <a:rPr lang="en-US" err="1"/>
              <a:t>mollis</a:t>
            </a:r>
            <a:r>
              <a:rPr lang="en-US"/>
              <a:t> tempus </a:t>
            </a:r>
            <a:r>
              <a:rPr lang="en-US" err="1"/>
              <a:t>ut</a:t>
            </a:r>
            <a:r>
              <a:rPr lang="en-US"/>
              <a:t> a dolor. Morbi vitae </a:t>
            </a:r>
            <a:r>
              <a:rPr lang="en-US" err="1"/>
              <a:t>porttitor</a:t>
            </a:r>
            <a:r>
              <a:rPr lang="en-US"/>
              <a:t> </a:t>
            </a:r>
            <a:r>
              <a:rPr lang="en-US" err="1"/>
              <a:t>quam</a:t>
            </a:r>
            <a:r>
              <a:rPr lang="en-US"/>
              <a:t>. Vestibulum </a:t>
            </a:r>
            <a:r>
              <a:rPr lang="en-US" err="1"/>
              <a:t>odio</a:t>
            </a:r>
            <a:r>
              <a:rPr lang="en-US"/>
              <a:t> </a:t>
            </a:r>
            <a:r>
              <a:rPr lang="en-US" err="1"/>
              <a:t>nisl</a:t>
            </a:r>
            <a:r>
              <a:rPr lang="en-US"/>
              <a:t>, </a:t>
            </a:r>
            <a:r>
              <a:rPr lang="en-US" err="1"/>
              <a:t>ultrices</a:t>
            </a:r>
            <a:r>
              <a:rPr lang="en-US"/>
              <a:t> id </a:t>
            </a:r>
            <a:r>
              <a:rPr lang="en-US" err="1"/>
              <a:t>justo</a:t>
            </a:r>
            <a:r>
              <a:rPr lang="en-US"/>
              <a:t> in, </a:t>
            </a:r>
            <a:r>
              <a:rPr lang="en-US" err="1"/>
              <a:t>egestas</a:t>
            </a:r>
            <a:r>
              <a:rPr lang="en-US"/>
              <a:t> dictum sem. Donec ac ipsum </a:t>
            </a:r>
            <a:r>
              <a:rPr lang="en-US" err="1"/>
              <a:t>orci</a:t>
            </a:r>
            <a:r>
              <a:rPr lang="en-US"/>
              <a:t>. Cras </a:t>
            </a:r>
            <a:r>
              <a:rPr lang="en-US" err="1"/>
              <a:t>dapibus</a:t>
            </a:r>
            <a:r>
              <a:rPr lang="en-US"/>
              <a:t> </a:t>
            </a:r>
            <a:r>
              <a:rPr lang="en-US" err="1"/>
              <a:t>consectetur</a:t>
            </a:r>
            <a:r>
              <a:rPr lang="en-US"/>
              <a:t> porta. Donec ipsum </a:t>
            </a:r>
            <a:r>
              <a:rPr lang="en-US" err="1"/>
              <a:t>odio</a:t>
            </a:r>
            <a:r>
              <a:rPr lang="en-US"/>
              <a:t>, </a:t>
            </a:r>
            <a:r>
              <a:rPr lang="en-US" err="1"/>
              <a:t>rhoncus</a:t>
            </a:r>
            <a:r>
              <a:rPr lang="en-US"/>
              <a:t> </a:t>
            </a:r>
            <a:r>
              <a:rPr lang="en-US" err="1"/>
              <a:t>nec</a:t>
            </a:r>
            <a:r>
              <a:rPr lang="en-US"/>
              <a:t> </a:t>
            </a:r>
            <a:r>
              <a:rPr lang="en-US" err="1"/>
              <a:t>tincidunt</a:t>
            </a:r>
            <a:r>
              <a:rPr lang="en-US"/>
              <a:t> </a:t>
            </a:r>
            <a:r>
              <a:rPr lang="en-US" err="1"/>
              <a:t>eget</a:t>
            </a:r>
            <a:r>
              <a:rPr lang="en-US"/>
              <a:t>, </a:t>
            </a:r>
            <a:r>
              <a:rPr lang="en-US" err="1"/>
              <a:t>egestas</a:t>
            </a:r>
            <a:r>
              <a:rPr lang="en-US"/>
              <a:t> sed </a:t>
            </a:r>
            <a:r>
              <a:rPr lang="en-US" err="1"/>
              <a:t>nulla</a:t>
            </a:r>
            <a:r>
              <a:rPr lang="en-US"/>
              <a:t>. Nam </a:t>
            </a:r>
            <a:r>
              <a:rPr lang="en-US" err="1"/>
              <a:t>molestie</a:t>
            </a:r>
            <a:r>
              <a:rPr lang="en-US"/>
              <a:t> </a:t>
            </a:r>
            <a:r>
              <a:rPr lang="en-US" err="1"/>
              <a:t>purus</a:t>
            </a:r>
            <a:r>
              <a:rPr lang="en-US"/>
              <a:t> </a:t>
            </a:r>
            <a:r>
              <a:rPr lang="en-US" err="1"/>
              <a:t>aliquet</a:t>
            </a:r>
            <a:r>
              <a:rPr lang="en-US"/>
              <a:t>, auctor </a:t>
            </a:r>
            <a:r>
              <a:rPr lang="en-US" err="1"/>
              <a:t>est</a:t>
            </a:r>
            <a:r>
              <a:rPr lang="en-US"/>
              <a:t> sed, </a:t>
            </a:r>
            <a:r>
              <a:rPr lang="en-US" err="1"/>
              <a:t>scelerisque</a:t>
            </a:r>
            <a:r>
              <a:rPr lang="en-US"/>
              <a:t> </a:t>
            </a:r>
            <a:r>
              <a:rPr lang="en-US" err="1"/>
              <a:t>turpis</a:t>
            </a:r>
            <a:r>
              <a:rPr lang="en-US"/>
              <a:t>.</a:t>
            </a:r>
          </a:p>
        </p:txBody>
      </p:sp>
      <p:pic>
        <p:nvPicPr>
          <p:cNvPr id="12" name="Picture 11">
            <a:extLst>
              <a:ext uri="{FF2B5EF4-FFF2-40B4-BE49-F238E27FC236}">
                <a16:creationId xmlns:a16="http://schemas.microsoft.com/office/drawing/2014/main" id="{BC93268C-744D-4D20-1957-9CB4DA77FEFE}"/>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13" name="Text Placeholder 2">
            <a:extLst>
              <a:ext uri="{FF2B5EF4-FFF2-40B4-BE49-F238E27FC236}">
                <a16:creationId xmlns:a16="http://schemas.microsoft.com/office/drawing/2014/main" id="{AC3966AF-6A81-DF3D-B2CF-6DB79DA1F40F}"/>
              </a:ext>
            </a:extLst>
          </p:cNvPr>
          <p:cNvSpPr>
            <a:spLocks noGrp="1"/>
          </p:cNvSpPr>
          <p:nvPr>
            <p:ph type="body" idx="11" hasCustomPrompt="1"/>
          </p:nvPr>
        </p:nvSpPr>
        <p:spPr>
          <a:xfrm>
            <a:off x="302400" y="605611"/>
            <a:ext cx="6537671"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3" name="Text Placeholder 15">
            <a:extLst>
              <a:ext uri="{FF2B5EF4-FFF2-40B4-BE49-F238E27FC236}">
                <a16:creationId xmlns:a16="http://schemas.microsoft.com/office/drawing/2014/main" id="{0BBA218F-6929-C807-1CFA-51AF995CF288}"/>
              </a:ext>
            </a:extLst>
          </p:cNvPr>
          <p:cNvSpPr>
            <a:spLocks noGrp="1"/>
          </p:cNvSpPr>
          <p:nvPr>
            <p:ph type="body" sz="quarter" idx="22" hasCustomPrompt="1"/>
          </p:nvPr>
        </p:nvSpPr>
        <p:spPr>
          <a:xfrm>
            <a:off x="302399" y="4572000"/>
            <a:ext cx="6537671" cy="1210235"/>
          </a:xfrm>
        </p:spPr>
        <p:txBody>
          <a:bodyPr tIns="0" numCol="2" spcCol="360000"/>
          <a:lstStyle>
            <a:lvl1pPr>
              <a:defRPr sz="1200"/>
            </a:lvl1pPr>
            <a:lvl2pPr>
              <a:defRPr sz="1200"/>
            </a:lvl2pPr>
            <a:lvl3pPr>
              <a:defRPr sz="1200"/>
            </a:lvl3pPr>
            <a:lvl4pPr>
              <a:defRPr sz="1200"/>
            </a:lvl4pPr>
            <a:lvl5pPr>
              <a:defRPr sz="12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 Morbi </a:t>
            </a:r>
            <a:r>
              <a:rPr lang="en-US" err="1"/>
              <a:t>elementum</a:t>
            </a:r>
            <a:r>
              <a:rPr lang="en-US"/>
              <a:t> diam in dui </a:t>
            </a:r>
            <a:r>
              <a:rPr lang="en-US" err="1"/>
              <a:t>ultrices</a:t>
            </a:r>
            <a:r>
              <a:rPr lang="en-US"/>
              <a:t> auctor </a:t>
            </a:r>
            <a:r>
              <a:rPr lang="en-US" err="1"/>
              <a:t>ut</a:t>
            </a:r>
            <a:r>
              <a:rPr lang="en-US"/>
              <a:t> </a:t>
            </a:r>
            <a:r>
              <a:rPr lang="en-US" err="1"/>
              <a:t>quis</a:t>
            </a:r>
            <a:r>
              <a:rPr lang="en-US"/>
              <a:t> sem. Proin sit </a:t>
            </a:r>
            <a:r>
              <a:rPr lang="en-US" err="1"/>
              <a:t>amet</a:t>
            </a:r>
            <a:r>
              <a:rPr lang="en-US"/>
              <a:t> </a:t>
            </a:r>
            <a:r>
              <a:rPr lang="en-US" err="1"/>
              <a:t>condimentum</a:t>
            </a:r>
            <a:r>
              <a:rPr lang="en-US"/>
              <a:t> </a:t>
            </a:r>
            <a:r>
              <a:rPr lang="en-US" err="1"/>
              <a:t>massa</a:t>
            </a:r>
            <a:r>
              <a:rPr lang="en-US"/>
              <a:t>, in </a:t>
            </a:r>
            <a:r>
              <a:rPr lang="en-US" err="1"/>
              <a:t>suscipit</a:t>
            </a:r>
            <a:r>
              <a:rPr lang="en-US"/>
              <a:t> </a:t>
            </a:r>
            <a:r>
              <a:rPr lang="en-US" err="1"/>
              <a:t>odio</a:t>
            </a:r>
            <a:r>
              <a:rPr lang="en-US"/>
              <a:t>. </a:t>
            </a:r>
            <a:r>
              <a:rPr lang="en-US" err="1"/>
              <a:t>Aliquam</a:t>
            </a:r>
            <a:r>
              <a:rPr lang="en-US"/>
              <a:t> </a:t>
            </a:r>
            <a:r>
              <a:rPr lang="en-US" err="1"/>
              <a:t>efficitur</a:t>
            </a:r>
            <a:r>
              <a:rPr lang="en-US"/>
              <a:t> </a:t>
            </a:r>
            <a:r>
              <a:rPr lang="en-US" err="1"/>
              <a:t>lacus</a:t>
            </a:r>
            <a:r>
              <a:rPr lang="en-US"/>
              <a:t> </a:t>
            </a:r>
            <a:r>
              <a:rPr lang="en-US" err="1"/>
              <a:t>ut</a:t>
            </a:r>
            <a:r>
              <a:rPr lang="en-US"/>
              <a:t> </a:t>
            </a:r>
            <a:r>
              <a:rPr lang="en-US" err="1"/>
              <a:t>arcu</a:t>
            </a:r>
            <a:r>
              <a:rPr lang="en-US"/>
              <a:t> </a:t>
            </a:r>
            <a:r>
              <a:rPr lang="en-US" err="1"/>
              <a:t>placerat</a:t>
            </a:r>
            <a:r>
              <a:rPr lang="en-US"/>
              <a:t>, </a:t>
            </a:r>
            <a:r>
              <a:rPr lang="en-US" err="1"/>
              <a:t>quis</a:t>
            </a:r>
            <a:r>
              <a:rPr lang="en-US"/>
              <a:t> </a:t>
            </a:r>
            <a:r>
              <a:rPr lang="en-US" err="1"/>
              <a:t>consequat</a:t>
            </a:r>
            <a:r>
              <a:rPr lang="en-US"/>
              <a:t> lorem gravida. Donec </a:t>
            </a:r>
            <a:r>
              <a:rPr lang="en-US" err="1"/>
              <a:t>eu</a:t>
            </a:r>
            <a:r>
              <a:rPr lang="en-US"/>
              <a:t> </a:t>
            </a:r>
            <a:r>
              <a:rPr lang="en-US" err="1"/>
              <a:t>justo</a:t>
            </a:r>
            <a:r>
              <a:rPr lang="en-US"/>
              <a:t> </a:t>
            </a:r>
            <a:r>
              <a:rPr lang="en-US" err="1"/>
              <a:t>quis</a:t>
            </a:r>
            <a:r>
              <a:rPr lang="en-US"/>
              <a:t> </a:t>
            </a:r>
            <a:r>
              <a:rPr lang="en-US" err="1"/>
              <a:t>lectus</a:t>
            </a:r>
            <a:r>
              <a:rPr lang="en-US"/>
              <a:t> </a:t>
            </a:r>
            <a:endParaRPr lang="en-GB"/>
          </a:p>
        </p:txBody>
      </p:sp>
      <p:sp>
        <p:nvSpPr>
          <p:cNvPr id="5" name="Text Placeholder 11">
            <a:extLst>
              <a:ext uri="{FF2B5EF4-FFF2-40B4-BE49-F238E27FC236}">
                <a16:creationId xmlns:a16="http://schemas.microsoft.com/office/drawing/2014/main" id="{0255C222-4F2E-FF7D-9F1D-41A8C648F979}"/>
              </a:ext>
            </a:extLst>
          </p:cNvPr>
          <p:cNvSpPr>
            <a:spLocks noGrp="1"/>
          </p:cNvSpPr>
          <p:nvPr>
            <p:ph type="body" sz="quarter" idx="26" hasCustomPrompt="1"/>
          </p:nvPr>
        </p:nvSpPr>
        <p:spPr>
          <a:xfrm>
            <a:off x="9528212" y="894378"/>
            <a:ext cx="2361387" cy="184667"/>
          </a:xfrm>
        </p:spPr>
        <p:txBody>
          <a:bodyPr/>
          <a:lstStyle>
            <a:lvl1pPr algn="r">
              <a:defRPr sz="1200">
                <a:solidFill>
                  <a:schemeClr val="bg1"/>
                </a:solidFill>
                <a:latin typeface="+mn-lt"/>
              </a:defRPr>
            </a:lvl1pPr>
          </a:lstStyle>
          <a:p>
            <a:pPr lvl="0"/>
            <a:r>
              <a:rPr lang="en-GB"/>
              <a:t>document status</a:t>
            </a:r>
          </a:p>
        </p:txBody>
      </p:sp>
    </p:spTree>
    <p:extLst>
      <p:ext uri="{BB962C8B-B14F-4D97-AF65-F5344CB8AC3E}">
        <p14:creationId xmlns:p14="http://schemas.microsoft.com/office/powerpoint/2010/main" val="1180355878"/>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3_Title and 2 Content 2">
    <p:spTree>
      <p:nvGrpSpPr>
        <p:cNvPr id="1" name=""/>
        <p:cNvGrpSpPr/>
        <p:nvPr/>
      </p:nvGrpSpPr>
      <p:grpSpPr>
        <a:xfrm>
          <a:off x="0" y="0"/>
          <a:ext cx="0" cy="0"/>
          <a:chOff x="0" y="0"/>
          <a:chExt cx="0" cy="0"/>
        </a:xfrm>
      </p:grpSpPr>
      <p:pic>
        <p:nvPicPr>
          <p:cNvPr id="4" name="Picture Placeholder 13" descr="A person sitting on a swing&#10;&#10;Description automatically generated">
            <a:extLst>
              <a:ext uri="{FF2B5EF4-FFF2-40B4-BE49-F238E27FC236}">
                <a16:creationId xmlns:a16="http://schemas.microsoft.com/office/drawing/2014/main" id="{A4ADC792-A21F-42AF-42DC-7E4ACE73A728}"/>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7337427" y="2"/>
            <a:ext cx="4854573" cy="6857998"/>
          </a:xfrm>
          <a:prstGeom prst="rect">
            <a:avLst/>
          </a:prstGeom>
        </p:spPr>
      </p:pic>
      <p:pic>
        <p:nvPicPr>
          <p:cNvPr id="12" name="Picture 11">
            <a:extLst>
              <a:ext uri="{FF2B5EF4-FFF2-40B4-BE49-F238E27FC236}">
                <a16:creationId xmlns:a16="http://schemas.microsoft.com/office/drawing/2014/main" id="{BC93268C-744D-4D20-1957-9CB4DA77FEFE}"/>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5" name="Text Placeholder 11">
            <a:extLst>
              <a:ext uri="{FF2B5EF4-FFF2-40B4-BE49-F238E27FC236}">
                <a16:creationId xmlns:a16="http://schemas.microsoft.com/office/drawing/2014/main" id="{0255C222-4F2E-FF7D-9F1D-41A8C648F979}"/>
              </a:ext>
            </a:extLst>
          </p:cNvPr>
          <p:cNvSpPr>
            <a:spLocks noGrp="1"/>
          </p:cNvSpPr>
          <p:nvPr>
            <p:ph type="body" sz="quarter" idx="26" hasCustomPrompt="1"/>
          </p:nvPr>
        </p:nvSpPr>
        <p:spPr>
          <a:xfrm>
            <a:off x="9528212" y="894378"/>
            <a:ext cx="2361387" cy="184667"/>
          </a:xfrm>
        </p:spPr>
        <p:txBody>
          <a:bodyPr/>
          <a:lstStyle>
            <a:lvl1pPr algn="r">
              <a:defRPr sz="1200">
                <a:solidFill>
                  <a:schemeClr val="bg1"/>
                </a:solidFill>
                <a:latin typeface="+mn-lt"/>
              </a:defRPr>
            </a:lvl1pPr>
          </a:lstStyle>
          <a:p>
            <a:pPr lvl="0"/>
            <a:r>
              <a:rPr lang="en-GB"/>
              <a:t>document status</a:t>
            </a:r>
          </a:p>
        </p:txBody>
      </p:sp>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a:xfrm>
            <a:off x="302400" y="302400"/>
            <a:ext cx="6537671" cy="303211"/>
          </a:xfrm>
        </p:spPr>
        <p:txBody>
          <a:bodyPr/>
          <a:lstStyle>
            <a:lvl1pPr>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342800"/>
            <a:ext cx="6537671" cy="3131538"/>
          </a:xfrm>
        </p:spPr>
        <p:txBody>
          <a:bodyPr tIns="0"/>
          <a:lstStyle>
            <a:lvl1pPr>
              <a:defRPr sz="1200"/>
            </a:lvl1pPr>
            <a:lvl2pPr>
              <a:defRPr sz="1800"/>
            </a:lvl2pPr>
            <a:lvl3pPr>
              <a:defRPr sz="1800"/>
            </a:lvl3pPr>
            <a:lvl4pPr>
              <a:defRPr sz="1800"/>
            </a:lvl4pPr>
            <a:lvl5pPr>
              <a:defRPr sz="18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Aliquam</a:t>
            </a:r>
            <a:r>
              <a:rPr lang="en-US"/>
              <a:t> </a:t>
            </a:r>
            <a:r>
              <a:rPr lang="en-US" err="1"/>
              <a:t>feugiat</a:t>
            </a:r>
            <a:r>
              <a:rPr lang="en-US"/>
              <a:t> </a:t>
            </a:r>
            <a:r>
              <a:rPr lang="en-US" err="1"/>
              <a:t>purus</a:t>
            </a:r>
            <a:r>
              <a:rPr lang="en-US"/>
              <a:t> diam, </a:t>
            </a:r>
            <a:r>
              <a:rPr lang="en-US" err="1"/>
              <a:t>eget</a:t>
            </a:r>
            <a:r>
              <a:rPr lang="en-US"/>
              <a:t> </a:t>
            </a:r>
            <a:r>
              <a:rPr lang="en-US" err="1"/>
              <a:t>lobortis</a:t>
            </a:r>
            <a:r>
              <a:rPr lang="en-US"/>
              <a:t> </a:t>
            </a:r>
            <a:r>
              <a:rPr lang="en-US" err="1"/>
              <a:t>nulla</a:t>
            </a:r>
            <a:r>
              <a:rPr lang="en-US"/>
              <a:t> </a:t>
            </a:r>
            <a:r>
              <a:rPr lang="en-US" err="1"/>
              <a:t>laoreet</a:t>
            </a:r>
            <a:r>
              <a:rPr lang="en-US"/>
              <a:t> sed. </a:t>
            </a:r>
            <a:r>
              <a:rPr lang="en-US" err="1"/>
              <a:t>Phasellus</a:t>
            </a:r>
            <a:r>
              <a:rPr lang="en-US"/>
              <a:t> </a:t>
            </a:r>
            <a:r>
              <a:rPr lang="en-US" err="1"/>
              <a:t>imperdiet</a:t>
            </a:r>
            <a:r>
              <a:rPr lang="en-US"/>
              <a:t> </a:t>
            </a:r>
            <a:r>
              <a:rPr lang="en-US" err="1"/>
              <a:t>tincidunt</a:t>
            </a:r>
            <a:r>
              <a:rPr lang="en-US"/>
              <a:t> </a:t>
            </a:r>
            <a:r>
              <a:rPr lang="en-US" err="1"/>
              <a:t>placerat</a:t>
            </a:r>
            <a:r>
              <a:rPr lang="en-US"/>
              <a:t>. </a:t>
            </a:r>
            <a:r>
              <a:rPr lang="en-US" err="1"/>
              <a:t>Mauris</a:t>
            </a:r>
            <a:r>
              <a:rPr lang="en-US"/>
              <a:t> </a:t>
            </a:r>
            <a:r>
              <a:rPr lang="en-US" err="1"/>
              <a:t>nec</a:t>
            </a:r>
            <a:r>
              <a:rPr lang="en-US"/>
              <a:t> </a:t>
            </a:r>
            <a:r>
              <a:rPr lang="en-US" err="1"/>
              <a:t>tincidunt</a:t>
            </a:r>
            <a:r>
              <a:rPr lang="en-US"/>
              <a:t> </a:t>
            </a:r>
            <a:r>
              <a:rPr lang="en-US" err="1"/>
              <a:t>nulla</a:t>
            </a:r>
            <a:r>
              <a:rPr lang="en-US"/>
              <a:t>. Sed a </a:t>
            </a:r>
            <a:r>
              <a:rPr lang="en-US" err="1"/>
              <a:t>nisl</a:t>
            </a:r>
            <a:r>
              <a:rPr lang="en-US"/>
              <a:t> </a:t>
            </a:r>
            <a:r>
              <a:rPr lang="en-US" err="1"/>
              <a:t>augue</a:t>
            </a:r>
            <a:r>
              <a:rPr lang="en-US"/>
              <a:t>. </a:t>
            </a:r>
            <a:r>
              <a:rPr lang="en-US" err="1"/>
              <a:t>Vivamus</a:t>
            </a:r>
            <a:r>
              <a:rPr lang="en-US"/>
              <a:t> ligula diam, </a:t>
            </a:r>
            <a:r>
              <a:rPr lang="en-US" err="1"/>
              <a:t>interdum</a:t>
            </a:r>
            <a:r>
              <a:rPr lang="en-US"/>
              <a:t> et </a:t>
            </a:r>
            <a:r>
              <a:rPr lang="en-US" err="1"/>
              <a:t>tortor</a:t>
            </a:r>
            <a:r>
              <a:rPr lang="en-US"/>
              <a:t> et, </a:t>
            </a:r>
            <a:r>
              <a:rPr lang="en-US" err="1"/>
              <a:t>feugiat</a:t>
            </a:r>
            <a:r>
              <a:rPr lang="en-US"/>
              <a:t> </a:t>
            </a:r>
            <a:r>
              <a:rPr lang="en-US" err="1"/>
              <a:t>tincidunt</a:t>
            </a:r>
            <a:r>
              <a:rPr lang="en-US"/>
              <a:t> </a:t>
            </a:r>
            <a:r>
              <a:rPr lang="en-US" err="1"/>
              <a:t>lectus</a:t>
            </a:r>
            <a:r>
              <a:rPr lang="en-US"/>
              <a:t>. Donec maximus </a:t>
            </a:r>
            <a:r>
              <a:rPr lang="en-US" err="1"/>
              <a:t>accumsan</a:t>
            </a:r>
            <a:r>
              <a:rPr lang="en-US"/>
              <a:t> </a:t>
            </a:r>
            <a:r>
              <a:rPr lang="en-US" err="1"/>
              <a:t>imperdiet</a:t>
            </a:r>
            <a:r>
              <a:rPr lang="en-US"/>
              <a:t>. </a:t>
            </a:r>
            <a:r>
              <a:rPr lang="en-US" err="1"/>
              <a:t>Nullam</a:t>
            </a:r>
            <a:r>
              <a:rPr lang="en-US"/>
              <a:t> </a:t>
            </a:r>
            <a:r>
              <a:rPr lang="en-US" err="1"/>
              <a:t>ullamcorper</a:t>
            </a:r>
            <a:r>
              <a:rPr lang="en-US"/>
              <a:t> id </a:t>
            </a:r>
            <a:r>
              <a:rPr lang="en-US" err="1"/>
              <a:t>mauris</a:t>
            </a:r>
            <a:r>
              <a:rPr lang="en-US"/>
              <a:t> id </a:t>
            </a:r>
            <a:r>
              <a:rPr lang="en-US" err="1"/>
              <a:t>elementum</a:t>
            </a:r>
            <a:r>
              <a:rPr lang="en-US"/>
              <a:t>. </a:t>
            </a:r>
            <a:r>
              <a:rPr lang="en-US" err="1"/>
              <a:t>Suspendisse</a:t>
            </a:r>
            <a:r>
              <a:rPr lang="en-US"/>
              <a:t> </a:t>
            </a:r>
            <a:r>
              <a:rPr lang="en-US" err="1"/>
              <a:t>potenti</a:t>
            </a:r>
            <a:r>
              <a:rPr lang="en-US"/>
              <a:t>. Sed </a:t>
            </a:r>
            <a:r>
              <a:rPr lang="en-US" err="1"/>
              <a:t>tempor</a:t>
            </a:r>
            <a:r>
              <a:rPr lang="en-US"/>
              <a:t> </a:t>
            </a:r>
            <a:r>
              <a:rPr lang="en-US" err="1"/>
              <a:t>urna</a:t>
            </a:r>
            <a:r>
              <a:rPr lang="en-US"/>
              <a:t> </a:t>
            </a:r>
            <a:r>
              <a:rPr lang="en-US" err="1"/>
              <a:t>turpis</a:t>
            </a:r>
            <a:r>
              <a:rPr lang="en-US"/>
              <a:t>. Sed </a:t>
            </a:r>
            <a:r>
              <a:rPr lang="en-US" err="1"/>
              <a:t>quis</a:t>
            </a:r>
            <a:r>
              <a:rPr lang="en-US"/>
              <a:t> dolor vel </a:t>
            </a:r>
            <a:r>
              <a:rPr lang="en-US" err="1"/>
              <a:t>nulla</a:t>
            </a:r>
            <a:r>
              <a:rPr lang="en-US"/>
              <a:t> </a:t>
            </a:r>
            <a:r>
              <a:rPr lang="en-US" err="1"/>
              <a:t>feugiat</a:t>
            </a:r>
            <a:r>
              <a:rPr lang="en-US"/>
              <a:t> </a:t>
            </a:r>
            <a:r>
              <a:rPr lang="en-US" err="1"/>
              <a:t>ultricies</a:t>
            </a:r>
            <a:r>
              <a:rPr lang="en-US"/>
              <a:t> </a:t>
            </a:r>
            <a:r>
              <a:rPr lang="en-US" err="1"/>
              <a:t>ut</a:t>
            </a:r>
            <a:r>
              <a:rPr lang="en-US"/>
              <a:t> </a:t>
            </a:r>
            <a:r>
              <a:rPr lang="en-US" err="1"/>
              <a:t>ut</a:t>
            </a:r>
            <a:r>
              <a:rPr lang="en-US"/>
              <a:t> </a:t>
            </a:r>
            <a:r>
              <a:rPr lang="en-US" err="1"/>
              <a:t>quam</a:t>
            </a:r>
            <a:r>
              <a:rPr lang="en-US"/>
              <a:t>. </a:t>
            </a:r>
            <a:r>
              <a:rPr lang="en-US" err="1"/>
              <a:t>Praesent</a:t>
            </a:r>
            <a:r>
              <a:rPr lang="en-US"/>
              <a:t> </a:t>
            </a:r>
            <a:r>
              <a:rPr lang="en-US" err="1"/>
              <a:t>eu</a:t>
            </a:r>
            <a:r>
              <a:rPr lang="en-US"/>
              <a:t> </a:t>
            </a:r>
            <a:r>
              <a:rPr lang="en-US" err="1"/>
              <a:t>tellus</a:t>
            </a:r>
            <a:r>
              <a:rPr lang="en-US"/>
              <a:t> </a:t>
            </a:r>
            <a:r>
              <a:rPr lang="en-US" err="1"/>
              <a:t>tristique</a:t>
            </a:r>
            <a:r>
              <a:rPr lang="en-US"/>
              <a:t>, cursus </a:t>
            </a:r>
            <a:r>
              <a:rPr lang="en-US" err="1"/>
              <a:t>nisl</a:t>
            </a:r>
            <a:r>
              <a:rPr lang="en-US"/>
              <a:t> non, </a:t>
            </a:r>
            <a:r>
              <a:rPr lang="en-US" err="1"/>
              <a:t>pretium</a:t>
            </a:r>
            <a:r>
              <a:rPr lang="en-US"/>
              <a:t> </a:t>
            </a:r>
            <a:r>
              <a:rPr lang="en-US" err="1"/>
              <a:t>lectus</a:t>
            </a:r>
            <a:r>
              <a:rPr lang="en-US"/>
              <a:t>.</a:t>
            </a:r>
          </a:p>
          <a:p>
            <a:pPr lvl="0"/>
            <a:endParaRPr lang="en-US"/>
          </a:p>
          <a:p>
            <a:pPr lvl="0"/>
            <a:r>
              <a:rPr lang="en-US"/>
              <a:t>Donec et </a:t>
            </a:r>
            <a:r>
              <a:rPr lang="en-US" err="1"/>
              <a:t>luctus</a:t>
            </a:r>
            <a:r>
              <a:rPr lang="en-US"/>
              <a:t> ex. Morbi </a:t>
            </a:r>
            <a:r>
              <a:rPr lang="en-US" err="1"/>
              <a:t>quis</a:t>
            </a:r>
            <a:r>
              <a:rPr lang="en-US"/>
              <a:t> </a:t>
            </a:r>
            <a:r>
              <a:rPr lang="en-US" err="1"/>
              <a:t>orci</a:t>
            </a:r>
            <a:r>
              <a:rPr lang="en-US"/>
              <a:t> </a:t>
            </a:r>
            <a:r>
              <a:rPr lang="en-US" err="1"/>
              <a:t>neque</a:t>
            </a:r>
            <a:r>
              <a:rPr lang="en-US"/>
              <a:t>. </a:t>
            </a:r>
            <a:r>
              <a:rPr lang="en-US" err="1"/>
              <a:t>Etiam</a:t>
            </a:r>
            <a:r>
              <a:rPr lang="en-US"/>
              <a:t> at </a:t>
            </a:r>
            <a:r>
              <a:rPr lang="en-US" err="1"/>
              <a:t>luctus</a:t>
            </a:r>
            <a:r>
              <a:rPr lang="en-US"/>
              <a:t> eros. </a:t>
            </a:r>
            <a:r>
              <a:rPr lang="en-US" err="1"/>
              <a:t>Mauris</a:t>
            </a:r>
            <a:r>
              <a:rPr lang="en-US"/>
              <a:t> </a:t>
            </a:r>
            <a:r>
              <a:rPr lang="en-US" err="1"/>
              <a:t>scelerisque</a:t>
            </a:r>
            <a:r>
              <a:rPr lang="en-US"/>
              <a:t> </a:t>
            </a:r>
            <a:r>
              <a:rPr lang="en-US" err="1"/>
              <a:t>ultricies</a:t>
            </a:r>
            <a:r>
              <a:rPr lang="en-US"/>
              <a:t> maximus. Morbi </a:t>
            </a:r>
            <a:r>
              <a:rPr lang="en-US" err="1"/>
              <a:t>eget</a:t>
            </a:r>
            <a:r>
              <a:rPr lang="en-US"/>
              <a:t> mi </a:t>
            </a:r>
            <a:r>
              <a:rPr lang="en-US" err="1"/>
              <a:t>odio</a:t>
            </a:r>
            <a:r>
              <a:rPr lang="en-US"/>
              <a:t>. Aenean </a:t>
            </a:r>
            <a:r>
              <a:rPr lang="en-US" err="1"/>
              <a:t>finibus</a:t>
            </a:r>
            <a:r>
              <a:rPr lang="en-US"/>
              <a:t> </a:t>
            </a:r>
            <a:r>
              <a:rPr lang="en-US" err="1"/>
              <a:t>commodo</a:t>
            </a:r>
            <a:r>
              <a:rPr lang="en-US"/>
              <a:t> </a:t>
            </a:r>
            <a:r>
              <a:rPr lang="en-US" err="1"/>
              <a:t>facilisis</a:t>
            </a:r>
            <a:r>
              <a:rPr lang="en-US"/>
              <a:t>. </a:t>
            </a:r>
            <a:r>
              <a:rPr lang="en-US" err="1"/>
              <a:t>Etiam</a:t>
            </a:r>
            <a:r>
              <a:rPr lang="en-US"/>
              <a:t> </a:t>
            </a:r>
            <a:r>
              <a:rPr lang="en-US" err="1"/>
              <a:t>volutpat</a:t>
            </a:r>
            <a:r>
              <a:rPr lang="en-US"/>
              <a:t> libero </a:t>
            </a:r>
            <a:r>
              <a:rPr lang="en-US" err="1"/>
              <a:t>neque</a:t>
            </a:r>
            <a:r>
              <a:rPr lang="en-US"/>
              <a:t>, vitae </a:t>
            </a:r>
            <a:r>
              <a:rPr lang="en-US" err="1"/>
              <a:t>facilisis</a:t>
            </a:r>
            <a:r>
              <a:rPr lang="en-US"/>
              <a:t> </a:t>
            </a:r>
            <a:r>
              <a:rPr lang="en-US" err="1"/>
              <a:t>velit</a:t>
            </a:r>
            <a:r>
              <a:rPr lang="en-US"/>
              <a:t> pharetra </a:t>
            </a:r>
            <a:r>
              <a:rPr lang="en-US" err="1"/>
              <a:t>quis</a:t>
            </a:r>
            <a:r>
              <a:rPr lang="en-US"/>
              <a:t>. Sed sit </a:t>
            </a:r>
            <a:r>
              <a:rPr lang="en-US" err="1"/>
              <a:t>amet</a:t>
            </a:r>
            <a:r>
              <a:rPr lang="en-US"/>
              <a:t> </a:t>
            </a:r>
            <a:r>
              <a:rPr lang="en-US" err="1"/>
              <a:t>placerat</a:t>
            </a:r>
            <a:r>
              <a:rPr lang="en-US"/>
              <a:t> </a:t>
            </a:r>
            <a:r>
              <a:rPr lang="en-US" err="1"/>
              <a:t>urna</a:t>
            </a:r>
            <a:r>
              <a:rPr lang="en-US"/>
              <a:t>. Donec </a:t>
            </a:r>
            <a:r>
              <a:rPr lang="en-US" err="1"/>
              <a:t>ut</a:t>
            </a:r>
            <a:r>
              <a:rPr lang="en-US"/>
              <a:t> </a:t>
            </a:r>
            <a:r>
              <a:rPr lang="en-US" err="1"/>
              <a:t>mauris</a:t>
            </a:r>
            <a:r>
              <a:rPr lang="en-US"/>
              <a:t> sit </a:t>
            </a:r>
            <a:r>
              <a:rPr lang="en-US" err="1"/>
              <a:t>amet</a:t>
            </a:r>
            <a:r>
              <a:rPr lang="en-US"/>
              <a:t> </a:t>
            </a:r>
            <a:r>
              <a:rPr lang="en-US" err="1"/>
              <a:t>velit</a:t>
            </a:r>
            <a:r>
              <a:rPr lang="en-US"/>
              <a:t> </a:t>
            </a:r>
            <a:r>
              <a:rPr lang="en-US" err="1"/>
              <a:t>mollis</a:t>
            </a:r>
            <a:r>
              <a:rPr lang="en-US"/>
              <a:t> tempus </a:t>
            </a:r>
            <a:r>
              <a:rPr lang="en-US" err="1"/>
              <a:t>ut</a:t>
            </a:r>
            <a:r>
              <a:rPr lang="en-US"/>
              <a:t> a dolor. Morbi vitae </a:t>
            </a:r>
            <a:r>
              <a:rPr lang="en-US" err="1"/>
              <a:t>porttitor</a:t>
            </a:r>
            <a:r>
              <a:rPr lang="en-US"/>
              <a:t> </a:t>
            </a:r>
            <a:r>
              <a:rPr lang="en-US" err="1"/>
              <a:t>quam</a:t>
            </a:r>
            <a:r>
              <a:rPr lang="en-US"/>
              <a:t>. Vestibulum </a:t>
            </a:r>
            <a:r>
              <a:rPr lang="en-US" err="1"/>
              <a:t>odio</a:t>
            </a:r>
            <a:r>
              <a:rPr lang="en-US"/>
              <a:t> </a:t>
            </a:r>
            <a:r>
              <a:rPr lang="en-US" err="1"/>
              <a:t>nisl</a:t>
            </a:r>
            <a:r>
              <a:rPr lang="en-US"/>
              <a:t>, </a:t>
            </a:r>
            <a:r>
              <a:rPr lang="en-US" err="1"/>
              <a:t>ultrices</a:t>
            </a:r>
            <a:r>
              <a:rPr lang="en-US"/>
              <a:t> id </a:t>
            </a:r>
            <a:r>
              <a:rPr lang="en-US" err="1"/>
              <a:t>justo</a:t>
            </a:r>
            <a:r>
              <a:rPr lang="en-US"/>
              <a:t> in, </a:t>
            </a:r>
            <a:r>
              <a:rPr lang="en-US" err="1"/>
              <a:t>egestas</a:t>
            </a:r>
            <a:r>
              <a:rPr lang="en-US"/>
              <a:t> dictum sem. Donec ac ipsum </a:t>
            </a:r>
            <a:r>
              <a:rPr lang="en-US" err="1"/>
              <a:t>orci</a:t>
            </a:r>
            <a:r>
              <a:rPr lang="en-US"/>
              <a:t>. Cras </a:t>
            </a:r>
            <a:r>
              <a:rPr lang="en-US" err="1"/>
              <a:t>dapibus</a:t>
            </a:r>
            <a:r>
              <a:rPr lang="en-US"/>
              <a:t> </a:t>
            </a:r>
            <a:r>
              <a:rPr lang="en-US" err="1"/>
              <a:t>consectetur</a:t>
            </a:r>
            <a:r>
              <a:rPr lang="en-US"/>
              <a:t> porta. Donec ipsum </a:t>
            </a:r>
            <a:r>
              <a:rPr lang="en-US" err="1"/>
              <a:t>odio</a:t>
            </a:r>
            <a:r>
              <a:rPr lang="en-US"/>
              <a:t>, </a:t>
            </a:r>
            <a:r>
              <a:rPr lang="en-US" err="1"/>
              <a:t>rhoncus</a:t>
            </a:r>
            <a:r>
              <a:rPr lang="en-US"/>
              <a:t> </a:t>
            </a:r>
            <a:r>
              <a:rPr lang="en-US" err="1"/>
              <a:t>nec</a:t>
            </a:r>
            <a:r>
              <a:rPr lang="en-US"/>
              <a:t> </a:t>
            </a:r>
            <a:r>
              <a:rPr lang="en-US" err="1"/>
              <a:t>tincidunt</a:t>
            </a:r>
            <a:r>
              <a:rPr lang="en-US"/>
              <a:t> </a:t>
            </a:r>
            <a:r>
              <a:rPr lang="en-US" err="1"/>
              <a:t>eget</a:t>
            </a:r>
            <a:r>
              <a:rPr lang="en-US"/>
              <a:t>, </a:t>
            </a:r>
            <a:r>
              <a:rPr lang="en-US" err="1"/>
              <a:t>egestas</a:t>
            </a:r>
            <a:r>
              <a:rPr lang="en-US"/>
              <a:t> sed </a:t>
            </a:r>
            <a:r>
              <a:rPr lang="en-US" err="1"/>
              <a:t>nulla</a:t>
            </a:r>
            <a:r>
              <a:rPr lang="en-US"/>
              <a:t>. Nam </a:t>
            </a:r>
            <a:r>
              <a:rPr lang="en-US" err="1"/>
              <a:t>molestie</a:t>
            </a:r>
            <a:r>
              <a:rPr lang="en-US"/>
              <a:t> </a:t>
            </a:r>
            <a:r>
              <a:rPr lang="en-US" err="1"/>
              <a:t>purus</a:t>
            </a:r>
            <a:r>
              <a:rPr lang="en-US"/>
              <a:t> </a:t>
            </a:r>
            <a:r>
              <a:rPr lang="en-US" err="1"/>
              <a:t>aliquet</a:t>
            </a:r>
            <a:r>
              <a:rPr lang="en-US"/>
              <a:t>, auctor </a:t>
            </a:r>
            <a:r>
              <a:rPr lang="en-US" err="1"/>
              <a:t>est</a:t>
            </a:r>
            <a:r>
              <a:rPr lang="en-US"/>
              <a:t> sed, </a:t>
            </a:r>
            <a:r>
              <a:rPr lang="en-US" err="1"/>
              <a:t>scelerisque</a:t>
            </a:r>
            <a:r>
              <a:rPr lang="en-US"/>
              <a:t> </a:t>
            </a:r>
            <a:r>
              <a:rPr lang="en-US" err="1"/>
              <a:t>turpis</a:t>
            </a:r>
            <a:r>
              <a:rPr lang="en-US"/>
              <a:t>.</a:t>
            </a:r>
          </a:p>
        </p:txBody>
      </p:sp>
      <p:sp>
        <p:nvSpPr>
          <p:cNvPr id="13" name="Text Placeholder 2">
            <a:extLst>
              <a:ext uri="{FF2B5EF4-FFF2-40B4-BE49-F238E27FC236}">
                <a16:creationId xmlns:a16="http://schemas.microsoft.com/office/drawing/2014/main" id="{AC3966AF-6A81-DF3D-B2CF-6DB79DA1F40F}"/>
              </a:ext>
            </a:extLst>
          </p:cNvPr>
          <p:cNvSpPr>
            <a:spLocks noGrp="1"/>
          </p:cNvSpPr>
          <p:nvPr>
            <p:ph type="body" idx="11" hasCustomPrompt="1"/>
          </p:nvPr>
        </p:nvSpPr>
        <p:spPr>
          <a:xfrm>
            <a:off x="302400" y="605611"/>
            <a:ext cx="6537671"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3" name="Text Placeholder 15">
            <a:extLst>
              <a:ext uri="{FF2B5EF4-FFF2-40B4-BE49-F238E27FC236}">
                <a16:creationId xmlns:a16="http://schemas.microsoft.com/office/drawing/2014/main" id="{0BBA218F-6929-C807-1CFA-51AF995CF288}"/>
              </a:ext>
            </a:extLst>
          </p:cNvPr>
          <p:cNvSpPr>
            <a:spLocks noGrp="1"/>
          </p:cNvSpPr>
          <p:nvPr>
            <p:ph type="body" sz="quarter" idx="22" hasCustomPrompt="1"/>
          </p:nvPr>
        </p:nvSpPr>
        <p:spPr>
          <a:xfrm>
            <a:off x="302399" y="4572000"/>
            <a:ext cx="6537671" cy="1210235"/>
          </a:xfrm>
        </p:spPr>
        <p:txBody>
          <a:bodyPr tIns="0" numCol="2" spcCol="360000"/>
          <a:lstStyle>
            <a:lvl1pPr>
              <a:defRPr sz="1200"/>
            </a:lvl1pPr>
            <a:lvl2pPr>
              <a:defRPr sz="1200"/>
            </a:lvl2pPr>
            <a:lvl3pPr>
              <a:defRPr sz="1200"/>
            </a:lvl3pPr>
            <a:lvl4pPr>
              <a:defRPr sz="1200"/>
            </a:lvl4pPr>
            <a:lvl5pPr>
              <a:defRPr sz="12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 Morbi </a:t>
            </a:r>
            <a:r>
              <a:rPr lang="en-US" err="1"/>
              <a:t>elementum</a:t>
            </a:r>
            <a:r>
              <a:rPr lang="en-US"/>
              <a:t> diam in dui </a:t>
            </a:r>
            <a:r>
              <a:rPr lang="en-US" err="1"/>
              <a:t>ultrices</a:t>
            </a:r>
            <a:r>
              <a:rPr lang="en-US"/>
              <a:t> auctor </a:t>
            </a:r>
            <a:r>
              <a:rPr lang="en-US" err="1"/>
              <a:t>ut</a:t>
            </a:r>
            <a:r>
              <a:rPr lang="en-US"/>
              <a:t> </a:t>
            </a:r>
            <a:r>
              <a:rPr lang="en-US" err="1"/>
              <a:t>quis</a:t>
            </a:r>
            <a:r>
              <a:rPr lang="en-US"/>
              <a:t> sem. Proin sit </a:t>
            </a:r>
            <a:r>
              <a:rPr lang="en-US" err="1"/>
              <a:t>amet</a:t>
            </a:r>
            <a:r>
              <a:rPr lang="en-US"/>
              <a:t> </a:t>
            </a:r>
            <a:r>
              <a:rPr lang="en-US" err="1"/>
              <a:t>condimentum</a:t>
            </a:r>
            <a:r>
              <a:rPr lang="en-US"/>
              <a:t> </a:t>
            </a:r>
            <a:r>
              <a:rPr lang="en-US" err="1"/>
              <a:t>massa</a:t>
            </a:r>
            <a:r>
              <a:rPr lang="en-US"/>
              <a:t>, in </a:t>
            </a:r>
            <a:r>
              <a:rPr lang="en-US" err="1"/>
              <a:t>suscipit</a:t>
            </a:r>
            <a:r>
              <a:rPr lang="en-US"/>
              <a:t> </a:t>
            </a:r>
            <a:r>
              <a:rPr lang="en-US" err="1"/>
              <a:t>odio</a:t>
            </a:r>
            <a:r>
              <a:rPr lang="en-US"/>
              <a:t>. </a:t>
            </a:r>
            <a:r>
              <a:rPr lang="en-US" err="1"/>
              <a:t>Aliquam</a:t>
            </a:r>
            <a:r>
              <a:rPr lang="en-US"/>
              <a:t> </a:t>
            </a:r>
            <a:r>
              <a:rPr lang="en-US" err="1"/>
              <a:t>efficitur</a:t>
            </a:r>
            <a:r>
              <a:rPr lang="en-US"/>
              <a:t> </a:t>
            </a:r>
            <a:r>
              <a:rPr lang="en-US" err="1"/>
              <a:t>lacus</a:t>
            </a:r>
            <a:r>
              <a:rPr lang="en-US"/>
              <a:t> </a:t>
            </a:r>
            <a:r>
              <a:rPr lang="en-US" err="1"/>
              <a:t>ut</a:t>
            </a:r>
            <a:r>
              <a:rPr lang="en-US"/>
              <a:t> </a:t>
            </a:r>
            <a:r>
              <a:rPr lang="en-US" err="1"/>
              <a:t>arcu</a:t>
            </a:r>
            <a:r>
              <a:rPr lang="en-US"/>
              <a:t> </a:t>
            </a:r>
            <a:r>
              <a:rPr lang="en-US" err="1"/>
              <a:t>placerat</a:t>
            </a:r>
            <a:r>
              <a:rPr lang="en-US"/>
              <a:t>, </a:t>
            </a:r>
            <a:r>
              <a:rPr lang="en-US" err="1"/>
              <a:t>quis</a:t>
            </a:r>
            <a:r>
              <a:rPr lang="en-US"/>
              <a:t> </a:t>
            </a:r>
            <a:r>
              <a:rPr lang="en-US" err="1"/>
              <a:t>consequat</a:t>
            </a:r>
            <a:r>
              <a:rPr lang="en-US"/>
              <a:t> lorem gravida. Donec </a:t>
            </a:r>
            <a:r>
              <a:rPr lang="en-US" err="1"/>
              <a:t>eu</a:t>
            </a:r>
            <a:r>
              <a:rPr lang="en-US"/>
              <a:t> </a:t>
            </a:r>
            <a:r>
              <a:rPr lang="en-US" err="1"/>
              <a:t>justo</a:t>
            </a:r>
            <a:r>
              <a:rPr lang="en-US"/>
              <a:t> </a:t>
            </a:r>
            <a:r>
              <a:rPr lang="en-US" err="1"/>
              <a:t>quis</a:t>
            </a:r>
            <a:r>
              <a:rPr lang="en-US"/>
              <a:t> </a:t>
            </a:r>
            <a:r>
              <a:rPr lang="en-US" err="1"/>
              <a:t>lectus</a:t>
            </a:r>
            <a:r>
              <a:rPr lang="en-US"/>
              <a:t> </a:t>
            </a:r>
            <a:endParaRPr lang="en-GB"/>
          </a:p>
        </p:txBody>
      </p:sp>
    </p:spTree>
    <p:extLst>
      <p:ext uri="{BB962C8B-B14F-4D97-AF65-F5344CB8AC3E}">
        <p14:creationId xmlns:p14="http://schemas.microsoft.com/office/powerpoint/2010/main" val="693632847"/>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4_Title and 2 Content 2">
    <p:spTree>
      <p:nvGrpSpPr>
        <p:cNvPr id="1" name=""/>
        <p:cNvGrpSpPr/>
        <p:nvPr/>
      </p:nvGrpSpPr>
      <p:grpSpPr>
        <a:xfrm>
          <a:off x="0" y="0"/>
          <a:ext cx="0" cy="0"/>
          <a:chOff x="0" y="0"/>
          <a:chExt cx="0" cy="0"/>
        </a:xfrm>
      </p:grpSpPr>
      <p:pic>
        <p:nvPicPr>
          <p:cNvPr id="6" name="Picture Placeholder 21" descr="A person holding a jade massager&#10;&#10;Description automatically generated">
            <a:extLst>
              <a:ext uri="{FF2B5EF4-FFF2-40B4-BE49-F238E27FC236}">
                <a16:creationId xmlns:a16="http://schemas.microsoft.com/office/drawing/2014/main" id="{6E72A0F1-0740-D587-2556-E834051C9E31}"/>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7337427" y="2"/>
            <a:ext cx="4854573" cy="6857998"/>
          </a:xfrm>
          <a:prstGeom prst="rect">
            <a:avLst/>
          </a:prstGeom>
        </p:spPr>
      </p:pic>
      <p:pic>
        <p:nvPicPr>
          <p:cNvPr id="12" name="Picture 11">
            <a:extLst>
              <a:ext uri="{FF2B5EF4-FFF2-40B4-BE49-F238E27FC236}">
                <a16:creationId xmlns:a16="http://schemas.microsoft.com/office/drawing/2014/main" id="{BC93268C-744D-4D20-1957-9CB4DA77FEFE}"/>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5" name="Text Placeholder 11">
            <a:extLst>
              <a:ext uri="{FF2B5EF4-FFF2-40B4-BE49-F238E27FC236}">
                <a16:creationId xmlns:a16="http://schemas.microsoft.com/office/drawing/2014/main" id="{0255C222-4F2E-FF7D-9F1D-41A8C648F979}"/>
              </a:ext>
            </a:extLst>
          </p:cNvPr>
          <p:cNvSpPr>
            <a:spLocks noGrp="1"/>
          </p:cNvSpPr>
          <p:nvPr>
            <p:ph type="body" sz="quarter" idx="26" hasCustomPrompt="1"/>
          </p:nvPr>
        </p:nvSpPr>
        <p:spPr>
          <a:xfrm>
            <a:off x="9528212" y="894378"/>
            <a:ext cx="2361387" cy="184667"/>
          </a:xfrm>
        </p:spPr>
        <p:txBody>
          <a:bodyPr/>
          <a:lstStyle>
            <a:lvl1pPr algn="r">
              <a:defRPr sz="1200">
                <a:solidFill>
                  <a:schemeClr val="bg1"/>
                </a:solidFill>
                <a:latin typeface="+mn-lt"/>
              </a:defRPr>
            </a:lvl1pPr>
          </a:lstStyle>
          <a:p>
            <a:pPr lvl="0"/>
            <a:r>
              <a:rPr lang="en-GB"/>
              <a:t>document status</a:t>
            </a:r>
          </a:p>
        </p:txBody>
      </p:sp>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a:xfrm>
            <a:off x="302400" y="302400"/>
            <a:ext cx="6537671" cy="303211"/>
          </a:xfrm>
        </p:spPr>
        <p:txBody>
          <a:bodyPr/>
          <a:lstStyle>
            <a:lvl1pPr>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342800"/>
            <a:ext cx="6537671" cy="3131538"/>
          </a:xfrm>
        </p:spPr>
        <p:txBody>
          <a:bodyPr tIns="0"/>
          <a:lstStyle>
            <a:lvl1pPr>
              <a:defRPr sz="1200"/>
            </a:lvl1pPr>
            <a:lvl2pPr>
              <a:defRPr sz="1800"/>
            </a:lvl2pPr>
            <a:lvl3pPr>
              <a:defRPr sz="1800"/>
            </a:lvl3pPr>
            <a:lvl4pPr>
              <a:defRPr sz="1800"/>
            </a:lvl4pPr>
            <a:lvl5pPr>
              <a:defRPr sz="18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Aliquam</a:t>
            </a:r>
            <a:r>
              <a:rPr lang="en-US"/>
              <a:t> </a:t>
            </a:r>
            <a:r>
              <a:rPr lang="en-US" err="1"/>
              <a:t>feugiat</a:t>
            </a:r>
            <a:r>
              <a:rPr lang="en-US"/>
              <a:t> </a:t>
            </a:r>
            <a:r>
              <a:rPr lang="en-US" err="1"/>
              <a:t>purus</a:t>
            </a:r>
            <a:r>
              <a:rPr lang="en-US"/>
              <a:t> diam, </a:t>
            </a:r>
            <a:r>
              <a:rPr lang="en-US" err="1"/>
              <a:t>eget</a:t>
            </a:r>
            <a:r>
              <a:rPr lang="en-US"/>
              <a:t> </a:t>
            </a:r>
            <a:r>
              <a:rPr lang="en-US" err="1"/>
              <a:t>lobortis</a:t>
            </a:r>
            <a:r>
              <a:rPr lang="en-US"/>
              <a:t> </a:t>
            </a:r>
            <a:r>
              <a:rPr lang="en-US" err="1"/>
              <a:t>nulla</a:t>
            </a:r>
            <a:r>
              <a:rPr lang="en-US"/>
              <a:t> </a:t>
            </a:r>
            <a:r>
              <a:rPr lang="en-US" err="1"/>
              <a:t>laoreet</a:t>
            </a:r>
            <a:r>
              <a:rPr lang="en-US"/>
              <a:t> sed. </a:t>
            </a:r>
            <a:r>
              <a:rPr lang="en-US" err="1"/>
              <a:t>Phasellus</a:t>
            </a:r>
            <a:r>
              <a:rPr lang="en-US"/>
              <a:t> </a:t>
            </a:r>
            <a:r>
              <a:rPr lang="en-US" err="1"/>
              <a:t>imperdiet</a:t>
            </a:r>
            <a:r>
              <a:rPr lang="en-US"/>
              <a:t> </a:t>
            </a:r>
            <a:r>
              <a:rPr lang="en-US" err="1"/>
              <a:t>tincidunt</a:t>
            </a:r>
            <a:r>
              <a:rPr lang="en-US"/>
              <a:t> </a:t>
            </a:r>
            <a:r>
              <a:rPr lang="en-US" err="1"/>
              <a:t>placerat</a:t>
            </a:r>
            <a:r>
              <a:rPr lang="en-US"/>
              <a:t>. </a:t>
            </a:r>
            <a:r>
              <a:rPr lang="en-US" err="1"/>
              <a:t>Mauris</a:t>
            </a:r>
            <a:r>
              <a:rPr lang="en-US"/>
              <a:t> </a:t>
            </a:r>
            <a:r>
              <a:rPr lang="en-US" err="1"/>
              <a:t>nec</a:t>
            </a:r>
            <a:r>
              <a:rPr lang="en-US"/>
              <a:t> </a:t>
            </a:r>
            <a:r>
              <a:rPr lang="en-US" err="1"/>
              <a:t>tincidunt</a:t>
            </a:r>
            <a:r>
              <a:rPr lang="en-US"/>
              <a:t> </a:t>
            </a:r>
            <a:r>
              <a:rPr lang="en-US" err="1"/>
              <a:t>nulla</a:t>
            </a:r>
            <a:r>
              <a:rPr lang="en-US"/>
              <a:t>. Sed a </a:t>
            </a:r>
            <a:r>
              <a:rPr lang="en-US" err="1"/>
              <a:t>nisl</a:t>
            </a:r>
            <a:r>
              <a:rPr lang="en-US"/>
              <a:t> </a:t>
            </a:r>
            <a:r>
              <a:rPr lang="en-US" err="1"/>
              <a:t>augue</a:t>
            </a:r>
            <a:r>
              <a:rPr lang="en-US"/>
              <a:t>. </a:t>
            </a:r>
            <a:r>
              <a:rPr lang="en-US" err="1"/>
              <a:t>Vivamus</a:t>
            </a:r>
            <a:r>
              <a:rPr lang="en-US"/>
              <a:t> ligula diam, </a:t>
            </a:r>
            <a:r>
              <a:rPr lang="en-US" err="1"/>
              <a:t>interdum</a:t>
            </a:r>
            <a:r>
              <a:rPr lang="en-US"/>
              <a:t> et </a:t>
            </a:r>
            <a:r>
              <a:rPr lang="en-US" err="1"/>
              <a:t>tortor</a:t>
            </a:r>
            <a:r>
              <a:rPr lang="en-US"/>
              <a:t> et, </a:t>
            </a:r>
            <a:r>
              <a:rPr lang="en-US" err="1"/>
              <a:t>feugiat</a:t>
            </a:r>
            <a:r>
              <a:rPr lang="en-US"/>
              <a:t> </a:t>
            </a:r>
            <a:r>
              <a:rPr lang="en-US" err="1"/>
              <a:t>tincidunt</a:t>
            </a:r>
            <a:r>
              <a:rPr lang="en-US"/>
              <a:t> </a:t>
            </a:r>
            <a:r>
              <a:rPr lang="en-US" err="1"/>
              <a:t>lectus</a:t>
            </a:r>
            <a:r>
              <a:rPr lang="en-US"/>
              <a:t>. Donec maximus </a:t>
            </a:r>
            <a:r>
              <a:rPr lang="en-US" err="1"/>
              <a:t>accumsan</a:t>
            </a:r>
            <a:r>
              <a:rPr lang="en-US"/>
              <a:t> </a:t>
            </a:r>
            <a:r>
              <a:rPr lang="en-US" err="1"/>
              <a:t>imperdiet</a:t>
            </a:r>
            <a:r>
              <a:rPr lang="en-US"/>
              <a:t>. </a:t>
            </a:r>
            <a:r>
              <a:rPr lang="en-US" err="1"/>
              <a:t>Nullam</a:t>
            </a:r>
            <a:r>
              <a:rPr lang="en-US"/>
              <a:t> </a:t>
            </a:r>
            <a:r>
              <a:rPr lang="en-US" err="1"/>
              <a:t>ullamcorper</a:t>
            </a:r>
            <a:r>
              <a:rPr lang="en-US"/>
              <a:t> id </a:t>
            </a:r>
            <a:r>
              <a:rPr lang="en-US" err="1"/>
              <a:t>mauris</a:t>
            </a:r>
            <a:r>
              <a:rPr lang="en-US"/>
              <a:t> id </a:t>
            </a:r>
            <a:r>
              <a:rPr lang="en-US" err="1"/>
              <a:t>elementum</a:t>
            </a:r>
            <a:r>
              <a:rPr lang="en-US"/>
              <a:t>. </a:t>
            </a:r>
            <a:r>
              <a:rPr lang="en-US" err="1"/>
              <a:t>Suspendisse</a:t>
            </a:r>
            <a:r>
              <a:rPr lang="en-US"/>
              <a:t> </a:t>
            </a:r>
            <a:r>
              <a:rPr lang="en-US" err="1"/>
              <a:t>potenti</a:t>
            </a:r>
            <a:r>
              <a:rPr lang="en-US"/>
              <a:t>. Sed </a:t>
            </a:r>
            <a:r>
              <a:rPr lang="en-US" err="1"/>
              <a:t>tempor</a:t>
            </a:r>
            <a:r>
              <a:rPr lang="en-US"/>
              <a:t> </a:t>
            </a:r>
            <a:r>
              <a:rPr lang="en-US" err="1"/>
              <a:t>urna</a:t>
            </a:r>
            <a:r>
              <a:rPr lang="en-US"/>
              <a:t> </a:t>
            </a:r>
            <a:r>
              <a:rPr lang="en-US" err="1"/>
              <a:t>turpis</a:t>
            </a:r>
            <a:r>
              <a:rPr lang="en-US"/>
              <a:t>. Sed </a:t>
            </a:r>
            <a:r>
              <a:rPr lang="en-US" err="1"/>
              <a:t>quis</a:t>
            </a:r>
            <a:r>
              <a:rPr lang="en-US"/>
              <a:t> dolor vel </a:t>
            </a:r>
            <a:r>
              <a:rPr lang="en-US" err="1"/>
              <a:t>nulla</a:t>
            </a:r>
            <a:r>
              <a:rPr lang="en-US"/>
              <a:t> </a:t>
            </a:r>
            <a:r>
              <a:rPr lang="en-US" err="1"/>
              <a:t>feugiat</a:t>
            </a:r>
            <a:r>
              <a:rPr lang="en-US"/>
              <a:t> </a:t>
            </a:r>
            <a:r>
              <a:rPr lang="en-US" err="1"/>
              <a:t>ultricies</a:t>
            </a:r>
            <a:r>
              <a:rPr lang="en-US"/>
              <a:t> </a:t>
            </a:r>
            <a:r>
              <a:rPr lang="en-US" err="1"/>
              <a:t>ut</a:t>
            </a:r>
            <a:r>
              <a:rPr lang="en-US"/>
              <a:t> </a:t>
            </a:r>
            <a:r>
              <a:rPr lang="en-US" err="1"/>
              <a:t>ut</a:t>
            </a:r>
            <a:r>
              <a:rPr lang="en-US"/>
              <a:t> </a:t>
            </a:r>
            <a:r>
              <a:rPr lang="en-US" err="1"/>
              <a:t>quam</a:t>
            </a:r>
            <a:r>
              <a:rPr lang="en-US"/>
              <a:t>. </a:t>
            </a:r>
            <a:r>
              <a:rPr lang="en-US" err="1"/>
              <a:t>Praesent</a:t>
            </a:r>
            <a:r>
              <a:rPr lang="en-US"/>
              <a:t> </a:t>
            </a:r>
            <a:r>
              <a:rPr lang="en-US" err="1"/>
              <a:t>eu</a:t>
            </a:r>
            <a:r>
              <a:rPr lang="en-US"/>
              <a:t> </a:t>
            </a:r>
            <a:r>
              <a:rPr lang="en-US" err="1"/>
              <a:t>tellus</a:t>
            </a:r>
            <a:r>
              <a:rPr lang="en-US"/>
              <a:t> </a:t>
            </a:r>
            <a:r>
              <a:rPr lang="en-US" err="1"/>
              <a:t>tristique</a:t>
            </a:r>
            <a:r>
              <a:rPr lang="en-US"/>
              <a:t>, cursus </a:t>
            </a:r>
            <a:r>
              <a:rPr lang="en-US" err="1"/>
              <a:t>nisl</a:t>
            </a:r>
            <a:r>
              <a:rPr lang="en-US"/>
              <a:t> non, </a:t>
            </a:r>
            <a:r>
              <a:rPr lang="en-US" err="1"/>
              <a:t>pretium</a:t>
            </a:r>
            <a:r>
              <a:rPr lang="en-US"/>
              <a:t> </a:t>
            </a:r>
            <a:r>
              <a:rPr lang="en-US" err="1"/>
              <a:t>lectus</a:t>
            </a:r>
            <a:r>
              <a:rPr lang="en-US"/>
              <a:t>.</a:t>
            </a:r>
          </a:p>
          <a:p>
            <a:pPr lvl="0"/>
            <a:endParaRPr lang="en-US"/>
          </a:p>
          <a:p>
            <a:pPr lvl="0"/>
            <a:r>
              <a:rPr lang="en-US"/>
              <a:t>Donec et </a:t>
            </a:r>
            <a:r>
              <a:rPr lang="en-US" err="1"/>
              <a:t>luctus</a:t>
            </a:r>
            <a:r>
              <a:rPr lang="en-US"/>
              <a:t> ex. Morbi </a:t>
            </a:r>
            <a:r>
              <a:rPr lang="en-US" err="1"/>
              <a:t>quis</a:t>
            </a:r>
            <a:r>
              <a:rPr lang="en-US"/>
              <a:t> </a:t>
            </a:r>
            <a:r>
              <a:rPr lang="en-US" err="1"/>
              <a:t>orci</a:t>
            </a:r>
            <a:r>
              <a:rPr lang="en-US"/>
              <a:t> </a:t>
            </a:r>
            <a:r>
              <a:rPr lang="en-US" err="1"/>
              <a:t>neque</a:t>
            </a:r>
            <a:r>
              <a:rPr lang="en-US"/>
              <a:t>. </a:t>
            </a:r>
            <a:r>
              <a:rPr lang="en-US" err="1"/>
              <a:t>Etiam</a:t>
            </a:r>
            <a:r>
              <a:rPr lang="en-US"/>
              <a:t> at </a:t>
            </a:r>
            <a:r>
              <a:rPr lang="en-US" err="1"/>
              <a:t>luctus</a:t>
            </a:r>
            <a:r>
              <a:rPr lang="en-US"/>
              <a:t> eros. </a:t>
            </a:r>
            <a:r>
              <a:rPr lang="en-US" err="1"/>
              <a:t>Mauris</a:t>
            </a:r>
            <a:r>
              <a:rPr lang="en-US"/>
              <a:t> </a:t>
            </a:r>
            <a:r>
              <a:rPr lang="en-US" err="1"/>
              <a:t>scelerisque</a:t>
            </a:r>
            <a:r>
              <a:rPr lang="en-US"/>
              <a:t> </a:t>
            </a:r>
            <a:r>
              <a:rPr lang="en-US" err="1"/>
              <a:t>ultricies</a:t>
            </a:r>
            <a:r>
              <a:rPr lang="en-US"/>
              <a:t> maximus. Morbi </a:t>
            </a:r>
            <a:r>
              <a:rPr lang="en-US" err="1"/>
              <a:t>eget</a:t>
            </a:r>
            <a:r>
              <a:rPr lang="en-US"/>
              <a:t> mi </a:t>
            </a:r>
            <a:r>
              <a:rPr lang="en-US" err="1"/>
              <a:t>odio</a:t>
            </a:r>
            <a:r>
              <a:rPr lang="en-US"/>
              <a:t>. Aenean </a:t>
            </a:r>
            <a:r>
              <a:rPr lang="en-US" err="1"/>
              <a:t>finibus</a:t>
            </a:r>
            <a:r>
              <a:rPr lang="en-US"/>
              <a:t> </a:t>
            </a:r>
            <a:r>
              <a:rPr lang="en-US" err="1"/>
              <a:t>commodo</a:t>
            </a:r>
            <a:r>
              <a:rPr lang="en-US"/>
              <a:t> </a:t>
            </a:r>
            <a:r>
              <a:rPr lang="en-US" err="1"/>
              <a:t>facilisis</a:t>
            </a:r>
            <a:r>
              <a:rPr lang="en-US"/>
              <a:t>. </a:t>
            </a:r>
            <a:r>
              <a:rPr lang="en-US" err="1"/>
              <a:t>Etiam</a:t>
            </a:r>
            <a:r>
              <a:rPr lang="en-US"/>
              <a:t> </a:t>
            </a:r>
            <a:r>
              <a:rPr lang="en-US" err="1"/>
              <a:t>volutpat</a:t>
            </a:r>
            <a:r>
              <a:rPr lang="en-US"/>
              <a:t> libero </a:t>
            </a:r>
            <a:r>
              <a:rPr lang="en-US" err="1"/>
              <a:t>neque</a:t>
            </a:r>
            <a:r>
              <a:rPr lang="en-US"/>
              <a:t>, vitae </a:t>
            </a:r>
            <a:r>
              <a:rPr lang="en-US" err="1"/>
              <a:t>facilisis</a:t>
            </a:r>
            <a:r>
              <a:rPr lang="en-US"/>
              <a:t> </a:t>
            </a:r>
            <a:r>
              <a:rPr lang="en-US" err="1"/>
              <a:t>velit</a:t>
            </a:r>
            <a:r>
              <a:rPr lang="en-US"/>
              <a:t> pharetra </a:t>
            </a:r>
            <a:r>
              <a:rPr lang="en-US" err="1"/>
              <a:t>quis</a:t>
            </a:r>
            <a:r>
              <a:rPr lang="en-US"/>
              <a:t>. Sed sit </a:t>
            </a:r>
            <a:r>
              <a:rPr lang="en-US" err="1"/>
              <a:t>amet</a:t>
            </a:r>
            <a:r>
              <a:rPr lang="en-US"/>
              <a:t> </a:t>
            </a:r>
            <a:r>
              <a:rPr lang="en-US" err="1"/>
              <a:t>placerat</a:t>
            </a:r>
            <a:r>
              <a:rPr lang="en-US"/>
              <a:t> </a:t>
            </a:r>
            <a:r>
              <a:rPr lang="en-US" err="1"/>
              <a:t>urna</a:t>
            </a:r>
            <a:r>
              <a:rPr lang="en-US"/>
              <a:t>. Donec </a:t>
            </a:r>
            <a:r>
              <a:rPr lang="en-US" err="1"/>
              <a:t>ut</a:t>
            </a:r>
            <a:r>
              <a:rPr lang="en-US"/>
              <a:t> </a:t>
            </a:r>
            <a:r>
              <a:rPr lang="en-US" err="1"/>
              <a:t>mauris</a:t>
            </a:r>
            <a:r>
              <a:rPr lang="en-US"/>
              <a:t> sit </a:t>
            </a:r>
            <a:r>
              <a:rPr lang="en-US" err="1"/>
              <a:t>amet</a:t>
            </a:r>
            <a:r>
              <a:rPr lang="en-US"/>
              <a:t> </a:t>
            </a:r>
            <a:r>
              <a:rPr lang="en-US" err="1"/>
              <a:t>velit</a:t>
            </a:r>
            <a:r>
              <a:rPr lang="en-US"/>
              <a:t> </a:t>
            </a:r>
            <a:r>
              <a:rPr lang="en-US" err="1"/>
              <a:t>mollis</a:t>
            </a:r>
            <a:r>
              <a:rPr lang="en-US"/>
              <a:t> tempus </a:t>
            </a:r>
            <a:r>
              <a:rPr lang="en-US" err="1"/>
              <a:t>ut</a:t>
            </a:r>
            <a:r>
              <a:rPr lang="en-US"/>
              <a:t> a dolor. Morbi vitae </a:t>
            </a:r>
            <a:r>
              <a:rPr lang="en-US" err="1"/>
              <a:t>porttitor</a:t>
            </a:r>
            <a:r>
              <a:rPr lang="en-US"/>
              <a:t> </a:t>
            </a:r>
            <a:r>
              <a:rPr lang="en-US" err="1"/>
              <a:t>quam</a:t>
            </a:r>
            <a:r>
              <a:rPr lang="en-US"/>
              <a:t>. Vestibulum </a:t>
            </a:r>
            <a:r>
              <a:rPr lang="en-US" err="1"/>
              <a:t>odio</a:t>
            </a:r>
            <a:r>
              <a:rPr lang="en-US"/>
              <a:t> </a:t>
            </a:r>
            <a:r>
              <a:rPr lang="en-US" err="1"/>
              <a:t>nisl</a:t>
            </a:r>
            <a:r>
              <a:rPr lang="en-US"/>
              <a:t>, </a:t>
            </a:r>
            <a:r>
              <a:rPr lang="en-US" err="1"/>
              <a:t>ultrices</a:t>
            </a:r>
            <a:r>
              <a:rPr lang="en-US"/>
              <a:t> id </a:t>
            </a:r>
            <a:r>
              <a:rPr lang="en-US" err="1"/>
              <a:t>justo</a:t>
            </a:r>
            <a:r>
              <a:rPr lang="en-US"/>
              <a:t> in, </a:t>
            </a:r>
            <a:r>
              <a:rPr lang="en-US" err="1"/>
              <a:t>egestas</a:t>
            </a:r>
            <a:r>
              <a:rPr lang="en-US"/>
              <a:t> dictum sem. Donec ac ipsum </a:t>
            </a:r>
            <a:r>
              <a:rPr lang="en-US" err="1"/>
              <a:t>orci</a:t>
            </a:r>
            <a:r>
              <a:rPr lang="en-US"/>
              <a:t>. Cras </a:t>
            </a:r>
            <a:r>
              <a:rPr lang="en-US" err="1"/>
              <a:t>dapibus</a:t>
            </a:r>
            <a:r>
              <a:rPr lang="en-US"/>
              <a:t> </a:t>
            </a:r>
            <a:r>
              <a:rPr lang="en-US" err="1"/>
              <a:t>consectetur</a:t>
            </a:r>
            <a:r>
              <a:rPr lang="en-US"/>
              <a:t> porta. Donec ipsum </a:t>
            </a:r>
            <a:r>
              <a:rPr lang="en-US" err="1"/>
              <a:t>odio</a:t>
            </a:r>
            <a:r>
              <a:rPr lang="en-US"/>
              <a:t>, </a:t>
            </a:r>
            <a:r>
              <a:rPr lang="en-US" err="1"/>
              <a:t>rhoncus</a:t>
            </a:r>
            <a:r>
              <a:rPr lang="en-US"/>
              <a:t> </a:t>
            </a:r>
            <a:r>
              <a:rPr lang="en-US" err="1"/>
              <a:t>nec</a:t>
            </a:r>
            <a:r>
              <a:rPr lang="en-US"/>
              <a:t> </a:t>
            </a:r>
            <a:r>
              <a:rPr lang="en-US" err="1"/>
              <a:t>tincidunt</a:t>
            </a:r>
            <a:r>
              <a:rPr lang="en-US"/>
              <a:t> </a:t>
            </a:r>
            <a:r>
              <a:rPr lang="en-US" err="1"/>
              <a:t>eget</a:t>
            </a:r>
            <a:r>
              <a:rPr lang="en-US"/>
              <a:t>, </a:t>
            </a:r>
            <a:r>
              <a:rPr lang="en-US" err="1"/>
              <a:t>egestas</a:t>
            </a:r>
            <a:r>
              <a:rPr lang="en-US"/>
              <a:t> sed </a:t>
            </a:r>
            <a:r>
              <a:rPr lang="en-US" err="1"/>
              <a:t>nulla</a:t>
            </a:r>
            <a:r>
              <a:rPr lang="en-US"/>
              <a:t>. Nam </a:t>
            </a:r>
            <a:r>
              <a:rPr lang="en-US" err="1"/>
              <a:t>molestie</a:t>
            </a:r>
            <a:r>
              <a:rPr lang="en-US"/>
              <a:t> </a:t>
            </a:r>
            <a:r>
              <a:rPr lang="en-US" err="1"/>
              <a:t>purus</a:t>
            </a:r>
            <a:r>
              <a:rPr lang="en-US"/>
              <a:t> </a:t>
            </a:r>
            <a:r>
              <a:rPr lang="en-US" err="1"/>
              <a:t>aliquet</a:t>
            </a:r>
            <a:r>
              <a:rPr lang="en-US"/>
              <a:t>, auctor </a:t>
            </a:r>
            <a:r>
              <a:rPr lang="en-US" err="1"/>
              <a:t>est</a:t>
            </a:r>
            <a:r>
              <a:rPr lang="en-US"/>
              <a:t> sed, </a:t>
            </a:r>
            <a:r>
              <a:rPr lang="en-US" err="1"/>
              <a:t>scelerisque</a:t>
            </a:r>
            <a:r>
              <a:rPr lang="en-US"/>
              <a:t> </a:t>
            </a:r>
            <a:r>
              <a:rPr lang="en-US" err="1"/>
              <a:t>turpis</a:t>
            </a:r>
            <a:r>
              <a:rPr lang="en-US"/>
              <a:t>.</a:t>
            </a:r>
          </a:p>
        </p:txBody>
      </p:sp>
      <p:sp>
        <p:nvSpPr>
          <p:cNvPr id="13" name="Text Placeholder 2">
            <a:extLst>
              <a:ext uri="{FF2B5EF4-FFF2-40B4-BE49-F238E27FC236}">
                <a16:creationId xmlns:a16="http://schemas.microsoft.com/office/drawing/2014/main" id="{AC3966AF-6A81-DF3D-B2CF-6DB79DA1F40F}"/>
              </a:ext>
            </a:extLst>
          </p:cNvPr>
          <p:cNvSpPr>
            <a:spLocks noGrp="1"/>
          </p:cNvSpPr>
          <p:nvPr>
            <p:ph type="body" idx="11" hasCustomPrompt="1"/>
          </p:nvPr>
        </p:nvSpPr>
        <p:spPr>
          <a:xfrm>
            <a:off x="302400" y="605611"/>
            <a:ext cx="6537671"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3" name="Text Placeholder 15">
            <a:extLst>
              <a:ext uri="{FF2B5EF4-FFF2-40B4-BE49-F238E27FC236}">
                <a16:creationId xmlns:a16="http://schemas.microsoft.com/office/drawing/2014/main" id="{0BBA218F-6929-C807-1CFA-51AF995CF288}"/>
              </a:ext>
            </a:extLst>
          </p:cNvPr>
          <p:cNvSpPr>
            <a:spLocks noGrp="1"/>
          </p:cNvSpPr>
          <p:nvPr>
            <p:ph type="body" sz="quarter" idx="22" hasCustomPrompt="1"/>
          </p:nvPr>
        </p:nvSpPr>
        <p:spPr>
          <a:xfrm>
            <a:off x="302399" y="4572000"/>
            <a:ext cx="6537671" cy="1210235"/>
          </a:xfrm>
        </p:spPr>
        <p:txBody>
          <a:bodyPr tIns="0" numCol="2" spcCol="360000"/>
          <a:lstStyle>
            <a:lvl1pPr>
              <a:defRPr sz="1200"/>
            </a:lvl1pPr>
            <a:lvl2pPr>
              <a:defRPr sz="1200"/>
            </a:lvl2pPr>
            <a:lvl3pPr>
              <a:defRPr sz="1200"/>
            </a:lvl3pPr>
            <a:lvl4pPr>
              <a:defRPr sz="1200"/>
            </a:lvl4pPr>
            <a:lvl5pPr>
              <a:defRPr sz="12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 Morbi </a:t>
            </a:r>
            <a:r>
              <a:rPr lang="en-US" err="1"/>
              <a:t>elementum</a:t>
            </a:r>
            <a:r>
              <a:rPr lang="en-US"/>
              <a:t> diam in dui </a:t>
            </a:r>
            <a:r>
              <a:rPr lang="en-US" err="1"/>
              <a:t>ultrices</a:t>
            </a:r>
            <a:r>
              <a:rPr lang="en-US"/>
              <a:t> auctor </a:t>
            </a:r>
            <a:r>
              <a:rPr lang="en-US" err="1"/>
              <a:t>ut</a:t>
            </a:r>
            <a:r>
              <a:rPr lang="en-US"/>
              <a:t> </a:t>
            </a:r>
            <a:r>
              <a:rPr lang="en-US" err="1"/>
              <a:t>quis</a:t>
            </a:r>
            <a:r>
              <a:rPr lang="en-US"/>
              <a:t> sem. Proin sit </a:t>
            </a:r>
            <a:r>
              <a:rPr lang="en-US" err="1"/>
              <a:t>amet</a:t>
            </a:r>
            <a:r>
              <a:rPr lang="en-US"/>
              <a:t> </a:t>
            </a:r>
            <a:r>
              <a:rPr lang="en-US" err="1"/>
              <a:t>condimentum</a:t>
            </a:r>
            <a:r>
              <a:rPr lang="en-US"/>
              <a:t> </a:t>
            </a:r>
            <a:r>
              <a:rPr lang="en-US" err="1"/>
              <a:t>massa</a:t>
            </a:r>
            <a:r>
              <a:rPr lang="en-US"/>
              <a:t>, in </a:t>
            </a:r>
            <a:r>
              <a:rPr lang="en-US" err="1"/>
              <a:t>suscipit</a:t>
            </a:r>
            <a:r>
              <a:rPr lang="en-US"/>
              <a:t> </a:t>
            </a:r>
            <a:r>
              <a:rPr lang="en-US" err="1"/>
              <a:t>odio</a:t>
            </a:r>
            <a:r>
              <a:rPr lang="en-US"/>
              <a:t>. </a:t>
            </a:r>
            <a:r>
              <a:rPr lang="en-US" err="1"/>
              <a:t>Aliquam</a:t>
            </a:r>
            <a:r>
              <a:rPr lang="en-US"/>
              <a:t> </a:t>
            </a:r>
            <a:r>
              <a:rPr lang="en-US" err="1"/>
              <a:t>efficitur</a:t>
            </a:r>
            <a:r>
              <a:rPr lang="en-US"/>
              <a:t> </a:t>
            </a:r>
            <a:r>
              <a:rPr lang="en-US" err="1"/>
              <a:t>lacus</a:t>
            </a:r>
            <a:r>
              <a:rPr lang="en-US"/>
              <a:t> </a:t>
            </a:r>
            <a:r>
              <a:rPr lang="en-US" err="1"/>
              <a:t>ut</a:t>
            </a:r>
            <a:r>
              <a:rPr lang="en-US"/>
              <a:t> </a:t>
            </a:r>
            <a:r>
              <a:rPr lang="en-US" err="1"/>
              <a:t>arcu</a:t>
            </a:r>
            <a:r>
              <a:rPr lang="en-US"/>
              <a:t> </a:t>
            </a:r>
            <a:r>
              <a:rPr lang="en-US" err="1"/>
              <a:t>placerat</a:t>
            </a:r>
            <a:r>
              <a:rPr lang="en-US"/>
              <a:t>, </a:t>
            </a:r>
            <a:r>
              <a:rPr lang="en-US" err="1"/>
              <a:t>quis</a:t>
            </a:r>
            <a:r>
              <a:rPr lang="en-US"/>
              <a:t> </a:t>
            </a:r>
            <a:r>
              <a:rPr lang="en-US" err="1"/>
              <a:t>consequat</a:t>
            </a:r>
            <a:r>
              <a:rPr lang="en-US"/>
              <a:t> lorem gravida. Donec </a:t>
            </a:r>
            <a:r>
              <a:rPr lang="en-US" err="1"/>
              <a:t>eu</a:t>
            </a:r>
            <a:r>
              <a:rPr lang="en-US"/>
              <a:t> </a:t>
            </a:r>
            <a:r>
              <a:rPr lang="en-US" err="1"/>
              <a:t>justo</a:t>
            </a:r>
            <a:r>
              <a:rPr lang="en-US"/>
              <a:t> </a:t>
            </a:r>
            <a:r>
              <a:rPr lang="en-US" err="1"/>
              <a:t>quis</a:t>
            </a:r>
            <a:r>
              <a:rPr lang="en-US"/>
              <a:t> </a:t>
            </a:r>
            <a:r>
              <a:rPr lang="en-US" err="1"/>
              <a:t>lectus</a:t>
            </a:r>
            <a:r>
              <a:rPr lang="en-US"/>
              <a:t> </a:t>
            </a:r>
            <a:endParaRPr lang="en-GB"/>
          </a:p>
        </p:txBody>
      </p:sp>
    </p:spTree>
    <p:extLst>
      <p:ext uri="{BB962C8B-B14F-4D97-AF65-F5344CB8AC3E}">
        <p14:creationId xmlns:p14="http://schemas.microsoft.com/office/powerpoint/2010/main" val="645009369"/>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5_Title and 2 Content 2">
    <p:spTree>
      <p:nvGrpSpPr>
        <p:cNvPr id="1" name=""/>
        <p:cNvGrpSpPr/>
        <p:nvPr/>
      </p:nvGrpSpPr>
      <p:grpSpPr>
        <a:xfrm>
          <a:off x="0" y="0"/>
          <a:ext cx="0" cy="0"/>
          <a:chOff x="0" y="0"/>
          <a:chExt cx="0" cy="0"/>
        </a:xfrm>
      </p:grpSpPr>
      <p:pic>
        <p:nvPicPr>
          <p:cNvPr id="4" name="Picture Placeholder 16" descr="A person with red hair smiling&#10;&#10;Description automatically generated">
            <a:extLst>
              <a:ext uri="{FF2B5EF4-FFF2-40B4-BE49-F238E27FC236}">
                <a16:creationId xmlns:a16="http://schemas.microsoft.com/office/drawing/2014/main" id="{F758A5D8-AF11-D296-68EA-D416F3B3956D}"/>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a:xfrm>
            <a:off x="7337427" y="2"/>
            <a:ext cx="4854573" cy="6857998"/>
          </a:xfrm>
          <a:prstGeom prst="rect">
            <a:avLst/>
          </a:prstGeom>
        </p:spPr>
      </p:pic>
      <p:pic>
        <p:nvPicPr>
          <p:cNvPr id="12" name="Picture 11">
            <a:extLst>
              <a:ext uri="{FF2B5EF4-FFF2-40B4-BE49-F238E27FC236}">
                <a16:creationId xmlns:a16="http://schemas.microsoft.com/office/drawing/2014/main" id="{BC93268C-744D-4D20-1957-9CB4DA77FEFE}"/>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5" name="Text Placeholder 11">
            <a:extLst>
              <a:ext uri="{FF2B5EF4-FFF2-40B4-BE49-F238E27FC236}">
                <a16:creationId xmlns:a16="http://schemas.microsoft.com/office/drawing/2014/main" id="{0255C222-4F2E-FF7D-9F1D-41A8C648F979}"/>
              </a:ext>
            </a:extLst>
          </p:cNvPr>
          <p:cNvSpPr>
            <a:spLocks noGrp="1"/>
          </p:cNvSpPr>
          <p:nvPr>
            <p:ph type="body" sz="quarter" idx="26" hasCustomPrompt="1"/>
          </p:nvPr>
        </p:nvSpPr>
        <p:spPr>
          <a:xfrm>
            <a:off x="9528212" y="894378"/>
            <a:ext cx="2361387" cy="184667"/>
          </a:xfrm>
        </p:spPr>
        <p:txBody>
          <a:bodyPr/>
          <a:lstStyle>
            <a:lvl1pPr algn="r">
              <a:defRPr sz="1200">
                <a:solidFill>
                  <a:schemeClr val="bg1"/>
                </a:solidFill>
                <a:latin typeface="+mn-lt"/>
              </a:defRPr>
            </a:lvl1pPr>
          </a:lstStyle>
          <a:p>
            <a:pPr lvl="0"/>
            <a:r>
              <a:rPr lang="en-GB"/>
              <a:t>document status</a:t>
            </a:r>
          </a:p>
        </p:txBody>
      </p:sp>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a:xfrm>
            <a:off x="302400" y="302400"/>
            <a:ext cx="6537671" cy="303211"/>
          </a:xfrm>
        </p:spPr>
        <p:txBody>
          <a:bodyPr/>
          <a:lstStyle>
            <a:lvl1pPr>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342800"/>
            <a:ext cx="6537671" cy="3131538"/>
          </a:xfrm>
        </p:spPr>
        <p:txBody>
          <a:bodyPr tIns="0"/>
          <a:lstStyle>
            <a:lvl1pPr>
              <a:defRPr sz="1200"/>
            </a:lvl1pPr>
            <a:lvl2pPr>
              <a:defRPr sz="1800"/>
            </a:lvl2pPr>
            <a:lvl3pPr>
              <a:defRPr sz="1800"/>
            </a:lvl3pPr>
            <a:lvl4pPr>
              <a:defRPr sz="1800"/>
            </a:lvl4pPr>
            <a:lvl5pPr>
              <a:defRPr sz="18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Aliquam</a:t>
            </a:r>
            <a:r>
              <a:rPr lang="en-US"/>
              <a:t> </a:t>
            </a:r>
            <a:r>
              <a:rPr lang="en-US" err="1"/>
              <a:t>feugiat</a:t>
            </a:r>
            <a:r>
              <a:rPr lang="en-US"/>
              <a:t> </a:t>
            </a:r>
            <a:r>
              <a:rPr lang="en-US" err="1"/>
              <a:t>purus</a:t>
            </a:r>
            <a:r>
              <a:rPr lang="en-US"/>
              <a:t> diam, </a:t>
            </a:r>
            <a:r>
              <a:rPr lang="en-US" err="1"/>
              <a:t>eget</a:t>
            </a:r>
            <a:r>
              <a:rPr lang="en-US"/>
              <a:t> </a:t>
            </a:r>
            <a:r>
              <a:rPr lang="en-US" err="1"/>
              <a:t>lobortis</a:t>
            </a:r>
            <a:r>
              <a:rPr lang="en-US"/>
              <a:t> </a:t>
            </a:r>
            <a:r>
              <a:rPr lang="en-US" err="1"/>
              <a:t>nulla</a:t>
            </a:r>
            <a:r>
              <a:rPr lang="en-US"/>
              <a:t> </a:t>
            </a:r>
            <a:r>
              <a:rPr lang="en-US" err="1"/>
              <a:t>laoreet</a:t>
            </a:r>
            <a:r>
              <a:rPr lang="en-US"/>
              <a:t> sed. </a:t>
            </a:r>
            <a:r>
              <a:rPr lang="en-US" err="1"/>
              <a:t>Phasellus</a:t>
            </a:r>
            <a:r>
              <a:rPr lang="en-US"/>
              <a:t> </a:t>
            </a:r>
            <a:r>
              <a:rPr lang="en-US" err="1"/>
              <a:t>imperdiet</a:t>
            </a:r>
            <a:r>
              <a:rPr lang="en-US"/>
              <a:t> </a:t>
            </a:r>
            <a:r>
              <a:rPr lang="en-US" err="1"/>
              <a:t>tincidunt</a:t>
            </a:r>
            <a:r>
              <a:rPr lang="en-US"/>
              <a:t> </a:t>
            </a:r>
            <a:r>
              <a:rPr lang="en-US" err="1"/>
              <a:t>placerat</a:t>
            </a:r>
            <a:r>
              <a:rPr lang="en-US"/>
              <a:t>. </a:t>
            </a:r>
            <a:r>
              <a:rPr lang="en-US" err="1"/>
              <a:t>Mauris</a:t>
            </a:r>
            <a:r>
              <a:rPr lang="en-US"/>
              <a:t> </a:t>
            </a:r>
            <a:r>
              <a:rPr lang="en-US" err="1"/>
              <a:t>nec</a:t>
            </a:r>
            <a:r>
              <a:rPr lang="en-US"/>
              <a:t> </a:t>
            </a:r>
            <a:r>
              <a:rPr lang="en-US" err="1"/>
              <a:t>tincidunt</a:t>
            </a:r>
            <a:r>
              <a:rPr lang="en-US"/>
              <a:t> </a:t>
            </a:r>
            <a:r>
              <a:rPr lang="en-US" err="1"/>
              <a:t>nulla</a:t>
            </a:r>
            <a:r>
              <a:rPr lang="en-US"/>
              <a:t>. Sed a </a:t>
            </a:r>
            <a:r>
              <a:rPr lang="en-US" err="1"/>
              <a:t>nisl</a:t>
            </a:r>
            <a:r>
              <a:rPr lang="en-US"/>
              <a:t> </a:t>
            </a:r>
            <a:r>
              <a:rPr lang="en-US" err="1"/>
              <a:t>augue</a:t>
            </a:r>
            <a:r>
              <a:rPr lang="en-US"/>
              <a:t>. </a:t>
            </a:r>
            <a:r>
              <a:rPr lang="en-US" err="1"/>
              <a:t>Vivamus</a:t>
            </a:r>
            <a:r>
              <a:rPr lang="en-US"/>
              <a:t> ligula diam, </a:t>
            </a:r>
            <a:r>
              <a:rPr lang="en-US" err="1"/>
              <a:t>interdum</a:t>
            </a:r>
            <a:r>
              <a:rPr lang="en-US"/>
              <a:t> et </a:t>
            </a:r>
            <a:r>
              <a:rPr lang="en-US" err="1"/>
              <a:t>tortor</a:t>
            </a:r>
            <a:r>
              <a:rPr lang="en-US"/>
              <a:t> et, </a:t>
            </a:r>
            <a:r>
              <a:rPr lang="en-US" err="1"/>
              <a:t>feugiat</a:t>
            </a:r>
            <a:r>
              <a:rPr lang="en-US"/>
              <a:t> </a:t>
            </a:r>
            <a:r>
              <a:rPr lang="en-US" err="1"/>
              <a:t>tincidunt</a:t>
            </a:r>
            <a:r>
              <a:rPr lang="en-US"/>
              <a:t> </a:t>
            </a:r>
            <a:r>
              <a:rPr lang="en-US" err="1"/>
              <a:t>lectus</a:t>
            </a:r>
            <a:r>
              <a:rPr lang="en-US"/>
              <a:t>. Donec maximus </a:t>
            </a:r>
            <a:r>
              <a:rPr lang="en-US" err="1"/>
              <a:t>accumsan</a:t>
            </a:r>
            <a:r>
              <a:rPr lang="en-US"/>
              <a:t> </a:t>
            </a:r>
            <a:r>
              <a:rPr lang="en-US" err="1"/>
              <a:t>imperdiet</a:t>
            </a:r>
            <a:r>
              <a:rPr lang="en-US"/>
              <a:t>. </a:t>
            </a:r>
            <a:r>
              <a:rPr lang="en-US" err="1"/>
              <a:t>Nullam</a:t>
            </a:r>
            <a:r>
              <a:rPr lang="en-US"/>
              <a:t> </a:t>
            </a:r>
            <a:r>
              <a:rPr lang="en-US" err="1"/>
              <a:t>ullamcorper</a:t>
            </a:r>
            <a:r>
              <a:rPr lang="en-US"/>
              <a:t> id </a:t>
            </a:r>
            <a:r>
              <a:rPr lang="en-US" err="1"/>
              <a:t>mauris</a:t>
            </a:r>
            <a:r>
              <a:rPr lang="en-US"/>
              <a:t> id </a:t>
            </a:r>
            <a:r>
              <a:rPr lang="en-US" err="1"/>
              <a:t>elementum</a:t>
            </a:r>
            <a:r>
              <a:rPr lang="en-US"/>
              <a:t>. </a:t>
            </a:r>
            <a:r>
              <a:rPr lang="en-US" err="1"/>
              <a:t>Suspendisse</a:t>
            </a:r>
            <a:r>
              <a:rPr lang="en-US"/>
              <a:t> </a:t>
            </a:r>
            <a:r>
              <a:rPr lang="en-US" err="1"/>
              <a:t>potenti</a:t>
            </a:r>
            <a:r>
              <a:rPr lang="en-US"/>
              <a:t>. Sed </a:t>
            </a:r>
            <a:r>
              <a:rPr lang="en-US" err="1"/>
              <a:t>tempor</a:t>
            </a:r>
            <a:r>
              <a:rPr lang="en-US"/>
              <a:t> </a:t>
            </a:r>
            <a:r>
              <a:rPr lang="en-US" err="1"/>
              <a:t>urna</a:t>
            </a:r>
            <a:r>
              <a:rPr lang="en-US"/>
              <a:t> </a:t>
            </a:r>
            <a:r>
              <a:rPr lang="en-US" err="1"/>
              <a:t>turpis</a:t>
            </a:r>
            <a:r>
              <a:rPr lang="en-US"/>
              <a:t>. Sed </a:t>
            </a:r>
            <a:r>
              <a:rPr lang="en-US" err="1"/>
              <a:t>quis</a:t>
            </a:r>
            <a:r>
              <a:rPr lang="en-US"/>
              <a:t> dolor vel </a:t>
            </a:r>
            <a:r>
              <a:rPr lang="en-US" err="1"/>
              <a:t>nulla</a:t>
            </a:r>
            <a:r>
              <a:rPr lang="en-US"/>
              <a:t> </a:t>
            </a:r>
            <a:r>
              <a:rPr lang="en-US" err="1"/>
              <a:t>feugiat</a:t>
            </a:r>
            <a:r>
              <a:rPr lang="en-US"/>
              <a:t> </a:t>
            </a:r>
            <a:r>
              <a:rPr lang="en-US" err="1"/>
              <a:t>ultricies</a:t>
            </a:r>
            <a:r>
              <a:rPr lang="en-US"/>
              <a:t> </a:t>
            </a:r>
            <a:r>
              <a:rPr lang="en-US" err="1"/>
              <a:t>ut</a:t>
            </a:r>
            <a:r>
              <a:rPr lang="en-US"/>
              <a:t> </a:t>
            </a:r>
            <a:r>
              <a:rPr lang="en-US" err="1"/>
              <a:t>ut</a:t>
            </a:r>
            <a:r>
              <a:rPr lang="en-US"/>
              <a:t> </a:t>
            </a:r>
            <a:r>
              <a:rPr lang="en-US" err="1"/>
              <a:t>quam</a:t>
            </a:r>
            <a:r>
              <a:rPr lang="en-US"/>
              <a:t>. </a:t>
            </a:r>
            <a:r>
              <a:rPr lang="en-US" err="1"/>
              <a:t>Praesent</a:t>
            </a:r>
            <a:r>
              <a:rPr lang="en-US"/>
              <a:t> </a:t>
            </a:r>
            <a:r>
              <a:rPr lang="en-US" err="1"/>
              <a:t>eu</a:t>
            </a:r>
            <a:r>
              <a:rPr lang="en-US"/>
              <a:t> </a:t>
            </a:r>
            <a:r>
              <a:rPr lang="en-US" err="1"/>
              <a:t>tellus</a:t>
            </a:r>
            <a:r>
              <a:rPr lang="en-US"/>
              <a:t> </a:t>
            </a:r>
            <a:r>
              <a:rPr lang="en-US" err="1"/>
              <a:t>tristique</a:t>
            </a:r>
            <a:r>
              <a:rPr lang="en-US"/>
              <a:t>, cursus </a:t>
            </a:r>
            <a:r>
              <a:rPr lang="en-US" err="1"/>
              <a:t>nisl</a:t>
            </a:r>
            <a:r>
              <a:rPr lang="en-US"/>
              <a:t> non, </a:t>
            </a:r>
            <a:r>
              <a:rPr lang="en-US" err="1"/>
              <a:t>pretium</a:t>
            </a:r>
            <a:r>
              <a:rPr lang="en-US"/>
              <a:t> </a:t>
            </a:r>
            <a:r>
              <a:rPr lang="en-US" err="1"/>
              <a:t>lectus</a:t>
            </a:r>
            <a:r>
              <a:rPr lang="en-US"/>
              <a:t>.</a:t>
            </a:r>
          </a:p>
          <a:p>
            <a:pPr lvl="0"/>
            <a:endParaRPr lang="en-US"/>
          </a:p>
          <a:p>
            <a:pPr lvl="0"/>
            <a:r>
              <a:rPr lang="en-US"/>
              <a:t>Donec et </a:t>
            </a:r>
            <a:r>
              <a:rPr lang="en-US" err="1"/>
              <a:t>luctus</a:t>
            </a:r>
            <a:r>
              <a:rPr lang="en-US"/>
              <a:t> ex. Morbi </a:t>
            </a:r>
            <a:r>
              <a:rPr lang="en-US" err="1"/>
              <a:t>quis</a:t>
            </a:r>
            <a:r>
              <a:rPr lang="en-US"/>
              <a:t> </a:t>
            </a:r>
            <a:r>
              <a:rPr lang="en-US" err="1"/>
              <a:t>orci</a:t>
            </a:r>
            <a:r>
              <a:rPr lang="en-US"/>
              <a:t> </a:t>
            </a:r>
            <a:r>
              <a:rPr lang="en-US" err="1"/>
              <a:t>neque</a:t>
            </a:r>
            <a:r>
              <a:rPr lang="en-US"/>
              <a:t>. </a:t>
            </a:r>
            <a:r>
              <a:rPr lang="en-US" err="1"/>
              <a:t>Etiam</a:t>
            </a:r>
            <a:r>
              <a:rPr lang="en-US"/>
              <a:t> at </a:t>
            </a:r>
            <a:r>
              <a:rPr lang="en-US" err="1"/>
              <a:t>luctus</a:t>
            </a:r>
            <a:r>
              <a:rPr lang="en-US"/>
              <a:t> eros. </a:t>
            </a:r>
            <a:r>
              <a:rPr lang="en-US" err="1"/>
              <a:t>Mauris</a:t>
            </a:r>
            <a:r>
              <a:rPr lang="en-US"/>
              <a:t> </a:t>
            </a:r>
            <a:r>
              <a:rPr lang="en-US" err="1"/>
              <a:t>scelerisque</a:t>
            </a:r>
            <a:r>
              <a:rPr lang="en-US"/>
              <a:t> </a:t>
            </a:r>
            <a:r>
              <a:rPr lang="en-US" err="1"/>
              <a:t>ultricies</a:t>
            </a:r>
            <a:r>
              <a:rPr lang="en-US"/>
              <a:t> maximus. Morbi </a:t>
            </a:r>
            <a:r>
              <a:rPr lang="en-US" err="1"/>
              <a:t>eget</a:t>
            </a:r>
            <a:r>
              <a:rPr lang="en-US"/>
              <a:t> mi </a:t>
            </a:r>
            <a:r>
              <a:rPr lang="en-US" err="1"/>
              <a:t>odio</a:t>
            </a:r>
            <a:r>
              <a:rPr lang="en-US"/>
              <a:t>. Aenean </a:t>
            </a:r>
            <a:r>
              <a:rPr lang="en-US" err="1"/>
              <a:t>finibus</a:t>
            </a:r>
            <a:r>
              <a:rPr lang="en-US"/>
              <a:t> </a:t>
            </a:r>
            <a:r>
              <a:rPr lang="en-US" err="1"/>
              <a:t>commodo</a:t>
            </a:r>
            <a:r>
              <a:rPr lang="en-US"/>
              <a:t> </a:t>
            </a:r>
            <a:r>
              <a:rPr lang="en-US" err="1"/>
              <a:t>facilisis</a:t>
            </a:r>
            <a:r>
              <a:rPr lang="en-US"/>
              <a:t>. </a:t>
            </a:r>
            <a:r>
              <a:rPr lang="en-US" err="1"/>
              <a:t>Etiam</a:t>
            </a:r>
            <a:r>
              <a:rPr lang="en-US"/>
              <a:t> </a:t>
            </a:r>
            <a:r>
              <a:rPr lang="en-US" err="1"/>
              <a:t>volutpat</a:t>
            </a:r>
            <a:r>
              <a:rPr lang="en-US"/>
              <a:t> libero </a:t>
            </a:r>
            <a:r>
              <a:rPr lang="en-US" err="1"/>
              <a:t>neque</a:t>
            </a:r>
            <a:r>
              <a:rPr lang="en-US"/>
              <a:t>, vitae </a:t>
            </a:r>
            <a:r>
              <a:rPr lang="en-US" err="1"/>
              <a:t>facilisis</a:t>
            </a:r>
            <a:r>
              <a:rPr lang="en-US"/>
              <a:t> </a:t>
            </a:r>
            <a:r>
              <a:rPr lang="en-US" err="1"/>
              <a:t>velit</a:t>
            </a:r>
            <a:r>
              <a:rPr lang="en-US"/>
              <a:t> pharetra </a:t>
            </a:r>
            <a:r>
              <a:rPr lang="en-US" err="1"/>
              <a:t>quis</a:t>
            </a:r>
            <a:r>
              <a:rPr lang="en-US"/>
              <a:t>. Sed sit </a:t>
            </a:r>
            <a:r>
              <a:rPr lang="en-US" err="1"/>
              <a:t>amet</a:t>
            </a:r>
            <a:r>
              <a:rPr lang="en-US"/>
              <a:t> </a:t>
            </a:r>
            <a:r>
              <a:rPr lang="en-US" err="1"/>
              <a:t>placerat</a:t>
            </a:r>
            <a:r>
              <a:rPr lang="en-US"/>
              <a:t> </a:t>
            </a:r>
            <a:r>
              <a:rPr lang="en-US" err="1"/>
              <a:t>urna</a:t>
            </a:r>
            <a:r>
              <a:rPr lang="en-US"/>
              <a:t>. Donec </a:t>
            </a:r>
            <a:r>
              <a:rPr lang="en-US" err="1"/>
              <a:t>ut</a:t>
            </a:r>
            <a:r>
              <a:rPr lang="en-US"/>
              <a:t> </a:t>
            </a:r>
            <a:r>
              <a:rPr lang="en-US" err="1"/>
              <a:t>mauris</a:t>
            </a:r>
            <a:r>
              <a:rPr lang="en-US"/>
              <a:t> sit </a:t>
            </a:r>
            <a:r>
              <a:rPr lang="en-US" err="1"/>
              <a:t>amet</a:t>
            </a:r>
            <a:r>
              <a:rPr lang="en-US"/>
              <a:t> </a:t>
            </a:r>
            <a:r>
              <a:rPr lang="en-US" err="1"/>
              <a:t>velit</a:t>
            </a:r>
            <a:r>
              <a:rPr lang="en-US"/>
              <a:t> </a:t>
            </a:r>
            <a:r>
              <a:rPr lang="en-US" err="1"/>
              <a:t>mollis</a:t>
            </a:r>
            <a:r>
              <a:rPr lang="en-US"/>
              <a:t> tempus </a:t>
            </a:r>
            <a:r>
              <a:rPr lang="en-US" err="1"/>
              <a:t>ut</a:t>
            </a:r>
            <a:r>
              <a:rPr lang="en-US"/>
              <a:t> a dolor. Morbi vitae </a:t>
            </a:r>
            <a:r>
              <a:rPr lang="en-US" err="1"/>
              <a:t>porttitor</a:t>
            </a:r>
            <a:r>
              <a:rPr lang="en-US"/>
              <a:t> </a:t>
            </a:r>
            <a:r>
              <a:rPr lang="en-US" err="1"/>
              <a:t>quam</a:t>
            </a:r>
            <a:r>
              <a:rPr lang="en-US"/>
              <a:t>. Vestibulum </a:t>
            </a:r>
            <a:r>
              <a:rPr lang="en-US" err="1"/>
              <a:t>odio</a:t>
            </a:r>
            <a:r>
              <a:rPr lang="en-US"/>
              <a:t> </a:t>
            </a:r>
            <a:r>
              <a:rPr lang="en-US" err="1"/>
              <a:t>nisl</a:t>
            </a:r>
            <a:r>
              <a:rPr lang="en-US"/>
              <a:t>, </a:t>
            </a:r>
            <a:r>
              <a:rPr lang="en-US" err="1"/>
              <a:t>ultrices</a:t>
            </a:r>
            <a:r>
              <a:rPr lang="en-US"/>
              <a:t> id </a:t>
            </a:r>
            <a:r>
              <a:rPr lang="en-US" err="1"/>
              <a:t>justo</a:t>
            </a:r>
            <a:r>
              <a:rPr lang="en-US"/>
              <a:t> in, </a:t>
            </a:r>
            <a:r>
              <a:rPr lang="en-US" err="1"/>
              <a:t>egestas</a:t>
            </a:r>
            <a:r>
              <a:rPr lang="en-US"/>
              <a:t> dictum sem. Donec ac ipsum </a:t>
            </a:r>
            <a:r>
              <a:rPr lang="en-US" err="1"/>
              <a:t>orci</a:t>
            </a:r>
            <a:r>
              <a:rPr lang="en-US"/>
              <a:t>. Cras </a:t>
            </a:r>
            <a:r>
              <a:rPr lang="en-US" err="1"/>
              <a:t>dapibus</a:t>
            </a:r>
            <a:r>
              <a:rPr lang="en-US"/>
              <a:t> </a:t>
            </a:r>
            <a:r>
              <a:rPr lang="en-US" err="1"/>
              <a:t>consectetur</a:t>
            </a:r>
            <a:r>
              <a:rPr lang="en-US"/>
              <a:t> porta. Donec ipsum </a:t>
            </a:r>
            <a:r>
              <a:rPr lang="en-US" err="1"/>
              <a:t>odio</a:t>
            </a:r>
            <a:r>
              <a:rPr lang="en-US"/>
              <a:t>, </a:t>
            </a:r>
            <a:r>
              <a:rPr lang="en-US" err="1"/>
              <a:t>rhoncus</a:t>
            </a:r>
            <a:r>
              <a:rPr lang="en-US"/>
              <a:t> </a:t>
            </a:r>
            <a:r>
              <a:rPr lang="en-US" err="1"/>
              <a:t>nec</a:t>
            </a:r>
            <a:r>
              <a:rPr lang="en-US"/>
              <a:t> </a:t>
            </a:r>
            <a:r>
              <a:rPr lang="en-US" err="1"/>
              <a:t>tincidunt</a:t>
            </a:r>
            <a:r>
              <a:rPr lang="en-US"/>
              <a:t> </a:t>
            </a:r>
            <a:r>
              <a:rPr lang="en-US" err="1"/>
              <a:t>eget</a:t>
            </a:r>
            <a:r>
              <a:rPr lang="en-US"/>
              <a:t>, </a:t>
            </a:r>
            <a:r>
              <a:rPr lang="en-US" err="1"/>
              <a:t>egestas</a:t>
            </a:r>
            <a:r>
              <a:rPr lang="en-US"/>
              <a:t> sed </a:t>
            </a:r>
            <a:r>
              <a:rPr lang="en-US" err="1"/>
              <a:t>nulla</a:t>
            </a:r>
            <a:r>
              <a:rPr lang="en-US"/>
              <a:t>. Nam </a:t>
            </a:r>
            <a:r>
              <a:rPr lang="en-US" err="1"/>
              <a:t>molestie</a:t>
            </a:r>
            <a:r>
              <a:rPr lang="en-US"/>
              <a:t> </a:t>
            </a:r>
            <a:r>
              <a:rPr lang="en-US" err="1"/>
              <a:t>purus</a:t>
            </a:r>
            <a:r>
              <a:rPr lang="en-US"/>
              <a:t> </a:t>
            </a:r>
            <a:r>
              <a:rPr lang="en-US" err="1"/>
              <a:t>aliquet</a:t>
            </a:r>
            <a:r>
              <a:rPr lang="en-US"/>
              <a:t>, auctor </a:t>
            </a:r>
            <a:r>
              <a:rPr lang="en-US" err="1"/>
              <a:t>est</a:t>
            </a:r>
            <a:r>
              <a:rPr lang="en-US"/>
              <a:t> sed, </a:t>
            </a:r>
            <a:r>
              <a:rPr lang="en-US" err="1"/>
              <a:t>scelerisque</a:t>
            </a:r>
            <a:r>
              <a:rPr lang="en-US"/>
              <a:t> </a:t>
            </a:r>
            <a:r>
              <a:rPr lang="en-US" err="1"/>
              <a:t>turpis</a:t>
            </a:r>
            <a:r>
              <a:rPr lang="en-US"/>
              <a:t>.</a:t>
            </a:r>
          </a:p>
        </p:txBody>
      </p:sp>
      <p:sp>
        <p:nvSpPr>
          <p:cNvPr id="13" name="Text Placeholder 2">
            <a:extLst>
              <a:ext uri="{FF2B5EF4-FFF2-40B4-BE49-F238E27FC236}">
                <a16:creationId xmlns:a16="http://schemas.microsoft.com/office/drawing/2014/main" id="{AC3966AF-6A81-DF3D-B2CF-6DB79DA1F40F}"/>
              </a:ext>
            </a:extLst>
          </p:cNvPr>
          <p:cNvSpPr>
            <a:spLocks noGrp="1"/>
          </p:cNvSpPr>
          <p:nvPr>
            <p:ph type="body" idx="11" hasCustomPrompt="1"/>
          </p:nvPr>
        </p:nvSpPr>
        <p:spPr>
          <a:xfrm>
            <a:off x="302400" y="605611"/>
            <a:ext cx="6537671"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3" name="Text Placeholder 15">
            <a:extLst>
              <a:ext uri="{FF2B5EF4-FFF2-40B4-BE49-F238E27FC236}">
                <a16:creationId xmlns:a16="http://schemas.microsoft.com/office/drawing/2014/main" id="{0BBA218F-6929-C807-1CFA-51AF995CF288}"/>
              </a:ext>
            </a:extLst>
          </p:cNvPr>
          <p:cNvSpPr>
            <a:spLocks noGrp="1"/>
          </p:cNvSpPr>
          <p:nvPr>
            <p:ph type="body" sz="quarter" idx="22" hasCustomPrompt="1"/>
          </p:nvPr>
        </p:nvSpPr>
        <p:spPr>
          <a:xfrm>
            <a:off x="302399" y="4572000"/>
            <a:ext cx="6537671" cy="1210235"/>
          </a:xfrm>
        </p:spPr>
        <p:txBody>
          <a:bodyPr tIns="0" numCol="2" spcCol="360000"/>
          <a:lstStyle>
            <a:lvl1pPr>
              <a:defRPr sz="1200"/>
            </a:lvl1pPr>
            <a:lvl2pPr>
              <a:defRPr sz="1200"/>
            </a:lvl2pPr>
            <a:lvl3pPr>
              <a:defRPr sz="1200"/>
            </a:lvl3pPr>
            <a:lvl4pPr>
              <a:defRPr sz="1200"/>
            </a:lvl4pPr>
            <a:lvl5pPr>
              <a:defRPr sz="12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 Morbi </a:t>
            </a:r>
            <a:r>
              <a:rPr lang="en-US" err="1"/>
              <a:t>elementum</a:t>
            </a:r>
            <a:r>
              <a:rPr lang="en-US"/>
              <a:t> diam in dui </a:t>
            </a:r>
            <a:r>
              <a:rPr lang="en-US" err="1"/>
              <a:t>ultrices</a:t>
            </a:r>
            <a:r>
              <a:rPr lang="en-US"/>
              <a:t> auctor </a:t>
            </a:r>
            <a:r>
              <a:rPr lang="en-US" err="1"/>
              <a:t>ut</a:t>
            </a:r>
            <a:r>
              <a:rPr lang="en-US"/>
              <a:t> </a:t>
            </a:r>
            <a:r>
              <a:rPr lang="en-US" err="1"/>
              <a:t>quis</a:t>
            </a:r>
            <a:r>
              <a:rPr lang="en-US"/>
              <a:t> sem. Proin sit </a:t>
            </a:r>
            <a:r>
              <a:rPr lang="en-US" err="1"/>
              <a:t>amet</a:t>
            </a:r>
            <a:r>
              <a:rPr lang="en-US"/>
              <a:t> </a:t>
            </a:r>
            <a:r>
              <a:rPr lang="en-US" err="1"/>
              <a:t>condimentum</a:t>
            </a:r>
            <a:r>
              <a:rPr lang="en-US"/>
              <a:t> </a:t>
            </a:r>
            <a:r>
              <a:rPr lang="en-US" err="1"/>
              <a:t>massa</a:t>
            </a:r>
            <a:r>
              <a:rPr lang="en-US"/>
              <a:t>, in </a:t>
            </a:r>
            <a:r>
              <a:rPr lang="en-US" err="1"/>
              <a:t>suscipit</a:t>
            </a:r>
            <a:r>
              <a:rPr lang="en-US"/>
              <a:t> </a:t>
            </a:r>
            <a:r>
              <a:rPr lang="en-US" err="1"/>
              <a:t>odio</a:t>
            </a:r>
            <a:r>
              <a:rPr lang="en-US"/>
              <a:t>. </a:t>
            </a:r>
            <a:r>
              <a:rPr lang="en-US" err="1"/>
              <a:t>Aliquam</a:t>
            </a:r>
            <a:r>
              <a:rPr lang="en-US"/>
              <a:t> </a:t>
            </a:r>
            <a:r>
              <a:rPr lang="en-US" err="1"/>
              <a:t>efficitur</a:t>
            </a:r>
            <a:r>
              <a:rPr lang="en-US"/>
              <a:t> </a:t>
            </a:r>
            <a:r>
              <a:rPr lang="en-US" err="1"/>
              <a:t>lacus</a:t>
            </a:r>
            <a:r>
              <a:rPr lang="en-US"/>
              <a:t> </a:t>
            </a:r>
            <a:r>
              <a:rPr lang="en-US" err="1"/>
              <a:t>ut</a:t>
            </a:r>
            <a:r>
              <a:rPr lang="en-US"/>
              <a:t> </a:t>
            </a:r>
            <a:r>
              <a:rPr lang="en-US" err="1"/>
              <a:t>arcu</a:t>
            </a:r>
            <a:r>
              <a:rPr lang="en-US"/>
              <a:t> </a:t>
            </a:r>
            <a:r>
              <a:rPr lang="en-US" err="1"/>
              <a:t>placerat</a:t>
            </a:r>
            <a:r>
              <a:rPr lang="en-US"/>
              <a:t>, </a:t>
            </a:r>
            <a:r>
              <a:rPr lang="en-US" err="1"/>
              <a:t>quis</a:t>
            </a:r>
            <a:r>
              <a:rPr lang="en-US"/>
              <a:t> </a:t>
            </a:r>
            <a:r>
              <a:rPr lang="en-US" err="1"/>
              <a:t>consequat</a:t>
            </a:r>
            <a:r>
              <a:rPr lang="en-US"/>
              <a:t> lorem gravida. Donec </a:t>
            </a:r>
            <a:r>
              <a:rPr lang="en-US" err="1"/>
              <a:t>eu</a:t>
            </a:r>
            <a:r>
              <a:rPr lang="en-US"/>
              <a:t> </a:t>
            </a:r>
            <a:r>
              <a:rPr lang="en-US" err="1"/>
              <a:t>justo</a:t>
            </a:r>
            <a:r>
              <a:rPr lang="en-US"/>
              <a:t> </a:t>
            </a:r>
            <a:r>
              <a:rPr lang="en-US" err="1"/>
              <a:t>quis</a:t>
            </a:r>
            <a:r>
              <a:rPr lang="en-US"/>
              <a:t> </a:t>
            </a:r>
            <a:r>
              <a:rPr lang="en-US" err="1"/>
              <a:t>lectus</a:t>
            </a:r>
            <a:r>
              <a:rPr lang="en-US"/>
              <a:t> </a:t>
            </a:r>
            <a:endParaRPr lang="en-GB"/>
          </a:p>
        </p:txBody>
      </p:sp>
    </p:spTree>
    <p:extLst>
      <p:ext uri="{BB962C8B-B14F-4D97-AF65-F5344CB8AC3E}">
        <p14:creationId xmlns:p14="http://schemas.microsoft.com/office/powerpoint/2010/main" val="2002195264"/>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6_Title and 2 Content 2">
    <p:spTree>
      <p:nvGrpSpPr>
        <p:cNvPr id="1" name=""/>
        <p:cNvGrpSpPr/>
        <p:nvPr/>
      </p:nvGrpSpPr>
      <p:grpSpPr>
        <a:xfrm>
          <a:off x="0" y="0"/>
          <a:ext cx="0" cy="0"/>
          <a:chOff x="0" y="0"/>
          <a:chExt cx="0" cy="0"/>
        </a:xfrm>
      </p:grpSpPr>
      <p:pic>
        <p:nvPicPr>
          <p:cNvPr id="6" name="Picture Placeholder 12" descr="A person sitting on a field writing on a notepad&#10;&#10;Description automatically generated">
            <a:extLst>
              <a:ext uri="{FF2B5EF4-FFF2-40B4-BE49-F238E27FC236}">
                <a16:creationId xmlns:a16="http://schemas.microsoft.com/office/drawing/2014/main" id="{BA4111ED-836F-9C6C-A886-3D02E3DFA573}"/>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a:xfrm>
            <a:off x="7337427" y="2"/>
            <a:ext cx="4854573" cy="6857998"/>
          </a:xfrm>
          <a:prstGeom prst="rect">
            <a:avLst/>
          </a:prstGeom>
        </p:spPr>
      </p:pic>
      <p:pic>
        <p:nvPicPr>
          <p:cNvPr id="12" name="Picture 11">
            <a:extLst>
              <a:ext uri="{FF2B5EF4-FFF2-40B4-BE49-F238E27FC236}">
                <a16:creationId xmlns:a16="http://schemas.microsoft.com/office/drawing/2014/main" id="{BC93268C-744D-4D20-1957-9CB4DA77FEFE}"/>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5" name="Text Placeholder 11">
            <a:extLst>
              <a:ext uri="{FF2B5EF4-FFF2-40B4-BE49-F238E27FC236}">
                <a16:creationId xmlns:a16="http://schemas.microsoft.com/office/drawing/2014/main" id="{0255C222-4F2E-FF7D-9F1D-41A8C648F979}"/>
              </a:ext>
            </a:extLst>
          </p:cNvPr>
          <p:cNvSpPr>
            <a:spLocks noGrp="1"/>
          </p:cNvSpPr>
          <p:nvPr>
            <p:ph type="body" sz="quarter" idx="26" hasCustomPrompt="1"/>
          </p:nvPr>
        </p:nvSpPr>
        <p:spPr>
          <a:xfrm>
            <a:off x="9528212" y="894378"/>
            <a:ext cx="2361387" cy="184667"/>
          </a:xfrm>
        </p:spPr>
        <p:txBody>
          <a:bodyPr/>
          <a:lstStyle>
            <a:lvl1pPr algn="r">
              <a:defRPr sz="1200">
                <a:solidFill>
                  <a:schemeClr val="bg1"/>
                </a:solidFill>
                <a:latin typeface="+mn-lt"/>
              </a:defRPr>
            </a:lvl1pPr>
          </a:lstStyle>
          <a:p>
            <a:pPr lvl="0"/>
            <a:r>
              <a:rPr lang="en-GB"/>
              <a:t>document status</a:t>
            </a:r>
          </a:p>
        </p:txBody>
      </p:sp>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a:xfrm>
            <a:off x="302400" y="302400"/>
            <a:ext cx="6537671" cy="303211"/>
          </a:xfrm>
        </p:spPr>
        <p:txBody>
          <a:bodyPr/>
          <a:lstStyle>
            <a:lvl1pPr>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342800"/>
            <a:ext cx="6537671" cy="3131538"/>
          </a:xfrm>
        </p:spPr>
        <p:txBody>
          <a:bodyPr tIns="0"/>
          <a:lstStyle>
            <a:lvl1pPr>
              <a:defRPr sz="1200"/>
            </a:lvl1pPr>
            <a:lvl2pPr>
              <a:defRPr sz="1800"/>
            </a:lvl2pPr>
            <a:lvl3pPr>
              <a:defRPr sz="1800"/>
            </a:lvl3pPr>
            <a:lvl4pPr>
              <a:defRPr sz="1800"/>
            </a:lvl4pPr>
            <a:lvl5pPr>
              <a:defRPr sz="18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Aliquam</a:t>
            </a:r>
            <a:r>
              <a:rPr lang="en-US"/>
              <a:t> </a:t>
            </a:r>
            <a:r>
              <a:rPr lang="en-US" err="1"/>
              <a:t>feugiat</a:t>
            </a:r>
            <a:r>
              <a:rPr lang="en-US"/>
              <a:t> </a:t>
            </a:r>
            <a:r>
              <a:rPr lang="en-US" err="1"/>
              <a:t>purus</a:t>
            </a:r>
            <a:r>
              <a:rPr lang="en-US"/>
              <a:t> diam, </a:t>
            </a:r>
            <a:r>
              <a:rPr lang="en-US" err="1"/>
              <a:t>eget</a:t>
            </a:r>
            <a:r>
              <a:rPr lang="en-US"/>
              <a:t> </a:t>
            </a:r>
            <a:r>
              <a:rPr lang="en-US" err="1"/>
              <a:t>lobortis</a:t>
            </a:r>
            <a:r>
              <a:rPr lang="en-US"/>
              <a:t> </a:t>
            </a:r>
            <a:r>
              <a:rPr lang="en-US" err="1"/>
              <a:t>nulla</a:t>
            </a:r>
            <a:r>
              <a:rPr lang="en-US"/>
              <a:t> </a:t>
            </a:r>
            <a:r>
              <a:rPr lang="en-US" err="1"/>
              <a:t>laoreet</a:t>
            </a:r>
            <a:r>
              <a:rPr lang="en-US"/>
              <a:t> sed. </a:t>
            </a:r>
            <a:r>
              <a:rPr lang="en-US" err="1"/>
              <a:t>Phasellus</a:t>
            </a:r>
            <a:r>
              <a:rPr lang="en-US"/>
              <a:t> </a:t>
            </a:r>
            <a:r>
              <a:rPr lang="en-US" err="1"/>
              <a:t>imperdiet</a:t>
            </a:r>
            <a:r>
              <a:rPr lang="en-US"/>
              <a:t> </a:t>
            </a:r>
            <a:r>
              <a:rPr lang="en-US" err="1"/>
              <a:t>tincidunt</a:t>
            </a:r>
            <a:r>
              <a:rPr lang="en-US"/>
              <a:t> </a:t>
            </a:r>
            <a:r>
              <a:rPr lang="en-US" err="1"/>
              <a:t>placerat</a:t>
            </a:r>
            <a:r>
              <a:rPr lang="en-US"/>
              <a:t>. </a:t>
            </a:r>
            <a:r>
              <a:rPr lang="en-US" err="1"/>
              <a:t>Mauris</a:t>
            </a:r>
            <a:r>
              <a:rPr lang="en-US"/>
              <a:t> </a:t>
            </a:r>
            <a:r>
              <a:rPr lang="en-US" err="1"/>
              <a:t>nec</a:t>
            </a:r>
            <a:r>
              <a:rPr lang="en-US"/>
              <a:t> </a:t>
            </a:r>
            <a:r>
              <a:rPr lang="en-US" err="1"/>
              <a:t>tincidunt</a:t>
            </a:r>
            <a:r>
              <a:rPr lang="en-US"/>
              <a:t> </a:t>
            </a:r>
            <a:r>
              <a:rPr lang="en-US" err="1"/>
              <a:t>nulla</a:t>
            </a:r>
            <a:r>
              <a:rPr lang="en-US"/>
              <a:t>. Sed a </a:t>
            </a:r>
            <a:r>
              <a:rPr lang="en-US" err="1"/>
              <a:t>nisl</a:t>
            </a:r>
            <a:r>
              <a:rPr lang="en-US"/>
              <a:t> </a:t>
            </a:r>
            <a:r>
              <a:rPr lang="en-US" err="1"/>
              <a:t>augue</a:t>
            </a:r>
            <a:r>
              <a:rPr lang="en-US"/>
              <a:t>. </a:t>
            </a:r>
            <a:r>
              <a:rPr lang="en-US" err="1"/>
              <a:t>Vivamus</a:t>
            </a:r>
            <a:r>
              <a:rPr lang="en-US"/>
              <a:t> ligula diam, </a:t>
            </a:r>
            <a:r>
              <a:rPr lang="en-US" err="1"/>
              <a:t>interdum</a:t>
            </a:r>
            <a:r>
              <a:rPr lang="en-US"/>
              <a:t> et </a:t>
            </a:r>
            <a:r>
              <a:rPr lang="en-US" err="1"/>
              <a:t>tortor</a:t>
            </a:r>
            <a:r>
              <a:rPr lang="en-US"/>
              <a:t> et, </a:t>
            </a:r>
            <a:r>
              <a:rPr lang="en-US" err="1"/>
              <a:t>feugiat</a:t>
            </a:r>
            <a:r>
              <a:rPr lang="en-US"/>
              <a:t> </a:t>
            </a:r>
            <a:r>
              <a:rPr lang="en-US" err="1"/>
              <a:t>tincidunt</a:t>
            </a:r>
            <a:r>
              <a:rPr lang="en-US"/>
              <a:t> </a:t>
            </a:r>
            <a:r>
              <a:rPr lang="en-US" err="1"/>
              <a:t>lectus</a:t>
            </a:r>
            <a:r>
              <a:rPr lang="en-US"/>
              <a:t>. Donec maximus </a:t>
            </a:r>
            <a:r>
              <a:rPr lang="en-US" err="1"/>
              <a:t>accumsan</a:t>
            </a:r>
            <a:r>
              <a:rPr lang="en-US"/>
              <a:t> </a:t>
            </a:r>
            <a:r>
              <a:rPr lang="en-US" err="1"/>
              <a:t>imperdiet</a:t>
            </a:r>
            <a:r>
              <a:rPr lang="en-US"/>
              <a:t>. </a:t>
            </a:r>
            <a:r>
              <a:rPr lang="en-US" err="1"/>
              <a:t>Nullam</a:t>
            </a:r>
            <a:r>
              <a:rPr lang="en-US"/>
              <a:t> </a:t>
            </a:r>
            <a:r>
              <a:rPr lang="en-US" err="1"/>
              <a:t>ullamcorper</a:t>
            </a:r>
            <a:r>
              <a:rPr lang="en-US"/>
              <a:t> id </a:t>
            </a:r>
            <a:r>
              <a:rPr lang="en-US" err="1"/>
              <a:t>mauris</a:t>
            </a:r>
            <a:r>
              <a:rPr lang="en-US"/>
              <a:t> id </a:t>
            </a:r>
            <a:r>
              <a:rPr lang="en-US" err="1"/>
              <a:t>elementum</a:t>
            </a:r>
            <a:r>
              <a:rPr lang="en-US"/>
              <a:t>. </a:t>
            </a:r>
            <a:r>
              <a:rPr lang="en-US" err="1"/>
              <a:t>Suspendisse</a:t>
            </a:r>
            <a:r>
              <a:rPr lang="en-US"/>
              <a:t> </a:t>
            </a:r>
            <a:r>
              <a:rPr lang="en-US" err="1"/>
              <a:t>potenti</a:t>
            </a:r>
            <a:r>
              <a:rPr lang="en-US"/>
              <a:t>. Sed </a:t>
            </a:r>
            <a:r>
              <a:rPr lang="en-US" err="1"/>
              <a:t>tempor</a:t>
            </a:r>
            <a:r>
              <a:rPr lang="en-US"/>
              <a:t> </a:t>
            </a:r>
            <a:r>
              <a:rPr lang="en-US" err="1"/>
              <a:t>urna</a:t>
            </a:r>
            <a:r>
              <a:rPr lang="en-US"/>
              <a:t> </a:t>
            </a:r>
            <a:r>
              <a:rPr lang="en-US" err="1"/>
              <a:t>turpis</a:t>
            </a:r>
            <a:r>
              <a:rPr lang="en-US"/>
              <a:t>. Sed </a:t>
            </a:r>
            <a:r>
              <a:rPr lang="en-US" err="1"/>
              <a:t>quis</a:t>
            </a:r>
            <a:r>
              <a:rPr lang="en-US"/>
              <a:t> dolor vel </a:t>
            </a:r>
            <a:r>
              <a:rPr lang="en-US" err="1"/>
              <a:t>nulla</a:t>
            </a:r>
            <a:r>
              <a:rPr lang="en-US"/>
              <a:t> </a:t>
            </a:r>
            <a:r>
              <a:rPr lang="en-US" err="1"/>
              <a:t>feugiat</a:t>
            </a:r>
            <a:r>
              <a:rPr lang="en-US"/>
              <a:t> </a:t>
            </a:r>
            <a:r>
              <a:rPr lang="en-US" err="1"/>
              <a:t>ultricies</a:t>
            </a:r>
            <a:r>
              <a:rPr lang="en-US"/>
              <a:t> </a:t>
            </a:r>
            <a:r>
              <a:rPr lang="en-US" err="1"/>
              <a:t>ut</a:t>
            </a:r>
            <a:r>
              <a:rPr lang="en-US"/>
              <a:t> </a:t>
            </a:r>
            <a:r>
              <a:rPr lang="en-US" err="1"/>
              <a:t>ut</a:t>
            </a:r>
            <a:r>
              <a:rPr lang="en-US"/>
              <a:t> </a:t>
            </a:r>
            <a:r>
              <a:rPr lang="en-US" err="1"/>
              <a:t>quam</a:t>
            </a:r>
            <a:r>
              <a:rPr lang="en-US"/>
              <a:t>. </a:t>
            </a:r>
            <a:r>
              <a:rPr lang="en-US" err="1"/>
              <a:t>Praesent</a:t>
            </a:r>
            <a:r>
              <a:rPr lang="en-US"/>
              <a:t> </a:t>
            </a:r>
            <a:r>
              <a:rPr lang="en-US" err="1"/>
              <a:t>eu</a:t>
            </a:r>
            <a:r>
              <a:rPr lang="en-US"/>
              <a:t> </a:t>
            </a:r>
            <a:r>
              <a:rPr lang="en-US" err="1"/>
              <a:t>tellus</a:t>
            </a:r>
            <a:r>
              <a:rPr lang="en-US"/>
              <a:t> </a:t>
            </a:r>
            <a:r>
              <a:rPr lang="en-US" err="1"/>
              <a:t>tristique</a:t>
            </a:r>
            <a:r>
              <a:rPr lang="en-US"/>
              <a:t>, cursus </a:t>
            </a:r>
            <a:r>
              <a:rPr lang="en-US" err="1"/>
              <a:t>nisl</a:t>
            </a:r>
            <a:r>
              <a:rPr lang="en-US"/>
              <a:t> non, </a:t>
            </a:r>
            <a:r>
              <a:rPr lang="en-US" err="1"/>
              <a:t>pretium</a:t>
            </a:r>
            <a:r>
              <a:rPr lang="en-US"/>
              <a:t> </a:t>
            </a:r>
            <a:r>
              <a:rPr lang="en-US" err="1"/>
              <a:t>lectus</a:t>
            </a:r>
            <a:r>
              <a:rPr lang="en-US"/>
              <a:t>.</a:t>
            </a:r>
          </a:p>
          <a:p>
            <a:pPr lvl="0"/>
            <a:endParaRPr lang="en-US"/>
          </a:p>
          <a:p>
            <a:pPr lvl="0"/>
            <a:r>
              <a:rPr lang="en-US"/>
              <a:t>Donec et </a:t>
            </a:r>
            <a:r>
              <a:rPr lang="en-US" err="1"/>
              <a:t>luctus</a:t>
            </a:r>
            <a:r>
              <a:rPr lang="en-US"/>
              <a:t> ex. Morbi </a:t>
            </a:r>
            <a:r>
              <a:rPr lang="en-US" err="1"/>
              <a:t>quis</a:t>
            </a:r>
            <a:r>
              <a:rPr lang="en-US"/>
              <a:t> </a:t>
            </a:r>
            <a:r>
              <a:rPr lang="en-US" err="1"/>
              <a:t>orci</a:t>
            </a:r>
            <a:r>
              <a:rPr lang="en-US"/>
              <a:t> </a:t>
            </a:r>
            <a:r>
              <a:rPr lang="en-US" err="1"/>
              <a:t>neque</a:t>
            </a:r>
            <a:r>
              <a:rPr lang="en-US"/>
              <a:t>. </a:t>
            </a:r>
            <a:r>
              <a:rPr lang="en-US" err="1"/>
              <a:t>Etiam</a:t>
            </a:r>
            <a:r>
              <a:rPr lang="en-US"/>
              <a:t> at </a:t>
            </a:r>
            <a:r>
              <a:rPr lang="en-US" err="1"/>
              <a:t>luctus</a:t>
            </a:r>
            <a:r>
              <a:rPr lang="en-US"/>
              <a:t> eros. </a:t>
            </a:r>
            <a:r>
              <a:rPr lang="en-US" err="1"/>
              <a:t>Mauris</a:t>
            </a:r>
            <a:r>
              <a:rPr lang="en-US"/>
              <a:t> </a:t>
            </a:r>
            <a:r>
              <a:rPr lang="en-US" err="1"/>
              <a:t>scelerisque</a:t>
            </a:r>
            <a:r>
              <a:rPr lang="en-US"/>
              <a:t> </a:t>
            </a:r>
            <a:r>
              <a:rPr lang="en-US" err="1"/>
              <a:t>ultricies</a:t>
            </a:r>
            <a:r>
              <a:rPr lang="en-US"/>
              <a:t> maximus. Morbi </a:t>
            </a:r>
            <a:r>
              <a:rPr lang="en-US" err="1"/>
              <a:t>eget</a:t>
            </a:r>
            <a:r>
              <a:rPr lang="en-US"/>
              <a:t> mi </a:t>
            </a:r>
            <a:r>
              <a:rPr lang="en-US" err="1"/>
              <a:t>odio</a:t>
            </a:r>
            <a:r>
              <a:rPr lang="en-US"/>
              <a:t>. Aenean </a:t>
            </a:r>
            <a:r>
              <a:rPr lang="en-US" err="1"/>
              <a:t>finibus</a:t>
            </a:r>
            <a:r>
              <a:rPr lang="en-US"/>
              <a:t> </a:t>
            </a:r>
            <a:r>
              <a:rPr lang="en-US" err="1"/>
              <a:t>commodo</a:t>
            </a:r>
            <a:r>
              <a:rPr lang="en-US"/>
              <a:t> </a:t>
            </a:r>
            <a:r>
              <a:rPr lang="en-US" err="1"/>
              <a:t>facilisis</a:t>
            </a:r>
            <a:r>
              <a:rPr lang="en-US"/>
              <a:t>. </a:t>
            </a:r>
            <a:r>
              <a:rPr lang="en-US" err="1"/>
              <a:t>Etiam</a:t>
            </a:r>
            <a:r>
              <a:rPr lang="en-US"/>
              <a:t> </a:t>
            </a:r>
            <a:r>
              <a:rPr lang="en-US" err="1"/>
              <a:t>volutpat</a:t>
            </a:r>
            <a:r>
              <a:rPr lang="en-US"/>
              <a:t> libero </a:t>
            </a:r>
            <a:r>
              <a:rPr lang="en-US" err="1"/>
              <a:t>neque</a:t>
            </a:r>
            <a:r>
              <a:rPr lang="en-US"/>
              <a:t>, vitae </a:t>
            </a:r>
            <a:r>
              <a:rPr lang="en-US" err="1"/>
              <a:t>facilisis</a:t>
            </a:r>
            <a:r>
              <a:rPr lang="en-US"/>
              <a:t> </a:t>
            </a:r>
            <a:r>
              <a:rPr lang="en-US" err="1"/>
              <a:t>velit</a:t>
            </a:r>
            <a:r>
              <a:rPr lang="en-US"/>
              <a:t> pharetra </a:t>
            </a:r>
            <a:r>
              <a:rPr lang="en-US" err="1"/>
              <a:t>quis</a:t>
            </a:r>
            <a:r>
              <a:rPr lang="en-US"/>
              <a:t>. Sed sit </a:t>
            </a:r>
            <a:r>
              <a:rPr lang="en-US" err="1"/>
              <a:t>amet</a:t>
            </a:r>
            <a:r>
              <a:rPr lang="en-US"/>
              <a:t> </a:t>
            </a:r>
            <a:r>
              <a:rPr lang="en-US" err="1"/>
              <a:t>placerat</a:t>
            </a:r>
            <a:r>
              <a:rPr lang="en-US"/>
              <a:t> </a:t>
            </a:r>
            <a:r>
              <a:rPr lang="en-US" err="1"/>
              <a:t>urna</a:t>
            </a:r>
            <a:r>
              <a:rPr lang="en-US"/>
              <a:t>. Donec </a:t>
            </a:r>
            <a:r>
              <a:rPr lang="en-US" err="1"/>
              <a:t>ut</a:t>
            </a:r>
            <a:r>
              <a:rPr lang="en-US"/>
              <a:t> </a:t>
            </a:r>
            <a:r>
              <a:rPr lang="en-US" err="1"/>
              <a:t>mauris</a:t>
            </a:r>
            <a:r>
              <a:rPr lang="en-US"/>
              <a:t> sit </a:t>
            </a:r>
            <a:r>
              <a:rPr lang="en-US" err="1"/>
              <a:t>amet</a:t>
            </a:r>
            <a:r>
              <a:rPr lang="en-US"/>
              <a:t> </a:t>
            </a:r>
            <a:r>
              <a:rPr lang="en-US" err="1"/>
              <a:t>velit</a:t>
            </a:r>
            <a:r>
              <a:rPr lang="en-US"/>
              <a:t> </a:t>
            </a:r>
            <a:r>
              <a:rPr lang="en-US" err="1"/>
              <a:t>mollis</a:t>
            </a:r>
            <a:r>
              <a:rPr lang="en-US"/>
              <a:t> tempus </a:t>
            </a:r>
            <a:r>
              <a:rPr lang="en-US" err="1"/>
              <a:t>ut</a:t>
            </a:r>
            <a:r>
              <a:rPr lang="en-US"/>
              <a:t> a dolor. Morbi vitae </a:t>
            </a:r>
            <a:r>
              <a:rPr lang="en-US" err="1"/>
              <a:t>porttitor</a:t>
            </a:r>
            <a:r>
              <a:rPr lang="en-US"/>
              <a:t> </a:t>
            </a:r>
            <a:r>
              <a:rPr lang="en-US" err="1"/>
              <a:t>quam</a:t>
            </a:r>
            <a:r>
              <a:rPr lang="en-US"/>
              <a:t>. Vestibulum </a:t>
            </a:r>
            <a:r>
              <a:rPr lang="en-US" err="1"/>
              <a:t>odio</a:t>
            </a:r>
            <a:r>
              <a:rPr lang="en-US"/>
              <a:t> </a:t>
            </a:r>
            <a:r>
              <a:rPr lang="en-US" err="1"/>
              <a:t>nisl</a:t>
            </a:r>
            <a:r>
              <a:rPr lang="en-US"/>
              <a:t>, </a:t>
            </a:r>
            <a:r>
              <a:rPr lang="en-US" err="1"/>
              <a:t>ultrices</a:t>
            </a:r>
            <a:r>
              <a:rPr lang="en-US"/>
              <a:t> id </a:t>
            </a:r>
            <a:r>
              <a:rPr lang="en-US" err="1"/>
              <a:t>justo</a:t>
            </a:r>
            <a:r>
              <a:rPr lang="en-US"/>
              <a:t> in, </a:t>
            </a:r>
            <a:r>
              <a:rPr lang="en-US" err="1"/>
              <a:t>egestas</a:t>
            </a:r>
            <a:r>
              <a:rPr lang="en-US"/>
              <a:t> dictum sem. Donec ac ipsum </a:t>
            </a:r>
            <a:r>
              <a:rPr lang="en-US" err="1"/>
              <a:t>orci</a:t>
            </a:r>
            <a:r>
              <a:rPr lang="en-US"/>
              <a:t>. Cras </a:t>
            </a:r>
            <a:r>
              <a:rPr lang="en-US" err="1"/>
              <a:t>dapibus</a:t>
            </a:r>
            <a:r>
              <a:rPr lang="en-US"/>
              <a:t> </a:t>
            </a:r>
            <a:r>
              <a:rPr lang="en-US" err="1"/>
              <a:t>consectetur</a:t>
            </a:r>
            <a:r>
              <a:rPr lang="en-US"/>
              <a:t> porta. Donec ipsum </a:t>
            </a:r>
            <a:r>
              <a:rPr lang="en-US" err="1"/>
              <a:t>odio</a:t>
            </a:r>
            <a:r>
              <a:rPr lang="en-US"/>
              <a:t>, </a:t>
            </a:r>
            <a:r>
              <a:rPr lang="en-US" err="1"/>
              <a:t>rhoncus</a:t>
            </a:r>
            <a:r>
              <a:rPr lang="en-US"/>
              <a:t> </a:t>
            </a:r>
            <a:r>
              <a:rPr lang="en-US" err="1"/>
              <a:t>nec</a:t>
            </a:r>
            <a:r>
              <a:rPr lang="en-US"/>
              <a:t> </a:t>
            </a:r>
            <a:r>
              <a:rPr lang="en-US" err="1"/>
              <a:t>tincidunt</a:t>
            </a:r>
            <a:r>
              <a:rPr lang="en-US"/>
              <a:t> </a:t>
            </a:r>
            <a:r>
              <a:rPr lang="en-US" err="1"/>
              <a:t>eget</a:t>
            </a:r>
            <a:r>
              <a:rPr lang="en-US"/>
              <a:t>, </a:t>
            </a:r>
            <a:r>
              <a:rPr lang="en-US" err="1"/>
              <a:t>egestas</a:t>
            </a:r>
            <a:r>
              <a:rPr lang="en-US"/>
              <a:t> sed </a:t>
            </a:r>
            <a:r>
              <a:rPr lang="en-US" err="1"/>
              <a:t>nulla</a:t>
            </a:r>
            <a:r>
              <a:rPr lang="en-US"/>
              <a:t>. Nam </a:t>
            </a:r>
            <a:r>
              <a:rPr lang="en-US" err="1"/>
              <a:t>molestie</a:t>
            </a:r>
            <a:r>
              <a:rPr lang="en-US"/>
              <a:t> </a:t>
            </a:r>
            <a:r>
              <a:rPr lang="en-US" err="1"/>
              <a:t>purus</a:t>
            </a:r>
            <a:r>
              <a:rPr lang="en-US"/>
              <a:t> </a:t>
            </a:r>
            <a:r>
              <a:rPr lang="en-US" err="1"/>
              <a:t>aliquet</a:t>
            </a:r>
            <a:r>
              <a:rPr lang="en-US"/>
              <a:t>, auctor </a:t>
            </a:r>
            <a:r>
              <a:rPr lang="en-US" err="1"/>
              <a:t>est</a:t>
            </a:r>
            <a:r>
              <a:rPr lang="en-US"/>
              <a:t> sed, </a:t>
            </a:r>
            <a:r>
              <a:rPr lang="en-US" err="1"/>
              <a:t>scelerisque</a:t>
            </a:r>
            <a:r>
              <a:rPr lang="en-US"/>
              <a:t> </a:t>
            </a:r>
            <a:r>
              <a:rPr lang="en-US" err="1"/>
              <a:t>turpis</a:t>
            </a:r>
            <a:r>
              <a:rPr lang="en-US"/>
              <a:t>.</a:t>
            </a:r>
          </a:p>
        </p:txBody>
      </p:sp>
      <p:sp>
        <p:nvSpPr>
          <p:cNvPr id="13" name="Text Placeholder 2">
            <a:extLst>
              <a:ext uri="{FF2B5EF4-FFF2-40B4-BE49-F238E27FC236}">
                <a16:creationId xmlns:a16="http://schemas.microsoft.com/office/drawing/2014/main" id="{AC3966AF-6A81-DF3D-B2CF-6DB79DA1F40F}"/>
              </a:ext>
            </a:extLst>
          </p:cNvPr>
          <p:cNvSpPr>
            <a:spLocks noGrp="1"/>
          </p:cNvSpPr>
          <p:nvPr>
            <p:ph type="body" idx="11" hasCustomPrompt="1"/>
          </p:nvPr>
        </p:nvSpPr>
        <p:spPr>
          <a:xfrm>
            <a:off x="302400" y="605611"/>
            <a:ext cx="6537671"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3" name="Text Placeholder 15">
            <a:extLst>
              <a:ext uri="{FF2B5EF4-FFF2-40B4-BE49-F238E27FC236}">
                <a16:creationId xmlns:a16="http://schemas.microsoft.com/office/drawing/2014/main" id="{0BBA218F-6929-C807-1CFA-51AF995CF288}"/>
              </a:ext>
            </a:extLst>
          </p:cNvPr>
          <p:cNvSpPr>
            <a:spLocks noGrp="1"/>
          </p:cNvSpPr>
          <p:nvPr>
            <p:ph type="body" sz="quarter" idx="22" hasCustomPrompt="1"/>
          </p:nvPr>
        </p:nvSpPr>
        <p:spPr>
          <a:xfrm>
            <a:off x="302399" y="4572000"/>
            <a:ext cx="6537671" cy="1210235"/>
          </a:xfrm>
        </p:spPr>
        <p:txBody>
          <a:bodyPr tIns="0" numCol="2" spcCol="360000"/>
          <a:lstStyle>
            <a:lvl1pPr>
              <a:defRPr sz="1200"/>
            </a:lvl1pPr>
            <a:lvl2pPr>
              <a:defRPr sz="1200"/>
            </a:lvl2pPr>
            <a:lvl3pPr>
              <a:defRPr sz="1200"/>
            </a:lvl3pPr>
            <a:lvl4pPr>
              <a:defRPr sz="1200"/>
            </a:lvl4pPr>
            <a:lvl5pPr>
              <a:defRPr sz="12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 Morbi </a:t>
            </a:r>
            <a:r>
              <a:rPr lang="en-US" err="1"/>
              <a:t>elementum</a:t>
            </a:r>
            <a:r>
              <a:rPr lang="en-US"/>
              <a:t> diam in dui </a:t>
            </a:r>
            <a:r>
              <a:rPr lang="en-US" err="1"/>
              <a:t>ultrices</a:t>
            </a:r>
            <a:r>
              <a:rPr lang="en-US"/>
              <a:t> auctor </a:t>
            </a:r>
            <a:r>
              <a:rPr lang="en-US" err="1"/>
              <a:t>ut</a:t>
            </a:r>
            <a:r>
              <a:rPr lang="en-US"/>
              <a:t> </a:t>
            </a:r>
            <a:r>
              <a:rPr lang="en-US" err="1"/>
              <a:t>quis</a:t>
            </a:r>
            <a:r>
              <a:rPr lang="en-US"/>
              <a:t> sem. Proin sit </a:t>
            </a:r>
            <a:r>
              <a:rPr lang="en-US" err="1"/>
              <a:t>amet</a:t>
            </a:r>
            <a:r>
              <a:rPr lang="en-US"/>
              <a:t> </a:t>
            </a:r>
            <a:r>
              <a:rPr lang="en-US" err="1"/>
              <a:t>condimentum</a:t>
            </a:r>
            <a:r>
              <a:rPr lang="en-US"/>
              <a:t> </a:t>
            </a:r>
            <a:r>
              <a:rPr lang="en-US" err="1"/>
              <a:t>massa</a:t>
            </a:r>
            <a:r>
              <a:rPr lang="en-US"/>
              <a:t>, in </a:t>
            </a:r>
            <a:r>
              <a:rPr lang="en-US" err="1"/>
              <a:t>suscipit</a:t>
            </a:r>
            <a:r>
              <a:rPr lang="en-US"/>
              <a:t> </a:t>
            </a:r>
            <a:r>
              <a:rPr lang="en-US" err="1"/>
              <a:t>odio</a:t>
            </a:r>
            <a:r>
              <a:rPr lang="en-US"/>
              <a:t>. </a:t>
            </a:r>
            <a:r>
              <a:rPr lang="en-US" err="1"/>
              <a:t>Aliquam</a:t>
            </a:r>
            <a:r>
              <a:rPr lang="en-US"/>
              <a:t> </a:t>
            </a:r>
            <a:r>
              <a:rPr lang="en-US" err="1"/>
              <a:t>efficitur</a:t>
            </a:r>
            <a:r>
              <a:rPr lang="en-US"/>
              <a:t> </a:t>
            </a:r>
            <a:r>
              <a:rPr lang="en-US" err="1"/>
              <a:t>lacus</a:t>
            </a:r>
            <a:r>
              <a:rPr lang="en-US"/>
              <a:t> </a:t>
            </a:r>
            <a:r>
              <a:rPr lang="en-US" err="1"/>
              <a:t>ut</a:t>
            </a:r>
            <a:r>
              <a:rPr lang="en-US"/>
              <a:t> </a:t>
            </a:r>
            <a:r>
              <a:rPr lang="en-US" err="1"/>
              <a:t>arcu</a:t>
            </a:r>
            <a:r>
              <a:rPr lang="en-US"/>
              <a:t> </a:t>
            </a:r>
            <a:r>
              <a:rPr lang="en-US" err="1"/>
              <a:t>placerat</a:t>
            </a:r>
            <a:r>
              <a:rPr lang="en-US"/>
              <a:t>, </a:t>
            </a:r>
            <a:r>
              <a:rPr lang="en-US" err="1"/>
              <a:t>quis</a:t>
            </a:r>
            <a:r>
              <a:rPr lang="en-US"/>
              <a:t> </a:t>
            </a:r>
            <a:r>
              <a:rPr lang="en-US" err="1"/>
              <a:t>consequat</a:t>
            </a:r>
            <a:r>
              <a:rPr lang="en-US"/>
              <a:t> lorem gravida. Donec </a:t>
            </a:r>
            <a:r>
              <a:rPr lang="en-US" err="1"/>
              <a:t>eu</a:t>
            </a:r>
            <a:r>
              <a:rPr lang="en-US"/>
              <a:t> </a:t>
            </a:r>
            <a:r>
              <a:rPr lang="en-US" err="1"/>
              <a:t>justo</a:t>
            </a:r>
            <a:r>
              <a:rPr lang="en-US"/>
              <a:t> </a:t>
            </a:r>
            <a:r>
              <a:rPr lang="en-US" err="1"/>
              <a:t>quis</a:t>
            </a:r>
            <a:r>
              <a:rPr lang="en-US"/>
              <a:t> </a:t>
            </a:r>
            <a:r>
              <a:rPr lang="en-US" err="1"/>
              <a:t>lectus</a:t>
            </a:r>
            <a:r>
              <a:rPr lang="en-US"/>
              <a:t> </a:t>
            </a:r>
            <a:endParaRPr lang="en-GB"/>
          </a:p>
        </p:txBody>
      </p:sp>
    </p:spTree>
    <p:extLst>
      <p:ext uri="{BB962C8B-B14F-4D97-AF65-F5344CB8AC3E}">
        <p14:creationId xmlns:p14="http://schemas.microsoft.com/office/powerpoint/2010/main" val="2002236982"/>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7_Title and 2 Content 2">
    <p:spTree>
      <p:nvGrpSpPr>
        <p:cNvPr id="1" name=""/>
        <p:cNvGrpSpPr/>
        <p:nvPr/>
      </p:nvGrpSpPr>
      <p:grpSpPr>
        <a:xfrm>
          <a:off x="0" y="0"/>
          <a:ext cx="0" cy="0"/>
          <a:chOff x="0" y="0"/>
          <a:chExt cx="0" cy="0"/>
        </a:xfrm>
      </p:grpSpPr>
      <p:pic>
        <p:nvPicPr>
          <p:cNvPr id="4" name="Picture Placeholder 15" descr="A dropper with bubbles&#10;&#10;Description automatically generated">
            <a:extLst>
              <a:ext uri="{FF2B5EF4-FFF2-40B4-BE49-F238E27FC236}">
                <a16:creationId xmlns:a16="http://schemas.microsoft.com/office/drawing/2014/main" id="{722792E2-0387-99CF-6814-4D84DCE87B00}"/>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a:xfrm>
            <a:off x="7337427" y="2"/>
            <a:ext cx="4854573" cy="6857998"/>
          </a:xfrm>
          <a:prstGeom prst="rect">
            <a:avLst/>
          </a:prstGeom>
        </p:spPr>
      </p:pic>
      <p:pic>
        <p:nvPicPr>
          <p:cNvPr id="12" name="Picture 11">
            <a:extLst>
              <a:ext uri="{FF2B5EF4-FFF2-40B4-BE49-F238E27FC236}">
                <a16:creationId xmlns:a16="http://schemas.microsoft.com/office/drawing/2014/main" id="{BC93268C-744D-4D20-1957-9CB4DA77FEFE}"/>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5" name="Text Placeholder 11">
            <a:extLst>
              <a:ext uri="{FF2B5EF4-FFF2-40B4-BE49-F238E27FC236}">
                <a16:creationId xmlns:a16="http://schemas.microsoft.com/office/drawing/2014/main" id="{0255C222-4F2E-FF7D-9F1D-41A8C648F979}"/>
              </a:ext>
            </a:extLst>
          </p:cNvPr>
          <p:cNvSpPr>
            <a:spLocks noGrp="1"/>
          </p:cNvSpPr>
          <p:nvPr>
            <p:ph type="body" sz="quarter" idx="26" hasCustomPrompt="1"/>
          </p:nvPr>
        </p:nvSpPr>
        <p:spPr>
          <a:xfrm>
            <a:off x="9528212" y="894378"/>
            <a:ext cx="2361387" cy="184667"/>
          </a:xfrm>
        </p:spPr>
        <p:txBody>
          <a:bodyPr/>
          <a:lstStyle>
            <a:lvl1pPr algn="r">
              <a:defRPr sz="1200">
                <a:solidFill>
                  <a:schemeClr val="bg1"/>
                </a:solidFill>
                <a:latin typeface="+mn-lt"/>
              </a:defRPr>
            </a:lvl1pPr>
          </a:lstStyle>
          <a:p>
            <a:pPr lvl="0"/>
            <a:r>
              <a:rPr lang="en-GB"/>
              <a:t>document status</a:t>
            </a:r>
          </a:p>
        </p:txBody>
      </p:sp>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a:xfrm>
            <a:off x="302400" y="302400"/>
            <a:ext cx="6537671" cy="303211"/>
          </a:xfrm>
        </p:spPr>
        <p:txBody>
          <a:bodyPr/>
          <a:lstStyle>
            <a:lvl1pPr>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342800"/>
            <a:ext cx="6537671" cy="3131538"/>
          </a:xfrm>
        </p:spPr>
        <p:txBody>
          <a:bodyPr tIns="0"/>
          <a:lstStyle>
            <a:lvl1pPr>
              <a:defRPr sz="1200"/>
            </a:lvl1pPr>
            <a:lvl2pPr>
              <a:defRPr sz="1800"/>
            </a:lvl2pPr>
            <a:lvl3pPr>
              <a:defRPr sz="1800"/>
            </a:lvl3pPr>
            <a:lvl4pPr>
              <a:defRPr sz="1800"/>
            </a:lvl4pPr>
            <a:lvl5pPr>
              <a:defRPr sz="18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Aliquam</a:t>
            </a:r>
            <a:r>
              <a:rPr lang="en-US"/>
              <a:t> </a:t>
            </a:r>
            <a:r>
              <a:rPr lang="en-US" err="1"/>
              <a:t>feugiat</a:t>
            </a:r>
            <a:r>
              <a:rPr lang="en-US"/>
              <a:t> </a:t>
            </a:r>
            <a:r>
              <a:rPr lang="en-US" err="1"/>
              <a:t>purus</a:t>
            </a:r>
            <a:r>
              <a:rPr lang="en-US"/>
              <a:t> diam, </a:t>
            </a:r>
            <a:r>
              <a:rPr lang="en-US" err="1"/>
              <a:t>eget</a:t>
            </a:r>
            <a:r>
              <a:rPr lang="en-US"/>
              <a:t> </a:t>
            </a:r>
            <a:r>
              <a:rPr lang="en-US" err="1"/>
              <a:t>lobortis</a:t>
            </a:r>
            <a:r>
              <a:rPr lang="en-US"/>
              <a:t> </a:t>
            </a:r>
            <a:r>
              <a:rPr lang="en-US" err="1"/>
              <a:t>nulla</a:t>
            </a:r>
            <a:r>
              <a:rPr lang="en-US"/>
              <a:t> </a:t>
            </a:r>
            <a:r>
              <a:rPr lang="en-US" err="1"/>
              <a:t>laoreet</a:t>
            </a:r>
            <a:r>
              <a:rPr lang="en-US"/>
              <a:t> sed. </a:t>
            </a:r>
            <a:r>
              <a:rPr lang="en-US" err="1"/>
              <a:t>Phasellus</a:t>
            </a:r>
            <a:r>
              <a:rPr lang="en-US"/>
              <a:t> </a:t>
            </a:r>
            <a:r>
              <a:rPr lang="en-US" err="1"/>
              <a:t>imperdiet</a:t>
            </a:r>
            <a:r>
              <a:rPr lang="en-US"/>
              <a:t> </a:t>
            </a:r>
            <a:r>
              <a:rPr lang="en-US" err="1"/>
              <a:t>tincidunt</a:t>
            </a:r>
            <a:r>
              <a:rPr lang="en-US"/>
              <a:t> </a:t>
            </a:r>
            <a:r>
              <a:rPr lang="en-US" err="1"/>
              <a:t>placerat</a:t>
            </a:r>
            <a:r>
              <a:rPr lang="en-US"/>
              <a:t>. </a:t>
            </a:r>
            <a:r>
              <a:rPr lang="en-US" err="1"/>
              <a:t>Mauris</a:t>
            </a:r>
            <a:r>
              <a:rPr lang="en-US"/>
              <a:t> </a:t>
            </a:r>
            <a:r>
              <a:rPr lang="en-US" err="1"/>
              <a:t>nec</a:t>
            </a:r>
            <a:r>
              <a:rPr lang="en-US"/>
              <a:t> </a:t>
            </a:r>
            <a:r>
              <a:rPr lang="en-US" err="1"/>
              <a:t>tincidunt</a:t>
            </a:r>
            <a:r>
              <a:rPr lang="en-US"/>
              <a:t> </a:t>
            </a:r>
            <a:r>
              <a:rPr lang="en-US" err="1"/>
              <a:t>nulla</a:t>
            </a:r>
            <a:r>
              <a:rPr lang="en-US"/>
              <a:t>. Sed a </a:t>
            </a:r>
            <a:r>
              <a:rPr lang="en-US" err="1"/>
              <a:t>nisl</a:t>
            </a:r>
            <a:r>
              <a:rPr lang="en-US"/>
              <a:t> </a:t>
            </a:r>
            <a:r>
              <a:rPr lang="en-US" err="1"/>
              <a:t>augue</a:t>
            </a:r>
            <a:r>
              <a:rPr lang="en-US"/>
              <a:t>. </a:t>
            </a:r>
            <a:r>
              <a:rPr lang="en-US" err="1"/>
              <a:t>Vivamus</a:t>
            </a:r>
            <a:r>
              <a:rPr lang="en-US"/>
              <a:t> ligula diam, </a:t>
            </a:r>
            <a:r>
              <a:rPr lang="en-US" err="1"/>
              <a:t>interdum</a:t>
            </a:r>
            <a:r>
              <a:rPr lang="en-US"/>
              <a:t> et </a:t>
            </a:r>
            <a:r>
              <a:rPr lang="en-US" err="1"/>
              <a:t>tortor</a:t>
            </a:r>
            <a:r>
              <a:rPr lang="en-US"/>
              <a:t> et, </a:t>
            </a:r>
            <a:r>
              <a:rPr lang="en-US" err="1"/>
              <a:t>feugiat</a:t>
            </a:r>
            <a:r>
              <a:rPr lang="en-US"/>
              <a:t> </a:t>
            </a:r>
            <a:r>
              <a:rPr lang="en-US" err="1"/>
              <a:t>tincidunt</a:t>
            </a:r>
            <a:r>
              <a:rPr lang="en-US"/>
              <a:t> </a:t>
            </a:r>
            <a:r>
              <a:rPr lang="en-US" err="1"/>
              <a:t>lectus</a:t>
            </a:r>
            <a:r>
              <a:rPr lang="en-US"/>
              <a:t>. Donec maximus </a:t>
            </a:r>
            <a:r>
              <a:rPr lang="en-US" err="1"/>
              <a:t>accumsan</a:t>
            </a:r>
            <a:r>
              <a:rPr lang="en-US"/>
              <a:t> </a:t>
            </a:r>
            <a:r>
              <a:rPr lang="en-US" err="1"/>
              <a:t>imperdiet</a:t>
            </a:r>
            <a:r>
              <a:rPr lang="en-US"/>
              <a:t>. </a:t>
            </a:r>
            <a:r>
              <a:rPr lang="en-US" err="1"/>
              <a:t>Nullam</a:t>
            </a:r>
            <a:r>
              <a:rPr lang="en-US"/>
              <a:t> </a:t>
            </a:r>
            <a:r>
              <a:rPr lang="en-US" err="1"/>
              <a:t>ullamcorper</a:t>
            </a:r>
            <a:r>
              <a:rPr lang="en-US"/>
              <a:t> id </a:t>
            </a:r>
            <a:r>
              <a:rPr lang="en-US" err="1"/>
              <a:t>mauris</a:t>
            </a:r>
            <a:r>
              <a:rPr lang="en-US"/>
              <a:t> id </a:t>
            </a:r>
            <a:r>
              <a:rPr lang="en-US" err="1"/>
              <a:t>elementum</a:t>
            </a:r>
            <a:r>
              <a:rPr lang="en-US"/>
              <a:t>. </a:t>
            </a:r>
            <a:r>
              <a:rPr lang="en-US" err="1"/>
              <a:t>Suspendisse</a:t>
            </a:r>
            <a:r>
              <a:rPr lang="en-US"/>
              <a:t> </a:t>
            </a:r>
            <a:r>
              <a:rPr lang="en-US" err="1"/>
              <a:t>potenti</a:t>
            </a:r>
            <a:r>
              <a:rPr lang="en-US"/>
              <a:t>. Sed </a:t>
            </a:r>
            <a:r>
              <a:rPr lang="en-US" err="1"/>
              <a:t>tempor</a:t>
            </a:r>
            <a:r>
              <a:rPr lang="en-US"/>
              <a:t> </a:t>
            </a:r>
            <a:r>
              <a:rPr lang="en-US" err="1"/>
              <a:t>urna</a:t>
            </a:r>
            <a:r>
              <a:rPr lang="en-US"/>
              <a:t> </a:t>
            </a:r>
            <a:r>
              <a:rPr lang="en-US" err="1"/>
              <a:t>turpis</a:t>
            </a:r>
            <a:r>
              <a:rPr lang="en-US"/>
              <a:t>. Sed </a:t>
            </a:r>
            <a:r>
              <a:rPr lang="en-US" err="1"/>
              <a:t>quis</a:t>
            </a:r>
            <a:r>
              <a:rPr lang="en-US"/>
              <a:t> dolor vel </a:t>
            </a:r>
            <a:r>
              <a:rPr lang="en-US" err="1"/>
              <a:t>nulla</a:t>
            </a:r>
            <a:r>
              <a:rPr lang="en-US"/>
              <a:t> </a:t>
            </a:r>
            <a:r>
              <a:rPr lang="en-US" err="1"/>
              <a:t>feugiat</a:t>
            </a:r>
            <a:r>
              <a:rPr lang="en-US"/>
              <a:t> </a:t>
            </a:r>
            <a:r>
              <a:rPr lang="en-US" err="1"/>
              <a:t>ultricies</a:t>
            </a:r>
            <a:r>
              <a:rPr lang="en-US"/>
              <a:t> </a:t>
            </a:r>
            <a:r>
              <a:rPr lang="en-US" err="1"/>
              <a:t>ut</a:t>
            </a:r>
            <a:r>
              <a:rPr lang="en-US"/>
              <a:t> </a:t>
            </a:r>
            <a:r>
              <a:rPr lang="en-US" err="1"/>
              <a:t>ut</a:t>
            </a:r>
            <a:r>
              <a:rPr lang="en-US"/>
              <a:t> </a:t>
            </a:r>
            <a:r>
              <a:rPr lang="en-US" err="1"/>
              <a:t>quam</a:t>
            </a:r>
            <a:r>
              <a:rPr lang="en-US"/>
              <a:t>. </a:t>
            </a:r>
            <a:r>
              <a:rPr lang="en-US" err="1"/>
              <a:t>Praesent</a:t>
            </a:r>
            <a:r>
              <a:rPr lang="en-US"/>
              <a:t> </a:t>
            </a:r>
            <a:r>
              <a:rPr lang="en-US" err="1"/>
              <a:t>eu</a:t>
            </a:r>
            <a:r>
              <a:rPr lang="en-US"/>
              <a:t> </a:t>
            </a:r>
            <a:r>
              <a:rPr lang="en-US" err="1"/>
              <a:t>tellus</a:t>
            </a:r>
            <a:r>
              <a:rPr lang="en-US"/>
              <a:t> </a:t>
            </a:r>
            <a:r>
              <a:rPr lang="en-US" err="1"/>
              <a:t>tristique</a:t>
            </a:r>
            <a:r>
              <a:rPr lang="en-US"/>
              <a:t>, cursus </a:t>
            </a:r>
            <a:r>
              <a:rPr lang="en-US" err="1"/>
              <a:t>nisl</a:t>
            </a:r>
            <a:r>
              <a:rPr lang="en-US"/>
              <a:t> non, </a:t>
            </a:r>
            <a:r>
              <a:rPr lang="en-US" err="1"/>
              <a:t>pretium</a:t>
            </a:r>
            <a:r>
              <a:rPr lang="en-US"/>
              <a:t> </a:t>
            </a:r>
            <a:r>
              <a:rPr lang="en-US" err="1"/>
              <a:t>lectus</a:t>
            </a:r>
            <a:r>
              <a:rPr lang="en-US"/>
              <a:t>.</a:t>
            </a:r>
          </a:p>
          <a:p>
            <a:pPr lvl="0"/>
            <a:endParaRPr lang="en-US"/>
          </a:p>
          <a:p>
            <a:pPr lvl="0"/>
            <a:r>
              <a:rPr lang="en-US"/>
              <a:t>Donec et </a:t>
            </a:r>
            <a:r>
              <a:rPr lang="en-US" err="1"/>
              <a:t>luctus</a:t>
            </a:r>
            <a:r>
              <a:rPr lang="en-US"/>
              <a:t> ex. Morbi </a:t>
            </a:r>
            <a:r>
              <a:rPr lang="en-US" err="1"/>
              <a:t>quis</a:t>
            </a:r>
            <a:r>
              <a:rPr lang="en-US"/>
              <a:t> </a:t>
            </a:r>
            <a:r>
              <a:rPr lang="en-US" err="1"/>
              <a:t>orci</a:t>
            </a:r>
            <a:r>
              <a:rPr lang="en-US"/>
              <a:t> </a:t>
            </a:r>
            <a:r>
              <a:rPr lang="en-US" err="1"/>
              <a:t>neque</a:t>
            </a:r>
            <a:r>
              <a:rPr lang="en-US"/>
              <a:t>. </a:t>
            </a:r>
            <a:r>
              <a:rPr lang="en-US" err="1"/>
              <a:t>Etiam</a:t>
            </a:r>
            <a:r>
              <a:rPr lang="en-US"/>
              <a:t> at </a:t>
            </a:r>
            <a:r>
              <a:rPr lang="en-US" err="1"/>
              <a:t>luctus</a:t>
            </a:r>
            <a:r>
              <a:rPr lang="en-US"/>
              <a:t> eros. </a:t>
            </a:r>
            <a:r>
              <a:rPr lang="en-US" err="1"/>
              <a:t>Mauris</a:t>
            </a:r>
            <a:r>
              <a:rPr lang="en-US"/>
              <a:t> </a:t>
            </a:r>
            <a:r>
              <a:rPr lang="en-US" err="1"/>
              <a:t>scelerisque</a:t>
            </a:r>
            <a:r>
              <a:rPr lang="en-US"/>
              <a:t> </a:t>
            </a:r>
            <a:r>
              <a:rPr lang="en-US" err="1"/>
              <a:t>ultricies</a:t>
            </a:r>
            <a:r>
              <a:rPr lang="en-US"/>
              <a:t> maximus. Morbi </a:t>
            </a:r>
            <a:r>
              <a:rPr lang="en-US" err="1"/>
              <a:t>eget</a:t>
            </a:r>
            <a:r>
              <a:rPr lang="en-US"/>
              <a:t> mi </a:t>
            </a:r>
            <a:r>
              <a:rPr lang="en-US" err="1"/>
              <a:t>odio</a:t>
            </a:r>
            <a:r>
              <a:rPr lang="en-US"/>
              <a:t>. Aenean </a:t>
            </a:r>
            <a:r>
              <a:rPr lang="en-US" err="1"/>
              <a:t>finibus</a:t>
            </a:r>
            <a:r>
              <a:rPr lang="en-US"/>
              <a:t> </a:t>
            </a:r>
            <a:r>
              <a:rPr lang="en-US" err="1"/>
              <a:t>commodo</a:t>
            </a:r>
            <a:r>
              <a:rPr lang="en-US"/>
              <a:t> </a:t>
            </a:r>
            <a:r>
              <a:rPr lang="en-US" err="1"/>
              <a:t>facilisis</a:t>
            </a:r>
            <a:r>
              <a:rPr lang="en-US"/>
              <a:t>. </a:t>
            </a:r>
            <a:r>
              <a:rPr lang="en-US" err="1"/>
              <a:t>Etiam</a:t>
            </a:r>
            <a:r>
              <a:rPr lang="en-US"/>
              <a:t> </a:t>
            </a:r>
            <a:r>
              <a:rPr lang="en-US" err="1"/>
              <a:t>volutpat</a:t>
            </a:r>
            <a:r>
              <a:rPr lang="en-US"/>
              <a:t> libero </a:t>
            </a:r>
            <a:r>
              <a:rPr lang="en-US" err="1"/>
              <a:t>neque</a:t>
            </a:r>
            <a:r>
              <a:rPr lang="en-US"/>
              <a:t>, vitae </a:t>
            </a:r>
            <a:r>
              <a:rPr lang="en-US" err="1"/>
              <a:t>facilisis</a:t>
            </a:r>
            <a:r>
              <a:rPr lang="en-US"/>
              <a:t> </a:t>
            </a:r>
            <a:r>
              <a:rPr lang="en-US" err="1"/>
              <a:t>velit</a:t>
            </a:r>
            <a:r>
              <a:rPr lang="en-US"/>
              <a:t> pharetra </a:t>
            </a:r>
            <a:r>
              <a:rPr lang="en-US" err="1"/>
              <a:t>quis</a:t>
            </a:r>
            <a:r>
              <a:rPr lang="en-US"/>
              <a:t>. Sed sit </a:t>
            </a:r>
            <a:r>
              <a:rPr lang="en-US" err="1"/>
              <a:t>amet</a:t>
            </a:r>
            <a:r>
              <a:rPr lang="en-US"/>
              <a:t> </a:t>
            </a:r>
            <a:r>
              <a:rPr lang="en-US" err="1"/>
              <a:t>placerat</a:t>
            </a:r>
            <a:r>
              <a:rPr lang="en-US"/>
              <a:t> </a:t>
            </a:r>
            <a:r>
              <a:rPr lang="en-US" err="1"/>
              <a:t>urna</a:t>
            </a:r>
            <a:r>
              <a:rPr lang="en-US"/>
              <a:t>. Donec </a:t>
            </a:r>
            <a:r>
              <a:rPr lang="en-US" err="1"/>
              <a:t>ut</a:t>
            </a:r>
            <a:r>
              <a:rPr lang="en-US"/>
              <a:t> </a:t>
            </a:r>
            <a:r>
              <a:rPr lang="en-US" err="1"/>
              <a:t>mauris</a:t>
            </a:r>
            <a:r>
              <a:rPr lang="en-US"/>
              <a:t> sit </a:t>
            </a:r>
            <a:r>
              <a:rPr lang="en-US" err="1"/>
              <a:t>amet</a:t>
            </a:r>
            <a:r>
              <a:rPr lang="en-US"/>
              <a:t> </a:t>
            </a:r>
            <a:r>
              <a:rPr lang="en-US" err="1"/>
              <a:t>velit</a:t>
            </a:r>
            <a:r>
              <a:rPr lang="en-US"/>
              <a:t> </a:t>
            </a:r>
            <a:r>
              <a:rPr lang="en-US" err="1"/>
              <a:t>mollis</a:t>
            </a:r>
            <a:r>
              <a:rPr lang="en-US"/>
              <a:t> tempus </a:t>
            </a:r>
            <a:r>
              <a:rPr lang="en-US" err="1"/>
              <a:t>ut</a:t>
            </a:r>
            <a:r>
              <a:rPr lang="en-US"/>
              <a:t> a dolor. Morbi vitae </a:t>
            </a:r>
            <a:r>
              <a:rPr lang="en-US" err="1"/>
              <a:t>porttitor</a:t>
            </a:r>
            <a:r>
              <a:rPr lang="en-US"/>
              <a:t> </a:t>
            </a:r>
            <a:r>
              <a:rPr lang="en-US" err="1"/>
              <a:t>quam</a:t>
            </a:r>
            <a:r>
              <a:rPr lang="en-US"/>
              <a:t>. Vestibulum </a:t>
            </a:r>
            <a:r>
              <a:rPr lang="en-US" err="1"/>
              <a:t>odio</a:t>
            </a:r>
            <a:r>
              <a:rPr lang="en-US"/>
              <a:t> </a:t>
            </a:r>
            <a:r>
              <a:rPr lang="en-US" err="1"/>
              <a:t>nisl</a:t>
            </a:r>
            <a:r>
              <a:rPr lang="en-US"/>
              <a:t>, </a:t>
            </a:r>
            <a:r>
              <a:rPr lang="en-US" err="1"/>
              <a:t>ultrices</a:t>
            </a:r>
            <a:r>
              <a:rPr lang="en-US"/>
              <a:t> id </a:t>
            </a:r>
            <a:r>
              <a:rPr lang="en-US" err="1"/>
              <a:t>justo</a:t>
            </a:r>
            <a:r>
              <a:rPr lang="en-US"/>
              <a:t> in, </a:t>
            </a:r>
            <a:r>
              <a:rPr lang="en-US" err="1"/>
              <a:t>egestas</a:t>
            </a:r>
            <a:r>
              <a:rPr lang="en-US"/>
              <a:t> dictum sem. Donec ac ipsum </a:t>
            </a:r>
            <a:r>
              <a:rPr lang="en-US" err="1"/>
              <a:t>orci</a:t>
            </a:r>
            <a:r>
              <a:rPr lang="en-US"/>
              <a:t>. Cras </a:t>
            </a:r>
            <a:r>
              <a:rPr lang="en-US" err="1"/>
              <a:t>dapibus</a:t>
            </a:r>
            <a:r>
              <a:rPr lang="en-US"/>
              <a:t> </a:t>
            </a:r>
            <a:r>
              <a:rPr lang="en-US" err="1"/>
              <a:t>consectetur</a:t>
            </a:r>
            <a:r>
              <a:rPr lang="en-US"/>
              <a:t> porta. Donec ipsum </a:t>
            </a:r>
            <a:r>
              <a:rPr lang="en-US" err="1"/>
              <a:t>odio</a:t>
            </a:r>
            <a:r>
              <a:rPr lang="en-US"/>
              <a:t>, </a:t>
            </a:r>
            <a:r>
              <a:rPr lang="en-US" err="1"/>
              <a:t>rhoncus</a:t>
            </a:r>
            <a:r>
              <a:rPr lang="en-US"/>
              <a:t> </a:t>
            </a:r>
            <a:r>
              <a:rPr lang="en-US" err="1"/>
              <a:t>nec</a:t>
            </a:r>
            <a:r>
              <a:rPr lang="en-US"/>
              <a:t> </a:t>
            </a:r>
            <a:r>
              <a:rPr lang="en-US" err="1"/>
              <a:t>tincidunt</a:t>
            </a:r>
            <a:r>
              <a:rPr lang="en-US"/>
              <a:t> </a:t>
            </a:r>
            <a:r>
              <a:rPr lang="en-US" err="1"/>
              <a:t>eget</a:t>
            </a:r>
            <a:r>
              <a:rPr lang="en-US"/>
              <a:t>, </a:t>
            </a:r>
            <a:r>
              <a:rPr lang="en-US" err="1"/>
              <a:t>egestas</a:t>
            </a:r>
            <a:r>
              <a:rPr lang="en-US"/>
              <a:t> sed </a:t>
            </a:r>
            <a:r>
              <a:rPr lang="en-US" err="1"/>
              <a:t>nulla</a:t>
            </a:r>
            <a:r>
              <a:rPr lang="en-US"/>
              <a:t>. Nam </a:t>
            </a:r>
            <a:r>
              <a:rPr lang="en-US" err="1"/>
              <a:t>molestie</a:t>
            </a:r>
            <a:r>
              <a:rPr lang="en-US"/>
              <a:t> </a:t>
            </a:r>
            <a:r>
              <a:rPr lang="en-US" err="1"/>
              <a:t>purus</a:t>
            </a:r>
            <a:r>
              <a:rPr lang="en-US"/>
              <a:t> </a:t>
            </a:r>
            <a:r>
              <a:rPr lang="en-US" err="1"/>
              <a:t>aliquet</a:t>
            </a:r>
            <a:r>
              <a:rPr lang="en-US"/>
              <a:t>, auctor </a:t>
            </a:r>
            <a:r>
              <a:rPr lang="en-US" err="1"/>
              <a:t>est</a:t>
            </a:r>
            <a:r>
              <a:rPr lang="en-US"/>
              <a:t> sed, </a:t>
            </a:r>
            <a:r>
              <a:rPr lang="en-US" err="1"/>
              <a:t>scelerisque</a:t>
            </a:r>
            <a:r>
              <a:rPr lang="en-US"/>
              <a:t> </a:t>
            </a:r>
            <a:r>
              <a:rPr lang="en-US" err="1"/>
              <a:t>turpis</a:t>
            </a:r>
            <a:r>
              <a:rPr lang="en-US"/>
              <a:t>.</a:t>
            </a:r>
          </a:p>
        </p:txBody>
      </p:sp>
      <p:sp>
        <p:nvSpPr>
          <p:cNvPr id="13" name="Text Placeholder 2">
            <a:extLst>
              <a:ext uri="{FF2B5EF4-FFF2-40B4-BE49-F238E27FC236}">
                <a16:creationId xmlns:a16="http://schemas.microsoft.com/office/drawing/2014/main" id="{AC3966AF-6A81-DF3D-B2CF-6DB79DA1F40F}"/>
              </a:ext>
            </a:extLst>
          </p:cNvPr>
          <p:cNvSpPr>
            <a:spLocks noGrp="1"/>
          </p:cNvSpPr>
          <p:nvPr>
            <p:ph type="body" idx="11" hasCustomPrompt="1"/>
          </p:nvPr>
        </p:nvSpPr>
        <p:spPr>
          <a:xfrm>
            <a:off x="302400" y="605611"/>
            <a:ext cx="6537671"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3" name="Text Placeholder 15">
            <a:extLst>
              <a:ext uri="{FF2B5EF4-FFF2-40B4-BE49-F238E27FC236}">
                <a16:creationId xmlns:a16="http://schemas.microsoft.com/office/drawing/2014/main" id="{0BBA218F-6929-C807-1CFA-51AF995CF288}"/>
              </a:ext>
            </a:extLst>
          </p:cNvPr>
          <p:cNvSpPr>
            <a:spLocks noGrp="1"/>
          </p:cNvSpPr>
          <p:nvPr>
            <p:ph type="body" sz="quarter" idx="22" hasCustomPrompt="1"/>
          </p:nvPr>
        </p:nvSpPr>
        <p:spPr>
          <a:xfrm>
            <a:off x="302399" y="4572000"/>
            <a:ext cx="6537671" cy="1210235"/>
          </a:xfrm>
        </p:spPr>
        <p:txBody>
          <a:bodyPr tIns="0" numCol="2" spcCol="360000"/>
          <a:lstStyle>
            <a:lvl1pPr>
              <a:defRPr sz="1200"/>
            </a:lvl1pPr>
            <a:lvl2pPr>
              <a:defRPr sz="1200"/>
            </a:lvl2pPr>
            <a:lvl3pPr>
              <a:defRPr sz="1200"/>
            </a:lvl3pPr>
            <a:lvl4pPr>
              <a:defRPr sz="1200"/>
            </a:lvl4pPr>
            <a:lvl5pPr>
              <a:defRPr sz="12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 Morbi </a:t>
            </a:r>
            <a:r>
              <a:rPr lang="en-US" err="1"/>
              <a:t>elementum</a:t>
            </a:r>
            <a:r>
              <a:rPr lang="en-US"/>
              <a:t> diam in dui </a:t>
            </a:r>
            <a:r>
              <a:rPr lang="en-US" err="1"/>
              <a:t>ultrices</a:t>
            </a:r>
            <a:r>
              <a:rPr lang="en-US"/>
              <a:t> auctor </a:t>
            </a:r>
            <a:r>
              <a:rPr lang="en-US" err="1"/>
              <a:t>ut</a:t>
            </a:r>
            <a:r>
              <a:rPr lang="en-US"/>
              <a:t> </a:t>
            </a:r>
            <a:r>
              <a:rPr lang="en-US" err="1"/>
              <a:t>quis</a:t>
            </a:r>
            <a:r>
              <a:rPr lang="en-US"/>
              <a:t> sem. Proin sit </a:t>
            </a:r>
            <a:r>
              <a:rPr lang="en-US" err="1"/>
              <a:t>amet</a:t>
            </a:r>
            <a:r>
              <a:rPr lang="en-US"/>
              <a:t> </a:t>
            </a:r>
            <a:r>
              <a:rPr lang="en-US" err="1"/>
              <a:t>condimentum</a:t>
            </a:r>
            <a:r>
              <a:rPr lang="en-US"/>
              <a:t> </a:t>
            </a:r>
            <a:r>
              <a:rPr lang="en-US" err="1"/>
              <a:t>massa</a:t>
            </a:r>
            <a:r>
              <a:rPr lang="en-US"/>
              <a:t>, in </a:t>
            </a:r>
            <a:r>
              <a:rPr lang="en-US" err="1"/>
              <a:t>suscipit</a:t>
            </a:r>
            <a:r>
              <a:rPr lang="en-US"/>
              <a:t> </a:t>
            </a:r>
            <a:r>
              <a:rPr lang="en-US" err="1"/>
              <a:t>odio</a:t>
            </a:r>
            <a:r>
              <a:rPr lang="en-US"/>
              <a:t>. </a:t>
            </a:r>
            <a:r>
              <a:rPr lang="en-US" err="1"/>
              <a:t>Aliquam</a:t>
            </a:r>
            <a:r>
              <a:rPr lang="en-US"/>
              <a:t> </a:t>
            </a:r>
            <a:r>
              <a:rPr lang="en-US" err="1"/>
              <a:t>efficitur</a:t>
            </a:r>
            <a:r>
              <a:rPr lang="en-US"/>
              <a:t> </a:t>
            </a:r>
            <a:r>
              <a:rPr lang="en-US" err="1"/>
              <a:t>lacus</a:t>
            </a:r>
            <a:r>
              <a:rPr lang="en-US"/>
              <a:t> </a:t>
            </a:r>
            <a:r>
              <a:rPr lang="en-US" err="1"/>
              <a:t>ut</a:t>
            </a:r>
            <a:r>
              <a:rPr lang="en-US"/>
              <a:t> </a:t>
            </a:r>
            <a:r>
              <a:rPr lang="en-US" err="1"/>
              <a:t>arcu</a:t>
            </a:r>
            <a:r>
              <a:rPr lang="en-US"/>
              <a:t> </a:t>
            </a:r>
            <a:r>
              <a:rPr lang="en-US" err="1"/>
              <a:t>placerat</a:t>
            </a:r>
            <a:r>
              <a:rPr lang="en-US"/>
              <a:t>, </a:t>
            </a:r>
            <a:r>
              <a:rPr lang="en-US" err="1"/>
              <a:t>quis</a:t>
            </a:r>
            <a:r>
              <a:rPr lang="en-US"/>
              <a:t> </a:t>
            </a:r>
            <a:r>
              <a:rPr lang="en-US" err="1"/>
              <a:t>consequat</a:t>
            </a:r>
            <a:r>
              <a:rPr lang="en-US"/>
              <a:t> lorem gravida. Donec </a:t>
            </a:r>
            <a:r>
              <a:rPr lang="en-US" err="1"/>
              <a:t>eu</a:t>
            </a:r>
            <a:r>
              <a:rPr lang="en-US"/>
              <a:t> </a:t>
            </a:r>
            <a:r>
              <a:rPr lang="en-US" err="1"/>
              <a:t>justo</a:t>
            </a:r>
            <a:r>
              <a:rPr lang="en-US"/>
              <a:t> </a:t>
            </a:r>
            <a:r>
              <a:rPr lang="en-US" err="1"/>
              <a:t>quis</a:t>
            </a:r>
            <a:r>
              <a:rPr lang="en-US"/>
              <a:t> </a:t>
            </a:r>
            <a:r>
              <a:rPr lang="en-US" err="1"/>
              <a:t>lectus</a:t>
            </a:r>
            <a:r>
              <a:rPr lang="en-US"/>
              <a:t> </a:t>
            </a:r>
            <a:endParaRPr lang="en-GB"/>
          </a:p>
        </p:txBody>
      </p:sp>
    </p:spTree>
    <p:extLst>
      <p:ext uri="{BB962C8B-B14F-4D97-AF65-F5344CB8AC3E}">
        <p14:creationId xmlns:p14="http://schemas.microsoft.com/office/powerpoint/2010/main" val="3203874483"/>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Title and 2 Content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a:xfrm>
            <a:off x="302399" y="302400"/>
            <a:ext cx="4552176" cy="303211"/>
          </a:xfrm>
        </p:spPr>
        <p:txBody>
          <a:bodyPr anchor="t"/>
          <a:lstStyle>
            <a:lvl1pPr>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5" name="Picture Placeholder 4">
            <a:extLst>
              <a:ext uri="{FF2B5EF4-FFF2-40B4-BE49-F238E27FC236}">
                <a16:creationId xmlns:a16="http://schemas.microsoft.com/office/drawing/2014/main" id="{1001B472-C133-E627-F856-0515F1C1516F}"/>
              </a:ext>
            </a:extLst>
          </p:cNvPr>
          <p:cNvSpPr>
            <a:spLocks noGrp="1"/>
          </p:cNvSpPr>
          <p:nvPr>
            <p:ph type="pic" sz="quarter" idx="22" hasCustomPrompt="1"/>
          </p:nvPr>
        </p:nvSpPr>
        <p:spPr>
          <a:xfrm>
            <a:off x="6096000" y="2"/>
            <a:ext cx="6096000" cy="6857998"/>
          </a:xfrm>
          <a:custGeom>
            <a:avLst/>
            <a:gdLst>
              <a:gd name="connsiteX0" fmla="*/ 4122735 w 6096000"/>
              <a:gd name="connsiteY0" fmla="*/ 6463991 h 6857998"/>
              <a:gd name="connsiteX1" fmla="*/ 4122735 w 6096000"/>
              <a:gd name="connsiteY1" fmla="*/ 6493321 h 6857998"/>
              <a:gd name="connsiteX2" fmla="*/ 4184564 w 6096000"/>
              <a:gd name="connsiteY2" fmla="*/ 6493321 h 6857998"/>
              <a:gd name="connsiteX3" fmla="*/ 4184564 w 6096000"/>
              <a:gd name="connsiteY3" fmla="*/ 6463991 h 6857998"/>
              <a:gd name="connsiteX4" fmla="*/ 3662911 w 6096000"/>
              <a:gd name="connsiteY4" fmla="*/ 6441363 h 6857998"/>
              <a:gd name="connsiteX5" fmla="*/ 3698389 w 6096000"/>
              <a:gd name="connsiteY5" fmla="*/ 6481589 h 6857998"/>
              <a:gd name="connsiteX6" fmla="*/ 3662911 w 6096000"/>
              <a:gd name="connsiteY6" fmla="*/ 6521820 h 6857998"/>
              <a:gd name="connsiteX7" fmla="*/ 3627151 w 6096000"/>
              <a:gd name="connsiteY7" fmla="*/ 6481312 h 6857998"/>
              <a:gd name="connsiteX8" fmla="*/ 3662911 w 6096000"/>
              <a:gd name="connsiteY8" fmla="*/ 6441363 h 6857998"/>
              <a:gd name="connsiteX9" fmla="*/ 4752776 w 6096000"/>
              <a:gd name="connsiteY9" fmla="*/ 6439132 h 6857998"/>
              <a:gd name="connsiteX10" fmla="*/ 4784901 w 6096000"/>
              <a:gd name="connsiteY10" fmla="*/ 6468185 h 6857998"/>
              <a:gd name="connsiteX11" fmla="*/ 4717857 w 6096000"/>
              <a:gd name="connsiteY11" fmla="*/ 6468185 h 6857998"/>
              <a:gd name="connsiteX12" fmla="*/ 4752776 w 6096000"/>
              <a:gd name="connsiteY12" fmla="*/ 6439132 h 6857998"/>
              <a:gd name="connsiteX13" fmla="*/ 4988277 w 6096000"/>
              <a:gd name="connsiteY13" fmla="*/ 6414268 h 6857998"/>
              <a:gd name="connsiteX14" fmla="*/ 4988277 w 6096000"/>
              <a:gd name="connsiteY14" fmla="*/ 6548919 h 6857998"/>
              <a:gd name="connsiteX15" fmla="*/ 5022919 w 6096000"/>
              <a:gd name="connsiteY15" fmla="*/ 6548919 h 6857998"/>
              <a:gd name="connsiteX16" fmla="*/ 5022919 w 6096000"/>
              <a:gd name="connsiteY16" fmla="*/ 6414268 h 6857998"/>
              <a:gd name="connsiteX17" fmla="*/ 4349104 w 6096000"/>
              <a:gd name="connsiteY17" fmla="*/ 6414268 h 6857998"/>
              <a:gd name="connsiteX18" fmla="*/ 4349104 w 6096000"/>
              <a:gd name="connsiteY18" fmla="*/ 6548919 h 6857998"/>
              <a:gd name="connsiteX19" fmla="*/ 4383746 w 6096000"/>
              <a:gd name="connsiteY19" fmla="*/ 6548919 h 6857998"/>
              <a:gd name="connsiteX20" fmla="*/ 4383746 w 6096000"/>
              <a:gd name="connsiteY20" fmla="*/ 6488296 h 6857998"/>
              <a:gd name="connsiteX21" fmla="*/ 4419506 w 6096000"/>
              <a:gd name="connsiteY21" fmla="*/ 6446393 h 6857998"/>
              <a:gd name="connsiteX22" fmla="*/ 4432915 w 6096000"/>
              <a:gd name="connsiteY22" fmla="*/ 6446393 h 6857998"/>
              <a:gd name="connsiteX23" fmla="*/ 4432915 w 6096000"/>
              <a:gd name="connsiteY23" fmla="*/ 6414268 h 6857998"/>
              <a:gd name="connsiteX24" fmla="*/ 4415594 w 6096000"/>
              <a:gd name="connsiteY24" fmla="*/ 6414827 h 6857998"/>
              <a:gd name="connsiteX25" fmla="*/ 4382069 w 6096000"/>
              <a:gd name="connsiteY25" fmla="*/ 6439409 h 6857998"/>
              <a:gd name="connsiteX26" fmla="*/ 4382069 w 6096000"/>
              <a:gd name="connsiteY26" fmla="*/ 6414268 h 6857998"/>
              <a:gd name="connsiteX27" fmla="*/ 4288767 w 6096000"/>
              <a:gd name="connsiteY27" fmla="*/ 6414268 h 6857998"/>
              <a:gd name="connsiteX28" fmla="*/ 4288767 w 6096000"/>
              <a:gd name="connsiteY28" fmla="*/ 6548919 h 6857998"/>
              <a:gd name="connsiteX29" fmla="*/ 4323409 w 6096000"/>
              <a:gd name="connsiteY29" fmla="*/ 6548919 h 6857998"/>
              <a:gd name="connsiteX30" fmla="*/ 4323409 w 6096000"/>
              <a:gd name="connsiteY30" fmla="*/ 6414268 h 6857998"/>
              <a:gd name="connsiteX31" fmla="*/ 5112027 w 6096000"/>
              <a:gd name="connsiteY31" fmla="*/ 6410920 h 6857998"/>
              <a:gd name="connsiteX32" fmla="*/ 5041907 w 6096000"/>
              <a:gd name="connsiteY32" fmla="*/ 6481599 h 6857998"/>
              <a:gd name="connsiteX33" fmla="*/ 5112027 w 6096000"/>
              <a:gd name="connsiteY33" fmla="*/ 6552278 h 6857998"/>
              <a:gd name="connsiteX34" fmla="*/ 5178235 w 6096000"/>
              <a:gd name="connsiteY34" fmla="*/ 6501715 h 6857998"/>
              <a:gd name="connsiteX35" fmla="*/ 5141639 w 6096000"/>
              <a:gd name="connsiteY35" fmla="*/ 6501715 h 6857998"/>
              <a:gd name="connsiteX36" fmla="*/ 5111750 w 6096000"/>
              <a:gd name="connsiteY36" fmla="*/ 6522666 h 6857998"/>
              <a:gd name="connsiteX37" fmla="*/ 5077390 w 6096000"/>
              <a:gd name="connsiteY37" fmla="*/ 6481599 h 6857998"/>
              <a:gd name="connsiteX38" fmla="*/ 5111750 w 6096000"/>
              <a:gd name="connsiteY38" fmla="*/ 6440809 h 6857998"/>
              <a:gd name="connsiteX39" fmla="*/ 5141639 w 6096000"/>
              <a:gd name="connsiteY39" fmla="*/ 6461483 h 6857998"/>
              <a:gd name="connsiteX40" fmla="*/ 5178235 w 6096000"/>
              <a:gd name="connsiteY40" fmla="*/ 6461483 h 6857998"/>
              <a:gd name="connsiteX41" fmla="*/ 5112027 w 6096000"/>
              <a:gd name="connsiteY41" fmla="*/ 6410920 h 6857998"/>
              <a:gd name="connsiteX42" fmla="*/ 4914803 w 6096000"/>
              <a:gd name="connsiteY42" fmla="*/ 6410915 h 6857998"/>
              <a:gd name="connsiteX43" fmla="*/ 4871223 w 6096000"/>
              <a:gd name="connsiteY43" fmla="*/ 6436897 h 6857998"/>
              <a:gd name="connsiteX44" fmla="*/ 4871223 w 6096000"/>
              <a:gd name="connsiteY44" fmla="*/ 6414268 h 6857998"/>
              <a:gd name="connsiteX45" fmla="*/ 4838258 w 6096000"/>
              <a:gd name="connsiteY45" fmla="*/ 6414268 h 6857998"/>
              <a:gd name="connsiteX46" fmla="*/ 4838258 w 6096000"/>
              <a:gd name="connsiteY46" fmla="*/ 6548920 h 6857998"/>
              <a:gd name="connsiteX47" fmla="*/ 4873177 w 6096000"/>
              <a:gd name="connsiteY47" fmla="*/ 6548920 h 6857998"/>
              <a:gd name="connsiteX48" fmla="*/ 4873177 w 6096000"/>
              <a:gd name="connsiteY48" fmla="*/ 6479358 h 6857998"/>
              <a:gd name="connsiteX49" fmla="*/ 4903907 w 6096000"/>
              <a:gd name="connsiteY49" fmla="*/ 6440527 h 6857998"/>
              <a:gd name="connsiteX50" fmla="*/ 4930166 w 6096000"/>
              <a:gd name="connsiteY50" fmla="*/ 6476005 h 6857998"/>
              <a:gd name="connsiteX51" fmla="*/ 4930166 w 6096000"/>
              <a:gd name="connsiteY51" fmla="*/ 6548920 h 6857998"/>
              <a:gd name="connsiteX52" fmla="*/ 4965085 w 6096000"/>
              <a:gd name="connsiteY52" fmla="*/ 6548920 h 6857998"/>
              <a:gd name="connsiteX53" fmla="*/ 4965085 w 6096000"/>
              <a:gd name="connsiteY53" fmla="*/ 6472933 h 6857998"/>
              <a:gd name="connsiteX54" fmla="*/ 4914803 w 6096000"/>
              <a:gd name="connsiteY54" fmla="*/ 6410915 h 6857998"/>
              <a:gd name="connsiteX55" fmla="*/ 4752776 w 6096000"/>
              <a:gd name="connsiteY55" fmla="*/ 6410915 h 6857998"/>
              <a:gd name="connsiteX56" fmla="*/ 4682656 w 6096000"/>
              <a:gd name="connsiteY56" fmla="*/ 6482712 h 6857998"/>
              <a:gd name="connsiteX57" fmla="*/ 4752494 w 6096000"/>
              <a:gd name="connsiteY57" fmla="*/ 6552273 h 6857998"/>
              <a:gd name="connsiteX58" fmla="*/ 4816189 w 6096000"/>
              <a:gd name="connsiteY58" fmla="*/ 6506458 h 6857998"/>
              <a:gd name="connsiteX59" fmla="*/ 4780988 w 6096000"/>
              <a:gd name="connsiteY59" fmla="*/ 6506458 h 6857998"/>
              <a:gd name="connsiteX60" fmla="*/ 4752212 w 6096000"/>
              <a:gd name="connsiteY60" fmla="*/ 6523779 h 6857998"/>
              <a:gd name="connsiteX61" fmla="*/ 4717293 w 6096000"/>
              <a:gd name="connsiteY61" fmla="*/ 6489977 h 6857998"/>
              <a:gd name="connsiteX62" fmla="*/ 4818702 w 6096000"/>
              <a:gd name="connsiteY62" fmla="*/ 6489977 h 6857998"/>
              <a:gd name="connsiteX63" fmla="*/ 4820097 w 6096000"/>
              <a:gd name="connsiteY63" fmla="*/ 6476846 h 6857998"/>
              <a:gd name="connsiteX64" fmla="*/ 4752776 w 6096000"/>
              <a:gd name="connsiteY64" fmla="*/ 6410915 h 6857998"/>
              <a:gd name="connsiteX65" fmla="*/ 4523427 w 6096000"/>
              <a:gd name="connsiteY65" fmla="*/ 6410915 h 6857998"/>
              <a:gd name="connsiteX66" fmla="*/ 4480683 w 6096000"/>
              <a:gd name="connsiteY66" fmla="*/ 6432425 h 6857998"/>
              <a:gd name="connsiteX67" fmla="*/ 4480683 w 6096000"/>
              <a:gd name="connsiteY67" fmla="*/ 6414268 h 6857998"/>
              <a:gd name="connsiteX68" fmla="*/ 4447718 w 6096000"/>
              <a:gd name="connsiteY68" fmla="*/ 6414268 h 6857998"/>
              <a:gd name="connsiteX69" fmla="*/ 4447718 w 6096000"/>
              <a:gd name="connsiteY69" fmla="*/ 6548920 h 6857998"/>
              <a:gd name="connsiteX70" fmla="*/ 4482637 w 6096000"/>
              <a:gd name="connsiteY70" fmla="*/ 6548920 h 6857998"/>
              <a:gd name="connsiteX71" fmla="*/ 4482637 w 6096000"/>
              <a:gd name="connsiteY71" fmla="*/ 6479358 h 6857998"/>
              <a:gd name="connsiteX72" fmla="*/ 4513644 w 6096000"/>
              <a:gd name="connsiteY72" fmla="*/ 6440527 h 6857998"/>
              <a:gd name="connsiteX73" fmla="*/ 4538226 w 6096000"/>
              <a:gd name="connsiteY73" fmla="*/ 6476005 h 6857998"/>
              <a:gd name="connsiteX74" fmla="*/ 4538226 w 6096000"/>
              <a:gd name="connsiteY74" fmla="*/ 6548920 h 6857998"/>
              <a:gd name="connsiteX75" fmla="*/ 4573145 w 6096000"/>
              <a:gd name="connsiteY75" fmla="*/ 6548920 h 6857998"/>
              <a:gd name="connsiteX76" fmla="*/ 4573145 w 6096000"/>
              <a:gd name="connsiteY76" fmla="*/ 6479358 h 6857998"/>
              <a:gd name="connsiteX77" fmla="*/ 4604434 w 6096000"/>
              <a:gd name="connsiteY77" fmla="*/ 6440527 h 6857998"/>
              <a:gd name="connsiteX78" fmla="*/ 4628738 w 6096000"/>
              <a:gd name="connsiteY78" fmla="*/ 6476005 h 6857998"/>
              <a:gd name="connsiteX79" fmla="*/ 4628738 w 6096000"/>
              <a:gd name="connsiteY79" fmla="*/ 6548920 h 6857998"/>
              <a:gd name="connsiteX80" fmla="*/ 4663657 w 6096000"/>
              <a:gd name="connsiteY80" fmla="*/ 6548920 h 6857998"/>
              <a:gd name="connsiteX81" fmla="*/ 4663657 w 6096000"/>
              <a:gd name="connsiteY81" fmla="*/ 6472933 h 6857998"/>
              <a:gd name="connsiteX82" fmla="*/ 4611704 w 6096000"/>
              <a:gd name="connsiteY82" fmla="*/ 6410915 h 6857998"/>
              <a:gd name="connsiteX83" fmla="*/ 4565330 w 6096000"/>
              <a:gd name="connsiteY83" fmla="*/ 6435220 h 6857998"/>
              <a:gd name="connsiteX84" fmla="*/ 4523427 w 6096000"/>
              <a:gd name="connsiteY84" fmla="*/ 6410915 h 6857998"/>
              <a:gd name="connsiteX85" fmla="*/ 3960426 w 6096000"/>
              <a:gd name="connsiteY85" fmla="*/ 6410915 h 6857998"/>
              <a:gd name="connsiteX86" fmla="*/ 3917682 w 6096000"/>
              <a:gd name="connsiteY86" fmla="*/ 6432425 h 6857998"/>
              <a:gd name="connsiteX87" fmla="*/ 3917682 w 6096000"/>
              <a:gd name="connsiteY87" fmla="*/ 6414268 h 6857998"/>
              <a:gd name="connsiteX88" fmla="*/ 3884717 w 6096000"/>
              <a:gd name="connsiteY88" fmla="*/ 6414268 h 6857998"/>
              <a:gd name="connsiteX89" fmla="*/ 3884717 w 6096000"/>
              <a:gd name="connsiteY89" fmla="*/ 6548920 h 6857998"/>
              <a:gd name="connsiteX90" fmla="*/ 3919636 w 6096000"/>
              <a:gd name="connsiteY90" fmla="*/ 6548920 h 6857998"/>
              <a:gd name="connsiteX91" fmla="*/ 3919636 w 6096000"/>
              <a:gd name="connsiteY91" fmla="*/ 6479358 h 6857998"/>
              <a:gd name="connsiteX92" fmla="*/ 3950643 w 6096000"/>
              <a:gd name="connsiteY92" fmla="*/ 6440527 h 6857998"/>
              <a:gd name="connsiteX93" fmla="*/ 3975225 w 6096000"/>
              <a:gd name="connsiteY93" fmla="*/ 6476005 h 6857998"/>
              <a:gd name="connsiteX94" fmla="*/ 3975225 w 6096000"/>
              <a:gd name="connsiteY94" fmla="*/ 6548920 h 6857998"/>
              <a:gd name="connsiteX95" fmla="*/ 4010144 w 6096000"/>
              <a:gd name="connsiteY95" fmla="*/ 6548920 h 6857998"/>
              <a:gd name="connsiteX96" fmla="*/ 4010144 w 6096000"/>
              <a:gd name="connsiteY96" fmla="*/ 6479358 h 6857998"/>
              <a:gd name="connsiteX97" fmla="*/ 4041433 w 6096000"/>
              <a:gd name="connsiteY97" fmla="*/ 6440527 h 6857998"/>
              <a:gd name="connsiteX98" fmla="*/ 4065737 w 6096000"/>
              <a:gd name="connsiteY98" fmla="*/ 6476005 h 6857998"/>
              <a:gd name="connsiteX99" fmla="*/ 4065737 w 6096000"/>
              <a:gd name="connsiteY99" fmla="*/ 6548920 h 6857998"/>
              <a:gd name="connsiteX100" fmla="*/ 4100657 w 6096000"/>
              <a:gd name="connsiteY100" fmla="*/ 6548920 h 6857998"/>
              <a:gd name="connsiteX101" fmla="*/ 4100657 w 6096000"/>
              <a:gd name="connsiteY101" fmla="*/ 6472933 h 6857998"/>
              <a:gd name="connsiteX102" fmla="*/ 4048703 w 6096000"/>
              <a:gd name="connsiteY102" fmla="*/ 6410915 h 6857998"/>
              <a:gd name="connsiteX103" fmla="*/ 4002329 w 6096000"/>
              <a:gd name="connsiteY103" fmla="*/ 6435220 h 6857998"/>
              <a:gd name="connsiteX104" fmla="*/ 3960426 w 6096000"/>
              <a:gd name="connsiteY104" fmla="*/ 6410915 h 6857998"/>
              <a:gd name="connsiteX105" fmla="*/ 3807063 w 6096000"/>
              <a:gd name="connsiteY105" fmla="*/ 6410915 h 6857998"/>
              <a:gd name="connsiteX106" fmla="*/ 3753987 w 6096000"/>
              <a:gd name="connsiteY106" fmla="*/ 6453377 h 6857998"/>
              <a:gd name="connsiteX107" fmla="*/ 3770749 w 6096000"/>
              <a:gd name="connsiteY107" fmla="*/ 6480476 h 6857998"/>
              <a:gd name="connsiteX108" fmla="*/ 3804833 w 6096000"/>
              <a:gd name="connsiteY108" fmla="*/ 6492490 h 6857998"/>
              <a:gd name="connsiteX109" fmla="*/ 3831091 w 6096000"/>
              <a:gd name="connsiteY109" fmla="*/ 6510370 h 6857998"/>
              <a:gd name="connsiteX110" fmla="*/ 3810417 w 6096000"/>
              <a:gd name="connsiteY110" fmla="*/ 6525178 h 6857998"/>
              <a:gd name="connsiteX111" fmla="*/ 3784158 w 6096000"/>
              <a:gd name="connsiteY111" fmla="*/ 6506181 h 6857998"/>
              <a:gd name="connsiteX112" fmla="*/ 3749239 w 6096000"/>
              <a:gd name="connsiteY112" fmla="*/ 6506181 h 6857998"/>
              <a:gd name="connsiteX113" fmla="*/ 3810976 w 6096000"/>
              <a:gd name="connsiteY113" fmla="*/ 6552273 h 6857998"/>
              <a:gd name="connsiteX114" fmla="*/ 3865728 w 6096000"/>
              <a:gd name="connsiteY114" fmla="*/ 6508416 h 6857998"/>
              <a:gd name="connsiteX115" fmla="*/ 3840024 w 6096000"/>
              <a:gd name="connsiteY115" fmla="*/ 6474328 h 6857998"/>
              <a:gd name="connsiteX116" fmla="*/ 3815160 w 6096000"/>
              <a:gd name="connsiteY116" fmla="*/ 6467067 h 6857998"/>
              <a:gd name="connsiteX117" fmla="*/ 3787784 w 6096000"/>
              <a:gd name="connsiteY117" fmla="*/ 6451146 h 6857998"/>
              <a:gd name="connsiteX118" fmla="*/ 3806781 w 6096000"/>
              <a:gd name="connsiteY118" fmla="*/ 6438014 h 6857998"/>
              <a:gd name="connsiteX119" fmla="*/ 3828015 w 6096000"/>
              <a:gd name="connsiteY119" fmla="*/ 6452541 h 6857998"/>
              <a:gd name="connsiteX120" fmla="*/ 3860698 w 6096000"/>
              <a:gd name="connsiteY120" fmla="*/ 6452541 h 6857998"/>
              <a:gd name="connsiteX121" fmla="*/ 3807063 w 6096000"/>
              <a:gd name="connsiteY121" fmla="*/ 6410915 h 6857998"/>
              <a:gd name="connsiteX122" fmla="*/ 5481547 w 6096000"/>
              <a:gd name="connsiteY122" fmla="*/ 6410876 h 6857998"/>
              <a:gd name="connsiteX123" fmla="*/ 5410674 w 6096000"/>
              <a:gd name="connsiteY123" fmla="*/ 6481749 h 6857998"/>
              <a:gd name="connsiteX124" fmla="*/ 5481547 w 6096000"/>
              <a:gd name="connsiteY124" fmla="*/ 6552628 h 6857998"/>
              <a:gd name="connsiteX125" fmla="*/ 5533617 w 6096000"/>
              <a:gd name="connsiteY125" fmla="*/ 6529718 h 6857998"/>
              <a:gd name="connsiteX126" fmla="*/ 5585688 w 6096000"/>
              <a:gd name="connsiteY126" fmla="*/ 6552628 h 6857998"/>
              <a:gd name="connsiteX127" fmla="*/ 5655754 w 6096000"/>
              <a:gd name="connsiteY127" fmla="*/ 6491912 h 6857998"/>
              <a:gd name="connsiteX128" fmla="*/ 5725821 w 6096000"/>
              <a:gd name="connsiteY128" fmla="*/ 6552628 h 6857998"/>
              <a:gd name="connsiteX129" fmla="*/ 5796694 w 6096000"/>
              <a:gd name="connsiteY129" fmla="*/ 6481754 h 6857998"/>
              <a:gd name="connsiteX130" fmla="*/ 5725821 w 6096000"/>
              <a:gd name="connsiteY130" fmla="*/ 6410876 h 6857998"/>
              <a:gd name="connsiteX131" fmla="*/ 5655754 w 6096000"/>
              <a:gd name="connsiteY131" fmla="*/ 6471592 h 6857998"/>
              <a:gd name="connsiteX132" fmla="*/ 5585688 w 6096000"/>
              <a:gd name="connsiteY132" fmla="*/ 6410876 h 6857998"/>
              <a:gd name="connsiteX133" fmla="*/ 5533617 w 6096000"/>
              <a:gd name="connsiteY133" fmla="*/ 6433786 h 6857998"/>
              <a:gd name="connsiteX134" fmla="*/ 5481547 w 6096000"/>
              <a:gd name="connsiteY134" fmla="*/ 6410876 h 6857998"/>
              <a:gd name="connsiteX135" fmla="*/ 5196678 w 6096000"/>
              <a:gd name="connsiteY135" fmla="*/ 6353368 h 6857998"/>
              <a:gd name="connsiteX136" fmla="*/ 5196678 w 6096000"/>
              <a:gd name="connsiteY136" fmla="*/ 6548920 h 6857998"/>
              <a:gd name="connsiteX137" fmla="*/ 5231597 w 6096000"/>
              <a:gd name="connsiteY137" fmla="*/ 6548920 h 6857998"/>
              <a:gd name="connsiteX138" fmla="*/ 5231597 w 6096000"/>
              <a:gd name="connsiteY138" fmla="*/ 6479359 h 6857998"/>
              <a:gd name="connsiteX139" fmla="*/ 5262604 w 6096000"/>
              <a:gd name="connsiteY139" fmla="*/ 6440527 h 6857998"/>
              <a:gd name="connsiteX140" fmla="*/ 5288586 w 6096000"/>
              <a:gd name="connsiteY140" fmla="*/ 6476005 h 6857998"/>
              <a:gd name="connsiteX141" fmla="*/ 5288586 w 6096000"/>
              <a:gd name="connsiteY141" fmla="*/ 6548920 h 6857998"/>
              <a:gd name="connsiteX142" fmla="*/ 5323228 w 6096000"/>
              <a:gd name="connsiteY142" fmla="*/ 6548920 h 6857998"/>
              <a:gd name="connsiteX143" fmla="*/ 5323228 w 6096000"/>
              <a:gd name="connsiteY143" fmla="*/ 6472934 h 6857998"/>
              <a:gd name="connsiteX144" fmla="*/ 5273500 w 6096000"/>
              <a:gd name="connsiteY144" fmla="*/ 6410915 h 6857998"/>
              <a:gd name="connsiteX145" fmla="*/ 5231597 w 6096000"/>
              <a:gd name="connsiteY145" fmla="*/ 6434938 h 6857998"/>
              <a:gd name="connsiteX146" fmla="*/ 5231597 w 6096000"/>
              <a:gd name="connsiteY146" fmla="*/ 6353368 h 6857998"/>
              <a:gd name="connsiteX147" fmla="*/ 5005597 w 6096000"/>
              <a:gd name="connsiteY147" fmla="*/ 6353368 h 6857998"/>
              <a:gd name="connsiteX148" fmla="*/ 4984087 w 6096000"/>
              <a:gd name="connsiteY148" fmla="*/ 6373202 h 6857998"/>
              <a:gd name="connsiteX149" fmla="*/ 5005597 w 6096000"/>
              <a:gd name="connsiteY149" fmla="*/ 6393317 h 6857998"/>
              <a:gd name="connsiteX150" fmla="*/ 5027390 w 6096000"/>
              <a:gd name="connsiteY150" fmla="*/ 6373202 h 6857998"/>
              <a:gd name="connsiteX151" fmla="*/ 5005597 w 6096000"/>
              <a:gd name="connsiteY151" fmla="*/ 6353368 h 6857998"/>
              <a:gd name="connsiteX152" fmla="*/ 4305806 w 6096000"/>
              <a:gd name="connsiteY152" fmla="*/ 6353368 h 6857998"/>
              <a:gd name="connsiteX153" fmla="*/ 4284296 w 6096000"/>
              <a:gd name="connsiteY153" fmla="*/ 6373202 h 6857998"/>
              <a:gd name="connsiteX154" fmla="*/ 4305806 w 6096000"/>
              <a:gd name="connsiteY154" fmla="*/ 6393317 h 6857998"/>
              <a:gd name="connsiteX155" fmla="*/ 4327599 w 6096000"/>
              <a:gd name="connsiteY155" fmla="*/ 6373202 h 6857998"/>
              <a:gd name="connsiteX156" fmla="*/ 4305806 w 6096000"/>
              <a:gd name="connsiteY156" fmla="*/ 6353368 h 6857998"/>
              <a:gd name="connsiteX157" fmla="*/ 4253008 w 6096000"/>
              <a:gd name="connsiteY157" fmla="*/ 6353368 h 6857998"/>
              <a:gd name="connsiteX158" fmla="*/ 4207192 w 6096000"/>
              <a:gd name="connsiteY158" fmla="*/ 6398624 h 6857998"/>
              <a:gd name="connsiteX159" fmla="*/ 4207192 w 6096000"/>
              <a:gd name="connsiteY159" fmla="*/ 6414269 h 6857998"/>
              <a:gd name="connsiteX160" fmla="*/ 4185959 w 6096000"/>
              <a:gd name="connsiteY160" fmla="*/ 6414269 h 6857998"/>
              <a:gd name="connsiteX161" fmla="*/ 4185959 w 6096000"/>
              <a:gd name="connsiteY161" fmla="*/ 6443040 h 6857998"/>
              <a:gd name="connsiteX162" fmla="*/ 4207192 w 6096000"/>
              <a:gd name="connsiteY162" fmla="*/ 6443040 h 6857998"/>
              <a:gd name="connsiteX163" fmla="*/ 4207192 w 6096000"/>
              <a:gd name="connsiteY163" fmla="*/ 6548915 h 6857998"/>
              <a:gd name="connsiteX164" fmla="*/ 4242111 w 6096000"/>
              <a:gd name="connsiteY164" fmla="*/ 6548915 h 6857998"/>
              <a:gd name="connsiteX165" fmla="*/ 4242111 w 6096000"/>
              <a:gd name="connsiteY165" fmla="*/ 6443040 h 6857998"/>
              <a:gd name="connsiteX166" fmla="*/ 4270606 w 6096000"/>
              <a:gd name="connsiteY166" fmla="*/ 6443040 h 6857998"/>
              <a:gd name="connsiteX167" fmla="*/ 4270606 w 6096000"/>
              <a:gd name="connsiteY167" fmla="*/ 6414269 h 6857998"/>
              <a:gd name="connsiteX168" fmla="*/ 4242111 w 6096000"/>
              <a:gd name="connsiteY168" fmla="*/ 6414269 h 6857998"/>
              <a:gd name="connsiteX169" fmla="*/ 4242111 w 6096000"/>
              <a:gd name="connsiteY169" fmla="*/ 6398624 h 6857998"/>
              <a:gd name="connsiteX170" fmla="*/ 4258592 w 6096000"/>
              <a:gd name="connsiteY170" fmla="*/ 6382703 h 6857998"/>
              <a:gd name="connsiteX171" fmla="*/ 4270606 w 6096000"/>
              <a:gd name="connsiteY171" fmla="*/ 6382703 h 6857998"/>
              <a:gd name="connsiteX172" fmla="*/ 4270606 w 6096000"/>
              <a:gd name="connsiteY172" fmla="*/ 6353368 h 6857998"/>
              <a:gd name="connsiteX173" fmla="*/ 3697830 w 6096000"/>
              <a:gd name="connsiteY173" fmla="*/ 6353368 h 6857998"/>
              <a:gd name="connsiteX174" fmla="*/ 3697830 w 6096000"/>
              <a:gd name="connsiteY174" fmla="*/ 6432708 h 6857998"/>
              <a:gd name="connsiteX175" fmla="*/ 3655368 w 6096000"/>
              <a:gd name="connsiteY175" fmla="*/ 6410915 h 6857998"/>
              <a:gd name="connsiteX176" fmla="*/ 3591955 w 6096000"/>
              <a:gd name="connsiteY176" fmla="*/ 6481312 h 6857998"/>
              <a:gd name="connsiteX177" fmla="*/ 3655368 w 6096000"/>
              <a:gd name="connsiteY177" fmla="*/ 6552268 h 6857998"/>
              <a:gd name="connsiteX178" fmla="*/ 3697830 w 6096000"/>
              <a:gd name="connsiteY178" fmla="*/ 6529640 h 6857998"/>
              <a:gd name="connsiteX179" fmla="*/ 3697553 w 6096000"/>
              <a:gd name="connsiteY179" fmla="*/ 6548915 h 6857998"/>
              <a:gd name="connsiteX180" fmla="*/ 3732754 w 6096000"/>
              <a:gd name="connsiteY180" fmla="*/ 6548915 h 6857998"/>
              <a:gd name="connsiteX181" fmla="*/ 3732754 w 6096000"/>
              <a:gd name="connsiteY181" fmla="*/ 6353368 h 6857998"/>
              <a:gd name="connsiteX182" fmla="*/ 0 w 6096000"/>
              <a:gd name="connsiteY182" fmla="*/ 0 h 6857998"/>
              <a:gd name="connsiteX183" fmla="*/ 6096000 w 6096000"/>
              <a:gd name="connsiteY183" fmla="*/ 0 h 6857998"/>
              <a:gd name="connsiteX184" fmla="*/ 6096000 w 6096000"/>
              <a:gd name="connsiteY184" fmla="*/ 6857998 h 6857998"/>
              <a:gd name="connsiteX185" fmla="*/ 0 w 6096000"/>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6096000" h="6857998">
                <a:moveTo>
                  <a:pt x="4122735" y="6463991"/>
                </a:moveTo>
                <a:lnTo>
                  <a:pt x="4122735" y="6493321"/>
                </a:lnTo>
                <a:lnTo>
                  <a:pt x="4184564" y="6493321"/>
                </a:lnTo>
                <a:lnTo>
                  <a:pt x="4184564" y="6463991"/>
                </a:lnTo>
                <a:close/>
                <a:moveTo>
                  <a:pt x="3662911" y="6441363"/>
                </a:moveTo>
                <a:cubicBezTo>
                  <a:pt x="3685816" y="6441363"/>
                  <a:pt x="3698389" y="6458402"/>
                  <a:pt x="3698389" y="6481589"/>
                </a:cubicBezTo>
                <a:cubicBezTo>
                  <a:pt x="3698389" y="6503941"/>
                  <a:pt x="3686657" y="6521820"/>
                  <a:pt x="3662911" y="6521820"/>
                </a:cubicBezTo>
                <a:cubicBezTo>
                  <a:pt x="3640283" y="6521820"/>
                  <a:pt x="3627151" y="6504499"/>
                  <a:pt x="3627151" y="6481312"/>
                </a:cubicBezTo>
                <a:cubicBezTo>
                  <a:pt x="3627151" y="6458684"/>
                  <a:pt x="3640283" y="6441363"/>
                  <a:pt x="3662911" y="6441363"/>
                </a:cubicBezTo>
                <a:close/>
                <a:moveTo>
                  <a:pt x="4752776" y="6439132"/>
                </a:moveTo>
                <a:cubicBezTo>
                  <a:pt x="4768138" y="6439132"/>
                  <a:pt x="4783506" y="6448629"/>
                  <a:pt x="4784901" y="6468185"/>
                </a:cubicBezTo>
                <a:lnTo>
                  <a:pt x="4717857" y="6468185"/>
                </a:lnTo>
                <a:cubicBezTo>
                  <a:pt x="4721210" y="6447793"/>
                  <a:pt x="4737414" y="6439132"/>
                  <a:pt x="4752776" y="6439132"/>
                </a:cubicBezTo>
                <a:close/>
                <a:moveTo>
                  <a:pt x="4988277" y="6414268"/>
                </a:moveTo>
                <a:lnTo>
                  <a:pt x="4988277" y="6548919"/>
                </a:lnTo>
                <a:lnTo>
                  <a:pt x="5022919" y="6548919"/>
                </a:lnTo>
                <a:lnTo>
                  <a:pt x="5022919" y="6414268"/>
                </a:lnTo>
                <a:close/>
                <a:moveTo>
                  <a:pt x="4349104" y="6414268"/>
                </a:moveTo>
                <a:lnTo>
                  <a:pt x="4349104" y="6548919"/>
                </a:lnTo>
                <a:lnTo>
                  <a:pt x="4383746" y="6548919"/>
                </a:lnTo>
                <a:lnTo>
                  <a:pt x="4383746" y="6488296"/>
                </a:lnTo>
                <a:cubicBezTo>
                  <a:pt x="4383746" y="6462596"/>
                  <a:pt x="4397437" y="6446393"/>
                  <a:pt x="4419506" y="6446393"/>
                </a:cubicBezTo>
                <a:lnTo>
                  <a:pt x="4432915" y="6446393"/>
                </a:lnTo>
                <a:lnTo>
                  <a:pt x="4432915" y="6414268"/>
                </a:lnTo>
                <a:cubicBezTo>
                  <a:pt x="4427326" y="6414268"/>
                  <a:pt x="4419506" y="6414545"/>
                  <a:pt x="4415594" y="6414827"/>
                </a:cubicBezTo>
                <a:cubicBezTo>
                  <a:pt x="4401903" y="6415945"/>
                  <a:pt x="4390730" y="6424046"/>
                  <a:pt x="4382069" y="6439409"/>
                </a:cubicBezTo>
                <a:lnTo>
                  <a:pt x="4382069" y="6414268"/>
                </a:lnTo>
                <a:close/>
                <a:moveTo>
                  <a:pt x="4288767" y="6414268"/>
                </a:moveTo>
                <a:lnTo>
                  <a:pt x="4288767" y="6548919"/>
                </a:lnTo>
                <a:lnTo>
                  <a:pt x="4323409" y="6548919"/>
                </a:lnTo>
                <a:lnTo>
                  <a:pt x="4323409" y="6414268"/>
                </a:lnTo>
                <a:close/>
                <a:moveTo>
                  <a:pt x="5112027" y="6410920"/>
                </a:moveTo>
                <a:cubicBezTo>
                  <a:pt x="5069565" y="6410920"/>
                  <a:pt x="5041907" y="6442768"/>
                  <a:pt x="5041907" y="6481599"/>
                </a:cubicBezTo>
                <a:cubicBezTo>
                  <a:pt x="5041907" y="6520707"/>
                  <a:pt x="5069283" y="6552278"/>
                  <a:pt x="5112027" y="6552278"/>
                </a:cubicBezTo>
                <a:cubicBezTo>
                  <a:pt x="5149459" y="6552278"/>
                  <a:pt x="5172087" y="6530209"/>
                  <a:pt x="5178235" y="6501715"/>
                </a:cubicBezTo>
                <a:lnTo>
                  <a:pt x="5141639" y="6501715"/>
                </a:lnTo>
                <a:cubicBezTo>
                  <a:pt x="5137168" y="6516241"/>
                  <a:pt x="5125995" y="6522666"/>
                  <a:pt x="5111750" y="6522666"/>
                </a:cubicBezTo>
                <a:cubicBezTo>
                  <a:pt x="5091635" y="6522666"/>
                  <a:pt x="5077390" y="6505627"/>
                  <a:pt x="5077390" y="6481599"/>
                </a:cubicBezTo>
                <a:cubicBezTo>
                  <a:pt x="5077390" y="6458407"/>
                  <a:pt x="5090522" y="6440809"/>
                  <a:pt x="5111750" y="6440809"/>
                </a:cubicBezTo>
                <a:cubicBezTo>
                  <a:pt x="5126277" y="6440809"/>
                  <a:pt x="5137450" y="6447793"/>
                  <a:pt x="5141639" y="6461483"/>
                </a:cubicBezTo>
                <a:lnTo>
                  <a:pt x="5178235" y="6461483"/>
                </a:lnTo>
                <a:cubicBezTo>
                  <a:pt x="5170974" y="6427123"/>
                  <a:pt x="5143593" y="6410920"/>
                  <a:pt x="5112027" y="6410920"/>
                </a:cubicBezTo>
                <a:close/>
                <a:moveTo>
                  <a:pt x="4914803" y="6410915"/>
                </a:moveTo>
                <a:cubicBezTo>
                  <a:pt x="4896087" y="6410915"/>
                  <a:pt x="4879325" y="6420970"/>
                  <a:pt x="4871223" y="6436897"/>
                </a:cubicBezTo>
                <a:lnTo>
                  <a:pt x="4871223" y="6414268"/>
                </a:lnTo>
                <a:lnTo>
                  <a:pt x="4838258" y="6414268"/>
                </a:lnTo>
                <a:lnTo>
                  <a:pt x="4838258" y="6548920"/>
                </a:lnTo>
                <a:lnTo>
                  <a:pt x="4873177" y="6548920"/>
                </a:lnTo>
                <a:lnTo>
                  <a:pt x="4873177" y="6479358"/>
                </a:lnTo>
                <a:cubicBezTo>
                  <a:pt x="4873177" y="6455612"/>
                  <a:pt x="4884909" y="6440527"/>
                  <a:pt x="4903907" y="6440527"/>
                </a:cubicBezTo>
                <a:cubicBezTo>
                  <a:pt x="4920110" y="6440527"/>
                  <a:pt x="4930166" y="6454218"/>
                  <a:pt x="4930166" y="6476005"/>
                </a:cubicBezTo>
                <a:lnTo>
                  <a:pt x="4930166" y="6548920"/>
                </a:lnTo>
                <a:lnTo>
                  <a:pt x="4965085" y="6548920"/>
                </a:lnTo>
                <a:lnTo>
                  <a:pt x="4965085" y="6472933"/>
                </a:lnTo>
                <a:cubicBezTo>
                  <a:pt x="4965089" y="6440527"/>
                  <a:pt x="4954193" y="6410915"/>
                  <a:pt x="4914803" y="6410915"/>
                </a:cubicBezTo>
                <a:close/>
                <a:moveTo>
                  <a:pt x="4752776" y="6410915"/>
                </a:moveTo>
                <a:cubicBezTo>
                  <a:pt x="4707802" y="6410915"/>
                  <a:pt x="4682656" y="6443599"/>
                  <a:pt x="4682656" y="6482712"/>
                </a:cubicBezTo>
                <a:cubicBezTo>
                  <a:pt x="4682656" y="6522938"/>
                  <a:pt x="4710032" y="6552273"/>
                  <a:pt x="4752494" y="6552273"/>
                </a:cubicBezTo>
                <a:cubicBezTo>
                  <a:pt x="4778476" y="6552273"/>
                  <a:pt x="4805570" y="6539423"/>
                  <a:pt x="4816189" y="6506458"/>
                </a:cubicBezTo>
                <a:lnTo>
                  <a:pt x="4780988" y="6506458"/>
                </a:lnTo>
                <a:cubicBezTo>
                  <a:pt x="4775681" y="6517354"/>
                  <a:pt x="4765067" y="6523779"/>
                  <a:pt x="4752212" y="6523779"/>
                </a:cubicBezTo>
                <a:cubicBezTo>
                  <a:pt x="4735173" y="6523779"/>
                  <a:pt x="4718411" y="6512883"/>
                  <a:pt x="4717293" y="6489977"/>
                </a:cubicBezTo>
                <a:lnTo>
                  <a:pt x="4818702" y="6489977"/>
                </a:lnTo>
                <a:cubicBezTo>
                  <a:pt x="4819538" y="6486624"/>
                  <a:pt x="4820097" y="6479640"/>
                  <a:pt x="4820097" y="6476846"/>
                </a:cubicBezTo>
                <a:cubicBezTo>
                  <a:pt x="4820102" y="6438850"/>
                  <a:pt x="4791331" y="6410915"/>
                  <a:pt x="4752776" y="6410915"/>
                </a:cubicBezTo>
                <a:close/>
                <a:moveTo>
                  <a:pt x="4523427" y="6410915"/>
                </a:moveTo>
                <a:cubicBezTo>
                  <a:pt x="4506388" y="6410915"/>
                  <a:pt x="4489903" y="6419294"/>
                  <a:pt x="4480683" y="6432425"/>
                </a:cubicBezTo>
                <a:lnTo>
                  <a:pt x="4480683" y="6414268"/>
                </a:lnTo>
                <a:lnTo>
                  <a:pt x="4447718" y="6414268"/>
                </a:lnTo>
                <a:lnTo>
                  <a:pt x="4447718" y="6548920"/>
                </a:lnTo>
                <a:lnTo>
                  <a:pt x="4482637" y="6548920"/>
                </a:lnTo>
                <a:lnTo>
                  <a:pt x="4482637" y="6479358"/>
                </a:lnTo>
                <a:cubicBezTo>
                  <a:pt x="4482637" y="6455612"/>
                  <a:pt x="4494651" y="6440527"/>
                  <a:pt x="4513644" y="6440527"/>
                </a:cubicBezTo>
                <a:cubicBezTo>
                  <a:pt x="4528729" y="6440527"/>
                  <a:pt x="4538226" y="6454218"/>
                  <a:pt x="4538226" y="6476005"/>
                </a:cubicBezTo>
                <a:lnTo>
                  <a:pt x="4538226" y="6548920"/>
                </a:lnTo>
                <a:lnTo>
                  <a:pt x="4573145" y="6548920"/>
                </a:lnTo>
                <a:lnTo>
                  <a:pt x="4573145" y="6479358"/>
                </a:lnTo>
                <a:cubicBezTo>
                  <a:pt x="4573145" y="6455612"/>
                  <a:pt x="4585159" y="6440527"/>
                  <a:pt x="4604434" y="6440527"/>
                </a:cubicBezTo>
                <a:cubicBezTo>
                  <a:pt x="4619237" y="6440527"/>
                  <a:pt x="4628738" y="6454218"/>
                  <a:pt x="4628738" y="6476005"/>
                </a:cubicBezTo>
                <a:lnTo>
                  <a:pt x="4628738" y="6548920"/>
                </a:lnTo>
                <a:lnTo>
                  <a:pt x="4663657" y="6548920"/>
                </a:lnTo>
                <a:lnTo>
                  <a:pt x="4663657" y="6472933"/>
                </a:lnTo>
                <a:cubicBezTo>
                  <a:pt x="4663662" y="6434938"/>
                  <a:pt x="4643547" y="6410915"/>
                  <a:pt x="4611704" y="6410915"/>
                </a:cubicBezTo>
                <a:cubicBezTo>
                  <a:pt x="4592429" y="6410915"/>
                  <a:pt x="4574549" y="6420411"/>
                  <a:pt x="4565330" y="6435220"/>
                </a:cubicBezTo>
                <a:cubicBezTo>
                  <a:pt x="4556951" y="6420416"/>
                  <a:pt x="4540748" y="6410915"/>
                  <a:pt x="4523427" y="6410915"/>
                </a:cubicBezTo>
                <a:close/>
                <a:moveTo>
                  <a:pt x="3960426" y="6410915"/>
                </a:moveTo>
                <a:cubicBezTo>
                  <a:pt x="3943387" y="6410915"/>
                  <a:pt x="3926902" y="6419294"/>
                  <a:pt x="3917682" y="6432425"/>
                </a:cubicBezTo>
                <a:lnTo>
                  <a:pt x="3917682" y="6414268"/>
                </a:lnTo>
                <a:lnTo>
                  <a:pt x="3884717" y="6414268"/>
                </a:lnTo>
                <a:lnTo>
                  <a:pt x="3884717" y="6548920"/>
                </a:lnTo>
                <a:lnTo>
                  <a:pt x="3919636" y="6548920"/>
                </a:lnTo>
                <a:lnTo>
                  <a:pt x="3919636" y="6479358"/>
                </a:lnTo>
                <a:cubicBezTo>
                  <a:pt x="3919636" y="6455612"/>
                  <a:pt x="3931650" y="6440527"/>
                  <a:pt x="3950643" y="6440527"/>
                </a:cubicBezTo>
                <a:cubicBezTo>
                  <a:pt x="3965728" y="6440527"/>
                  <a:pt x="3975225" y="6454218"/>
                  <a:pt x="3975225" y="6476005"/>
                </a:cubicBezTo>
                <a:lnTo>
                  <a:pt x="3975225" y="6548920"/>
                </a:lnTo>
                <a:lnTo>
                  <a:pt x="4010144" y="6548920"/>
                </a:lnTo>
                <a:lnTo>
                  <a:pt x="4010144" y="6479358"/>
                </a:lnTo>
                <a:cubicBezTo>
                  <a:pt x="4010144" y="6455612"/>
                  <a:pt x="4022158" y="6440527"/>
                  <a:pt x="4041433" y="6440527"/>
                </a:cubicBezTo>
                <a:cubicBezTo>
                  <a:pt x="4056241" y="6440527"/>
                  <a:pt x="4065737" y="6454218"/>
                  <a:pt x="4065737" y="6476005"/>
                </a:cubicBezTo>
                <a:lnTo>
                  <a:pt x="4065737" y="6548920"/>
                </a:lnTo>
                <a:lnTo>
                  <a:pt x="4100657" y="6548920"/>
                </a:lnTo>
                <a:lnTo>
                  <a:pt x="4100657" y="6472933"/>
                </a:lnTo>
                <a:cubicBezTo>
                  <a:pt x="4100666" y="6434938"/>
                  <a:pt x="4080551" y="6410915"/>
                  <a:pt x="4048703" y="6410915"/>
                </a:cubicBezTo>
                <a:cubicBezTo>
                  <a:pt x="4029428" y="6410915"/>
                  <a:pt x="4011548" y="6420411"/>
                  <a:pt x="4002329" y="6435220"/>
                </a:cubicBezTo>
                <a:cubicBezTo>
                  <a:pt x="3993950" y="6420416"/>
                  <a:pt x="3977747" y="6410915"/>
                  <a:pt x="3960426" y="6410915"/>
                </a:cubicBezTo>
                <a:close/>
                <a:moveTo>
                  <a:pt x="3807063" y="6410915"/>
                </a:moveTo>
                <a:cubicBezTo>
                  <a:pt x="3774380" y="6410915"/>
                  <a:pt x="3753987" y="6427395"/>
                  <a:pt x="3753987" y="6453377"/>
                </a:cubicBezTo>
                <a:cubicBezTo>
                  <a:pt x="3753987" y="6465950"/>
                  <a:pt x="3760694" y="6474887"/>
                  <a:pt x="3770749" y="6480476"/>
                </a:cubicBezTo>
                <a:cubicBezTo>
                  <a:pt x="3782204" y="6486901"/>
                  <a:pt x="3795331" y="6490254"/>
                  <a:pt x="3804833" y="6492490"/>
                </a:cubicBezTo>
                <a:cubicBezTo>
                  <a:pt x="3828856" y="6498079"/>
                  <a:pt x="3831091" y="6503386"/>
                  <a:pt x="3831091" y="6510370"/>
                </a:cubicBezTo>
                <a:cubicBezTo>
                  <a:pt x="3831091" y="6519589"/>
                  <a:pt x="3822990" y="6525178"/>
                  <a:pt x="3810417" y="6525178"/>
                </a:cubicBezTo>
                <a:cubicBezTo>
                  <a:pt x="3796449" y="6525178"/>
                  <a:pt x="3786394" y="6517913"/>
                  <a:pt x="3784158" y="6506181"/>
                </a:cubicBezTo>
                <a:lnTo>
                  <a:pt x="3749239" y="6506181"/>
                </a:lnTo>
                <a:cubicBezTo>
                  <a:pt x="3752592" y="6534398"/>
                  <a:pt x="3776338" y="6552273"/>
                  <a:pt x="3810976" y="6552273"/>
                </a:cubicBezTo>
                <a:cubicBezTo>
                  <a:pt x="3844500" y="6552273"/>
                  <a:pt x="3865728" y="6535234"/>
                  <a:pt x="3865728" y="6508416"/>
                </a:cubicBezTo>
                <a:cubicBezTo>
                  <a:pt x="3865723" y="6490813"/>
                  <a:pt x="3856227" y="6479635"/>
                  <a:pt x="3840024" y="6474328"/>
                </a:cubicBezTo>
                <a:cubicBezTo>
                  <a:pt x="3831922" y="6471534"/>
                  <a:pt x="3824661" y="6469298"/>
                  <a:pt x="3815160" y="6467067"/>
                </a:cubicBezTo>
                <a:cubicBezTo>
                  <a:pt x="3805664" y="6464832"/>
                  <a:pt x="3787784" y="6462878"/>
                  <a:pt x="3787784" y="6451146"/>
                </a:cubicBezTo>
                <a:cubicBezTo>
                  <a:pt x="3787784" y="6443044"/>
                  <a:pt x="3795045" y="6438014"/>
                  <a:pt x="3806781" y="6438014"/>
                </a:cubicBezTo>
                <a:cubicBezTo>
                  <a:pt x="3818236" y="6438014"/>
                  <a:pt x="3826338" y="6443603"/>
                  <a:pt x="3828015" y="6452541"/>
                </a:cubicBezTo>
                <a:lnTo>
                  <a:pt x="3860698" y="6452541"/>
                </a:lnTo>
                <a:cubicBezTo>
                  <a:pt x="3857345" y="6426841"/>
                  <a:pt x="3836675" y="6410915"/>
                  <a:pt x="3807063" y="6410915"/>
                </a:cubicBezTo>
                <a:close/>
                <a:moveTo>
                  <a:pt x="5481547" y="6410876"/>
                </a:moveTo>
                <a:cubicBezTo>
                  <a:pt x="5442405" y="6410876"/>
                  <a:pt x="5410674" y="6442607"/>
                  <a:pt x="5410674" y="6481749"/>
                </a:cubicBezTo>
                <a:cubicBezTo>
                  <a:pt x="5410674" y="6520892"/>
                  <a:pt x="5442400" y="6552628"/>
                  <a:pt x="5481547" y="6552628"/>
                </a:cubicBezTo>
                <a:cubicBezTo>
                  <a:pt x="5502164" y="6552628"/>
                  <a:pt x="5520670" y="6543768"/>
                  <a:pt x="5533617" y="6529718"/>
                </a:cubicBezTo>
                <a:cubicBezTo>
                  <a:pt x="5546569" y="6543773"/>
                  <a:pt x="5565071" y="6552628"/>
                  <a:pt x="5585688" y="6552628"/>
                </a:cubicBezTo>
                <a:cubicBezTo>
                  <a:pt x="5621370" y="6552628"/>
                  <a:pt x="5650812" y="6526228"/>
                  <a:pt x="5655754" y="6491912"/>
                </a:cubicBezTo>
                <a:cubicBezTo>
                  <a:pt x="5660692" y="6526228"/>
                  <a:pt x="5690134" y="6552628"/>
                  <a:pt x="5725821" y="6552628"/>
                </a:cubicBezTo>
                <a:cubicBezTo>
                  <a:pt x="5764963" y="6552628"/>
                  <a:pt x="5796694" y="6520897"/>
                  <a:pt x="5796694" y="6481754"/>
                </a:cubicBezTo>
                <a:cubicBezTo>
                  <a:pt x="5796694" y="6442612"/>
                  <a:pt x="5764963" y="6410876"/>
                  <a:pt x="5725821" y="6410876"/>
                </a:cubicBezTo>
                <a:cubicBezTo>
                  <a:pt x="5690134" y="6410876"/>
                  <a:pt x="5660692" y="6437276"/>
                  <a:pt x="5655754" y="6471592"/>
                </a:cubicBezTo>
                <a:cubicBezTo>
                  <a:pt x="5650816" y="6437276"/>
                  <a:pt x="5621374" y="6410876"/>
                  <a:pt x="5585688" y="6410876"/>
                </a:cubicBezTo>
                <a:cubicBezTo>
                  <a:pt x="5565071" y="6410876"/>
                  <a:pt x="5546565" y="6419736"/>
                  <a:pt x="5533617" y="6433786"/>
                </a:cubicBezTo>
                <a:cubicBezTo>
                  <a:pt x="5520666" y="6419731"/>
                  <a:pt x="5502164" y="6410876"/>
                  <a:pt x="5481547" y="6410876"/>
                </a:cubicBezTo>
                <a:close/>
                <a:moveTo>
                  <a:pt x="5196678" y="6353368"/>
                </a:moveTo>
                <a:lnTo>
                  <a:pt x="5196678" y="6548920"/>
                </a:lnTo>
                <a:lnTo>
                  <a:pt x="5231597" y="6548920"/>
                </a:lnTo>
                <a:lnTo>
                  <a:pt x="5231597" y="6479359"/>
                </a:lnTo>
                <a:cubicBezTo>
                  <a:pt x="5231597" y="6455613"/>
                  <a:pt x="5243611" y="6440527"/>
                  <a:pt x="5262604" y="6440527"/>
                </a:cubicBezTo>
                <a:cubicBezTo>
                  <a:pt x="5284114" y="6440527"/>
                  <a:pt x="5288586" y="6454495"/>
                  <a:pt x="5288586" y="6476005"/>
                </a:cubicBezTo>
                <a:lnTo>
                  <a:pt x="5288586" y="6548920"/>
                </a:lnTo>
                <a:lnTo>
                  <a:pt x="5323228" y="6548920"/>
                </a:lnTo>
                <a:lnTo>
                  <a:pt x="5323228" y="6472934"/>
                </a:lnTo>
                <a:cubicBezTo>
                  <a:pt x="5323223" y="6440527"/>
                  <a:pt x="5312890" y="6410915"/>
                  <a:pt x="5273500" y="6410915"/>
                </a:cubicBezTo>
                <a:cubicBezTo>
                  <a:pt x="5257020" y="6410915"/>
                  <a:pt x="5240817" y="6420135"/>
                  <a:pt x="5231597" y="6434938"/>
                </a:cubicBezTo>
                <a:lnTo>
                  <a:pt x="5231597" y="6353368"/>
                </a:lnTo>
                <a:close/>
                <a:moveTo>
                  <a:pt x="5005597" y="6353368"/>
                </a:moveTo>
                <a:cubicBezTo>
                  <a:pt x="4995260" y="6353368"/>
                  <a:pt x="4984087" y="6359793"/>
                  <a:pt x="4984087" y="6373202"/>
                </a:cubicBezTo>
                <a:cubicBezTo>
                  <a:pt x="4984087" y="6386052"/>
                  <a:pt x="4994701" y="6393317"/>
                  <a:pt x="5005597" y="6393317"/>
                </a:cubicBezTo>
                <a:cubicBezTo>
                  <a:pt x="5018447" y="6393317"/>
                  <a:pt x="5027390" y="6384098"/>
                  <a:pt x="5027390" y="6373202"/>
                </a:cubicBezTo>
                <a:cubicBezTo>
                  <a:pt x="5027385" y="6361188"/>
                  <a:pt x="5017606" y="6353368"/>
                  <a:pt x="5005597" y="6353368"/>
                </a:cubicBezTo>
                <a:close/>
                <a:moveTo>
                  <a:pt x="4305806" y="6353368"/>
                </a:moveTo>
                <a:cubicBezTo>
                  <a:pt x="4294351" y="6353368"/>
                  <a:pt x="4284296" y="6360629"/>
                  <a:pt x="4284296" y="6373202"/>
                </a:cubicBezTo>
                <a:cubicBezTo>
                  <a:pt x="4284296" y="6385216"/>
                  <a:pt x="4294074" y="6393317"/>
                  <a:pt x="4305806" y="6393317"/>
                </a:cubicBezTo>
                <a:cubicBezTo>
                  <a:pt x="4319215" y="6393317"/>
                  <a:pt x="4327599" y="6383539"/>
                  <a:pt x="4327599" y="6373202"/>
                </a:cubicBezTo>
                <a:cubicBezTo>
                  <a:pt x="4327594" y="6361470"/>
                  <a:pt x="4318097" y="6353368"/>
                  <a:pt x="4305806" y="6353368"/>
                </a:cubicBezTo>
                <a:close/>
                <a:moveTo>
                  <a:pt x="4253008" y="6353368"/>
                </a:moveTo>
                <a:cubicBezTo>
                  <a:pt x="4224790" y="6353368"/>
                  <a:pt x="4207192" y="6370689"/>
                  <a:pt x="4207192" y="6398624"/>
                </a:cubicBezTo>
                <a:lnTo>
                  <a:pt x="4207192" y="6414269"/>
                </a:lnTo>
                <a:lnTo>
                  <a:pt x="4185959" y="6414269"/>
                </a:lnTo>
                <a:lnTo>
                  <a:pt x="4185959" y="6443040"/>
                </a:lnTo>
                <a:lnTo>
                  <a:pt x="4207192" y="6443040"/>
                </a:lnTo>
                <a:lnTo>
                  <a:pt x="4207192" y="6548915"/>
                </a:lnTo>
                <a:lnTo>
                  <a:pt x="4242111" y="6548915"/>
                </a:lnTo>
                <a:lnTo>
                  <a:pt x="4242111" y="6443040"/>
                </a:lnTo>
                <a:lnTo>
                  <a:pt x="4270606" y="6443040"/>
                </a:lnTo>
                <a:lnTo>
                  <a:pt x="4270606" y="6414269"/>
                </a:lnTo>
                <a:lnTo>
                  <a:pt x="4242111" y="6414269"/>
                </a:lnTo>
                <a:lnTo>
                  <a:pt x="4242111" y="6398624"/>
                </a:lnTo>
                <a:cubicBezTo>
                  <a:pt x="4242111" y="6388846"/>
                  <a:pt x="4248536" y="6382703"/>
                  <a:pt x="4258592" y="6382703"/>
                </a:cubicBezTo>
                <a:lnTo>
                  <a:pt x="4270606" y="6382703"/>
                </a:lnTo>
                <a:lnTo>
                  <a:pt x="4270606" y="6353368"/>
                </a:lnTo>
                <a:close/>
                <a:moveTo>
                  <a:pt x="3697830" y="6353368"/>
                </a:moveTo>
                <a:lnTo>
                  <a:pt x="3697830" y="6432708"/>
                </a:lnTo>
                <a:cubicBezTo>
                  <a:pt x="3687216" y="6417345"/>
                  <a:pt x="3673248" y="6410915"/>
                  <a:pt x="3655368" y="6410915"/>
                </a:cubicBezTo>
                <a:cubicBezTo>
                  <a:pt x="3617378" y="6410915"/>
                  <a:pt x="3591955" y="6440804"/>
                  <a:pt x="3591955" y="6481312"/>
                </a:cubicBezTo>
                <a:cubicBezTo>
                  <a:pt x="3591955" y="6526287"/>
                  <a:pt x="3621008" y="6552268"/>
                  <a:pt x="3655368" y="6552268"/>
                </a:cubicBezTo>
                <a:cubicBezTo>
                  <a:pt x="3676320" y="6552268"/>
                  <a:pt x="3688052" y="6543331"/>
                  <a:pt x="3697830" y="6529640"/>
                </a:cubicBezTo>
                <a:lnTo>
                  <a:pt x="3697553" y="6548915"/>
                </a:lnTo>
                <a:lnTo>
                  <a:pt x="3732754" y="6548915"/>
                </a:lnTo>
                <a:lnTo>
                  <a:pt x="3732754" y="6353368"/>
                </a:lnTo>
                <a:close/>
                <a:moveTo>
                  <a:pt x="0" y="0"/>
                </a:moveTo>
                <a:lnTo>
                  <a:pt x="6096000" y="0"/>
                </a:lnTo>
                <a:lnTo>
                  <a:pt x="6096000" y="6857998"/>
                </a:lnTo>
                <a:lnTo>
                  <a:pt x="0" y="6857998"/>
                </a:lnTo>
                <a:close/>
              </a:path>
            </a:pathLst>
          </a:custGeom>
          <a:solidFill>
            <a:schemeClr val="bg2"/>
          </a:solidFill>
        </p:spPr>
        <p:txBody>
          <a:bodyPr wrap="square">
            <a:noAutofit/>
          </a:bodyPr>
          <a:lstStyle>
            <a:lvl1pPr algn="ctr">
              <a:defRPr/>
            </a:lvl1pPr>
          </a:lstStyle>
          <a:p>
            <a:r>
              <a:rPr lang="en-GB"/>
              <a:t> </a:t>
            </a:r>
          </a:p>
        </p:txBody>
      </p:sp>
      <p:pic>
        <p:nvPicPr>
          <p:cNvPr id="12" name="Picture 11">
            <a:extLst>
              <a:ext uri="{FF2B5EF4-FFF2-40B4-BE49-F238E27FC236}">
                <a16:creationId xmlns:a16="http://schemas.microsoft.com/office/drawing/2014/main" id="{BC93268C-744D-4D20-1957-9CB4DA77FEFE}"/>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6" name="Text Placeholder 2">
            <a:extLst>
              <a:ext uri="{FF2B5EF4-FFF2-40B4-BE49-F238E27FC236}">
                <a16:creationId xmlns:a16="http://schemas.microsoft.com/office/drawing/2014/main" id="{62D47DA7-9E2E-00B0-E3C0-8581FC5B155F}"/>
              </a:ext>
            </a:extLst>
          </p:cNvPr>
          <p:cNvSpPr>
            <a:spLocks noGrp="1"/>
          </p:cNvSpPr>
          <p:nvPr>
            <p:ph type="body" idx="11" hasCustomPrompt="1"/>
          </p:nvPr>
        </p:nvSpPr>
        <p:spPr>
          <a:xfrm>
            <a:off x="302399" y="605611"/>
            <a:ext cx="4552176"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9" name="Text Placeholder 6">
            <a:extLst>
              <a:ext uri="{FF2B5EF4-FFF2-40B4-BE49-F238E27FC236}">
                <a16:creationId xmlns:a16="http://schemas.microsoft.com/office/drawing/2014/main" id="{4811CE04-31F3-BA6B-83C0-7B8CDA017AD1}"/>
              </a:ext>
            </a:extLst>
          </p:cNvPr>
          <p:cNvSpPr>
            <a:spLocks noGrp="1"/>
          </p:cNvSpPr>
          <p:nvPr>
            <p:ph type="body" sz="quarter" idx="23" hasCustomPrompt="1"/>
          </p:nvPr>
        </p:nvSpPr>
        <p:spPr>
          <a:xfrm>
            <a:off x="302399" y="1342800"/>
            <a:ext cx="4552176" cy="288767"/>
          </a:xfrm>
        </p:spPr>
        <p:txBody>
          <a:bodyPr/>
          <a:lstStyle>
            <a:lvl1pPr>
              <a:defRPr sz="1800" b="1">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GB"/>
              <a:t>Lorem ipsum </a:t>
            </a:r>
            <a:r>
              <a:rPr lang="en-GB" err="1"/>
              <a:t>dolor</a:t>
            </a:r>
            <a:r>
              <a:rPr lang="en-US"/>
              <a:t> </a:t>
            </a:r>
            <a:endParaRPr lang="en-GB"/>
          </a:p>
        </p:txBody>
      </p:sp>
      <p:sp>
        <p:nvSpPr>
          <p:cNvPr id="3" name="Text Placeholder 6">
            <a:extLst>
              <a:ext uri="{FF2B5EF4-FFF2-40B4-BE49-F238E27FC236}">
                <a16:creationId xmlns:a16="http://schemas.microsoft.com/office/drawing/2014/main" id="{F6F1B599-7112-2B69-6576-0E2412825CD9}"/>
              </a:ext>
            </a:extLst>
          </p:cNvPr>
          <p:cNvSpPr>
            <a:spLocks noGrp="1"/>
          </p:cNvSpPr>
          <p:nvPr>
            <p:ph type="body" sz="quarter" idx="24" hasCustomPrompt="1"/>
          </p:nvPr>
        </p:nvSpPr>
        <p:spPr>
          <a:xfrm>
            <a:off x="302399" y="1889393"/>
            <a:ext cx="4552176" cy="3749408"/>
          </a:xfrm>
        </p:spPr>
        <p:txBody>
          <a:bodyPr/>
          <a:lstStyle>
            <a:lvl1pPr>
              <a:defRPr sz="1200" b="0">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Aliquam</a:t>
            </a:r>
            <a:r>
              <a:rPr lang="en-US"/>
              <a:t> </a:t>
            </a:r>
            <a:r>
              <a:rPr lang="en-US" err="1"/>
              <a:t>feugiat</a:t>
            </a:r>
            <a:r>
              <a:rPr lang="en-US"/>
              <a:t> </a:t>
            </a:r>
            <a:r>
              <a:rPr lang="en-US" err="1"/>
              <a:t>purus</a:t>
            </a:r>
            <a:r>
              <a:rPr lang="en-US"/>
              <a:t> diam, </a:t>
            </a:r>
            <a:r>
              <a:rPr lang="en-US" err="1"/>
              <a:t>eget</a:t>
            </a:r>
            <a:r>
              <a:rPr lang="en-US"/>
              <a:t> </a:t>
            </a:r>
            <a:r>
              <a:rPr lang="en-US" err="1"/>
              <a:t>lobortis</a:t>
            </a:r>
            <a:r>
              <a:rPr lang="en-US"/>
              <a:t> </a:t>
            </a:r>
            <a:r>
              <a:rPr lang="en-US" err="1"/>
              <a:t>nulla</a:t>
            </a:r>
            <a:r>
              <a:rPr lang="en-US"/>
              <a:t> </a:t>
            </a:r>
            <a:r>
              <a:rPr lang="en-US" err="1"/>
              <a:t>laoreet</a:t>
            </a:r>
            <a:r>
              <a:rPr lang="en-US"/>
              <a:t> sed. </a:t>
            </a:r>
            <a:r>
              <a:rPr lang="en-US" err="1"/>
              <a:t>Phasellus</a:t>
            </a:r>
            <a:r>
              <a:rPr lang="en-US"/>
              <a:t> </a:t>
            </a:r>
            <a:r>
              <a:rPr lang="en-US" err="1"/>
              <a:t>imperdiet</a:t>
            </a:r>
            <a:r>
              <a:rPr lang="en-US"/>
              <a:t> </a:t>
            </a:r>
            <a:r>
              <a:rPr lang="en-US" err="1"/>
              <a:t>tincidunt</a:t>
            </a:r>
            <a:r>
              <a:rPr lang="en-US"/>
              <a:t> </a:t>
            </a:r>
            <a:r>
              <a:rPr lang="en-US" err="1"/>
              <a:t>placerat</a:t>
            </a:r>
            <a:r>
              <a:rPr lang="en-US"/>
              <a:t>. </a:t>
            </a:r>
            <a:r>
              <a:rPr lang="en-US" err="1"/>
              <a:t>Mauris</a:t>
            </a:r>
            <a:r>
              <a:rPr lang="en-US"/>
              <a:t> </a:t>
            </a:r>
            <a:r>
              <a:rPr lang="en-US" err="1"/>
              <a:t>nec</a:t>
            </a:r>
            <a:r>
              <a:rPr lang="en-US"/>
              <a:t> </a:t>
            </a:r>
            <a:r>
              <a:rPr lang="en-US" err="1"/>
              <a:t>tincidunt</a:t>
            </a:r>
            <a:r>
              <a:rPr lang="en-US"/>
              <a:t> </a:t>
            </a:r>
            <a:r>
              <a:rPr lang="en-US" err="1"/>
              <a:t>nulla</a:t>
            </a:r>
            <a:r>
              <a:rPr lang="en-US"/>
              <a:t>. Sed a </a:t>
            </a:r>
            <a:r>
              <a:rPr lang="en-US" err="1"/>
              <a:t>nisl</a:t>
            </a:r>
            <a:r>
              <a:rPr lang="en-US"/>
              <a:t> </a:t>
            </a:r>
            <a:r>
              <a:rPr lang="en-US" err="1"/>
              <a:t>augue</a:t>
            </a:r>
            <a:r>
              <a:rPr lang="en-US"/>
              <a:t>. </a:t>
            </a:r>
            <a:r>
              <a:rPr lang="en-US" err="1"/>
              <a:t>Vivamus</a:t>
            </a:r>
            <a:r>
              <a:rPr lang="en-US"/>
              <a:t> ligula diam, </a:t>
            </a:r>
            <a:r>
              <a:rPr lang="en-US" err="1"/>
              <a:t>interdum</a:t>
            </a:r>
            <a:r>
              <a:rPr lang="en-US"/>
              <a:t> et </a:t>
            </a:r>
            <a:r>
              <a:rPr lang="en-US" err="1"/>
              <a:t>tortor</a:t>
            </a:r>
            <a:r>
              <a:rPr lang="en-US"/>
              <a:t> et, </a:t>
            </a:r>
            <a:r>
              <a:rPr lang="en-US" err="1"/>
              <a:t>feugiat</a:t>
            </a:r>
            <a:r>
              <a:rPr lang="en-US"/>
              <a:t> </a:t>
            </a:r>
            <a:r>
              <a:rPr lang="en-US" err="1"/>
              <a:t>tincidunt</a:t>
            </a:r>
            <a:r>
              <a:rPr lang="en-US"/>
              <a:t> </a:t>
            </a:r>
            <a:r>
              <a:rPr lang="en-US" err="1"/>
              <a:t>lectus</a:t>
            </a:r>
            <a:r>
              <a:rPr lang="en-US"/>
              <a:t>. Donec maximus </a:t>
            </a:r>
            <a:r>
              <a:rPr lang="en-US" err="1"/>
              <a:t>accumsan</a:t>
            </a:r>
            <a:r>
              <a:rPr lang="en-US"/>
              <a:t> </a:t>
            </a:r>
            <a:r>
              <a:rPr lang="en-US" err="1"/>
              <a:t>imperdiet</a:t>
            </a:r>
            <a:r>
              <a:rPr lang="en-US"/>
              <a:t>. </a:t>
            </a:r>
            <a:r>
              <a:rPr lang="en-US" err="1"/>
              <a:t>Nullam</a:t>
            </a:r>
            <a:r>
              <a:rPr lang="en-US"/>
              <a:t> </a:t>
            </a:r>
            <a:r>
              <a:rPr lang="en-US" err="1"/>
              <a:t>ullamcorper</a:t>
            </a:r>
            <a:r>
              <a:rPr lang="en-US"/>
              <a:t> id </a:t>
            </a:r>
            <a:r>
              <a:rPr lang="en-US" err="1"/>
              <a:t>mauris</a:t>
            </a:r>
            <a:r>
              <a:rPr lang="en-US"/>
              <a:t> id </a:t>
            </a:r>
            <a:r>
              <a:rPr lang="en-US" err="1"/>
              <a:t>elementum</a:t>
            </a:r>
            <a:r>
              <a:rPr lang="en-US"/>
              <a:t>. </a:t>
            </a:r>
            <a:r>
              <a:rPr lang="en-US" err="1"/>
              <a:t>Suspendisse</a:t>
            </a:r>
            <a:r>
              <a:rPr lang="en-US"/>
              <a:t> </a:t>
            </a:r>
            <a:r>
              <a:rPr lang="en-US" err="1"/>
              <a:t>potenti</a:t>
            </a:r>
            <a:r>
              <a:rPr lang="en-US"/>
              <a:t>. Sed </a:t>
            </a:r>
            <a:r>
              <a:rPr lang="en-US" err="1"/>
              <a:t>tempor</a:t>
            </a:r>
            <a:r>
              <a:rPr lang="en-US"/>
              <a:t> </a:t>
            </a:r>
            <a:r>
              <a:rPr lang="en-US" err="1"/>
              <a:t>urna</a:t>
            </a:r>
            <a:r>
              <a:rPr lang="en-US"/>
              <a:t> </a:t>
            </a:r>
            <a:r>
              <a:rPr lang="en-US" err="1"/>
              <a:t>turpis</a:t>
            </a:r>
            <a:r>
              <a:rPr lang="en-US"/>
              <a:t>. Sed </a:t>
            </a:r>
            <a:r>
              <a:rPr lang="en-US" err="1"/>
              <a:t>quis</a:t>
            </a:r>
            <a:r>
              <a:rPr lang="en-US"/>
              <a:t> dolor vel </a:t>
            </a:r>
            <a:r>
              <a:rPr lang="en-US" err="1"/>
              <a:t>nulla</a:t>
            </a:r>
            <a:r>
              <a:rPr lang="en-US"/>
              <a:t> </a:t>
            </a:r>
            <a:r>
              <a:rPr lang="en-US" err="1"/>
              <a:t>feugiat</a:t>
            </a:r>
            <a:r>
              <a:rPr lang="en-US"/>
              <a:t> </a:t>
            </a:r>
            <a:r>
              <a:rPr lang="en-US" err="1"/>
              <a:t>ultricies</a:t>
            </a:r>
            <a:r>
              <a:rPr lang="en-US"/>
              <a:t> </a:t>
            </a:r>
            <a:r>
              <a:rPr lang="en-US" err="1"/>
              <a:t>ut</a:t>
            </a:r>
            <a:r>
              <a:rPr lang="en-US"/>
              <a:t> </a:t>
            </a:r>
            <a:r>
              <a:rPr lang="en-US" err="1"/>
              <a:t>ut</a:t>
            </a:r>
            <a:r>
              <a:rPr lang="en-US"/>
              <a:t> </a:t>
            </a:r>
            <a:r>
              <a:rPr lang="en-US" err="1"/>
              <a:t>quam</a:t>
            </a:r>
            <a:r>
              <a:rPr lang="en-US"/>
              <a:t>. </a:t>
            </a:r>
            <a:r>
              <a:rPr lang="en-US" err="1"/>
              <a:t>Praesent</a:t>
            </a:r>
            <a:r>
              <a:rPr lang="en-US"/>
              <a:t> </a:t>
            </a:r>
            <a:r>
              <a:rPr lang="en-US" err="1"/>
              <a:t>eu</a:t>
            </a:r>
            <a:r>
              <a:rPr lang="en-US"/>
              <a:t> </a:t>
            </a:r>
            <a:r>
              <a:rPr lang="en-US" err="1"/>
              <a:t>tellus</a:t>
            </a:r>
            <a:r>
              <a:rPr lang="en-US"/>
              <a:t> </a:t>
            </a:r>
            <a:r>
              <a:rPr lang="en-US" err="1"/>
              <a:t>tristique</a:t>
            </a:r>
            <a:r>
              <a:rPr lang="en-US"/>
              <a:t>, cursus </a:t>
            </a:r>
            <a:r>
              <a:rPr lang="en-US" err="1"/>
              <a:t>nisl</a:t>
            </a:r>
            <a:r>
              <a:rPr lang="en-US"/>
              <a:t> non, </a:t>
            </a:r>
            <a:r>
              <a:rPr lang="en-US" err="1"/>
              <a:t>pretium</a:t>
            </a:r>
            <a:r>
              <a:rPr lang="en-US"/>
              <a:t>.</a:t>
            </a:r>
          </a:p>
          <a:p>
            <a:pPr lvl="0"/>
            <a:endParaRPr lang="en-US"/>
          </a:p>
          <a:p>
            <a:pPr lvl="0"/>
            <a:r>
              <a:rPr lang="en-US"/>
              <a:t>Donec et </a:t>
            </a:r>
            <a:r>
              <a:rPr lang="en-US" err="1"/>
              <a:t>luctus</a:t>
            </a:r>
            <a:r>
              <a:rPr lang="en-US"/>
              <a:t> ex. Morbi </a:t>
            </a:r>
            <a:r>
              <a:rPr lang="en-US" err="1"/>
              <a:t>quis</a:t>
            </a:r>
            <a:r>
              <a:rPr lang="en-US"/>
              <a:t> </a:t>
            </a:r>
            <a:r>
              <a:rPr lang="en-US" err="1"/>
              <a:t>orci</a:t>
            </a:r>
            <a:r>
              <a:rPr lang="en-US"/>
              <a:t> </a:t>
            </a:r>
            <a:r>
              <a:rPr lang="en-US" err="1"/>
              <a:t>neque</a:t>
            </a:r>
            <a:r>
              <a:rPr lang="en-US"/>
              <a:t>. </a:t>
            </a:r>
            <a:r>
              <a:rPr lang="en-US" err="1"/>
              <a:t>Etiam</a:t>
            </a:r>
            <a:r>
              <a:rPr lang="en-US"/>
              <a:t> at </a:t>
            </a:r>
            <a:r>
              <a:rPr lang="en-US" err="1"/>
              <a:t>luctus</a:t>
            </a:r>
            <a:r>
              <a:rPr lang="en-US"/>
              <a:t> eros. </a:t>
            </a:r>
            <a:r>
              <a:rPr lang="en-US" err="1"/>
              <a:t>Mauris</a:t>
            </a:r>
            <a:r>
              <a:rPr lang="en-US"/>
              <a:t> </a:t>
            </a:r>
            <a:r>
              <a:rPr lang="en-US" err="1"/>
              <a:t>scelerisque</a:t>
            </a:r>
            <a:r>
              <a:rPr lang="en-US"/>
              <a:t> </a:t>
            </a:r>
            <a:r>
              <a:rPr lang="en-US" err="1"/>
              <a:t>ultricies</a:t>
            </a:r>
            <a:r>
              <a:rPr lang="en-US"/>
              <a:t> maximus. Morbi </a:t>
            </a:r>
            <a:r>
              <a:rPr lang="en-US" err="1"/>
              <a:t>eget</a:t>
            </a:r>
            <a:r>
              <a:rPr lang="en-US"/>
              <a:t> mi </a:t>
            </a:r>
            <a:r>
              <a:rPr lang="en-US" err="1"/>
              <a:t>odio</a:t>
            </a:r>
            <a:r>
              <a:rPr lang="en-US"/>
              <a:t>. Aenean </a:t>
            </a:r>
            <a:r>
              <a:rPr lang="en-US" err="1"/>
              <a:t>finibus</a:t>
            </a:r>
            <a:r>
              <a:rPr lang="en-US"/>
              <a:t> </a:t>
            </a:r>
            <a:r>
              <a:rPr lang="en-US" err="1"/>
              <a:t>commodo</a:t>
            </a:r>
            <a:r>
              <a:rPr lang="en-US"/>
              <a:t> </a:t>
            </a:r>
            <a:r>
              <a:rPr lang="en-US" err="1"/>
              <a:t>facilisis</a:t>
            </a:r>
            <a:r>
              <a:rPr lang="en-US"/>
              <a:t>. </a:t>
            </a:r>
            <a:r>
              <a:rPr lang="en-US" err="1"/>
              <a:t>Etiam</a:t>
            </a:r>
            <a:r>
              <a:rPr lang="en-US"/>
              <a:t> </a:t>
            </a:r>
            <a:r>
              <a:rPr lang="en-US" err="1"/>
              <a:t>volutpat</a:t>
            </a:r>
            <a:r>
              <a:rPr lang="en-US"/>
              <a:t> libero </a:t>
            </a:r>
            <a:r>
              <a:rPr lang="en-US" err="1"/>
              <a:t>neque</a:t>
            </a:r>
            <a:r>
              <a:rPr lang="en-US"/>
              <a:t>, vitae </a:t>
            </a:r>
            <a:r>
              <a:rPr lang="en-US" err="1"/>
              <a:t>facilisis</a:t>
            </a:r>
            <a:r>
              <a:rPr lang="en-US"/>
              <a:t> </a:t>
            </a:r>
            <a:r>
              <a:rPr lang="en-US" err="1"/>
              <a:t>velit</a:t>
            </a:r>
            <a:r>
              <a:rPr lang="en-US"/>
              <a:t> pharetra </a:t>
            </a:r>
            <a:r>
              <a:rPr lang="en-US" err="1"/>
              <a:t>quis</a:t>
            </a:r>
            <a:r>
              <a:rPr lang="en-US"/>
              <a:t>. Sed sit </a:t>
            </a:r>
            <a:r>
              <a:rPr lang="en-US" err="1"/>
              <a:t>amet</a:t>
            </a:r>
            <a:r>
              <a:rPr lang="en-US"/>
              <a:t> </a:t>
            </a:r>
            <a:r>
              <a:rPr lang="en-US" err="1"/>
              <a:t>placerat</a:t>
            </a:r>
            <a:r>
              <a:rPr lang="en-US"/>
              <a:t> </a:t>
            </a:r>
            <a:r>
              <a:rPr lang="en-US" err="1"/>
              <a:t>urna</a:t>
            </a:r>
            <a:r>
              <a:rPr lang="en-US"/>
              <a:t>. Donec </a:t>
            </a:r>
            <a:r>
              <a:rPr lang="en-US" err="1"/>
              <a:t>ut</a:t>
            </a:r>
            <a:r>
              <a:rPr lang="en-US"/>
              <a:t> </a:t>
            </a:r>
            <a:r>
              <a:rPr lang="en-US" err="1"/>
              <a:t>mauris</a:t>
            </a:r>
            <a:r>
              <a:rPr lang="en-US"/>
              <a:t> sit </a:t>
            </a:r>
            <a:r>
              <a:rPr lang="en-US" err="1"/>
              <a:t>amet</a:t>
            </a:r>
            <a:r>
              <a:rPr lang="en-US"/>
              <a:t> </a:t>
            </a:r>
            <a:r>
              <a:rPr lang="en-US" err="1"/>
              <a:t>velit</a:t>
            </a:r>
            <a:r>
              <a:rPr lang="en-US"/>
              <a:t> </a:t>
            </a:r>
            <a:r>
              <a:rPr lang="en-US" err="1"/>
              <a:t>mollis</a:t>
            </a:r>
            <a:r>
              <a:rPr lang="en-US"/>
              <a:t> tempus </a:t>
            </a:r>
            <a:r>
              <a:rPr lang="en-US" err="1"/>
              <a:t>ut</a:t>
            </a:r>
            <a:r>
              <a:rPr lang="en-US"/>
              <a:t> a dolor. Morbi vitae </a:t>
            </a:r>
            <a:r>
              <a:rPr lang="en-US" err="1"/>
              <a:t>porttitor</a:t>
            </a:r>
            <a:r>
              <a:rPr lang="en-US"/>
              <a:t> </a:t>
            </a:r>
            <a:r>
              <a:rPr lang="en-US" err="1"/>
              <a:t>quam</a:t>
            </a:r>
            <a:r>
              <a:rPr lang="en-US"/>
              <a:t>. Vestibulum </a:t>
            </a:r>
            <a:r>
              <a:rPr lang="en-US" err="1"/>
              <a:t>odio</a:t>
            </a:r>
            <a:r>
              <a:rPr lang="en-US"/>
              <a:t> </a:t>
            </a:r>
            <a:r>
              <a:rPr lang="en-US" err="1"/>
              <a:t>nisl</a:t>
            </a:r>
            <a:r>
              <a:rPr lang="en-US"/>
              <a:t>, </a:t>
            </a:r>
            <a:r>
              <a:rPr lang="en-US" err="1"/>
              <a:t>ultrices</a:t>
            </a:r>
            <a:r>
              <a:rPr lang="en-US"/>
              <a:t> id </a:t>
            </a:r>
            <a:r>
              <a:rPr lang="en-US" err="1"/>
              <a:t>justo</a:t>
            </a:r>
            <a:r>
              <a:rPr lang="en-US"/>
              <a:t> in, </a:t>
            </a:r>
            <a:r>
              <a:rPr lang="en-US" err="1"/>
              <a:t>egestas</a:t>
            </a:r>
            <a:r>
              <a:rPr lang="en-US"/>
              <a:t> dictum sem. Donec ac ipsum </a:t>
            </a:r>
            <a:r>
              <a:rPr lang="en-US" err="1"/>
              <a:t>orci</a:t>
            </a:r>
            <a:r>
              <a:rPr lang="en-US"/>
              <a:t>. Cras </a:t>
            </a:r>
            <a:r>
              <a:rPr lang="en-US" err="1"/>
              <a:t>dapibus</a:t>
            </a:r>
            <a:r>
              <a:rPr lang="en-US"/>
              <a:t> </a:t>
            </a:r>
            <a:r>
              <a:rPr lang="en-US" err="1"/>
              <a:t>consectetur</a:t>
            </a:r>
            <a:r>
              <a:rPr lang="en-US"/>
              <a:t> porta. Donec ipsum </a:t>
            </a:r>
            <a:r>
              <a:rPr lang="en-US" err="1"/>
              <a:t>odio</a:t>
            </a:r>
            <a:r>
              <a:rPr lang="en-US"/>
              <a:t>, </a:t>
            </a:r>
            <a:r>
              <a:rPr lang="en-US" err="1"/>
              <a:t>rhoncus</a:t>
            </a:r>
            <a:r>
              <a:rPr lang="en-US"/>
              <a:t> </a:t>
            </a:r>
            <a:r>
              <a:rPr lang="en-US" err="1"/>
              <a:t>nec</a:t>
            </a:r>
            <a:r>
              <a:rPr lang="en-US"/>
              <a:t> </a:t>
            </a:r>
            <a:r>
              <a:rPr lang="en-US" err="1"/>
              <a:t>tincidunt</a:t>
            </a:r>
            <a:r>
              <a:rPr lang="en-US"/>
              <a:t> </a:t>
            </a:r>
            <a:r>
              <a:rPr lang="en-US" err="1"/>
              <a:t>eget</a:t>
            </a:r>
            <a:r>
              <a:rPr lang="en-US"/>
              <a:t>, </a:t>
            </a:r>
            <a:r>
              <a:rPr lang="en-US" err="1"/>
              <a:t>egestas</a:t>
            </a:r>
            <a:r>
              <a:rPr lang="en-US"/>
              <a:t> sed </a:t>
            </a:r>
            <a:r>
              <a:rPr lang="en-US" err="1"/>
              <a:t>nulla</a:t>
            </a:r>
            <a:r>
              <a:rPr lang="en-US"/>
              <a:t>. Nam </a:t>
            </a:r>
            <a:r>
              <a:rPr lang="en-US" err="1"/>
              <a:t>molestie</a:t>
            </a:r>
            <a:r>
              <a:rPr lang="en-US"/>
              <a:t> </a:t>
            </a:r>
            <a:r>
              <a:rPr lang="en-US" err="1"/>
              <a:t>purus</a:t>
            </a:r>
            <a:r>
              <a:rPr lang="en-US"/>
              <a:t> </a:t>
            </a:r>
            <a:r>
              <a:rPr lang="en-US" err="1"/>
              <a:t>aliquet</a:t>
            </a:r>
            <a:r>
              <a:rPr lang="en-US"/>
              <a:t>, auctor </a:t>
            </a:r>
            <a:r>
              <a:rPr lang="en-US" err="1"/>
              <a:t>est</a:t>
            </a:r>
            <a:r>
              <a:rPr lang="en-US"/>
              <a:t> sed, </a:t>
            </a:r>
            <a:r>
              <a:rPr lang="en-US" err="1"/>
              <a:t>scelerisque</a:t>
            </a:r>
            <a:r>
              <a:rPr lang="en-US"/>
              <a:t> </a:t>
            </a:r>
            <a:r>
              <a:rPr lang="en-US" err="1"/>
              <a:t>turpis</a:t>
            </a:r>
            <a:r>
              <a:rPr lang="en-US"/>
              <a:t>.</a:t>
            </a:r>
          </a:p>
        </p:txBody>
      </p:sp>
      <p:sp>
        <p:nvSpPr>
          <p:cNvPr id="7" name="Text Placeholder 11">
            <a:extLst>
              <a:ext uri="{FF2B5EF4-FFF2-40B4-BE49-F238E27FC236}">
                <a16:creationId xmlns:a16="http://schemas.microsoft.com/office/drawing/2014/main" id="{609DBCEC-D73A-142A-EF78-FDF8AFEF6F5C}"/>
              </a:ext>
            </a:extLst>
          </p:cNvPr>
          <p:cNvSpPr>
            <a:spLocks noGrp="1"/>
          </p:cNvSpPr>
          <p:nvPr>
            <p:ph type="body" sz="quarter" idx="28" hasCustomPrompt="1"/>
          </p:nvPr>
        </p:nvSpPr>
        <p:spPr>
          <a:xfrm>
            <a:off x="9528212" y="894378"/>
            <a:ext cx="2361387" cy="184667"/>
          </a:xfrm>
        </p:spPr>
        <p:txBody>
          <a:bodyPr/>
          <a:lstStyle>
            <a:lvl1pPr algn="r">
              <a:defRPr sz="1200">
                <a:solidFill>
                  <a:schemeClr val="bg1"/>
                </a:solidFill>
                <a:latin typeface="+mn-lt"/>
              </a:defRPr>
            </a:lvl1pPr>
          </a:lstStyle>
          <a:p>
            <a:pPr lvl="0"/>
            <a:r>
              <a:rPr lang="en-GB"/>
              <a:t>document status</a:t>
            </a:r>
          </a:p>
        </p:txBody>
      </p:sp>
    </p:spTree>
    <p:extLst>
      <p:ext uri="{BB962C8B-B14F-4D97-AF65-F5344CB8AC3E}">
        <p14:creationId xmlns:p14="http://schemas.microsoft.com/office/powerpoint/2010/main" val="3439386545"/>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1_Title and 2 Content 3">
    <p:spTree>
      <p:nvGrpSpPr>
        <p:cNvPr id="1" name=""/>
        <p:cNvGrpSpPr/>
        <p:nvPr/>
      </p:nvGrpSpPr>
      <p:grpSpPr>
        <a:xfrm>
          <a:off x="0" y="0"/>
          <a:ext cx="0" cy="0"/>
          <a:chOff x="0" y="0"/>
          <a:chExt cx="0" cy="0"/>
        </a:xfrm>
      </p:grpSpPr>
      <p:pic>
        <p:nvPicPr>
          <p:cNvPr id="4" name="Picture Placeholder 11" descr="A person standing under palm trees&#10;&#10;Description automatically generated">
            <a:extLst>
              <a:ext uri="{FF2B5EF4-FFF2-40B4-BE49-F238E27FC236}">
                <a16:creationId xmlns:a16="http://schemas.microsoft.com/office/drawing/2014/main" id="{B376A118-BCCE-A91F-0EB8-04440E8B1520}"/>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6096000" y="2"/>
            <a:ext cx="6096000" cy="6857998"/>
          </a:xfrm>
          <a:prstGeom prst="rect">
            <a:avLst/>
          </a:prstGeom>
        </p:spPr>
      </p:pic>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a:xfrm>
            <a:off x="302399" y="302400"/>
            <a:ext cx="4552176" cy="303211"/>
          </a:xfrm>
        </p:spPr>
        <p:txBody>
          <a:bodyPr anchor="t"/>
          <a:lstStyle>
            <a:lvl1pPr>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pic>
        <p:nvPicPr>
          <p:cNvPr id="12" name="Picture 11">
            <a:extLst>
              <a:ext uri="{FF2B5EF4-FFF2-40B4-BE49-F238E27FC236}">
                <a16:creationId xmlns:a16="http://schemas.microsoft.com/office/drawing/2014/main" id="{BC93268C-744D-4D20-1957-9CB4DA77FEFE}"/>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6" name="Text Placeholder 2">
            <a:extLst>
              <a:ext uri="{FF2B5EF4-FFF2-40B4-BE49-F238E27FC236}">
                <a16:creationId xmlns:a16="http://schemas.microsoft.com/office/drawing/2014/main" id="{62D47DA7-9E2E-00B0-E3C0-8581FC5B155F}"/>
              </a:ext>
            </a:extLst>
          </p:cNvPr>
          <p:cNvSpPr>
            <a:spLocks noGrp="1"/>
          </p:cNvSpPr>
          <p:nvPr>
            <p:ph type="body" idx="11" hasCustomPrompt="1"/>
          </p:nvPr>
        </p:nvSpPr>
        <p:spPr>
          <a:xfrm>
            <a:off x="302399" y="605611"/>
            <a:ext cx="4552176"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9" name="Text Placeholder 6">
            <a:extLst>
              <a:ext uri="{FF2B5EF4-FFF2-40B4-BE49-F238E27FC236}">
                <a16:creationId xmlns:a16="http://schemas.microsoft.com/office/drawing/2014/main" id="{4811CE04-31F3-BA6B-83C0-7B8CDA017AD1}"/>
              </a:ext>
            </a:extLst>
          </p:cNvPr>
          <p:cNvSpPr>
            <a:spLocks noGrp="1"/>
          </p:cNvSpPr>
          <p:nvPr>
            <p:ph type="body" sz="quarter" idx="23" hasCustomPrompt="1"/>
          </p:nvPr>
        </p:nvSpPr>
        <p:spPr>
          <a:xfrm>
            <a:off x="302399" y="1342800"/>
            <a:ext cx="4552176" cy="288767"/>
          </a:xfrm>
        </p:spPr>
        <p:txBody>
          <a:bodyPr/>
          <a:lstStyle>
            <a:lvl1pPr>
              <a:defRPr sz="1800" b="1">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GB"/>
              <a:t>Lorem ipsum </a:t>
            </a:r>
            <a:r>
              <a:rPr lang="en-GB" err="1"/>
              <a:t>dolor</a:t>
            </a:r>
            <a:r>
              <a:rPr lang="en-US"/>
              <a:t> </a:t>
            </a:r>
            <a:endParaRPr lang="en-GB"/>
          </a:p>
        </p:txBody>
      </p:sp>
      <p:sp>
        <p:nvSpPr>
          <p:cNvPr id="3" name="Text Placeholder 6">
            <a:extLst>
              <a:ext uri="{FF2B5EF4-FFF2-40B4-BE49-F238E27FC236}">
                <a16:creationId xmlns:a16="http://schemas.microsoft.com/office/drawing/2014/main" id="{F6F1B599-7112-2B69-6576-0E2412825CD9}"/>
              </a:ext>
            </a:extLst>
          </p:cNvPr>
          <p:cNvSpPr>
            <a:spLocks noGrp="1"/>
          </p:cNvSpPr>
          <p:nvPr>
            <p:ph type="body" sz="quarter" idx="24" hasCustomPrompt="1"/>
          </p:nvPr>
        </p:nvSpPr>
        <p:spPr>
          <a:xfrm>
            <a:off x="302399" y="1889393"/>
            <a:ext cx="4552176" cy="3749408"/>
          </a:xfrm>
        </p:spPr>
        <p:txBody>
          <a:bodyPr/>
          <a:lstStyle>
            <a:lvl1pPr>
              <a:defRPr sz="1200" b="0">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Aliquam</a:t>
            </a:r>
            <a:r>
              <a:rPr lang="en-US"/>
              <a:t> </a:t>
            </a:r>
            <a:r>
              <a:rPr lang="en-US" err="1"/>
              <a:t>feugiat</a:t>
            </a:r>
            <a:r>
              <a:rPr lang="en-US"/>
              <a:t> </a:t>
            </a:r>
            <a:r>
              <a:rPr lang="en-US" err="1"/>
              <a:t>purus</a:t>
            </a:r>
            <a:r>
              <a:rPr lang="en-US"/>
              <a:t> diam, </a:t>
            </a:r>
            <a:r>
              <a:rPr lang="en-US" err="1"/>
              <a:t>eget</a:t>
            </a:r>
            <a:r>
              <a:rPr lang="en-US"/>
              <a:t> </a:t>
            </a:r>
            <a:r>
              <a:rPr lang="en-US" err="1"/>
              <a:t>lobortis</a:t>
            </a:r>
            <a:r>
              <a:rPr lang="en-US"/>
              <a:t> </a:t>
            </a:r>
            <a:r>
              <a:rPr lang="en-US" err="1"/>
              <a:t>nulla</a:t>
            </a:r>
            <a:r>
              <a:rPr lang="en-US"/>
              <a:t> </a:t>
            </a:r>
            <a:r>
              <a:rPr lang="en-US" err="1"/>
              <a:t>laoreet</a:t>
            </a:r>
            <a:r>
              <a:rPr lang="en-US"/>
              <a:t> sed. </a:t>
            </a:r>
            <a:r>
              <a:rPr lang="en-US" err="1"/>
              <a:t>Phasellus</a:t>
            </a:r>
            <a:r>
              <a:rPr lang="en-US"/>
              <a:t> </a:t>
            </a:r>
            <a:r>
              <a:rPr lang="en-US" err="1"/>
              <a:t>imperdiet</a:t>
            </a:r>
            <a:r>
              <a:rPr lang="en-US"/>
              <a:t> </a:t>
            </a:r>
            <a:r>
              <a:rPr lang="en-US" err="1"/>
              <a:t>tincidunt</a:t>
            </a:r>
            <a:r>
              <a:rPr lang="en-US"/>
              <a:t> </a:t>
            </a:r>
            <a:r>
              <a:rPr lang="en-US" err="1"/>
              <a:t>placerat</a:t>
            </a:r>
            <a:r>
              <a:rPr lang="en-US"/>
              <a:t>. </a:t>
            </a:r>
            <a:r>
              <a:rPr lang="en-US" err="1"/>
              <a:t>Mauris</a:t>
            </a:r>
            <a:r>
              <a:rPr lang="en-US"/>
              <a:t> </a:t>
            </a:r>
            <a:r>
              <a:rPr lang="en-US" err="1"/>
              <a:t>nec</a:t>
            </a:r>
            <a:r>
              <a:rPr lang="en-US"/>
              <a:t> </a:t>
            </a:r>
            <a:r>
              <a:rPr lang="en-US" err="1"/>
              <a:t>tincidunt</a:t>
            </a:r>
            <a:r>
              <a:rPr lang="en-US"/>
              <a:t> </a:t>
            </a:r>
            <a:r>
              <a:rPr lang="en-US" err="1"/>
              <a:t>nulla</a:t>
            </a:r>
            <a:r>
              <a:rPr lang="en-US"/>
              <a:t>. Sed a </a:t>
            </a:r>
            <a:r>
              <a:rPr lang="en-US" err="1"/>
              <a:t>nisl</a:t>
            </a:r>
            <a:r>
              <a:rPr lang="en-US"/>
              <a:t> </a:t>
            </a:r>
            <a:r>
              <a:rPr lang="en-US" err="1"/>
              <a:t>augue</a:t>
            </a:r>
            <a:r>
              <a:rPr lang="en-US"/>
              <a:t>. </a:t>
            </a:r>
            <a:r>
              <a:rPr lang="en-US" err="1"/>
              <a:t>Vivamus</a:t>
            </a:r>
            <a:r>
              <a:rPr lang="en-US"/>
              <a:t> ligula diam, </a:t>
            </a:r>
            <a:r>
              <a:rPr lang="en-US" err="1"/>
              <a:t>interdum</a:t>
            </a:r>
            <a:r>
              <a:rPr lang="en-US"/>
              <a:t> et </a:t>
            </a:r>
            <a:r>
              <a:rPr lang="en-US" err="1"/>
              <a:t>tortor</a:t>
            </a:r>
            <a:r>
              <a:rPr lang="en-US"/>
              <a:t> et, </a:t>
            </a:r>
            <a:r>
              <a:rPr lang="en-US" err="1"/>
              <a:t>feugiat</a:t>
            </a:r>
            <a:r>
              <a:rPr lang="en-US"/>
              <a:t> </a:t>
            </a:r>
            <a:r>
              <a:rPr lang="en-US" err="1"/>
              <a:t>tincidunt</a:t>
            </a:r>
            <a:r>
              <a:rPr lang="en-US"/>
              <a:t> </a:t>
            </a:r>
            <a:r>
              <a:rPr lang="en-US" err="1"/>
              <a:t>lectus</a:t>
            </a:r>
            <a:r>
              <a:rPr lang="en-US"/>
              <a:t>. Donec maximus </a:t>
            </a:r>
            <a:r>
              <a:rPr lang="en-US" err="1"/>
              <a:t>accumsan</a:t>
            </a:r>
            <a:r>
              <a:rPr lang="en-US"/>
              <a:t> </a:t>
            </a:r>
            <a:r>
              <a:rPr lang="en-US" err="1"/>
              <a:t>imperdiet</a:t>
            </a:r>
            <a:r>
              <a:rPr lang="en-US"/>
              <a:t>. </a:t>
            </a:r>
            <a:r>
              <a:rPr lang="en-US" err="1"/>
              <a:t>Nullam</a:t>
            </a:r>
            <a:r>
              <a:rPr lang="en-US"/>
              <a:t> </a:t>
            </a:r>
            <a:r>
              <a:rPr lang="en-US" err="1"/>
              <a:t>ullamcorper</a:t>
            </a:r>
            <a:r>
              <a:rPr lang="en-US"/>
              <a:t> id </a:t>
            </a:r>
            <a:r>
              <a:rPr lang="en-US" err="1"/>
              <a:t>mauris</a:t>
            </a:r>
            <a:r>
              <a:rPr lang="en-US"/>
              <a:t> id </a:t>
            </a:r>
            <a:r>
              <a:rPr lang="en-US" err="1"/>
              <a:t>elementum</a:t>
            </a:r>
            <a:r>
              <a:rPr lang="en-US"/>
              <a:t>. </a:t>
            </a:r>
            <a:r>
              <a:rPr lang="en-US" err="1"/>
              <a:t>Suspendisse</a:t>
            </a:r>
            <a:r>
              <a:rPr lang="en-US"/>
              <a:t> </a:t>
            </a:r>
            <a:r>
              <a:rPr lang="en-US" err="1"/>
              <a:t>potenti</a:t>
            </a:r>
            <a:r>
              <a:rPr lang="en-US"/>
              <a:t>. Sed </a:t>
            </a:r>
            <a:r>
              <a:rPr lang="en-US" err="1"/>
              <a:t>tempor</a:t>
            </a:r>
            <a:r>
              <a:rPr lang="en-US"/>
              <a:t> </a:t>
            </a:r>
            <a:r>
              <a:rPr lang="en-US" err="1"/>
              <a:t>urna</a:t>
            </a:r>
            <a:r>
              <a:rPr lang="en-US"/>
              <a:t> </a:t>
            </a:r>
            <a:r>
              <a:rPr lang="en-US" err="1"/>
              <a:t>turpis</a:t>
            </a:r>
            <a:r>
              <a:rPr lang="en-US"/>
              <a:t>. Sed </a:t>
            </a:r>
            <a:r>
              <a:rPr lang="en-US" err="1"/>
              <a:t>quis</a:t>
            </a:r>
            <a:r>
              <a:rPr lang="en-US"/>
              <a:t> dolor vel </a:t>
            </a:r>
            <a:r>
              <a:rPr lang="en-US" err="1"/>
              <a:t>nulla</a:t>
            </a:r>
            <a:r>
              <a:rPr lang="en-US"/>
              <a:t> </a:t>
            </a:r>
            <a:r>
              <a:rPr lang="en-US" err="1"/>
              <a:t>feugiat</a:t>
            </a:r>
            <a:r>
              <a:rPr lang="en-US"/>
              <a:t> </a:t>
            </a:r>
            <a:r>
              <a:rPr lang="en-US" err="1"/>
              <a:t>ultricies</a:t>
            </a:r>
            <a:r>
              <a:rPr lang="en-US"/>
              <a:t> </a:t>
            </a:r>
            <a:r>
              <a:rPr lang="en-US" err="1"/>
              <a:t>ut</a:t>
            </a:r>
            <a:r>
              <a:rPr lang="en-US"/>
              <a:t> </a:t>
            </a:r>
            <a:r>
              <a:rPr lang="en-US" err="1"/>
              <a:t>ut</a:t>
            </a:r>
            <a:r>
              <a:rPr lang="en-US"/>
              <a:t> </a:t>
            </a:r>
            <a:r>
              <a:rPr lang="en-US" err="1"/>
              <a:t>quam</a:t>
            </a:r>
            <a:r>
              <a:rPr lang="en-US"/>
              <a:t>. </a:t>
            </a:r>
            <a:r>
              <a:rPr lang="en-US" err="1"/>
              <a:t>Praesent</a:t>
            </a:r>
            <a:r>
              <a:rPr lang="en-US"/>
              <a:t> </a:t>
            </a:r>
            <a:r>
              <a:rPr lang="en-US" err="1"/>
              <a:t>eu</a:t>
            </a:r>
            <a:r>
              <a:rPr lang="en-US"/>
              <a:t> </a:t>
            </a:r>
            <a:r>
              <a:rPr lang="en-US" err="1"/>
              <a:t>tellus</a:t>
            </a:r>
            <a:r>
              <a:rPr lang="en-US"/>
              <a:t> </a:t>
            </a:r>
            <a:r>
              <a:rPr lang="en-US" err="1"/>
              <a:t>tristique</a:t>
            </a:r>
            <a:r>
              <a:rPr lang="en-US"/>
              <a:t>, cursus </a:t>
            </a:r>
            <a:r>
              <a:rPr lang="en-US" err="1"/>
              <a:t>nisl</a:t>
            </a:r>
            <a:r>
              <a:rPr lang="en-US"/>
              <a:t> non, </a:t>
            </a:r>
            <a:r>
              <a:rPr lang="en-US" err="1"/>
              <a:t>pretium</a:t>
            </a:r>
            <a:r>
              <a:rPr lang="en-US"/>
              <a:t>.</a:t>
            </a:r>
          </a:p>
          <a:p>
            <a:pPr lvl="0"/>
            <a:endParaRPr lang="en-US"/>
          </a:p>
          <a:p>
            <a:pPr lvl="0"/>
            <a:r>
              <a:rPr lang="en-US"/>
              <a:t>Donec et </a:t>
            </a:r>
            <a:r>
              <a:rPr lang="en-US" err="1"/>
              <a:t>luctus</a:t>
            </a:r>
            <a:r>
              <a:rPr lang="en-US"/>
              <a:t> ex. Morbi </a:t>
            </a:r>
            <a:r>
              <a:rPr lang="en-US" err="1"/>
              <a:t>quis</a:t>
            </a:r>
            <a:r>
              <a:rPr lang="en-US"/>
              <a:t> </a:t>
            </a:r>
            <a:r>
              <a:rPr lang="en-US" err="1"/>
              <a:t>orci</a:t>
            </a:r>
            <a:r>
              <a:rPr lang="en-US"/>
              <a:t> </a:t>
            </a:r>
            <a:r>
              <a:rPr lang="en-US" err="1"/>
              <a:t>neque</a:t>
            </a:r>
            <a:r>
              <a:rPr lang="en-US"/>
              <a:t>. </a:t>
            </a:r>
            <a:r>
              <a:rPr lang="en-US" err="1"/>
              <a:t>Etiam</a:t>
            </a:r>
            <a:r>
              <a:rPr lang="en-US"/>
              <a:t> at </a:t>
            </a:r>
            <a:r>
              <a:rPr lang="en-US" err="1"/>
              <a:t>luctus</a:t>
            </a:r>
            <a:r>
              <a:rPr lang="en-US"/>
              <a:t> eros. </a:t>
            </a:r>
            <a:r>
              <a:rPr lang="en-US" err="1"/>
              <a:t>Mauris</a:t>
            </a:r>
            <a:r>
              <a:rPr lang="en-US"/>
              <a:t> </a:t>
            </a:r>
            <a:r>
              <a:rPr lang="en-US" err="1"/>
              <a:t>scelerisque</a:t>
            </a:r>
            <a:r>
              <a:rPr lang="en-US"/>
              <a:t> </a:t>
            </a:r>
            <a:r>
              <a:rPr lang="en-US" err="1"/>
              <a:t>ultricies</a:t>
            </a:r>
            <a:r>
              <a:rPr lang="en-US"/>
              <a:t> maximus. Morbi </a:t>
            </a:r>
            <a:r>
              <a:rPr lang="en-US" err="1"/>
              <a:t>eget</a:t>
            </a:r>
            <a:r>
              <a:rPr lang="en-US"/>
              <a:t> mi </a:t>
            </a:r>
            <a:r>
              <a:rPr lang="en-US" err="1"/>
              <a:t>odio</a:t>
            </a:r>
            <a:r>
              <a:rPr lang="en-US"/>
              <a:t>. Aenean </a:t>
            </a:r>
            <a:r>
              <a:rPr lang="en-US" err="1"/>
              <a:t>finibus</a:t>
            </a:r>
            <a:r>
              <a:rPr lang="en-US"/>
              <a:t> </a:t>
            </a:r>
            <a:r>
              <a:rPr lang="en-US" err="1"/>
              <a:t>commodo</a:t>
            </a:r>
            <a:r>
              <a:rPr lang="en-US"/>
              <a:t> </a:t>
            </a:r>
            <a:r>
              <a:rPr lang="en-US" err="1"/>
              <a:t>facilisis</a:t>
            </a:r>
            <a:r>
              <a:rPr lang="en-US"/>
              <a:t>. </a:t>
            </a:r>
            <a:r>
              <a:rPr lang="en-US" err="1"/>
              <a:t>Etiam</a:t>
            </a:r>
            <a:r>
              <a:rPr lang="en-US"/>
              <a:t> </a:t>
            </a:r>
            <a:r>
              <a:rPr lang="en-US" err="1"/>
              <a:t>volutpat</a:t>
            </a:r>
            <a:r>
              <a:rPr lang="en-US"/>
              <a:t> libero </a:t>
            </a:r>
            <a:r>
              <a:rPr lang="en-US" err="1"/>
              <a:t>neque</a:t>
            </a:r>
            <a:r>
              <a:rPr lang="en-US"/>
              <a:t>, vitae </a:t>
            </a:r>
            <a:r>
              <a:rPr lang="en-US" err="1"/>
              <a:t>facilisis</a:t>
            </a:r>
            <a:r>
              <a:rPr lang="en-US"/>
              <a:t> </a:t>
            </a:r>
            <a:r>
              <a:rPr lang="en-US" err="1"/>
              <a:t>velit</a:t>
            </a:r>
            <a:r>
              <a:rPr lang="en-US"/>
              <a:t> pharetra </a:t>
            </a:r>
            <a:r>
              <a:rPr lang="en-US" err="1"/>
              <a:t>quis</a:t>
            </a:r>
            <a:r>
              <a:rPr lang="en-US"/>
              <a:t>. Sed sit </a:t>
            </a:r>
            <a:r>
              <a:rPr lang="en-US" err="1"/>
              <a:t>amet</a:t>
            </a:r>
            <a:r>
              <a:rPr lang="en-US"/>
              <a:t> </a:t>
            </a:r>
            <a:r>
              <a:rPr lang="en-US" err="1"/>
              <a:t>placerat</a:t>
            </a:r>
            <a:r>
              <a:rPr lang="en-US"/>
              <a:t> </a:t>
            </a:r>
            <a:r>
              <a:rPr lang="en-US" err="1"/>
              <a:t>urna</a:t>
            </a:r>
            <a:r>
              <a:rPr lang="en-US"/>
              <a:t>. Donec </a:t>
            </a:r>
            <a:r>
              <a:rPr lang="en-US" err="1"/>
              <a:t>ut</a:t>
            </a:r>
            <a:r>
              <a:rPr lang="en-US"/>
              <a:t> </a:t>
            </a:r>
            <a:r>
              <a:rPr lang="en-US" err="1"/>
              <a:t>mauris</a:t>
            </a:r>
            <a:r>
              <a:rPr lang="en-US"/>
              <a:t> sit </a:t>
            </a:r>
            <a:r>
              <a:rPr lang="en-US" err="1"/>
              <a:t>amet</a:t>
            </a:r>
            <a:r>
              <a:rPr lang="en-US"/>
              <a:t> </a:t>
            </a:r>
            <a:r>
              <a:rPr lang="en-US" err="1"/>
              <a:t>velit</a:t>
            </a:r>
            <a:r>
              <a:rPr lang="en-US"/>
              <a:t> </a:t>
            </a:r>
            <a:r>
              <a:rPr lang="en-US" err="1"/>
              <a:t>mollis</a:t>
            </a:r>
            <a:r>
              <a:rPr lang="en-US"/>
              <a:t> tempus </a:t>
            </a:r>
            <a:r>
              <a:rPr lang="en-US" err="1"/>
              <a:t>ut</a:t>
            </a:r>
            <a:r>
              <a:rPr lang="en-US"/>
              <a:t> a dolor. Morbi vitae </a:t>
            </a:r>
            <a:r>
              <a:rPr lang="en-US" err="1"/>
              <a:t>porttitor</a:t>
            </a:r>
            <a:r>
              <a:rPr lang="en-US"/>
              <a:t> </a:t>
            </a:r>
            <a:r>
              <a:rPr lang="en-US" err="1"/>
              <a:t>quam</a:t>
            </a:r>
            <a:r>
              <a:rPr lang="en-US"/>
              <a:t>. Vestibulum </a:t>
            </a:r>
            <a:r>
              <a:rPr lang="en-US" err="1"/>
              <a:t>odio</a:t>
            </a:r>
            <a:r>
              <a:rPr lang="en-US"/>
              <a:t> </a:t>
            </a:r>
            <a:r>
              <a:rPr lang="en-US" err="1"/>
              <a:t>nisl</a:t>
            </a:r>
            <a:r>
              <a:rPr lang="en-US"/>
              <a:t>, </a:t>
            </a:r>
            <a:r>
              <a:rPr lang="en-US" err="1"/>
              <a:t>ultrices</a:t>
            </a:r>
            <a:r>
              <a:rPr lang="en-US"/>
              <a:t> id </a:t>
            </a:r>
            <a:r>
              <a:rPr lang="en-US" err="1"/>
              <a:t>justo</a:t>
            </a:r>
            <a:r>
              <a:rPr lang="en-US"/>
              <a:t> in, </a:t>
            </a:r>
            <a:r>
              <a:rPr lang="en-US" err="1"/>
              <a:t>egestas</a:t>
            </a:r>
            <a:r>
              <a:rPr lang="en-US"/>
              <a:t> dictum sem. Donec ac ipsum </a:t>
            </a:r>
            <a:r>
              <a:rPr lang="en-US" err="1"/>
              <a:t>orci</a:t>
            </a:r>
            <a:r>
              <a:rPr lang="en-US"/>
              <a:t>. Cras </a:t>
            </a:r>
            <a:r>
              <a:rPr lang="en-US" err="1"/>
              <a:t>dapibus</a:t>
            </a:r>
            <a:r>
              <a:rPr lang="en-US"/>
              <a:t> </a:t>
            </a:r>
            <a:r>
              <a:rPr lang="en-US" err="1"/>
              <a:t>consectetur</a:t>
            </a:r>
            <a:r>
              <a:rPr lang="en-US"/>
              <a:t> porta. Donec ipsum </a:t>
            </a:r>
            <a:r>
              <a:rPr lang="en-US" err="1"/>
              <a:t>odio</a:t>
            </a:r>
            <a:r>
              <a:rPr lang="en-US"/>
              <a:t>, </a:t>
            </a:r>
            <a:r>
              <a:rPr lang="en-US" err="1"/>
              <a:t>rhoncus</a:t>
            </a:r>
            <a:r>
              <a:rPr lang="en-US"/>
              <a:t> </a:t>
            </a:r>
            <a:r>
              <a:rPr lang="en-US" err="1"/>
              <a:t>nec</a:t>
            </a:r>
            <a:r>
              <a:rPr lang="en-US"/>
              <a:t> </a:t>
            </a:r>
            <a:r>
              <a:rPr lang="en-US" err="1"/>
              <a:t>tincidunt</a:t>
            </a:r>
            <a:r>
              <a:rPr lang="en-US"/>
              <a:t> </a:t>
            </a:r>
            <a:r>
              <a:rPr lang="en-US" err="1"/>
              <a:t>eget</a:t>
            </a:r>
            <a:r>
              <a:rPr lang="en-US"/>
              <a:t>, </a:t>
            </a:r>
            <a:r>
              <a:rPr lang="en-US" err="1"/>
              <a:t>egestas</a:t>
            </a:r>
            <a:r>
              <a:rPr lang="en-US"/>
              <a:t> sed </a:t>
            </a:r>
            <a:r>
              <a:rPr lang="en-US" err="1"/>
              <a:t>nulla</a:t>
            </a:r>
            <a:r>
              <a:rPr lang="en-US"/>
              <a:t>. Nam </a:t>
            </a:r>
            <a:r>
              <a:rPr lang="en-US" err="1"/>
              <a:t>molestie</a:t>
            </a:r>
            <a:r>
              <a:rPr lang="en-US"/>
              <a:t> </a:t>
            </a:r>
            <a:r>
              <a:rPr lang="en-US" err="1"/>
              <a:t>purus</a:t>
            </a:r>
            <a:r>
              <a:rPr lang="en-US"/>
              <a:t> </a:t>
            </a:r>
            <a:r>
              <a:rPr lang="en-US" err="1"/>
              <a:t>aliquet</a:t>
            </a:r>
            <a:r>
              <a:rPr lang="en-US"/>
              <a:t>, auctor </a:t>
            </a:r>
            <a:r>
              <a:rPr lang="en-US" err="1"/>
              <a:t>est</a:t>
            </a:r>
            <a:r>
              <a:rPr lang="en-US"/>
              <a:t> sed, </a:t>
            </a:r>
            <a:r>
              <a:rPr lang="en-US" err="1"/>
              <a:t>scelerisque</a:t>
            </a:r>
            <a:r>
              <a:rPr lang="en-US"/>
              <a:t> </a:t>
            </a:r>
            <a:r>
              <a:rPr lang="en-US" err="1"/>
              <a:t>turpis</a:t>
            </a:r>
            <a:r>
              <a:rPr lang="en-US"/>
              <a:t>.</a:t>
            </a:r>
          </a:p>
        </p:txBody>
      </p:sp>
      <p:sp>
        <p:nvSpPr>
          <p:cNvPr id="7" name="Text Placeholder 11">
            <a:extLst>
              <a:ext uri="{FF2B5EF4-FFF2-40B4-BE49-F238E27FC236}">
                <a16:creationId xmlns:a16="http://schemas.microsoft.com/office/drawing/2014/main" id="{609DBCEC-D73A-142A-EF78-FDF8AFEF6F5C}"/>
              </a:ext>
            </a:extLst>
          </p:cNvPr>
          <p:cNvSpPr>
            <a:spLocks noGrp="1"/>
          </p:cNvSpPr>
          <p:nvPr>
            <p:ph type="body" sz="quarter" idx="28" hasCustomPrompt="1"/>
          </p:nvPr>
        </p:nvSpPr>
        <p:spPr>
          <a:xfrm>
            <a:off x="9528212" y="894378"/>
            <a:ext cx="2361387" cy="184667"/>
          </a:xfrm>
        </p:spPr>
        <p:txBody>
          <a:bodyPr/>
          <a:lstStyle>
            <a:lvl1pPr algn="r">
              <a:defRPr sz="1200">
                <a:solidFill>
                  <a:schemeClr val="bg1"/>
                </a:solidFill>
                <a:latin typeface="+mn-lt"/>
              </a:defRPr>
            </a:lvl1pPr>
          </a:lstStyle>
          <a:p>
            <a:pPr lvl="0"/>
            <a:r>
              <a:rPr lang="en-GB"/>
              <a:t>document status</a:t>
            </a:r>
          </a:p>
        </p:txBody>
      </p:sp>
    </p:spTree>
    <p:extLst>
      <p:ext uri="{BB962C8B-B14F-4D97-AF65-F5344CB8AC3E}">
        <p14:creationId xmlns:p14="http://schemas.microsoft.com/office/powerpoint/2010/main" val="2232270788"/>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2_Title and 2 Content 3">
    <p:spTree>
      <p:nvGrpSpPr>
        <p:cNvPr id="1" name=""/>
        <p:cNvGrpSpPr/>
        <p:nvPr/>
      </p:nvGrpSpPr>
      <p:grpSpPr>
        <a:xfrm>
          <a:off x="0" y="0"/>
          <a:ext cx="0" cy="0"/>
          <a:chOff x="0" y="0"/>
          <a:chExt cx="0" cy="0"/>
        </a:xfrm>
      </p:grpSpPr>
      <p:pic>
        <p:nvPicPr>
          <p:cNvPr id="5" name="Picture Placeholder 13" descr="A person standing in front of a palm tree&#10;&#10;Description automatically generated">
            <a:extLst>
              <a:ext uri="{FF2B5EF4-FFF2-40B4-BE49-F238E27FC236}">
                <a16:creationId xmlns:a16="http://schemas.microsoft.com/office/drawing/2014/main" id="{45DF4F5B-3EC5-FAEE-EAAD-A93C4F890B1B}"/>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6096000" y="2"/>
            <a:ext cx="6096000" cy="6857998"/>
          </a:xfrm>
          <a:prstGeom prst="rect">
            <a:avLst/>
          </a:prstGeom>
        </p:spPr>
      </p:pic>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a:xfrm>
            <a:off x="302399" y="302400"/>
            <a:ext cx="4552176" cy="303211"/>
          </a:xfrm>
        </p:spPr>
        <p:txBody>
          <a:bodyPr anchor="t"/>
          <a:lstStyle>
            <a:lvl1pPr>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pic>
        <p:nvPicPr>
          <p:cNvPr id="12" name="Picture 11">
            <a:extLst>
              <a:ext uri="{FF2B5EF4-FFF2-40B4-BE49-F238E27FC236}">
                <a16:creationId xmlns:a16="http://schemas.microsoft.com/office/drawing/2014/main" id="{BC93268C-744D-4D20-1957-9CB4DA77FEFE}"/>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6" name="Text Placeholder 2">
            <a:extLst>
              <a:ext uri="{FF2B5EF4-FFF2-40B4-BE49-F238E27FC236}">
                <a16:creationId xmlns:a16="http://schemas.microsoft.com/office/drawing/2014/main" id="{62D47DA7-9E2E-00B0-E3C0-8581FC5B155F}"/>
              </a:ext>
            </a:extLst>
          </p:cNvPr>
          <p:cNvSpPr>
            <a:spLocks noGrp="1"/>
          </p:cNvSpPr>
          <p:nvPr>
            <p:ph type="body" idx="11" hasCustomPrompt="1"/>
          </p:nvPr>
        </p:nvSpPr>
        <p:spPr>
          <a:xfrm>
            <a:off x="302399" y="605611"/>
            <a:ext cx="4552176"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9" name="Text Placeholder 6">
            <a:extLst>
              <a:ext uri="{FF2B5EF4-FFF2-40B4-BE49-F238E27FC236}">
                <a16:creationId xmlns:a16="http://schemas.microsoft.com/office/drawing/2014/main" id="{4811CE04-31F3-BA6B-83C0-7B8CDA017AD1}"/>
              </a:ext>
            </a:extLst>
          </p:cNvPr>
          <p:cNvSpPr>
            <a:spLocks noGrp="1"/>
          </p:cNvSpPr>
          <p:nvPr>
            <p:ph type="body" sz="quarter" idx="23" hasCustomPrompt="1"/>
          </p:nvPr>
        </p:nvSpPr>
        <p:spPr>
          <a:xfrm>
            <a:off x="302399" y="1342800"/>
            <a:ext cx="4552176" cy="288767"/>
          </a:xfrm>
        </p:spPr>
        <p:txBody>
          <a:bodyPr/>
          <a:lstStyle>
            <a:lvl1pPr>
              <a:defRPr sz="1800" b="1">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GB"/>
              <a:t>Lorem ipsum </a:t>
            </a:r>
            <a:r>
              <a:rPr lang="en-GB" err="1"/>
              <a:t>dolor</a:t>
            </a:r>
            <a:r>
              <a:rPr lang="en-US"/>
              <a:t> </a:t>
            </a:r>
            <a:endParaRPr lang="en-GB"/>
          </a:p>
        </p:txBody>
      </p:sp>
      <p:sp>
        <p:nvSpPr>
          <p:cNvPr id="3" name="Text Placeholder 6">
            <a:extLst>
              <a:ext uri="{FF2B5EF4-FFF2-40B4-BE49-F238E27FC236}">
                <a16:creationId xmlns:a16="http://schemas.microsoft.com/office/drawing/2014/main" id="{F6F1B599-7112-2B69-6576-0E2412825CD9}"/>
              </a:ext>
            </a:extLst>
          </p:cNvPr>
          <p:cNvSpPr>
            <a:spLocks noGrp="1"/>
          </p:cNvSpPr>
          <p:nvPr>
            <p:ph type="body" sz="quarter" idx="24" hasCustomPrompt="1"/>
          </p:nvPr>
        </p:nvSpPr>
        <p:spPr>
          <a:xfrm>
            <a:off x="302399" y="1889393"/>
            <a:ext cx="4552176" cy="3749408"/>
          </a:xfrm>
        </p:spPr>
        <p:txBody>
          <a:bodyPr/>
          <a:lstStyle>
            <a:lvl1pPr>
              <a:defRPr sz="1200" b="0">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Aliquam</a:t>
            </a:r>
            <a:r>
              <a:rPr lang="en-US"/>
              <a:t> </a:t>
            </a:r>
            <a:r>
              <a:rPr lang="en-US" err="1"/>
              <a:t>feugiat</a:t>
            </a:r>
            <a:r>
              <a:rPr lang="en-US"/>
              <a:t> </a:t>
            </a:r>
            <a:r>
              <a:rPr lang="en-US" err="1"/>
              <a:t>purus</a:t>
            </a:r>
            <a:r>
              <a:rPr lang="en-US"/>
              <a:t> diam, </a:t>
            </a:r>
            <a:r>
              <a:rPr lang="en-US" err="1"/>
              <a:t>eget</a:t>
            </a:r>
            <a:r>
              <a:rPr lang="en-US"/>
              <a:t> </a:t>
            </a:r>
            <a:r>
              <a:rPr lang="en-US" err="1"/>
              <a:t>lobortis</a:t>
            </a:r>
            <a:r>
              <a:rPr lang="en-US"/>
              <a:t> </a:t>
            </a:r>
            <a:r>
              <a:rPr lang="en-US" err="1"/>
              <a:t>nulla</a:t>
            </a:r>
            <a:r>
              <a:rPr lang="en-US"/>
              <a:t> </a:t>
            </a:r>
            <a:r>
              <a:rPr lang="en-US" err="1"/>
              <a:t>laoreet</a:t>
            </a:r>
            <a:r>
              <a:rPr lang="en-US"/>
              <a:t> sed. </a:t>
            </a:r>
            <a:r>
              <a:rPr lang="en-US" err="1"/>
              <a:t>Phasellus</a:t>
            </a:r>
            <a:r>
              <a:rPr lang="en-US"/>
              <a:t> </a:t>
            </a:r>
            <a:r>
              <a:rPr lang="en-US" err="1"/>
              <a:t>imperdiet</a:t>
            </a:r>
            <a:r>
              <a:rPr lang="en-US"/>
              <a:t> </a:t>
            </a:r>
            <a:r>
              <a:rPr lang="en-US" err="1"/>
              <a:t>tincidunt</a:t>
            </a:r>
            <a:r>
              <a:rPr lang="en-US"/>
              <a:t> </a:t>
            </a:r>
            <a:r>
              <a:rPr lang="en-US" err="1"/>
              <a:t>placerat</a:t>
            </a:r>
            <a:r>
              <a:rPr lang="en-US"/>
              <a:t>. </a:t>
            </a:r>
            <a:r>
              <a:rPr lang="en-US" err="1"/>
              <a:t>Mauris</a:t>
            </a:r>
            <a:r>
              <a:rPr lang="en-US"/>
              <a:t> </a:t>
            </a:r>
            <a:r>
              <a:rPr lang="en-US" err="1"/>
              <a:t>nec</a:t>
            </a:r>
            <a:r>
              <a:rPr lang="en-US"/>
              <a:t> </a:t>
            </a:r>
            <a:r>
              <a:rPr lang="en-US" err="1"/>
              <a:t>tincidunt</a:t>
            </a:r>
            <a:r>
              <a:rPr lang="en-US"/>
              <a:t> </a:t>
            </a:r>
            <a:r>
              <a:rPr lang="en-US" err="1"/>
              <a:t>nulla</a:t>
            </a:r>
            <a:r>
              <a:rPr lang="en-US"/>
              <a:t>. Sed a </a:t>
            </a:r>
            <a:r>
              <a:rPr lang="en-US" err="1"/>
              <a:t>nisl</a:t>
            </a:r>
            <a:r>
              <a:rPr lang="en-US"/>
              <a:t> </a:t>
            </a:r>
            <a:r>
              <a:rPr lang="en-US" err="1"/>
              <a:t>augue</a:t>
            </a:r>
            <a:r>
              <a:rPr lang="en-US"/>
              <a:t>. </a:t>
            </a:r>
            <a:r>
              <a:rPr lang="en-US" err="1"/>
              <a:t>Vivamus</a:t>
            </a:r>
            <a:r>
              <a:rPr lang="en-US"/>
              <a:t> ligula diam, </a:t>
            </a:r>
            <a:r>
              <a:rPr lang="en-US" err="1"/>
              <a:t>interdum</a:t>
            </a:r>
            <a:r>
              <a:rPr lang="en-US"/>
              <a:t> et </a:t>
            </a:r>
            <a:r>
              <a:rPr lang="en-US" err="1"/>
              <a:t>tortor</a:t>
            </a:r>
            <a:r>
              <a:rPr lang="en-US"/>
              <a:t> et, </a:t>
            </a:r>
            <a:r>
              <a:rPr lang="en-US" err="1"/>
              <a:t>feugiat</a:t>
            </a:r>
            <a:r>
              <a:rPr lang="en-US"/>
              <a:t> </a:t>
            </a:r>
            <a:r>
              <a:rPr lang="en-US" err="1"/>
              <a:t>tincidunt</a:t>
            </a:r>
            <a:r>
              <a:rPr lang="en-US"/>
              <a:t> </a:t>
            </a:r>
            <a:r>
              <a:rPr lang="en-US" err="1"/>
              <a:t>lectus</a:t>
            </a:r>
            <a:r>
              <a:rPr lang="en-US"/>
              <a:t>. Donec maximus </a:t>
            </a:r>
            <a:r>
              <a:rPr lang="en-US" err="1"/>
              <a:t>accumsan</a:t>
            </a:r>
            <a:r>
              <a:rPr lang="en-US"/>
              <a:t> </a:t>
            </a:r>
            <a:r>
              <a:rPr lang="en-US" err="1"/>
              <a:t>imperdiet</a:t>
            </a:r>
            <a:r>
              <a:rPr lang="en-US"/>
              <a:t>. </a:t>
            </a:r>
            <a:r>
              <a:rPr lang="en-US" err="1"/>
              <a:t>Nullam</a:t>
            </a:r>
            <a:r>
              <a:rPr lang="en-US"/>
              <a:t> </a:t>
            </a:r>
            <a:r>
              <a:rPr lang="en-US" err="1"/>
              <a:t>ullamcorper</a:t>
            </a:r>
            <a:r>
              <a:rPr lang="en-US"/>
              <a:t> id </a:t>
            </a:r>
            <a:r>
              <a:rPr lang="en-US" err="1"/>
              <a:t>mauris</a:t>
            </a:r>
            <a:r>
              <a:rPr lang="en-US"/>
              <a:t> id </a:t>
            </a:r>
            <a:r>
              <a:rPr lang="en-US" err="1"/>
              <a:t>elementum</a:t>
            </a:r>
            <a:r>
              <a:rPr lang="en-US"/>
              <a:t>. </a:t>
            </a:r>
            <a:r>
              <a:rPr lang="en-US" err="1"/>
              <a:t>Suspendisse</a:t>
            </a:r>
            <a:r>
              <a:rPr lang="en-US"/>
              <a:t> </a:t>
            </a:r>
            <a:r>
              <a:rPr lang="en-US" err="1"/>
              <a:t>potenti</a:t>
            </a:r>
            <a:r>
              <a:rPr lang="en-US"/>
              <a:t>. Sed </a:t>
            </a:r>
            <a:r>
              <a:rPr lang="en-US" err="1"/>
              <a:t>tempor</a:t>
            </a:r>
            <a:r>
              <a:rPr lang="en-US"/>
              <a:t> </a:t>
            </a:r>
            <a:r>
              <a:rPr lang="en-US" err="1"/>
              <a:t>urna</a:t>
            </a:r>
            <a:r>
              <a:rPr lang="en-US"/>
              <a:t> </a:t>
            </a:r>
            <a:r>
              <a:rPr lang="en-US" err="1"/>
              <a:t>turpis</a:t>
            </a:r>
            <a:r>
              <a:rPr lang="en-US"/>
              <a:t>. Sed </a:t>
            </a:r>
            <a:r>
              <a:rPr lang="en-US" err="1"/>
              <a:t>quis</a:t>
            </a:r>
            <a:r>
              <a:rPr lang="en-US"/>
              <a:t> dolor vel </a:t>
            </a:r>
            <a:r>
              <a:rPr lang="en-US" err="1"/>
              <a:t>nulla</a:t>
            </a:r>
            <a:r>
              <a:rPr lang="en-US"/>
              <a:t> </a:t>
            </a:r>
            <a:r>
              <a:rPr lang="en-US" err="1"/>
              <a:t>feugiat</a:t>
            </a:r>
            <a:r>
              <a:rPr lang="en-US"/>
              <a:t> </a:t>
            </a:r>
            <a:r>
              <a:rPr lang="en-US" err="1"/>
              <a:t>ultricies</a:t>
            </a:r>
            <a:r>
              <a:rPr lang="en-US"/>
              <a:t> </a:t>
            </a:r>
            <a:r>
              <a:rPr lang="en-US" err="1"/>
              <a:t>ut</a:t>
            </a:r>
            <a:r>
              <a:rPr lang="en-US"/>
              <a:t> </a:t>
            </a:r>
            <a:r>
              <a:rPr lang="en-US" err="1"/>
              <a:t>ut</a:t>
            </a:r>
            <a:r>
              <a:rPr lang="en-US"/>
              <a:t> </a:t>
            </a:r>
            <a:r>
              <a:rPr lang="en-US" err="1"/>
              <a:t>quam</a:t>
            </a:r>
            <a:r>
              <a:rPr lang="en-US"/>
              <a:t>. </a:t>
            </a:r>
            <a:r>
              <a:rPr lang="en-US" err="1"/>
              <a:t>Praesent</a:t>
            </a:r>
            <a:r>
              <a:rPr lang="en-US"/>
              <a:t> </a:t>
            </a:r>
            <a:r>
              <a:rPr lang="en-US" err="1"/>
              <a:t>eu</a:t>
            </a:r>
            <a:r>
              <a:rPr lang="en-US"/>
              <a:t> </a:t>
            </a:r>
            <a:r>
              <a:rPr lang="en-US" err="1"/>
              <a:t>tellus</a:t>
            </a:r>
            <a:r>
              <a:rPr lang="en-US"/>
              <a:t> </a:t>
            </a:r>
            <a:r>
              <a:rPr lang="en-US" err="1"/>
              <a:t>tristique</a:t>
            </a:r>
            <a:r>
              <a:rPr lang="en-US"/>
              <a:t>, cursus </a:t>
            </a:r>
            <a:r>
              <a:rPr lang="en-US" err="1"/>
              <a:t>nisl</a:t>
            </a:r>
            <a:r>
              <a:rPr lang="en-US"/>
              <a:t> non, </a:t>
            </a:r>
            <a:r>
              <a:rPr lang="en-US" err="1"/>
              <a:t>pretium</a:t>
            </a:r>
            <a:r>
              <a:rPr lang="en-US"/>
              <a:t>.</a:t>
            </a:r>
          </a:p>
          <a:p>
            <a:pPr lvl="0"/>
            <a:endParaRPr lang="en-US"/>
          </a:p>
          <a:p>
            <a:pPr lvl="0"/>
            <a:r>
              <a:rPr lang="en-US"/>
              <a:t>Donec et </a:t>
            </a:r>
            <a:r>
              <a:rPr lang="en-US" err="1"/>
              <a:t>luctus</a:t>
            </a:r>
            <a:r>
              <a:rPr lang="en-US"/>
              <a:t> ex. Morbi </a:t>
            </a:r>
            <a:r>
              <a:rPr lang="en-US" err="1"/>
              <a:t>quis</a:t>
            </a:r>
            <a:r>
              <a:rPr lang="en-US"/>
              <a:t> </a:t>
            </a:r>
            <a:r>
              <a:rPr lang="en-US" err="1"/>
              <a:t>orci</a:t>
            </a:r>
            <a:r>
              <a:rPr lang="en-US"/>
              <a:t> </a:t>
            </a:r>
            <a:r>
              <a:rPr lang="en-US" err="1"/>
              <a:t>neque</a:t>
            </a:r>
            <a:r>
              <a:rPr lang="en-US"/>
              <a:t>. </a:t>
            </a:r>
            <a:r>
              <a:rPr lang="en-US" err="1"/>
              <a:t>Etiam</a:t>
            </a:r>
            <a:r>
              <a:rPr lang="en-US"/>
              <a:t> at </a:t>
            </a:r>
            <a:r>
              <a:rPr lang="en-US" err="1"/>
              <a:t>luctus</a:t>
            </a:r>
            <a:r>
              <a:rPr lang="en-US"/>
              <a:t> eros. </a:t>
            </a:r>
            <a:r>
              <a:rPr lang="en-US" err="1"/>
              <a:t>Mauris</a:t>
            </a:r>
            <a:r>
              <a:rPr lang="en-US"/>
              <a:t> </a:t>
            </a:r>
            <a:r>
              <a:rPr lang="en-US" err="1"/>
              <a:t>scelerisque</a:t>
            </a:r>
            <a:r>
              <a:rPr lang="en-US"/>
              <a:t> </a:t>
            </a:r>
            <a:r>
              <a:rPr lang="en-US" err="1"/>
              <a:t>ultricies</a:t>
            </a:r>
            <a:r>
              <a:rPr lang="en-US"/>
              <a:t> maximus. Morbi </a:t>
            </a:r>
            <a:r>
              <a:rPr lang="en-US" err="1"/>
              <a:t>eget</a:t>
            </a:r>
            <a:r>
              <a:rPr lang="en-US"/>
              <a:t> mi </a:t>
            </a:r>
            <a:r>
              <a:rPr lang="en-US" err="1"/>
              <a:t>odio</a:t>
            </a:r>
            <a:r>
              <a:rPr lang="en-US"/>
              <a:t>. Aenean </a:t>
            </a:r>
            <a:r>
              <a:rPr lang="en-US" err="1"/>
              <a:t>finibus</a:t>
            </a:r>
            <a:r>
              <a:rPr lang="en-US"/>
              <a:t> </a:t>
            </a:r>
            <a:r>
              <a:rPr lang="en-US" err="1"/>
              <a:t>commodo</a:t>
            </a:r>
            <a:r>
              <a:rPr lang="en-US"/>
              <a:t> </a:t>
            </a:r>
            <a:r>
              <a:rPr lang="en-US" err="1"/>
              <a:t>facilisis</a:t>
            </a:r>
            <a:r>
              <a:rPr lang="en-US"/>
              <a:t>. </a:t>
            </a:r>
            <a:r>
              <a:rPr lang="en-US" err="1"/>
              <a:t>Etiam</a:t>
            </a:r>
            <a:r>
              <a:rPr lang="en-US"/>
              <a:t> </a:t>
            </a:r>
            <a:r>
              <a:rPr lang="en-US" err="1"/>
              <a:t>volutpat</a:t>
            </a:r>
            <a:r>
              <a:rPr lang="en-US"/>
              <a:t> libero </a:t>
            </a:r>
            <a:r>
              <a:rPr lang="en-US" err="1"/>
              <a:t>neque</a:t>
            </a:r>
            <a:r>
              <a:rPr lang="en-US"/>
              <a:t>, vitae </a:t>
            </a:r>
            <a:r>
              <a:rPr lang="en-US" err="1"/>
              <a:t>facilisis</a:t>
            </a:r>
            <a:r>
              <a:rPr lang="en-US"/>
              <a:t> </a:t>
            </a:r>
            <a:r>
              <a:rPr lang="en-US" err="1"/>
              <a:t>velit</a:t>
            </a:r>
            <a:r>
              <a:rPr lang="en-US"/>
              <a:t> pharetra </a:t>
            </a:r>
            <a:r>
              <a:rPr lang="en-US" err="1"/>
              <a:t>quis</a:t>
            </a:r>
            <a:r>
              <a:rPr lang="en-US"/>
              <a:t>. Sed sit </a:t>
            </a:r>
            <a:r>
              <a:rPr lang="en-US" err="1"/>
              <a:t>amet</a:t>
            </a:r>
            <a:r>
              <a:rPr lang="en-US"/>
              <a:t> </a:t>
            </a:r>
            <a:r>
              <a:rPr lang="en-US" err="1"/>
              <a:t>placerat</a:t>
            </a:r>
            <a:r>
              <a:rPr lang="en-US"/>
              <a:t> </a:t>
            </a:r>
            <a:r>
              <a:rPr lang="en-US" err="1"/>
              <a:t>urna</a:t>
            </a:r>
            <a:r>
              <a:rPr lang="en-US"/>
              <a:t>. Donec </a:t>
            </a:r>
            <a:r>
              <a:rPr lang="en-US" err="1"/>
              <a:t>ut</a:t>
            </a:r>
            <a:r>
              <a:rPr lang="en-US"/>
              <a:t> </a:t>
            </a:r>
            <a:r>
              <a:rPr lang="en-US" err="1"/>
              <a:t>mauris</a:t>
            </a:r>
            <a:r>
              <a:rPr lang="en-US"/>
              <a:t> sit </a:t>
            </a:r>
            <a:r>
              <a:rPr lang="en-US" err="1"/>
              <a:t>amet</a:t>
            </a:r>
            <a:r>
              <a:rPr lang="en-US"/>
              <a:t> </a:t>
            </a:r>
            <a:r>
              <a:rPr lang="en-US" err="1"/>
              <a:t>velit</a:t>
            </a:r>
            <a:r>
              <a:rPr lang="en-US"/>
              <a:t> </a:t>
            </a:r>
            <a:r>
              <a:rPr lang="en-US" err="1"/>
              <a:t>mollis</a:t>
            </a:r>
            <a:r>
              <a:rPr lang="en-US"/>
              <a:t> tempus </a:t>
            </a:r>
            <a:r>
              <a:rPr lang="en-US" err="1"/>
              <a:t>ut</a:t>
            </a:r>
            <a:r>
              <a:rPr lang="en-US"/>
              <a:t> a dolor. Morbi vitae </a:t>
            </a:r>
            <a:r>
              <a:rPr lang="en-US" err="1"/>
              <a:t>porttitor</a:t>
            </a:r>
            <a:r>
              <a:rPr lang="en-US"/>
              <a:t> </a:t>
            </a:r>
            <a:r>
              <a:rPr lang="en-US" err="1"/>
              <a:t>quam</a:t>
            </a:r>
            <a:r>
              <a:rPr lang="en-US"/>
              <a:t>. Vestibulum </a:t>
            </a:r>
            <a:r>
              <a:rPr lang="en-US" err="1"/>
              <a:t>odio</a:t>
            </a:r>
            <a:r>
              <a:rPr lang="en-US"/>
              <a:t> </a:t>
            </a:r>
            <a:r>
              <a:rPr lang="en-US" err="1"/>
              <a:t>nisl</a:t>
            </a:r>
            <a:r>
              <a:rPr lang="en-US"/>
              <a:t>, </a:t>
            </a:r>
            <a:r>
              <a:rPr lang="en-US" err="1"/>
              <a:t>ultrices</a:t>
            </a:r>
            <a:r>
              <a:rPr lang="en-US"/>
              <a:t> id </a:t>
            </a:r>
            <a:r>
              <a:rPr lang="en-US" err="1"/>
              <a:t>justo</a:t>
            </a:r>
            <a:r>
              <a:rPr lang="en-US"/>
              <a:t> in, </a:t>
            </a:r>
            <a:r>
              <a:rPr lang="en-US" err="1"/>
              <a:t>egestas</a:t>
            </a:r>
            <a:r>
              <a:rPr lang="en-US"/>
              <a:t> dictum sem. Donec ac ipsum </a:t>
            </a:r>
            <a:r>
              <a:rPr lang="en-US" err="1"/>
              <a:t>orci</a:t>
            </a:r>
            <a:r>
              <a:rPr lang="en-US"/>
              <a:t>. Cras </a:t>
            </a:r>
            <a:r>
              <a:rPr lang="en-US" err="1"/>
              <a:t>dapibus</a:t>
            </a:r>
            <a:r>
              <a:rPr lang="en-US"/>
              <a:t> </a:t>
            </a:r>
            <a:r>
              <a:rPr lang="en-US" err="1"/>
              <a:t>consectetur</a:t>
            </a:r>
            <a:r>
              <a:rPr lang="en-US"/>
              <a:t> porta. Donec ipsum </a:t>
            </a:r>
            <a:r>
              <a:rPr lang="en-US" err="1"/>
              <a:t>odio</a:t>
            </a:r>
            <a:r>
              <a:rPr lang="en-US"/>
              <a:t>, </a:t>
            </a:r>
            <a:r>
              <a:rPr lang="en-US" err="1"/>
              <a:t>rhoncus</a:t>
            </a:r>
            <a:r>
              <a:rPr lang="en-US"/>
              <a:t> </a:t>
            </a:r>
            <a:r>
              <a:rPr lang="en-US" err="1"/>
              <a:t>nec</a:t>
            </a:r>
            <a:r>
              <a:rPr lang="en-US"/>
              <a:t> </a:t>
            </a:r>
            <a:r>
              <a:rPr lang="en-US" err="1"/>
              <a:t>tincidunt</a:t>
            </a:r>
            <a:r>
              <a:rPr lang="en-US"/>
              <a:t> </a:t>
            </a:r>
            <a:r>
              <a:rPr lang="en-US" err="1"/>
              <a:t>eget</a:t>
            </a:r>
            <a:r>
              <a:rPr lang="en-US"/>
              <a:t>, </a:t>
            </a:r>
            <a:r>
              <a:rPr lang="en-US" err="1"/>
              <a:t>egestas</a:t>
            </a:r>
            <a:r>
              <a:rPr lang="en-US"/>
              <a:t> sed </a:t>
            </a:r>
            <a:r>
              <a:rPr lang="en-US" err="1"/>
              <a:t>nulla</a:t>
            </a:r>
            <a:r>
              <a:rPr lang="en-US"/>
              <a:t>. Nam </a:t>
            </a:r>
            <a:r>
              <a:rPr lang="en-US" err="1"/>
              <a:t>molestie</a:t>
            </a:r>
            <a:r>
              <a:rPr lang="en-US"/>
              <a:t> </a:t>
            </a:r>
            <a:r>
              <a:rPr lang="en-US" err="1"/>
              <a:t>purus</a:t>
            </a:r>
            <a:r>
              <a:rPr lang="en-US"/>
              <a:t> </a:t>
            </a:r>
            <a:r>
              <a:rPr lang="en-US" err="1"/>
              <a:t>aliquet</a:t>
            </a:r>
            <a:r>
              <a:rPr lang="en-US"/>
              <a:t>, auctor </a:t>
            </a:r>
            <a:r>
              <a:rPr lang="en-US" err="1"/>
              <a:t>est</a:t>
            </a:r>
            <a:r>
              <a:rPr lang="en-US"/>
              <a:t> sed, </a:t>
            </a:r>
            <a:r>
              <a:rPr lang="en-US" err="1"/>
              <a:t>scelerisque</a:t>
            </a:r>
            <a:r>
              <a:rPr lang="en-US"/>
              <a:t> </a:t>
            </a:r>
            <a:r>
              <a:rPr lang="en-US" err="1"/>
              <a:t>turpis</a:t>
            </a:r>
            <a:r>
              <a:rPr lang="en-US"/>
              <a:t>.</a:t>
            </a:r>
          </a:p>
        </p:txBody>
      </p:sp>
      <p:sp>
        <p:nvSpPr>
          <p:cNvPr id="7" name="Text Placeholder 11">
            <a:extLst>
              <a:ext uri="{FF2B5EF4-FFF2-40B4-BE49-F238E27FC236}">
                <a16:creationId xmlns:a16="http://schemas.microsoft.com/office/drawing/2014/main" id="{609DBCEC-D73A-142A-EF78-FDF8AFEF6F5C}"/>
              </a:ext>
            </a:extLst>
          </p:cNvPr>
          <p:cNvSpPr>
            <a:spLocks noGrp="1"/>
          </p:cNvSpPr>
          <p:nvPr>
            <p:ph type="body" sz="quarter" idx="28" hasCustomPrompt="1"/>
          </p:nvPr>
        </p:nvSpPr>
        <p:spPr>
          <a:xfrm>
            <a:off x="9528212" y="894378"/>
            <a:ext cx="2361387" cy="184667"/>
          </a:xfrm>
        </p:spPr>
        <p:txBody>
          <a:bodyPr/>
          <a:lstStyle>
            <a:lvl1pPr algn="r">
              <a:defRPr sz="1200">
                <a:solidFill>
                  <a:schemeClr val="bg1"/>
                </a:solidFill>
                <a:latin typeface="+mn-lt"/>
              </a:defRPr>
            </a:lvl1pPr>
          </a:lstStyle>
          <a:p>
            <a:pPr lvl="0"/>
            <a:r>
              <a:rPr lang="en-GB"/>
              <a:t>document status</a:t>
            </a:r>
          </a:p>
        </p:txBody>
      </p:sp>
    </p:spTree>
    <p:extLst>
      <p:ext uri="{BB962C8B-B14F-4D97-AF65-F5344CB8AC3E}">
        <p14:creationId xmlns:p14="http://schemas.microsoft.com/office/powerpoint/2010/main" val="2274520179"/>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3_Title and 2 Content 3">
    <p:spTree>
      <p:nvGrpSpPr>
        <p:cNvPr id="1" name=""/>
        <p:cNvGrpSpPr/>
        <p:nvPr/>
      </p:nvGrpSpPr>
      <p:grpSpPr>
        <a:xfrm>
          <a:off x="0" y="0"/>
          <a:ext cx="0" cy="0"/>
          <a:chOff x="0" y="0"/>
          <a:chExt cx="0" cy="0"/>
        </a:xfrm>
      </p:grpSpPr>
      <p:pic>
        <p:nvPicPr>
          <p:cNvPr id="5" name="Picture Placeholder 12" descr="A person with a white cream on his face&#10;&#10;Description automatically generated">
            <a:extLst>
              <a:ext uri="{FF2B5EF4-FFF2-40B4-BE49-F238E27FC236}">
                <a16:creationId xmlns:a16="http://schemas.microsoft.com/office/drawing/2014/main" id="{C0CF099D-B5D3-7303-788A-0742519F2249}"/>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a:xfrm>
            <a:off x="6096000" y="2"/>
            <a:ext cx="6096000" cy="6857998"/>
          </a:xfrm>
          <a:prstGeom prst="rect">
            <a:avLst/>
          </a:prstGeom>
        </p:spPr>
      </p:pic>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a:xfrm>
            <a:off x="302399" y="302400"/>
            <a:ext cx="4552176" cy="303211"/>
          </a:xfrm>
        </p:spPr>
        <p:txBody>
          <a:bodyPr anchor="t"/>
          <a:lstStyle>
            <a:lvl1pPr>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pic>
        <p:nvPicPr>
          <p:cNvPr id="12" name="Picture 11">
            <a:extLst>
              <a:ext uri="{FF2B5EF4-FFF2-40B4-BE49-F238E27FC236}">
                <a16:creationId xmlns:a16="http://schemas.microsoft.com/office/drawing/2014/main" id="{BC93268C-744D-4D20-1957-9CB4DA77FEFE}"/>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6" name="Text Placeholder 2">
            <a:extLst>
              <a:ext uri="{FF2B5EF4-FFF2-40B4-BE49-F238E27FC236}">
                <a16:creationId xmlns:a16="http://schemas.microsoft.com/office/drawing/2014/main" id="{62D47DA7-9E2E-00B0-E3C0-8581FC5B155F}"/>
              </a:ext>
            </a:extLst>
          </p:cNvPr>
          <p:cNvSpPr>
            <a:spLocks noGrp="1"/>
          </p:cNvSpPr>
          <p:nvPr>
            <p:ph type="body" idx="11" hasCustomPrompt="1"/>
          </p:nvPr>
        </p:nvSpPr>
        <p:spPr>
          <a:xfrm>
            <a:off x="302399" y="605611"/>
            <a:ext cx="4552176"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9" name="Text Placeholder 6">
            <a:extLst>
              <a:ext uri="{FF2B5EF4-FFF2-40B4-BE49-F238E27FC236}">
                <a16:creationId xmlns:a16="http://schemas.microsoft.com/office/drawing/2014/main" id="{4811CE04-31F3-BA6B-83C0-7B8CDA017AD1}"/>
              </a:ext>
            </a:extLst>
          </p:cNvPr>
          <p:cNvSpPr>
            <a:spLocks noGrp="1"/>
          </p:cNvSpPr>
          <p:nvPr>
            <p:ph type="body" sz="quarter" idx="23" hasCustomPrompt="1"/>
          </p:nvPr>
        </p:nvSpPr>
        <p:spPr>
          <a:xfrm>
            <a:off x="302399" y="1342800"/>
            <a:ext cx="4552176" cy="288767"/>
          </a:xfrm>
        </p:spPr>
        <p:txBody>
          <a:bodyPr/>
          <a:lstStyle>
            <a:lvl1pPr>
              <a:defRPr sz="1800" b="1">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GB"/>
              <a:t>Lorem ipsum </a:t>
            </a:r>
            <a:r>
              <a:rPr lang="en-GB" err="1"/>
              <a:t>dolor</a:t>
            </a:r>
            <a:r>
              <a:rPr lang="en-US"/>
              <a:t> </a:t>
            </a:r>
            <a:endParaRPr lang="en-GB"/>
          </a:p>
        </p:txBody>
      </p:sp>
      <p:sp>
        <p:nvSpPr>
          <p:cNvPr id="3" name="Text Placeholder 6">
            <a:extLst>
              <a:ext uri="{FF2B5EF4-FFF2-40B4-BE49-F238E27FC236}">
                <a16:creationId xmlns:a16="http://schemas.microsoft.com/office/drawing/2014/main" id="{F6F1B599-7112-2B69-6576-0E2412825CD9}"/>
              </a:ext>
            </a:extLst>
          </p:cNvPr>
          <p:cNvSpPr>
            <a:spLocks noGrp="1"/>
          </p:cNvSpPr>
          <p:nvPr>
            <p:ph type="body" sz="quarter" idx="24" hasCustomPrompt="1"/>
          </p:nvPr>
        </p:nvSpPr>
        <p:spPr>
          <a:xfrm>
            <a:off x="302399" y="1889393"/>
            <a:ext cx="4552176" cy="3749408"/>
          </a:xfrm>
        </p:spPr>
        <p:txBody>
          <a:bodyPr/>
          <a:lstStyle>
            <a:lvl1pPr>
              <a:defRPr sz="1200" b="0">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Aliquam</a:t>
            </a:r>
            <a:r>
              <a:rPr lang="en-US"/>
              <a:t> </a:t>
            </a:r>
            <a:r>
              <a:rPr lang="en-US" err="1"/>
              <a:t>feugiat</a:t>
            </a:r>
            <a:r>
              <a:rPr lang="en-US"/>
              <a:t> </a:t>
            </a:r>
            <a:r>
              <a:rPr lang="en-US" err="1"/>
              <a:t>purus</a:t>
            </a:r>
            <a:r>
              <a:rPr lang="en-US"/>
              <a:t> diam, </a:t>
            </a:r>
            <a:r>
              <a:rPr lang="en-US" err="1"/>
              <a:t>eget</a:t>
            </a:r>
            <a:r>
              <a:rPr lang="en-US"/>
              <a:t> </a:t>
            </a:r>
            <a:r>
              <a:rPr lang="en-US" err="1"/>
              <a:t>lobortis</a:t>
            </a:r>
            <a:r>
              <a:rPr lang="en-US"/>
              <a:t> </a:t>
            </a:r>
            <a:r>
              <a:rPr lang="en-US" err="1"/>
              <a:t>nulla</a:t>
            </a:r>
            <a:r>
              <a:rPr lang="en-US"/>
              <a:t> </a:t>
            </a:r>
            <a:r>
              <a:rPr lang="en-US" err="1"/>
              <a:t>laoreet</a:t>
            </a:r>
            <a:r>
              <a:rPr lang="en-US"/>
              <a:t> sed. </a:t>
            </a:r>
            <a:r>
              <a:rPr lang="en-US" err="1"/>
              <a:t>Phasellus</a:t>
            </a:r>
            <a:r>
              <a:rPr lang="en-US"/>
              <a:t> </a:t>
            </a:r>
            <a:r>
              <a:rPr lang="en-US" err="1"/>
              <a:t>imperdiet</a:t>
            </a:r>
            <a:r>
              <a:rPr lang="en-US"/>
              <a:t> </a:t>
            </a:r>
            <a:r>
              <a:rPr lang="en-US" err="1"/>
              <a:t>tincidunt</a:t>
            </a:r>
            <a:r>
              <a:rPr lang="en-US"/>
              <a:t> </a:t>
            </a:r>
            <a:r>
              <a:rPr lang="en-US" err="1"/>
              <a:t>placerat</a:t>
            </a:r>
            <a:r>
              <a:rPr lang="en-US"/>
              <a:t>. </a:t>
            </a:r>
            <a:r>
              <a:rPr lang="en-US" err="1"/>
              <a:t>Mauris</a:t>
            </a:r>
            <a:r>
              <a:rPr lang="en-US"/>
              <a:t> </a:t>
            </a:r>
            <a:r>
              <a:rPr lang="en-US" err="1"/>
              <a:t>nec</a:t>
            </a:r>
            <a:r>
              <a:rPr lang="en-US"/>
              <a:t> </a:t>
            </a:r>
            <a:r>
              <a:rPr lang="en-US" err="1"/>
              <a:t>tincidunt</a:t>
            </a:r>
            <a:r>
              <a:rPr lang="en-US"/>
              <a:t> </a:t>
            </a:r>
            <a:r>
              <a:rPr lang="en-US" err="1"/>
              <a:t>nulla</a:t>
            </a:r>
            <a:r>
              <a:rPr lang="en-US"/>
              <a:t>. Sed a </a:t>
            </a:r>
            <a:r>
              <a:rPr lang="en-US" err="1"/>
              <a:t>nisl</a:t>
            </a:r>
            <a:r>
              <a:rPr lang="en-US"/>
              <a:t> </a:t>
            </a:r>
            <a:r>
              <a:rPr lang="en-US" err="1"/>
              <a:t>augue</a:t>
            </a:r>
            <a:r>
              <a:rPr lang="en-US"/>
              <a:t>. </a:t>
            </a:r>
            <a:r>
              <a:rPr lang="en-US" err="1"/>
              <a:t>Vivamus</a:t>
            </a:r>
            <a:r>
              <a:rPr lang="en-US"/>
              <a:t> ligula diam, </a:t>
            </a:r>
            <a:r>
              <a:rPr lang="en-US" err="1"/>
              <a:t>interdum</a:t>
            </a:r>
            <a:r>
              <a:rPr lang="en-US"/>
              <a:t> et </a:t>
            </a:r>
            <a:r>
              <a:rPr lang="en-US" err="1"/>
              <a:t>tortor</a:t>
            </a:r>
            <a:r>
              <a:rPr lang="en-US"/>
              <a:t> et, </a:t>
            </a:r>
            <a:r>
              <a:rPr lang="en-US" err="1"/>
              <a:t>feugiat</a:t>
            </a:r>
            <a:r>
              <a:rPr lang="en-US"/>
              <a:t> </a:t>
            </a:r>
            <a:r>
              <a:rPr lang="en-US" err="1"/>
              <a:t>tincidunt</a:t>
            </a:r>
            <a:r>
              <a:rPr lang="en-US"/>
              <a:t> </a:t>
            </a:r>
            <a:r>
              <a:rPr lang="en-US" err="1"/>
              <a:t>lectus</a:t>
            </a:r>
            <a:r>
              <a:rPr lang="en-US"/>
              <a:t>. Donec maximus </a:t>
            </a:r>
            <a:r>
              <a:rPr lang="en-US" err="1"/>
              <a:t>accumsan</a:t>
            </a:r>
            <a:r>
              <a:rPr lang="en-US"/>
              <a:t> </a:t>
            </a:r>
            <a:r>
              <a:rPr lang="en-US" err="1"/>
              <a:t>imperdiet</a:t>
            </a:r>
            <a:r>
              <a:rPr lang="en-US"/>
              <a:t>. </a:t>
            </a:r>
            <a:r>
              <a:rPr lang="en-US" err="1"/>
              <a:t>Nullam</a:t>
            </a:r>
            <a:r>
              <a:rPr lang="en-US"/>
              <a:t> </a:t>
            </a:r>
            <a:r>
              <a:rPr lang="en-US" err="1"/>
              <a:t>ullamcorper</a:t>
            </a:r>
            <a:r>
              <a:rPr lang="en-US"/>
              <a:t> id </a:t>
            </a:r>
            <a:r>
              <a:rPr lang="en-US" err="1"/>
              <a:t>mauris</a:t>
            </a:r>
            <a:r>
              <a:rPr lang="en-US"/>
              <a:t> id </a:t>
            </a:r>
            <a:r>
              <a:rPr lang="en-US" err="1"/>
              <a:t>elementum</a:t>
            </a:r>
            <a:r>
              <a:rPr lang="en-US"/>
              <a:t>. </a:t>
            </a:r>
            <a:r>
              <a:rPr lang="en-US" err="1"/>
              <a:t>Suspendisse</a:t>
            </a:r>
            <a:r>
              <a:rPr lang="en-US"/>
              <a:t> </a:t>
            </a:r>
            <a:r>
              <a:rPr lang="en-US" err="1"/>
              <a:t>potenti</a:t>
            </a:r>
            <a:r>
              <a:rPr lang="en-US"/>
              <a:t>. Sed </a:t>
            </a:r>
            <a:r>
              <a:rPr lang="en-US" err="1"/>
              <a:t>tempor</a:t>
            </a:r>
            <a:r>
              <a:rPr lang="en-US"/>
              <a:t> </a:t>
            </a:r>
            <a:r>
              <a:rPr lang="en-US" err="1"/>
              <a:t>urna</a:t>
            </a:r>
            <a:r>
              <a:rPr lang="en-US"/>
              <a:t> </a:t>
            </a:r>
            <a:r>
              <a:rPr lang="en-US" err="1"/>
              <a:t>turpis</a:t>
            </a:r>
            <a:r>
              <a:rPr lang="en-US"/>
              <a:t>. Sed </a:t>
            </a:r>
            <a:r>
              <a:rPr lang="en-US" err="1"/>
              <a:t>quis</a:t>
            </a:r>
            <a:r>
              <a:rPr lang="en-US"/>
              <a:t> dolor vel </a:t>
            </a:r>
            <a:r>
              <a:rPr lang="en-US" err="1"/>
              <a:t>nulla</a:t>
            </a:r>
            <a:r>
              <a:rPr lang="en-US"/>
              <a:t> </a:t>
            </a:r>
            <a:r>
              <a:rPr lang="en-US" err="1"/>
              <a:t>feugiat</a:t>
            </a:r>
            <a:r>
              <a:rPr lang="en-US"/>
              <a:t> </a:t>
            </a:r>
            <a:r>
              <a:rPr lang="en-US" err="1"/>
              <a:t>ultricies</a:t>
            </a:r>
            <a:r>
              <a:rPr lang="en-US"/>
              <a:t> </a:t>
            </a:r>
            <a:r>
              <a:rPr lang="en-US" err="1"/>
              <a:t>ut</a:t>
            </a:r>
            <a:r>
              <a:rPr lang="en-US"/>
              <a:t> </a:t>
            </a:r>
            <a:r>
              <a:rPr lang="en-US" err="1"/>
              <a:t>ut</a:t>
            </a:r>
            <a:r>
              <a:rPr lang="en-US"/>
              <a:t> </a:t>
            </a:r>
            <a:r>
              <a:rPr lang="en-US" err="1"/>
              <a:t>quam</a:t>
            </a:r>
            <a:r>
              <a:rPr lang="en-US"/>
              <a:t>. </a:t>
            </a:r>
            <a:r>
              <a:rPr lang="en-US" err="1"/>
              <a:t>Praesent</a:t>
            </a:r>
            <a:r>
              <a:rPr lang="en-US"/>
              <a:t> </a:t>
            </a:r>
            <a:r>
              <a:rPr lang="en-US" err="1"/>
              <a:t>eu</a:t>
            </a:r>
            <a:r>
              <a:rPr lang="en-US"/>
              <a:t> </a:t>
            </a:r>
            <a:r>
              <a:rPr lang="en-US" err="1"/>
              <a:t>tellus</a:t>
            </a:r>
            <a:r>
              <a:rPr lang="en-US"/>
              <a:t> </a:t>
            </a:r>
            <a:r>
              <a:rPr lang="en-US" err="1"/>
              <a:t>tristique</a:t>
            </a:r>
            <a:r>
              <a:rPr lang="en-US"/>
              <a:t>, cursus </a:t>
            </a:r>
            <a:r>
              <a:rPr lang="en-US" err="1"/>
              <a:t>nisl</a:t>
            </a:r>
            <a:r>
              <a:rPr lang="en-US"/>
              <a:t> non, </a:t>
            </a:r>
            <a:r>
              <a:rPr lang="en-US" err="1"/>
              <a:t>pretium</a:t>
            </a:r>
            <a:r>
              <a:rPr lang="en-US"/>
              <a:t>.</a:t>
            </a:r>
          </a:p>
          <a:p>
            <a:pPr lvl="0"/>
            <a:endParaRPr lang="en-US"/>
          </a:p>
          <a:p>
            <a:pPr lvl="0"/>
            <a:r>
              <a:rPr lang="en-US"/>
              <a:t>Donec et </a:t>
            </a:r>
            <a:r>
              <a:rPr lang="en-US" err="1"/>
              <a:t>luctus</a:t>
            </a:r>
            <a:r>
              <a:rPr lang="en-US"/>
              <a:t> ex. Morbi </a:t>
            </a:r>
            <a:r>
              <a:rPr lang="en-US" err="1"/>
              <a:t>quis</a:t>
            </a:r>
            <a:r>
              <a:rPr lang="en-US"/>
              <a:t> </a:t>
            </a:r>
            <a:r>
              <a:rPr lang="en-US" err="1"/>
              <a:t>orci</a:t>
            </a:r>
            <a:r>
              <a:rPr lang="en-US"/>
              <a:t> </a:t>
            </a:r>
            <a:r>
              <a:rPr lang="en-US" err="1"/>
              <a:t>neque</a:t>
            </a:r>
            <a:r>
              <a:rPr lang="en-US"/>
              <a:t>. </a:t>
            </a:r>
            <a:r>
              <a:rPr lang="en-US" err="1"/>
              <a:t>Etiam</a:t>
            </a:r>
            <a:r>
              <a:rPr lang="en-US"/>
              <a:t> at </a:t>
            </a:r>
            <a:r>
              <a:rPr lang="en-US" err="1"/>
              <a:t>luctus</a:t>
            </a:r>
            <a:r>
              <a:rPr lang="en-US"/>
              <a:t> eros. </a:t>
            </a:r>
            <a:r>
              <a:rPr lang="en-US" err="1"/>
              <a:t>Mauris</a:t>
            </a:r>
            <a:r>
              <a:rPr lang="en-US"/>
              <a:t> </a:t>
            </a:r>
            <a:r>
              <a:rPr lang="en-US" err="1"/>
              <a:t>scelerisque</a:t>
            </a:r>
            <a:r>
              <a:rPr lang="en-US"/>
              <a:t> </a:t>
            </a:r>
            <a:r>
              <a:rPr lang="en-US" err="1"/>
              <a:t>ultricies</a:t>
            </a:r>
            <a:r>
              <a:rPr lang="en-US"/>
              <a:t> maximus. Morbi </a:t>
            </a:r>
            <a:r>
              <a:rPr lang="en-US" err="1"/>
              <a:t>eget</a:t>
            </a:r>
            <a:r>
              <a:rPr lang="en-US"/>
              <a:t> mi </a:t>
            </a:r>
            <a:r>
              <a:rPr lang="en-US" err="1"/>
              <a:t>odio</a:t>
            </a:r>
            <a:r>
              <a:rPr lang="en-US"/>
              <a:t>. Aenean </a:t>
            </a:r>
            <a:r>
              <a:rPr lang="en-US" err="1"/>
              <a:t>finibus</a:t>
            </a:r>
            <a:r>
              <a:rPr lang="en-US"/>
              <a:t> </a:t>
            </a:r>
            <a:r>
              <a:rPr lang="en-US" err="1"/>
              <a:t>commodo</a:t>
            </a:r>
            <a:r>
              <a:rPr lang="en-US"/>
              <a:t> </a:t>
            </a:r>
            <a:r>
              <a:rPr lang="en-US" err="1"/>
              <a:t>facilisis</a:t>
            </a:r>
            <a:r>
              <a:rPr lang="en-US"/>
              <a:t>. </a:t>
            </a:r>
            <a:r>
              <a:rPr lang="en-US" err="1"/>
              <a:t>Etiam</a:t>
            </a:r>
            <a:r>
              <a:rPr lang="en-US"/>
              <a:t> </a:t>
            </a:r>
            <a:r>
              <a:rPr lang="en-US" err="1"/>
              <a:t>volutpat</a:t>
            </a:r>
            <a:r>
              <a:rPr lang="en-US"/>
              <a:t> libero </a:t>
            </a:r>
            <a:r>
              <a:rPr lang="en-US" err="1"/>
              <a:t>neque</a:t>
            </a:r>
            <a:r>
              <a:rPr lang="en-US"/>
              <a:t>, vitae </a:t>
            </a:r>
            <a:r>
              <a:rPr lang="en-US" err="1"/>
              <a:t>facilisis</a:t>
            </a:r>
            <a:r>
              <a:rPr lang="en-US"/>
              <a:t> </a:t>
            </a:r>
            <a:r>
              <a:rPr lang="en-US" err="1"/>
              <a:t>velit</a:t>
            </a:r>
            <a:r>
              <a:rPr lang="en-US"/>
              <a:t> pharetra </a:t>
            </a:r>
            <a:r>
              <a:rPr lang="en-US" err="1"/>
              <a:t>quis</a:t>
            </a:r>
            <a:r>
              <a:rPr lang="en-US"/>
              <a:t>. Sed sit </a:t>
            </a:r>
            <a:r>
              <a:rPr lang="en-US" err="1"/>
              <a:t>amet</a:t>
            </a:r>
            <a:r>
              <a:rPr lang="en-US"/>
              <a:t> </a:t>
            </a:r>
            <a:r>
              <a:rPr lang="en-US" err="1"/>
              <a:t>placerat</a:t>
            </a:r>
            <a:r>
              <a:rPr lang="en-US"/>
              <a:t> </a:t>
            </a:r>
            <a:r>
              <a:rPr lang="en-US" err="1"/>
              <a:t>urna</a:t>
            </a:r>
            <a:r>
              <a:rPr lang="en-US"/>
              <a:t>. Donec </a:t>
            </a:r>
            <a:r>
              <a:rPr lang="en-US" err="1"/>
              <a:t>ut</a:t>
            </a:r>
            <a:r>
              <a:rPr lang="en-US"/>
              <a:t> </a:t>
            </a:r>
            <a:r>
              <a:rPr lang="en-US" err="1"/>
              <a:t>mauris</a:t>
            </a:r>
            <a:r>
              <a:rPr lang="en-US"/>
              <a:t> sit </a:t>
            </a:r>
            <a:r>
              <a:rPr lang="en-US" err="1"/>
              <a:t>amet</a:t>
            </a:r>
            <a:r>
              <a:rPr lang="en-US"/>
              <a:t> </a:t>
            </a:r>
            <a:r>
              <a:rPr lang="en-US" err="1"/>
              <a:t>velit</a:t>
            </a:r>
            <a:r>
              <a:rPr lang="en-US"/>
              <a:t> </a:t>
            </a:r>
            <a:r>
              <a:rPr lang="en-US" err="1"/>
              <a:t>mollis</a:t>
            </a:r>
            <a:r>
              <a:rPr lang="en-US"/>
              <a:t> tempus </a:t>
            </a:r>
            <a:r>
              <a:rPr lang="en-US" err="1"/>
              <a:t>ut</a:t>
            </a:r>
            <a:r>
              <a:rPr lang="en-US"/>
              <a:t> a dolor. Morbi vitae </a:t>
            </a:r>
            <a:r>
              <a:rPr lang="en-US" err="1"/>
              <a:t>porttitor</a:t>
            </a:r>
            <a:r>
              <a:rPr lang="en-US"/>
              <a:t> </a:t>
            </a:r>
            <a:r>
              <a:rPr lang="en-US" err="1"/>
              <a:t>quam</a:t>
            </a:r>
            <a:r>
              <a:rPr lang="en-US"/>
              <a:t>. Vestibulum </a:t>
            </a:r>
            <a:r>
              <a:rPr lang="en-US" err="1"/>
              <a:t>odio</a:t>
            </a:r>
            <a:r>
              <a:rPr lang="en-US"/>
              <a:t> </a:t>
            </a:r>
            <a:r>
              <a:rPr lang="en-US" err="1"/>
              <a:t>nisl</a:t>
            </a:r>
            <a:r>
              <a:rPr lang="en-US"/>
              <a:t>, </a:t>
            </a:r>
            <a:r>
              <a:rPr lang="en-US" err="1"/>
              <a:t>ultrices</a:t>
            </a:r>
            <a:r>
              <a:rPr lang="en-US"/>
              <a:t> id </a:t>
            </a:r>
            <a:r>
              <a:rPr lang="en-US" err="1"/>
              <a:t>justo</a:t>
            </a:r>
            <a:r>
              <a:rPr lang="en-US"/>
              <a:t> in, </a:t>
            </a:r>
            <a:r>
              <a:rPr lang="en-US" err="1"/>
              <a:t>egestas</a:t>
            </a:r>
            <a:r>
              <a:rPr lang="en-US"/>
              <a:t> dictum sem. Donec ac ipsum </a:t>
            </a:r>
            <a:r>
              <a:rPr lang="en-US" err="1"/>
              <a:t>orci</a:t>
            </a:r>
            <a:r>
              <a:rPr lang="en-US"/>
              <a:t>. Cras </a:t>
            </a:r>
            <a:r>
              <a:rPr lang="en-US" err="1"/>
              <a:t>dapibus</a:t>
            </a:r>
            <a:r>
              <a:rPr lang="en-US"/>
              <a:t> </a:t>
            </a:r>
            <a:r>
              <a:rPr lang="en-US" err="1"/>
              <a:t>consectetur</a:t>
            </a:r>
            <a:r>
              <a:rPr lang="en-US"/>
              <a:t> porta. Donec ipsum </a:t>
            </a:r>
            <a:r>
              <a:rPr lang="en-US" err="1"/>
              <a:t>odio</a:t>
            </a:r>
            <a:r>
              <a:rPr lang="en-US"/>
              <a:t>, </a:t>
            </a:r>
            <a:r>
              <a:rPr lang="en-US" err="1"/>
              <a:t>rhoncus</a:t>
            </a:r>
            <a:r>
              <a:rPr lang="en-US"/>
              <a:t> </a:t>
            </a:r>
            <a:r>
              <a:rPr lang="en-US" err="1"/>
              <a:t>nec</a:t>
            </a:r>
            <a:r>
              <a:rPr lang="en-US"/>
              <a:t> </a:t>
            </a:r>
            <a:r>
              <a:rPr lang="en-US" err="1"/>
              <a:t>tincidunt</a:t>
            </a:r>
            <a:r>
              <a:rPr lang="en-US"/>
              <a:t> </a:t>
            </a:r>
            <a:r>
              <a:rPr lang="en-US" err="1"/>
              <a:t>eget</a:t>
            </a:r>
            <a:r>
              <a:rPr lang="en-US"/>
              <a:t>, </a:t>
            </a:r>
            <a:r>
              <a:rPr lang="en-US" err="1"/>
              <a:t>egestas</a:t>
            </a:r>
            <a:r>
              <a:rPr lang="en-US"/>
              <a:t> sed </a:t>
            </a:r>
            <a:r>
              <a:rPr lang="en-US" err="1"/>
              <a:t>nulla</a:t>
            </a:r>
            <a:r>
              <a:rPr lang="en-US"/>
              <a:t>. Nam </a:t>
            </a:r>
            <a:r>
              <a:rPr lang="en-US" err="1"/>
              <a:t>molestie</a:t>
            </a:r>
            <a:r>
              <a:rPr lang="en-US"/>
              <a:t> </a:t>
            </a:r>
            <a:r>
              <a:rPr lang="en-US" err="1"/>
              <a:t>purus</a:t>
            </a:r>
            <a:r>
              <a:rPr lang="en-US"/>
              <a:t> </a:t>
            </a:r>
            <a:r>
              <a:rPr lang="en-US" err="1"/>
              <a:t>aliquet</a:t>
            </a:r>
            <a:r>
              <a:rPr lang="en-US"/>
              <a:t>, auctor </a:t>
            </a:r>
            <a:r>
              <a:rPr lang="en-US" err="1"/>
              <a:t>est</a:t>
            </a:r>
            <a:r>
              <a:rPr lang="en-US"/>
              <a:t> sed, </a:t>
            </a:r>
            <a:r>
              <a:rPr lang="en-US" err="1"/>
              <a:t>scelerisque</a:t>
            </a:r>
            <a:r>
              <a:rPr lang="en-US"/>
              <a:t> </a:t>
            </a:r>
            <a:r>
              <a:rPr lang="en-US" err="1"/>
              <a:t>turpis</a:t>
            </a:r>
            <a:r>
              <a:rPr lang="en-US"/>
              <a:t>.</a:t>
            </a:r>
          </a:p>
        </p:txBody>
      </p:sp>
      <p:sp>
        <p:nvSpPr>
          <p:cNvPr id="7" name="Text Placeholder 11">
            <a:extLst>
              <a:ext uri="{FF2B5EF4-FFF2-40B4-BE49-F238E27FC236}">
                <a16:creationId xmlns:a16="http://schemas.microsoft.com/office/drawing/2014/main" id="{609DBCEC-D73A-142A-EF78-FDF8AFEF6F5C}"/>
              </a:ext>
            </a:extLst>
          </p:cNvPr>
          <p:cNvSpPr>
            <a:spLocks noGrp="1"/>
          </p:cNvSpPr>
          <p:nvPr>
            <p:ph type="body" sz="quarter" idx="28" hasCustomPrompt="1"/>
          </p:nvPr>
        </p:nvSpPr>
        <p:spPr>
          <a:xfrm>
            <a:off x="9528212" y="894378"/>
            <a:ext cx="2361387" cy="184667"/>
          </a:xfrm>
        </p:spPr>
        <p:txBody>
          <a:bodyPr/>
          <a:lstStyle>
            <a:lvl1pPr algn="r">
              <a:defRPr sz="1200">
                <a:solidFill>
                  <a:schemeClr val="bg1"/>
                </a:solidFill>
                <a:latin typeface="+mn-lt"/>
              </a:defRPr>
            </a:lvl1pPr>
          </a:lstStyle>
          <a:p>
            <a:pPr lvl="0"/>
            <a:r>
              <a:rPr lang="en-GB"/>
              <a:t>document status</a:t>
            </a:r>
          </a:p>
        </p:txBody>
      </p:sp>
    </p:spTree>
    <p:extLst>
      <p:ext uri="{BB962C8B-B14F-4D97-AF65-F5344CB8AC3E}">
        <p14:creationId xmlns:p14="http://schemas.microsoft.com/office/powerpoint/2010/main" val="2899267770"/>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4_Title and 2 Content 3">
    <p:spTree>
      <p:nvGrpSpPr>
        <p:cNvPr id="1" name=""/>
        <p:cNvGrpSpPr/>
        <p:nvPr/>
      </p:nvGrpSpPr>
      <p:grpSpPr>
        <a:xfrm>
          <a:off x="0" y="0"/>
          <a:ext cx="0" cy="0"/>
          <a:chOff x="0" y="0"/>
          <a:chExt cx="0" cy="0"/>
        </a:xfrm>
      </p:grpSpPr>
      <p:pic>
        <p:nvPicPr>
          <p:cNvPr id="14" name="Picture Placeholder 12" descr="A person looking at a mirror&#10;&#10;Description automatically generated">
            <a:extLst>
              <a:ext uri="{FF2B5EF4-FFF2-40B4-BE49-F238E27FC236}">
                <a16:creationId xmlns:a16="http://schemas.microsoft.com/office/drawing/2014/main" id="{F3484D02-A11E-8C52-71D8-6982ABBC34DB}"/>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a:xfrm>
            <a:off x="6096000" y="2"/>
            <a:ext cx="6096000" cy="6857998"/>
          </a:xfrm>
          <a:prstGeom prst="rect">
            <a:avLst/>
          </a:prstGeom>
        </p:spPr>
      </p:pic>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a:xfrm>
            <a:off x="302399" y="302400"/>
            <a:ext cx="4552176" cy="303211"/>
          </a:xfrm>
        </p:spPr>
        <p:txBody>
          <a:bodyPr anchor="t"/>
          <a:lstStyle>
            <a:lvl1pPr>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pic>
        <p:nvPicPr>
          <p:cNvPr id="12" name="Picture 11">
            <a:extLst>
              <a:ext uri="{FF2B5EF4-FFF2-40B4-BE49-F238E27FC236}">
                <a16:creationId xmlns:a16="http://schemas.microsoft.com/office/drawing/2014/main" id="{BC93268C-744D-4D20-1957-9CB4DA77FEFE}"/>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6" name="Text Placeholder 2">
            <a:extLst>
              <a:ext uri="{FF2B5EF4-FFF2-40B4-BE49-F238E27FC236}">
                <a16:creationId xmlns:a16="http://schemas.microsoft.com/office/drawing/2014/main" id="{62D47DA7-9E2E-00B0-E3C0-8581FC5B155F}"/>
              </a:ext>
            </a:extLst>
          </p:cNvPr>
          <p:cNvSpPr>
            <a:spLocks noGrp="1"/>
          </p:cNvSpPr>
          <p:nvPr>
            <p:ph type="body" idx="11" hasCustomPrompt="1"/>
          </p:nvPr>
        </p:nvSpPr>
        <p:spPr>
          <a:xfrm>
            <a:off x="302399" y="605611"/>
            <a:ext cx="4552176"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9" name="Text Placeholder 6">
            <a:extLst>
              <a:ext uri="{FF2B5EF4-FFF2-40B4-BE49-F238E27FC236}">
                <a16:creationId xmlns:a16="http://schemas.microsoft.com/office/drawing/2014/main" id="{4811CE04-31F3-BA6B-83C0-7B8CDA017AD1}"/>
              </a:ext>
            </a:extLst>
          </p:cNvPr>
          <p:cNvSpPr>
            <a:spLocks noGrp="1"/>
          </p:cNvSpPr>
          <p:nvPr>
            <p:ph type="body" sz="quarter" idx="23" hasCustomPrompt="1"/>
          </p:nvPr>
        </p:nvSpPr>
        <p:spPr>
          <a:xfrm>
            <a:off x="302399" y="1342800"/>
            <a:ext cx="4552176" cy="288767"/>
          </a:xfrm>
        </p:spPr>
        <p:txBody>
          <a:bodyPr/>
          <a:lstStyle>
            <a:lvl1pPr>
              <a:defRPr sz="1800" b="1">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GB"/>
              <a:t>Lorem ipsum </a:t>
            </a:r>
            <a:r>
              <a:rPr lang="en-GB" err="1"/>
              <a:t>dolor</a:t>
            </a:r>
            <a:r>
              <a:rPr lang="en-US"/>
              <a:t> </a:t>
            </a:r>
            <a:endParaRPr lang="en-GB"/>
          </a:p>
        </p:txBody>
      </p:sp>
      <p:sp>
        <p:nvSpPr>
          <p:cNvPr id="3" name="Text Placeholder 6">
            <a:extLst>
              <a:ext uri="{FF2B5EF4-FFF2-40B4-BE49-F238E27FC236}">
                <a16:creationId xmlns:a16="http://schemas.microsoft.com/office/drawing/2014/main" id="{F6F1B599-7112-2B69-6576-0E2412825CD9}"/>
              </a:ext>
            </a:extLst>
          </p:cNvPr>
          <p:cNvSpPr>
            <a:spLocks noGrp="1"/>
          </p:cNvSpPr>
          <p:nvPr>
            <p:ph type="body" sz="quarter" idx="24" hasCustomPrompt="1"/>
          </p:nvPr>
        </p:nvSpPr>
        <p:spPr>
          <a:xfrm>
            <a:off x="302399" y="1889393"/>
            <a:ext cx="4552176" cy="3749408"/>
          </a:xfrm>
        </p:spPr>
        <p:txBody>
          <a:bodyPr/>
          <a:lstStyle>
            <a:lvl1pPr>
              <a:defRPr sz="1200" b="0">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Aliquam</a:t>
            </a:r>
            <a:r>
              <a:rPr lang="en-US"/>
              <a:t> </a:t>
            </a:r>
            <a:r>
              <a:rPr lang="en-US" err="1"/>
              <a:t>feugiat</a:t>
            </a:r>
            <a:r>
              <a:rPr lang="en-US"/>
              <a:t> </a:t>
            </a:r>
            <a:r>
              <a:rPr lang="en-US" err="1"/>
              <a:t>purus</a:t>
            </a:r>
            <a:r>
              <a:rPr lang="en-US"/>
              <a:t> diam, </a:t>
            </a:r>
            <a:r>
              <a:rPr lang="en-US" err="1"/>
              <a:t>eget</a:t>
            </a:r>
            <a:r>
              <a:rPr lang="en-US"/>
              <a:t> </a:t>
            </a:r>
            <a:r>
              <a:rPr lang="en-US" err="1"/>
              <a:t>lobortis</a:t>
            </a:r>
            <a:r>
              <a:rPr lang="en-US"/>
              <a:t> </a:t>
            </a:r>
            <a:r>
              <a:rPr lang="en-US" err="1"/>
              <a:t>nulla</a:t>
            </a:r>
            <a:r>
              <a:rPr lang="en-US"/>
              <a:t> </a:t>
            </a:r>
            <a:r>
              <a:rPr lang="en-US" err="1"/>
              <a:t>laoreet</a:t>
            </a:r>
            <a:r>
              <a:rPr lang="en-US"/>
              <a:t> sed. </a:t>
            </a:r>
            <a:r>
              <a:rPr lang="en-US" err="1"/>
              <a:t>Phasellus</a:t>
            </a:r>
            <a:r>
              <a:rPr lang="en-US"/>
              <a:t> </a:t>
            </a:r>
            <a:r>
              <a:rPr lang="en-US" err="1"/>
              <a:t>imperdiet</a:t>
            </a:r>
            <a:r>
              <a:rPr lang="en-US"/>
              <a:t> </a:t>
            </a:r>
            <a:r>
              <a:rPr lang="en-US" err="1"/>
              <a:t>tincidunt</a:t>
            </a:r>
            <a:r>
              <a:rPr lang="en-US"/>
              <a:t> </a:t>
            </a:r>
            <a:r>
              <a:rPr lang="en-US" err="1"/>
              <a:t>placerat</a:t>
            </a:r>
            <a:r>
              <a:rPr lang="en-US"/>
              <a:t>. </a:t>
            </a:r>
            <a:r>
              <a:rPr lang="en-US" err="1"/>
              <a:t>Mauris</a:t>
            </a:r>
            <a:r>
              <a:rPr lang="en-US"/>
              <a:t> </a:t>
            </a:r>
            <a:r>
              <a:rPr lang="en-US" err="1"/>
              <a:t>nec</a:t>
            </a:r>
            <a:r>
              <a:rPr lang="en-US"/>
              <a:t> </a:t>
            </a:r>
            <a:r>
              <a:rPr lang="en-US" err="1"/>
              <a:t>tincidunt</a:t>
            </a:r>
            <a:r>
              <a:rPr lang="en-US"/>
              <a:t> </a:t>
            </a:r>
            <a:r>
              <a:rPr lang="en-US" err="1"/>
              <a:t>nulla</a:t>
            </a:r>
            <a:r>
              <a:rPr lang="en-US"/>
              <a:t>. Sed a </a:t>
            </a:r>
            <a:r>
              <a:rPr lang="en-US" err="1"/>
              <a:t>nisl</a:t>
            </a:r>
            <a:r>
              <a:rPr lang="en-US"/>
              <a:t> </a:t>
            </a:r>
            <a:r>
              <a:rPr lang="en-US" err="1"/>
              <a:t>augue</a:t>
            </a:r>
            <a:r>
              <a:rPr lang="en-US"/>
              <a:t>. </a:t>
            </a:r>
            <a:r>
              <a:rPr lang="en-US" err="1"/>
              <a:t>Vivamus</a:t>
            </a:r>
            <a:r>
              <a:rPr lang="en-US"/>
              <a:t> ligula diam, </a:t>
            </a:r>
            <a:r>
              <a:rPr lang="en-US" err="1"/>
              <a:t>interdum</a:t>
            </a:r>
            <a:r>
              <a:rPr lang="en-US"/>
              <a:t> et </a:t>
            </a:r>
            <a:r>
              <a:rPr lang="en-US" err="1"/>
              <a:t>tortor</a:t>
            </a:r>
            <a:r>
              <a:rPr lang="en-US"/>
              <a:t> et, </a:t>
            </a:r>
            <a:r>
              <a:rPr lang="en-US" err="1"/>
              <a:t>feugiat</a:t>
            </a:r>
            <a:r>
              <a:rPr lang="en-US"/>
              <a:t> </a:t>
            </a:r>
            <a:r>
              <a:rPr lang="en-US" err="1"/>
              <a:t>tincidunt</a:t>
            </a:r>
            <a:r>
              <a:rPr lang="en-US"/>
              <a:t> </a:t>
            </a:r>
            <a:r>
              <a:rPr lang="en-US" err="1"/>
              <a:t>lectus</a:t>
            </a:r>
            <a:r>
              <a:rPr lang="en-US"/>
              <a:t>. Donec maximus </a:t>
            </a:r>
            <a:r>
              <a:rPr lang="en-US" err="1"/>
              <a:t>accumsan</a:t>
            </a:r>
            <a:r>
              <a:rPr lang="en-US"/>
              <a:t> </a:t>
            </a:r>
            <a:r>
              <a:rPr lang="en-US" err="1"/>
              <a:t>imperdiet</a:t>
            </a:r>
            <a:r>
              <a:rPr lang="en-US"/>
              <a:t>. </a:t>
            </a:r>
            <a:r>
              <a:rPr lang="en-US" err="1"/>
              <a:t>Nullam</a:t>
            </a:r>
            <a:r>
              <a:rPr lang="en-US"/>
              <a:t> </a:t>
            </a:r>
            <a:r>
              <a:rPr lang="en-US" err="1"/>
              <a:t>ullamcorper</a:t>
            </a:r>
            <a:r>
              <a:rPr lang="en-US"/>
              <a:t> id </a:t>
            </a:r>
            <a:r>
              <a:rPr lang="en-US" err="1"/>
              <a:t>mauris</a:t>
            </a:r>
            <a:r>
              <a:rPr lang="en-US"/>
              <a:t> id </a:t>
            </a:r>
            <a:r>
              <a:rPr lang="en-US" err="1"/>
              <a:t>elementum</a:t>
            </a:r>
            <a:r>
              <a:rPr lang="en-US"/>
              <a:t>. </a:t>
            </a:r>
            <a:r>
              <a:rPr lang="en-US" err="1"/>
              <a:t>Suspendisse</a:t>
            </a:r>
            <a:r>
              <a:rPr lang="en-US"/>
              <a:t> </a:t>
            </a:r>
            <a:r>
              <a:rPr lang="en-US" err="1"/>
              <a:t>potenti</a:t>
            </a:r>
            <a:r>
              <a:rPr lang="en-US"/>
              <a:t>. Sed </a:t>
            </a:r>
            <a:r>
              <a:rPr lang="en-US" err="1"/>
              <a:t>tempor</a:t>
            </a:r>
            <a:r>
              <a:rPr lang="en-US"/>
              <a:t> </a:t>
            </a:r>
            <a:r>
              <a:rPr lang="en-US" err="1"/>
              <a:t>urna</a:t>
            </a:r>
            <a:r>
              <a:rPr lang="en-US"/>
              <a:t> </a:t>
            </a:r>
            <a:r>
              <a:rPr lang="en-US" err="1"/>
              <a:t>turpis</a:t>
            </a:r>
            <a:r>
              <a:rPr lang="en-US"/>
              <a:t>. Sed </a:t>
            </a:r>
            <a:r>
              <a:rPr lang="en-US" err="1"/>
              <a:t>quis</a:t>
            </a:r>
            <a:r>
              <a:rPr lang="en-US"/>
              <a:t> dolor vel </a:t>
            </a:r>
            <a:r>
              <a:rPr lang="en-US" err="1"/>
              <a:t>nulla</a:t>
            </a:r>
            <a:r>
              <a:rPr lang="en-US"/>
              <a:t> </a:t>
            </a:r>
            <a:r>
              <a:rPr lang="en-US" err="1"/>
              <a:t>feugiat</a:t>
            </a:r>
            <a:r>
              <a:rPr lang="en-US"/>
              <a:t> </a:t>
            </a:r>
            <a:r>
              <a:rPr lang="en-US" err="1"/>
              <a:t>ultricies</a:t>
            </a:r>
            <a:r>
              <a:rPr lang="en-US"/>
              <a:t> </a:t>
            </a:r>
            <a:r>
              <a:rPr lang="en-US" err="1"/>
              <a:t>ut</a:t>
            </a:r>
            <a:r>
              <a:rPr lang="en-US"/>
              <a:t> </a:t>
            </a:r>
            <a:r>
              <a:rPr lang="en-US" err="1"/>
              <a:t>ut</a:t>
            </a:r>
            <a:r>
              <a:rPr lang="en-US"/>
              <a:t> </a:t>
            </a:r>
            <a:r>
              <a:rPr lang="en-US" err="1"/>
              <a:t>quam</a:t>
            </a:r>
            <a:r>
              <a:rPr lang="en-US"/>
              <a:t>. </a:t>
            </a:r>
            <a:r>
              <a:rPr lang="en-US" err="1"/>
              <a:t>Praesent</a:t>
            </a:r>
            <a:r>
              <a:rPr lang="en-US"/>
              <a:t> </a:t>
            </a:r>
            <a:r>
              <a:rPr lang="en-US" err="1"/>
              <a:t>eu</a:t>
            </a:r>
            <a:r>
              <a:rPr lang="en-US"/>
              <a:t> </a:t>
            </a:r>
            <a:r>
              <a:rPr lang="en-US" err="1"/>
              <a:t>tellus</a:t>
            </a:r>
            <a:r>
              <a:rPr lang="en-US"/>
              <a:t> </a:t>
            </a:r>
            <a:r>
              <a:rPr lang="en-US" err="1"/>
              <a:t>tristique</a:t>
            </a:r>
            <a:r>
              <a:rPr lang="en-US"/>
              <a:t>, cursus </a:t>
            </a:r>
            <a:r>
              <a:rPr lang="en-US" err="1"/>
              <a:t>nisl</a:t>
            </a:r>
            <a:r>
              <a:rPr lang="en-US"/>
              <a:t> non, </a:t>
            </a:r>
            <a:r>
              <a:rPr lang="en-US" err="1"/>
              <a:t>pretium</a:t>
            </a:r>
            <a:r>
              <a:rPr lang="en-US"/>
              <a:t>.</a:t>
            </a:r>
          </a:p>
          <a:p>
            <a:pPr lvl="0"/>
            <a:endParaRPr lang="en-US"/>
          </a:p>
          <a:p>
            <a:pPr lvl="0"/>
            <a:r>
              <a:rPr lang="en-US"/>
              <a:t>Donec et </a:t>
            </a:r>
            <a:r>
              <a:rPr lang="en-US" err="1"/>
              <a:t>luctus</a:t>
            </a:r>
            <a:r>
              <a:rPr lang="en-US"/>
              <a:t> ex. Morbi </a:t>
            </a:r>
            <a:r>
              <a:rPr lang="en-US" err="1"/>
              <a:t>quis</a:t>
            </a:r>
            <a:r>
              <a:rPr lang="en-US"/>
              <a:t> </a:t>
            </a:r>
            <a:r>
              <a:rPr lang="en-US" err="1"/>
              <a:t>orci</a:t>
            </a:r>
            <a:r>
              <a:rPr lang="en-US"/>
              <a:t> </a:t>
            </a:r>
            <a:r>
              <a:rPr lang="en-US" err="1"/>
              <a:t>neque</a:t>
            </a:r>
            <a:r>
              <a:rPr lang="en-US"/>
              <a:t>. </a:t>
            </a:r>
            <a:r>
              <a:rPr lang="en-US" err="1"/>
              <a:t>Etiam</a:t>
            </a:r>
            <a:r>
              <a:rPr lang="en-US"/>
              <a:t> at </a:t>
            </a:r>
            <a:r>
              <a:rPr lang="en-US" err="1"/>
              <a:t>luctus</a:t>
            </a:r>
            <a:r>
              <a:rPr lang="en-US"/>
              <a:t> eros. </a:t>
            </a:r>
            <a:r>
              <a:rPr lang="en-US" err="1"/>
              <a:t>Mauris</a:t>
            </a:r>
            <a:r>
              <a:rPr lang="en-US"/>
              <a:t> </a:t>
            </a:r>
            <a:r>
              <a:rPr lang="en-US" err="1"/>
              <a:t>scelerisque</a:t>
            </a:r>
            <a:r>
              <a:rPr lang="en-US"/>
              <a:t> </a:t>
            </a:r>
            <a:r>
              <a:rPr lang="en-US" err="1"/>
              <a:t>ultricies</a:t>
            </a:r>
            <a:r>
              <a:rPr lang="en-US"/>
              <a:t> maximus. Morbi </a:t>
            </a:r>
            <a:r>
              <a:rPr lang="en-US" err="1"/>
              <a:t>eget</a:t>
            </a:r>
            <a:r>
              <a:rPr lang="en-US"/>
              <a:t> mi </a:t>
            </a:r>
            <a:r>
              <a:rPr lang="en-US" err="1"/>
              <a:t>odio</a:t>
            </a:r>
            <a:r>
              <a:rPr lang="en-US"/>
              <a:t>. Aenean </a:t>
            </a:r>
            <a:r>
              <a:rPr lang="en-US" err="1"/>
              <a:t>finibus</a:t>
            </a:r>
            <a:r>
              <a:rPr lang="en-US"/>
              <a:t> </a:t>
            </a:r>
            <a:r>
              <a:rPr lang="en-US" err="1"/>
              <a:t>commodo</a:t>
            </a:r>
            <a:r>
              <a:rPr lang="en-US"/>
              <a:t> </a:t>
            </a:r>
            <a:r>
              <a:rPr lang="en-US" err="1"/>
              <a:t>facilisis</a:t>
            </a:r>
            <a:r>
              <a:rPr lang="en-US"/>
              <a:t>. </a:t>
            </a:r>
            <a:r>
              <a:rPr lang="en-US" err="1"/>
              <a:t>Etiam</a:t>
            </a:r>
            <a:r>
              <a:rPr lang="en-US"/>
              <a:t> </a:t>
            </a:r>
            <a:r>
              <a:rPr lang="en-US" err="1"/>
              <a:t>volutpat</a:t>
            </a:r>
            <a:r>
              <a:rPr lang="en-US"/>
              <a:t> libero </a:t>
            </a:r>
            <a:r>
              <a:rPr lang="en-US" err="1"/>
              <a:t>neque</a:t>
            </a:r>
            <a:r>
              <a:rPr lang="en-US"/>
              <a:t>, vitae </a:t>
            </a:r>
            <a:r>
              <a:rPr lang="en-US" err="1"/>
              <a:t>facilisis</a:t>
            </a:r>
            <a:r>
              <a:rPr lang="en-US"/>
              <a:t> </a:t>
            </a:r>
            <a:r>
              <a:rPr lang="en-US" err="1"/>
              <a:t>velit</a:t>
            </a:r>
            <a:r>
              <a:rPr lang="en-US"/>
              <a:t> pharetra </a:t>
            </a:r>
            <a:r>
              <a:rPr lang="en-US" err="1"/>
              <a:t>quis</a:t>
            </a:r>
            <a:r>
              <a:rPr lang="en-US"/>
              <a:t>. Sed sit </a:t>
            </a:r>
            <a:r>
              <a:rPr lang="en-US" err="1"/>
              <a:t>amet</a:t>
            </a:r>
            <a:r>
              <a:rPr lang="en-US"/>
              <a:t> </a:t>
            </a:r>
            <a:r>
              <a:rPr lang="en-US" err="1"/>
              <a:t>placerat</a:t>
            </a:r>
            <a:r>
              <a:rPr lang="en-US"/>
              <a:t> </a:t>
            </a:r>
            <a:r>
              <a:rPr lang="en-US" err="1"/>
              <a:t>urna</a:t>
            </a:r>
            <a:r>
              <a:rPr lang="en-US"/>
              <a:t>. Donec </a:t>
            </a:r>
            <a:r>
              <a:rPr lang="en-US" err="1"/>
              <a:t>ut</a:t>
            </a:r>
            <a:r>
              <a:rPr lang="en-US"/>
              <a:t> </a:t>
            </a:r>
            <a:r>
              <a:rPr lang="en-US" err="1"/>
              <a:t>mauris</a:t>
            </a:r>
            <a:r>
              <a:rPr lang="en-US"/>
              <a:t> sit </a:t>
            </a:r>
            <a:r>
              <a:rPr lang="en-US" err="1"/>
              <a:t>amet</a:t>
            </a:r>
            <a:r>
              <a:rPr lang="en-US"/>
              <a:t> </a:t>
            </a:r>
            <a:r>
              <a:rPr lang="en-US" err="1"/>
              <a:t>velit</a:t>
            </a:r>
            <a:r>
              <a:rPr lang="en-US"/>
              <a:t> </a:t>
            </a:r>
            <a:r>
              <a:rPr lang="en-US" err="1"/>
              <a:t>mollis</a:t>
            </a:r>
            <a:r>
              <a:rPr lang="en-US"/>
              <a:t> tempus </a:t>
            </a:r>
            <a:r>
              <a:rPr lang="en-US" err="1"/>
              <a:t>ut</a:t>
            </a:r>
            <a:r>
              <a:rPr lang="en-US"/>
              <a:t> a dolor. Morbi vitae </a:t>
            </a:r>
            <a:r>
              <a:rPr lang="en-US" err="1"/>
              <a:t>porttitor</a:t>
            </a:r>
            <a:r>
              <a:rPr lang="en-US"/>
              <a:t> </a:t>
            </a:r>
            <a:r>
              <a:rPr lang="en-US" err="1"/>
              <a:t>quam</a:t>
            </a:r>
            <a:r>
              <a:rPr lang="en-US"/>
              <a:t>. Vestibulum </a:t>
            </a:r>
            <a:r>
              <a:rPr lang="en-US" err="1"/>
              <a:t>odio</a:t>
            </a:r>
            <a:r>
              <a:rPr lang="en-US"/>
              <a:t> </a:t>
            </a:r>
            <a:r>
              <a:rPr lang="en-US" err="1"/>
              <a:t>nisl</a:t>
            </a:r>
            <a:r>
              <a:rPr lang="en-US"/>
              <a:t>, </a:t>
            </a:r>
            <a:r>
              <a:rPr lang="en-US" err="1"/>
              <a:t>ultrices</a:t>
            </a:r>
            <a:r>
              <a:rPr lang="en-US"/>
              <a:t> id </a:t>
            </a:r>
            <a:r>
              <a:rPr lang="en-US" err="1"/>
              <a:t>justo</a:t>
            </a:r>
            <a:r>
              <a:rPr lang="en-US"/>
              <a:t> in, </a:t>
            </a:r>
            <a:r>
              <a:rPr lang="en-US" err="1"/>
              <a:t>egestas</a:t>
            </a:r>
            <a:r>
              <a:rPr lang="en-US"/>
              <a:t> dictum sem. Donec ac ipsum </a:t>
            </a:r>
            <a:r>
              <a:rPr lang="en-US" err="1"/>
              <a:t>orci</a:t>
            </a:r>
            <a:r>
              <a:rPr lang="en-US"/>
              <a:t>. Cras </a:t>
            </a:r>
            <a:r>
              <a:rPr lang="en-US" err="1"/>
              <a:t>dapibus</a:t>
            </a:r>
            <a:r>
              <a:rPr lang="en-US"/>
              <a:t> </a:t>
            </a:r>
            <a:r>
              <a:rPr lang="en-US" err="1"/>
              <a:t>consectetur</a:t>
            </a:r>
            <a:r>
              <a:rPr lang="en-US"/>
              <a:t> porta. Donec ipsum </a:t>
            </a:r>
            <a:r>
              <a:rPr lang="en-US" err="1"/>
              <a:t>odio</a:t>
            </a:r>
            <a:r>
              <a:rPr lang="en-US"/>
              <a:t>, </a:t>
            </a:r>
            <a:r>
              <a:rPr lang="en-US" err="1"/>
              <a:t>rhoncus</a:t>
            </a:r>
            <a:r>
              <a:rPr lang="en-US"/>
              <a:t> </a:t>
            </a:r>
            <a:r>
              <a:rPr lang="en-US" err="1"/>
              <a:t>nec</a:t>
            </a:r>
            <a:r>
              <a:rPr lang="en-US"/>
              <a:t> </a:t>
            </a:r>
            <a:r>
              <a:rPr lang="en-US" err="1"/>
              <a:t>tincidunt</a:t>
            </a:r>
            <a:r>
              <a:rPr lang="en-US"/>
              <a:t> </a:t>
            </a:r>
            <a:r>
              <a:rPr lang="en-US" err="1"/>
              <a:t>eget</a:t>
            </a:r>
            <a:r>
              <a:rPr lang="en-US"/>
              <a:t>, </a:t>
            </a:r>
            <a:r>
              <a:rPr lang="en-US" err="1"/>
              <a:t>egestas</a:t>
            </a:r>
            <a:r>
              <a:rPr lang="en-US"/>
              <a:t> sed </a:t>
            </a:r>
            <a:r>
              <a:rPr lang="en-US" err="1"/>
              <a:t>nulla</a:t>
            </a:r>
            <a:r>
              <a:rPr lang="en-US"/>
              <a:t>. Nam </a:t>
            </a:r>
            <a:r>
              <a:rPr lang="en-US" err="1"/>
              <a:t>molestie</a:t>
            </a:r>
            <a:r>
              <a:rPr lang="en-US"/>
              <a:t> </a:t>
            </a:r>
            <a:r>
              <a:rPr lang="en-US" err="1"/>
              <a:t>purus</a:t>
            </a:r>
            <a:r>
              <a:rPr lang="en-US"/>
              <a:t> </a:t>
            </a:r>
            <a:r>
              <a:rPr lang="en-US" err="1"/>
              <a:t>aliquet</a:t>
            </a:r>
            <a:r>
              <a:rPr lang="en-US"/>
              <a:t>, auctor </a:t>
            </a:r>
            <a:r>
              <a:rPr lang="en-US" err="1"/>
              <a:t>est</a:t>
            </a:r>
            <a:r>
              <a:rPr lang="en-US"/>
              <a:t> sed, </a:t>
            </a:r>
            <a:r>
              <a:rPr lang="en-US" err="1"/>
              <a:t>scelerisque</a:t>
            </a:r>
            <a:r>
              <a:rPr lang="en-US"/>
              <a:t> </a:t>
            </a:r>
            <a:r>
              <a:rPr lang="en-US" err="1"/>
              <a:t>turpis</a:t>
            </a:r>
            <a:r>
              <a:rPr lang="en-US"/>
              <a:t>.</a:t>
            </a:r>
          </a:p>
        </p:txBody>
      </p:sp>
      <p:sp>
        <p:nvSpPr>
          <p:cNvPr id="7" name="Text Placeholder 11">
            <a:extLst>
              <a:ext uri="{FF2B5EF4-FFF2-40B4-BE49-F238E27FC236}">
                <a16:creationId xmlns:a16="http://schemas.microsoft.com/office/drawing/2014/main" id="{609DBCEC-D73A-142A-EF78-FDF8AFEF6F5C}"/>
              </a:ext>
            </a:extLst>
          </p:cNvPr>
          <p:cNvSpPr>
            <a:spLocks noGrp="1"/>
          </p:cNvSpPr>
          <p:nvPr>
            <p:ph type="body" sz="quarter" idx="28" hasCustomPrompt="1"/>
          </p:nvPr>
        </p:nvSpPr>
        <p:spPr>
          <a:xfrm>
            <a:off x="9528212" y="894378"/>
            <a:ext cx="2361387" cy="184667"/>
          </a:xfrm>
        </p:spPr>
        <p:txBody>
          <a:bodyPr/>
          <a:lstStyle>
            <a:lvl1pPr algn="r">
              <a:defRPr sz="1200">
                <a:solidFill>
                  <a:schemeClr val="bg1"/>
                </a:solidFill>
                <a:latin typeface="+mn-lt"/>
              </a:defRPr>
            </a:lvl1pPr>
          </a:lstStyle>
          <a:p>
            <a:pPr lvl="0"/>
            <a:r>
              <a:rPr lang="en-GB"/>
              <a:t>document status</a:t>
            </a:r>
          </a:p>
        </p:txBody>
      </p:sp>
    </p:spTree>
    <p:extLst>
      <p:ext uri="{BB962C8B-B14F-4D97-AF65-F5344CB8AC3E}">
        <p14:creationId xmlns:p14="http://schemas.microsoft.com/office/powerpoint/2010/main" val="919570400"/>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5_Title and 2 Content 3">
    <p:spTree>
      <p:nvGrpSpPr>
        <p:cNvPr id="1" name=""/>
        <p:cNvGrpSpPr/>
        <p:nvPr/>
      </p:nvGrpSpPr>
      <p:grpSpPr>
        <a:xfrm>
          <a:off x="0" y="0"/>
          <a:ext cx="0" cy="0"/>
          <a:chOff x="0" y="0"/>
          <a:chExt cx="0" cy="0"/>
        </a:xfrm>
      </p:grpSpPr>
      <p:pic>
        <p:nvPicPr>
          <p:cNvPr id="5" name="Picture Placeholder 12" descr="A person and child playing in the grass&#10;&#10;Description automatically generated">
            <a:extLst>
              <a:ext uri="{FF2B5EF4-FFF2-40B4-BE49-F238E27FC236}">
                <a16:creationId xmlns:a16="http://schemas.microsoft.com/office/drawing/2014/main" id="{5FE13E9E-6CDF-1D3D-BA74-9DB6E2E4D716}"/>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6096000" y="2"/>
            <a:ext cx="6096000" cy="6857998"/>
          </a:xfrm>
          <a:prstGeom prst="rect">
            <a:avLst/>
          </a:prstGeom>
        </p:spPr>
      </p:pic>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a:xfrm>
            <a:off x="302399" y="302400"/>
            <a:ext cx="4552176" cy="303211"/>
          </a:xfrm>
        </p:spPr>
        <p:txBody>
          <a:bodyPr anchor="t"/>
          <a:lstStyle>
            <a:lvl1pPr>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pic>
        <p:nvPicPr>
          <p:cNvPr id="12" name="Picture 11">
            <a:extLst>
              <a:ext uri="{FF2B5EF4-FFF2-40B4-BE49-F238E27FC236}">
                <a16:creationId xmlns:a16="http://schemas.microsoft.com/office/drawing/2014/main" id="{BC93268C-744D-4D20-1957-9CB4DA77FEFE}"/>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6" name="Text Placeholder 2">
            <a:extLst>
              <a:ext uri="{FF2B5EF4-FFF2-40B4-BE49-F238E27FC236}">
                <a16:creationId xmlns:a16="http://schemas.microsoft.com/office/drawing/2014/main" id="{62D47DA7-9E2E-00B0-E3C0-8581FC5B155F}"/>
              </a:ext>
            </a:extLst>
          </p:cNvPr>
          <p:cNvSpPr>
            <a:spLocks noGrp="1"/>
          </p:cNvSpPr>
          <p:nvPr>
            <p:ph type="body" idx="11" hasCustomPrompt="1"/>
          </p:nvPr>
        </p:nvSpPr>
        <p:spPr>
          <a:xfrm>
            <a:off x="302399" y="605611"/>
            <a:ext cx="4552176"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9" name="Text Placeholder 6">
            <a:extLst>
              <a:ext uri="{FF2B5EF4-FFF2-40B4-BE49-F238E27FC236}">
                <a16:creationId xmlns:a16="http://schemas.microsoft.com/office/drawing/2014/main" id="{4811CE04-31F3-BA6B-83C0-7B8CDA017AD1}"/>
              </a:ext>
            </a:extLst>
          </p:cNvPr>
          <p:cNvSpPr>
            <a:spLocks noGrp="1"/>
          </p:cNvSpPr>
          <p:nvPr>
            <p:ph type="body" sz="quarter" idx="23" hasCustomPrompt="1"/>
          </p:nvPr>
        </p:nvSpPr>
        <p:spPr>
          <a:xfrm>
            <a:off x="302399" y="1342800"/>
            <a:ext cx="4552176" cy="288767"/>
          </a:xfrm>
        </p:spPr>
        <p:txBody>
          <a:bodyPr/>
          <a:lstStyle>
            <a:lvl1pPr>
              <a:defRPr sz="1800" b="1">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GB"/>
              <a:t>Lorem ipsum </a:t>
            </a:r>
            <a:r>
              <a:rPr lang="en-GB" err="1"/>
              <a:t>dolor</a:t>
            </a:r>
            <a:r>
              <a:rPr lang="en-US"/>
              <a:t> </a:t>
            </a:r>
            <a:endParaRPr lang="en-GB"/>
          </a:p>
        </p:txBody>
      </p:sp>
      <p:sp>
        <p:nvSpPr>
          <p:cNvPr id="3" name="Text Placeholder 6">
            <a:extLst>
              <a:ext uri="{FF2B5EF4-FFF2-40B4-BE49-F238E27FC236}">
                <a16:creationId xmlns:a16="http://schemas.microsoft.com/office/drawing/2014/main" id="{F6F1B599-7112-2B69-6576-0E2412825CD9}"/>
              </a:ext>
            </a:extLst>
          </p:cNvPr>
          <p:cNvSpPr>
            <a:spLocks noGrp="1"/>
          </p:cNvSpPr>
          <p:nvPr>
            <p:ph type="body" sz="quarter" idx="24" hasCustomPrompt="1"/>
          </p:nvPr>
        </p:nvSpPr>
        <p:spPr>
          <a:xfrm>
            <a:off x="302399" y="1889393"/>
            <a:ext cx="4552176" cy="3749408"/>
          </a:xfrm>
        </p:spPr>
        <p:txBody>
          <a:bodyPr/>
          <a:lstStyle>
            <a:lvl1pPr>
              <a:defRPr sz="1200" b="0">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Aliquam</a:t>
            </a:r>
            <a:r>
              <a:rPr lang="en-US"/>
              <a:t> </a:t>
            </a:r>
            <a:r>
              <a:rPr lang="en-US" err="1"/>
              <a:t>feugiat</a:t>
            </a:r>
            <a:r>
              <a:rPr lang="en-US"/>
              <a:t> </a:t>
            </a:r>
            <a:r>
              <a:rPr lang="en-US" err="1"/>
              <a:t>purus</a:t>
            </a:r>
            <a:r>
              <a:rPr lang="en-US"/>
              <a:t> diam, </a:t>
            </a:r>
            <a:r>
              <a:rPr lang="en-US" err="1"/>
              <a:t>eget</a:t>
            </a:r>
            <a:r>
              <a:rPr lang="en-US"/>
              <a:t> </a:t>
            </a:r>
            <a:r>
              <a:rPr lang="en-US" err="1"/>
              <a:t>lobortis</a:t>
            </a:r>
            <a:r>
              <a:rPr lang="en-US"/>
              <a:t> </a:t>
            </a:r>
            <a:r>
              <a:rPr lang="en-US" err="1"/>
              <a:t>nulla</a:t>
            </a:r>
            <a:r>
              <a:rPr lang="en-US"/>
              <a:t> </a:t>
            </a:r>
            <a:r>
              <a:rPr lang="en-US" err="1"/>
              <a:t>laoreet</a:t>
            </a:r>
            <a:r>
              <a:rPr lang="en-US"/>
              <a:t> sed. </a:t>
            </a:r>
            <a:r>
              <a:rPr lang="en-US" err="1"/>
              <a:t>Phasellus</a:t>
            </a:r>
            <a:r>
              <a:rPr lang="en-US"/>
              <a:t> </a:t>
            </a:r>
            <a:r>
              <a:rPr lang="en-US" err="1"/>
              <a:t>imperdiet</a:t>
            </a:r>
            <a:r>
              <a:rPr lang="en-US"/>
              <a:t> </a:t>
            </a:r>
            <a:r>
              <a:rPr lang="en-US" err="1"/>
              <a:t>tincidunt</a:t>
            </a:r>
            <a:r>
              <a:rPr lang="en-US"/>
              <a:t> </a:t>
            </a:r>
            <a:r>
              <a:rPr lang="en-US" err="1"/>
              <a:t>placerat</a:t>
            </a:r>
            <a:r>
              <a:rPr lang="en-US"/>
              <a:t>. </a:t>
            </a:r>
            <a:r>
              <a:rPr lang="en-US" err="1"/>
              <a:t>Mauris</a:t>
            </a:r>
            <a:r>
              <a:rPr lang="en-US"/>
              <a:t> </a:t>
            </a:r>
            <a:r>
              <a:rPr lang="en-US" err="1"/>
              <a:t>nec</a:t>
            </a:r>
            <a:r>
              <a:rPr lang="en-US"/>
              <a:t> </a:t>
            </a:r>
            <a:r>
              <a:rPr lang="en-US" err="1"/>
              <a:t>tincidunt</a:t>
            </a:r>
            <a:r>
              <a:rPr lang="en-US"/>
              <a:t> </a:t>
            </a:r>
            <a:r>
              <a:rPr lang="en-US" err="1"/>
              <a:t>nulla</a:t>
            </a:r>
            <a:r>
              <a:rPr lang="en-US"/>
              <a:t>. Sed a </a:t>
            </a:r>
            <a:r>
              <a:rPr lang="en-US" err="1"/>
              <a:t>nisl</a:t>
            </a:r>
            <a:r>
              <a:rPr lang="en-US"/>
              <a:t> </a:t>
            </a:r>
            <a:r>
              <a:rPr lang="en-US" err="1"/>
              <a:t>augue</a:t>
            </a:r>
            <a:r>
              <a:rPr lang="en-US"/>
              <a:t>. </a:t>
            </a:r>
            <a:r>
              <a:rPr lang="en-US" err="1"/>
              <a:t>Vivamus</a:t>
            </a:r>
            <a:r>
              <a:rPr lang="en-US"/>
              <a:t> ligula diam, </a:t>
            </a:r>
            <a:r>
              <a:rPr lang="en-US" err="1"/>
              <a:t>interdum</a:t>
            </a:r>
            <a:r>
              <a:rPr lang="en-US"/>
              <a:t> et </a:t>
            </a:r>
            <a:r>
              <a:rPr lang="en-US" err="1"/>
              <a:t>tortor</a:t>
            </a:r>
            <a:r>
              <a:rPr lang="en-US"/>
              <a:t> et, </a:t>
            </a:r>
            <a:r>
              <a:rPr lang="en-US" err="1"/>
              <a:t>feugiat</a:t>
            </a:r>
            <a:r>
              <a:rPr lang="en-US"/>
              <a:t> </a:t>
            </a:r>
            <a:r>
              <a:rPr lang="en-US" err="1"/>
              <a:t>tincidunt</a:t>
            </a:r>
            <a:r>
              <a:rPr lang="en-US"/>
              <a:t> </a:t>
            </a:r>
            <a:r>
              <a:rPr lang="en-US" err="1"/>
              <a:t>lectus</a:t>
            </a:r>
            <a:r>
              <a:rPr lang="en-US"/>
              <a:t>. Donec maximus </a:t>
            </a:r>
            <a:r>
              <a:rPr lang="en-US" err="1"/>
              <a:t>accumsan</a:t>
            </a:r>
            <a:r>
              <a:rPr lang="en-US"/>
              <a:t> </a:t>
            </a:r>
            <a:r>
              <a:rPr lang="en-US" err="1"/>
              <a:t>imperdiet</a:t>
            </a:r>
            <a:r>
              <a:rPr lang="en-US"/>
              <a:t>. </a:t>
            </a:r>
            <a:r>
              <a:rPr lang="en-US" err="1"/>
              <a:t>Nullam</a:t>
            </a:r>
            <a:r>
              <a:rPr lang="en-US"/>
              <a:t> </a:t>
            </a:r>
            <a:r>
              <a:rPr lang="en-US" err="1"/>
              <a:t>ullamcorper</a:t>
            </a:r>
            <a:r>
              <a:rPr lang="en-US"/>
              <a:t> id </a:t>
            </a:r>
            <a:r>
              <a:rPr lang="en-US" err="1"/>
              <a:t>mauris</a:t>
            </a:r>
            <a:r>
              <a:rPr lang="en-US"/>
              <a:t> id </a:t>
            </a:r>
            <a:r>
              <a:rPr lang="en-US" err="1"/>
              <a:t>elementum</a:t>
            </a:r>
            <a:r>
              <a:rPr lang="en-US"/>
              <a:t>. </a:t>
            </a:r>
            <a:r>
              <a:rPr lang="en-US" err="1"/>
              <a:t>Suspendisse</a:t>
            </a:r>
            <a:r>
              <a:rPr lang="en-US"/>
              <a:t> </a:t>
            </a:r>
            <a:r>
              <a:rPr lang="en-US" err="1"/>
              <a:t>potenti</a:t>
            </a:r>
            <a:r>
              <a:rPr lang="en-US"/>
              <a:t>. Sed </a:t>
            </a:r>
            <a:r>
              <a:rPr lang="en-US" err="1"/>
              <a:t>tempor</a:t>
            </a:r>
            <a:r>
              <a:rPr lang="en-US"/>
              <a:t> </a:t>
            </a:r>
            <a:r>
              <a:rPr lang="en-US" err="1"/>
              <a:t>urna</a:t>
            </a:r>
            <a:r>
              <a:rPr lang="en-US"/>
              <a:t> </a:t>
            </a:r>
            <a:r>
              <a:rPr lang="en-US" err="1"/>
              <a:t>turpis</a:t>
            </a:r>
            <a:r>
              <a:rPr lang="en-US"/>
              <a:t>. Sed </a:t>
            </a:r>
            <a:r>
              <a:rPr lang="en-US" err="1"/>
              <a:t>quis</a:t>
            </a:r>
            <a:r>
              <a:rPr lang="en-US"/>
              <a:t> dolor vel </a:t>
            </a:r>
            <a:r>
              <a:rPr lang="en-US" err="1"/>
              <a:t>nulla</a:t>
            </a:r>
            <a:r>
              <a:rPr lang="en-US"/>
              <a:t> </a:t>
            </a:r>
            <a:r>
              <a:rPr lang="en-US" err="1"/>
              <a:t>feugiat</a:t>
            </a:r>
            <a:r>
              <a:rPr lang="en-US"/>
              <a:t> </a:t>
            </a:r>
            <a:r>
              <a:rPr lang="en-US" err="1"/>
              <a:t>ultricies</a:t>
            </a:r>
            <a:r>
              <a:rPr lang="en-US"/>
              <a:t> </a:t>
            </a:r>
            <a:r>
              <a:rPr lang="en-US" err="1"/>
              <a:t>ut</a:t>
            </a:r>
            <a:r>
              <a:rPr lang="en-US"/>
              <a:t> </a:t>
            </a:r>
            <a:r>
              <a:rPr lang="en-US" err="1"/>
              <a:t>ut</a:t>
            </a:r>
            <a:r>
              <a:rPr lang="en-US"/>
              <a:t> </a:t>
            </a:r>
            <a:r>
              <a:rPr lang="en-US" err="1"/>
              <a:t>quam</a:t>
            </a:r>
            <a:r>
              <a:rPr lang="en-US"/>
              <a:t>. </a:t>
            </a:r>
            <a:r>
              <a:rPr lang="en-US" err="1"/>
              <a:t>Praesent</a:t>
            </a:r>
            <a:r>
              <a:rPr lang="en-US"/>
              <a:t> </a:t>
            </a:r>
            <a:r>
              <a:rPr lang="en-US" err="1"/>
              <a:t>eu</a:t>
            </a:r>
            <a:r>
              <a:rPr lang="en-US"/>
              <a:t> </a:t>
            </a:r>
            <a:r>
              <a:rPr lang="en-US" err="1"/>
              <a:t>tellus</a:t>
            </a:r>
            <a:r>
              <a:rPr lang="en-US"/>
              <a:t> </a:t>
            </a:r>
            <a:r>
              <a:rPr lang="en-US" err="1"/>
              <a:t>tristique</a:t>
            </a:r>
            <a:r>
              <a:rPr lang="en-US"/>
              <a:t>, cursus </a:t>
            </a:r>
            <a:r>
              <a:rPr lang="en-US" err="1"/>
              <a:t>nisl</a:t>
            </a:r>
            <a:r>
              <a:rPr lang="en-US"/>
              <a:t> non, </a:t>
            </a:r>
            <a:r>
              <a:rPr lang="en-US" err="1"/>
              <a:t>pretium</a:t>
            </a:r>
            <a:r>
              <a:rPr lang="en-US"/>
              <a:t>.</a:t>
            </a:r>
          </a:p>
          <a:p>
            <a:pPr lvl="0"/>
            <a:endParaRPr lang="en-US"/>
          </a:p>
          <a:p>
            <a:pPr lvl="0"/>
            <a:r>
              <a:rPr lang="en-US"/>
              <a:t>Donec et </a:t>
            </a:r>
            <a:r>
              <a:rPr lang="en-US" err="1"/>
              <a:t>luctus</a:t>
            </a:r>
            <a:r>
              <a:rPr lang="en-US"/>
              <a:t> ex. Morbi </a:t>
            </a:r>
            <a:r>
              <a:rPr lang="en-US" err="1"/>
              <a:t>quis</a:t>
            </a:r>
            <a:r>
              <a:rPr lang="en-US"/>
              <a:t> </a:t>
            </a:r>
            <a:r>
              <a:rPr lang="en-US" err="1"/>
              <a:t>orci</a:t>
            </a:r>
            <a:r>
              <a:rPr lang="en-US"/>
              <a:t> </a:t>
            </a:r>
            <a:r>
              <a:rPr lang="en-US" err="1"/>
              <a:t>neque</a:t>
            </a:r>
            <a:r>
              <a:rPr lang="en-US"/>
              <a:t>. </a:t>
            </a:r>
            <a:r>
              <a:rPr lang="en-US" err="1"/>
              <a:t>Etiam</a:t>
            </a:r>
            <a:r>
              <a:rPr lang="en-US"/>
              <a:t> at </a:t>
            </a:r>
            <a:r>
              <a:rPr lang="en-US" err="1"/>
              <a:t>luctus</a:t>
            </a:r>
            <a:r>
              <a:rPr lang="en-US"/>
              <a:t> eros. </a:t>
            </a:r>
            <a:r>
              <a:rPr lang="en-US" err="1"/>
              <a:t>Mauris</a:t>
            </a:r>
            <a:r>
              <a:rPr lang="en-US"/>
              <a:t> </a:t>
            </a:r>
            <a:r>
              <a:rPr lang="en-US" err="1"/>
              <a:t>scelerisque</a:t>
            </a:r>
            <a:r>
              <a:rPr lang="en-US"/>
              <a:t> </a:t>
            </a:r>
            <a:r>
              <a:rPr lang="en-US" err="1"/>
              <a:t>ultricies</a:t>
            </a:r>
            <a:r>
              <a:rPr lang="en-US"/>
              <a:t> maximus. Morbi </a:t>
            </a:r>
            <a:r>
              <a:rPr lang="en-US" err="1"/>
              <a:t>eget</a:t>
            </a:r>
            <a:r>
              <a:rPr lang="en-US"/>
              <a:t> mi </a:t>
            </a:r>
            <a:r>
              <a:rPr lang="en-US" err="1"/>
              <a:t>odio</a:t>
            </a:r>
            <a:r>
              <a:rPr lang="en-US"/>
              <a:t>. Aenean </a:t>
            </a:r>
            <a:r>
              <a:rPr lang="en-US" err="1"/>
              <a:t>finibus</a:t>
            </a:r>
            <a:r>
              <a:rPr lang="en-US"/>
              <a:t> </a:t>
            </a:r>
            <a:r>
              <a:rPr lang="en-US" err="1"/>
              <a:t>commodo</a:t>
            </a:r>
            <a:r>
              <a:rPr lang="en-US"/>
              <a:t> </a:t>
            </a:r>
            <a:r>
              <a:rPr lang="en-US" err="1"/>
              <a:t>facilisis</a:t>
            </a:r>
            <a:r>
              <a:rPr lang="en-US"/>
              <a:t>. </a:t>
            </a:r>
            <a:r>
              <a:rPr lang="en-US" err="1"/>
              <a:t>Etiam</a:t>
            </a:r>
            <a:r>
              <a:rPr lang="en-US"/>
              <a:t> </a:t>
            </a:r>
            <a:r>
              <a:rPr lang="en-US" err="1"/>
              <a:t>volutpat</a:t>
            </a:r>
            <a:r>
              <a:rPr lang="en-US"/>
              <a:t> libero </a:t>
            </a:r>
            <a:r>
              <a:rPr lang="en-US" err="1"/>
              <a:t>neque</a:t>
            </a:r>
            <a:r>
              <a:rPr lang="en-US"/>
              <a:t>, vitae </a:t>
            </a:r>
            <a:r>
              <a:rPr lang="en-US" err="1"/>
              <a:t>facilisis</a:t>
            </a:r>
            <a:r>
              <a:rPr lang="en-US"/>
              <a:t> </a:t>
            </a:r>
            <a:r>
              <a:rPr lang="en-US" err="1"/>
              <a:t>velit</a:t>
            </a:r>
            <a:r>
              <a:rPr lang="en-US"/>
              <a:t> pharetra </a:t>
            </a:r>
            <a:r>
              <a:rPr lang="en-US" err="1"/>
              <a:t>quis</a:t>
            </a:r>
            <a:r>
              <a:rPr lang="en-US"/>
              <a:t>. Sed sit </a:t>
            </a:r>
            <a:r>
              <a:rPr lang="en-US" err="1"/>
              <a:t>amet</a:t>
            </a:r>
            <a:r>
              <a:rPr lang="en-US"/>
              <a:t> </a:t>
            </a:r>
            <a:r>
              <a:rPr lang="en-US" err="1"/>
              <a:t>placerat</a:t>
            </a:r>
            <a:r>
              <a:rPr lang="en-US"/>
              <a:t> </a:t>
            </a:r>
            <a:r>
              <a:rPr lang="en-US" err="1"/>
              <a:t>urna</a:t>
            </a:r>
            <a:r>
              <a:rPr lang="en-US"/>
              <a:t>. Donec </a:t>
            </a:r>
            <a:r>
              <a:rPr lang="en-US" err="1"/>
              <a:t>ut</a:t>
            </a:r>
            <a:r>
              <a:rPr lang="en-US"/>
              <a:t> </a:t>
            </a:r>
            <a:r>
              <a:rPr lang="en-US" err="1"/>
              <a:t>mauris</a:t>
            </a:r>
            <a:r>
              <a:rPr lang="en-US"/>
              <a:t> sit </a:t>
            </a:r>
            <a:r>
              <a:rPr lang="en-US" err="1"/>
              <a:t>amet</a:t>
            </a:r>
            <a:r>
              <a:rPr lang="en-US"/>
              <a:t> </a:t>
            </a:r>
            <a:r>
              <a:rPr lang="en-US" err="1"/>
              <a:t>velit</a:t>
            </a:r>
            <a:r>
              <a:rPr lang="en-US"/>
              <a:t> </a:t>
            </a:r>
            <a:r>
              <a:rPr lang="en-US" err="1"/>
              <a:t>mollis</a:t>
            </a:r>
            <a:r>
              <a:rPr lang="en-US"/>
              <a:t> tempus </a:t>
            </a:r>
            <a:r>
              <a:rPr lang="en-US" err="1"/>
              <a:t>ut</a:t>
            </a:r>
            <a:r>
              <a:rPr lang="en-US"/>
              <a:t> a dolor. Morbi vitae </a:t>
            </a:r>
            <a:r>
              <a:rPr lang="en-US" err="1"/>
              <a:t>porttitor</a:t>
            </a:r>
            <a:r>
              <a:rPr lang="en-US"/>
              <a:t> </a:t>
            </a:r>
            <a:r>
              <a:rPr lang="en-US" err="1"/>
              <a:t>quam</a:t>
            </a:r>
            <a:r>
              <a:rPr lang="en-US"/>
              <a:t>. Vestibulum </a:t>
            </a:r>
            <a:r>
              <a:rPr lang="en-US" err="1"/>
              <a:t>odio</a:t>
            </a:r>
            <a:r>
              <a:rPr lang="en-US"/>
              <a:t> </a:t>
            </a:r>
            <a:r>
              <a:rPr lang="en-US" err="1"/>
              <a:t>nisl</a:t>
            </a:r>
            <a:r>
              <a:rPr lang="en-US"/>
              <a:t>, </a:t>
            </a:r>
            <a:r>
              <a:rPr lang="en-US" err="1"/>
              <a:t>ultrices</a:t>
            </a:r>
            <a:r>
              <a:rPr lang="en-US"/>
              <a:t> id </a:t>
            </a:r>
            <a:r>
              <a:rPr lang="en-US" err="1"/>
              <a:t>justo</a:t>
            </a:r>
            <a:r>
              <a:rPr lang="en-US"/>
              <a:t> in, </a:t>
            </a:r>
            <a:r>
              <a:rPr lang="en-US" err="1"/>
              <a:t>egestas</a:t>
            </a:r>
            <a:r>
              <a:rPr lang="en-US"/>
              <a:t> dictum sem. Donec ac ipsum </a:t>
            </a:r>
            <a:r>
              <a:rPr lang="en-US" err="1"/>
              <a:t>orci</a:t>
            </a:r>
            <a:r>
              <a:rPr lang="en-US"/>
              <a:t>. Cras </a:t>
            </a:r>
            <a:r>
              <a:rPr lang="en-US" err="1"/>
              <a:t>dapibus</a:t>
            </a:r>
            <a:r>
              <a:rPr lang="en-US"/>
              <a:t> </a:t>
            </a:r>
            <a:r>
              <a:rPr lang="en-US" err="1"/>
              <a:t>consectetur</a:t>
            </a:r>
            <a:r>
              <a:rPr lang="en-US"/>
              <a:t> porta. Donec ipsum </a:t>
            </a:r>
            <a:r>
              <a:rPr lang="en-US" err="1"/>
              <a:t>odio</a:t>
            </a:r>
            <a:r>
              <a:rPr lang="en-US"/>
              <a:t>, </a:t>
            </a:r>
            <a:r>
              <a:rPr lang="en-US" err="1"/>
              <a:t>rhoncus</a:t>
            </a:r>
            <a:r>
              <a:rPr lang="en-US"/>
              <a:t> </a:t>
            </a:r>
            <a:r>
              <a:rPr lang="en-US" err="1"/>
              <a:t>nec</a:t>
            </a:r>
            <a:r>
              <a:rPr lang="en-US"/>
              <a:t> </a:t>
            </a:r>
            <a:r>
              <a:rPr lang="en-US" err="1"/>
              <a:t>tincidunt</a:t>
            </a:r>
            <a:r>
              <a:rPr lang="en-US"/>
              <a:t> </a:t>
            </a:r>
            <a:r>
              <a:rPr lang="en-US" err="1"/>
              <a:t>eget</a:t>
            </a:r>
            <a:r>
              <a:rPr lang="en-US"/>
              <a:t>, </a:t>
            </a:r>
            <a:r>
              <a:rPr lang="en-US" err="1"/>
              <a:t>egestas</a:t>
            </a:r>
            <a:r>
              <a:rPr lang="en-US"/>
              <a:t> sed </a:t>
            </a:r>
            <a:r>
              <a:rPr lang="en-US" err="1"/>
              <a:t>nulla</a:t>
            </a:r>
            <a:r>
              <a:rPr lang="en-US"/>
              <a:t>. Nam </a:t>
            </a:r>
            <a:r>
              <a:rPr lang="en-US" err="1"/>
              <a:t>molestie</a:t>
            </a:r>
            <a:r>
              <a:rPr lang="en-US"/>
              <a:t> </a:t>
            </a:r>
            <a:r>
              <a:rPr lang="en-US" err="1"/>
              <a:t>purus</a:t>
            </a:r>
            <a:r>
              <a:rPr lang="en-US"/>
              <a:t> </a:t>
            </a:r>
            <a:r>
              <a:rPr lang="en-US" err="1"/>
              <a:t>aliquet</a:t>
            </a:r>
            <a:r>
              <a:rPr lang="en-US"/>
              <a:t>, auctor </a:t>
            </a:r>
            <a:r>
              <a:rPr lang="en-US" err="1"/>
              <a:t>est</a:t>
            </a:r>
            <a:r>
              <a:rPr lang="en-US"/>
              <a:t> sed, </a:t>
            </a:r>
            <a:r>
              <a:rPr lang="en-US" err="1"/>
              <a:t>scelerisque</a:t>
            </a:r>
            <a:r>
              <a:rPr lang="en-US"/>
              <a:t> </a:t>
            </a:r>
            <a:r>
              <a:rPr lang="en-US" err="1"/>
              <a:t>turpis</a:t>
            </a:r>
            <a:r>
              <a:rPr lang="en-US"/>
              <a:t>.</a:t>
            </a:r>
          </a:p>
        </p:txBody>
      </p:sp>
      <p:sp>
        <p:nvSpPr>
          <p:cNvPr id="7" name="Text Placeholder 11">
            <a:extLst>
              <a:ext uri="{FF2B5EF4-FFF2-40B4-BE49-F238E27FC236}">
                <a16:creationId xmlns:a16="http://schemas.microsoft.com/office/drawing/2014/main" id="{609DBCEC-D73A-142A-EF78-FDF8AFEF6F5C}"/>
              </a:ext>
            </a:extLst>
          </p:cNvPr>
          <p:cNvSpPr>
            <a:spLocks noGrp="1"/>
          </p:cNvSpPr>
          <p:nvPr>
            <p:ph type="body" sz="quarter" idx="28" hasCustomPrompt="1"/>
          </p:nvPr>
        </p:nvSpPr>
        <p:spPr>
          <a:xfrm>
            <a:off x="9528212" y="894378"/>
            <a:ext cx="2361387" cy="184667"/>
          </a:xfrm>
        </p:spPr>
        <p:txBody>
          <a:bodyPr/>
          <a:lstStyle>
            <a:lvl1pPr algn="r">
              <a:defRPr sz="1200">
                <a:solidFill>
                  <a:schemeClr val="bg1"/>
                </a:solidFill>
                <a:latin typeface="+mn-lt"/>
              </a:defRPr>
            </a:lvl1pPr>
          </a:lstStyle>
          <a:p>
            <a:pPr lvl="0"/>
            <a:r>
              <a:rPr lang="en-GB"/>
              <a:t>document status</a:t>
            </a:r>
          </a:p>
        </p:txBody>
      </p:sp>
    </p:spTree>
    <p:extLst>
      <p:ext uri="{BB962C8B-B14F-4D97-AF65-F5344CB8AC3E}">
        <p14:creationId xmlns:p14="http://schemas.microsoft.com/office/powerpoint/2010/main" val="489633015"/>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6_Title and 2 Content 3">
    <p:spTree>
      <p:nvGrpSpPr>
        <p:cNvPr id="1" name=""/>
        <p:cNvGrpSpPr/>
        <p:nvPr/>
      </p:nvGrpSpPr>
      <p:grpSpPr>
        <a:xfrm>
          <a:off x="0" y="0"/>
          <a:ext cx="0" cy="0"/>
          <a:chOff x="0" y="0"/>
          <a:chExt cx="0" cy="0"/>
        </a:xfrm>
      </p:grpSpPr>
      <p:pic>
        <p:nvPicPr>
          <p:cNvPr id="14" name="Picture Placeholder 15" descr="A close-up of a person's face&#10;&#10;Description automatically generated">
            <a:extLst>
              <a:ext uri="{FF2B5EF4-FFF2-40B4-BE49-F238E27FC236}">
                <a16:creationId xmlns:a16="http://schemas.microsoft.com/office/drawing/2014/main" id="{9803CA14-D1D4-C898-1A05-E608C5D5BE1E}"/>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a:xfrm>
            <a:off x="6096000" y="2"/>
            <a:ext cx="6096000" cy="6857998"/>
          </a:xfrm>
          <a:prstGeom prst="rect">
            <a:avLst/>
          </a:prstGeom>
        </p:spPr>
      </p:pic>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a:xfrm>
            <a:off x="302399" y="302400"/>
            <a:ext cx="4552176" cy="303211"/>
          </a:xfrm>
        </p:spPr>
        <p:txBody>
          <a:bodyPr anchor="t"/>
          <a:lstStyle>
            <a:lvl1pPr>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pic>
        <p:nvPicPr>
          <p:cNvPr id="12" name="Picture 11">
            <a:extLst>
              <a:ext uri="{FF2B5EF4-FFF2-40B4-BE49-F238E27FC236}">
                <a16:creationId xmlns:a16="http://schemas.microsoft.com/office/drawing/2014/main" id="{BC93268C-744D-4D20-1957-9CB4DA77FEFE}"/>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6" name="Text Placeholder 2">
            <a:extLst>
              <a:ext uri="{FF2B5EF4-FFF2-40B4-BE49-F238E27FC236}">
                <a16:creationId xmlns:a16="http://schemas.microsoft.com/office/drawing/2014/main" id="{62D47DA7-9E2E-00B0-E3C0-8581FC5B155F}"/>
              </a:ext>
            </a:extLst>
          </p:cNvPr>
          <p:cNvSpPr>
            <a:spLocks noGrp="1"/>
          </p:cNvSpPr>
          <p:nvPr>
            <p:ph type="body" idx="11" hasCustomPrompt="1"/>
          </p:nvPr>
        </p:nvSpPr>
        <p:spPr>
          <a:xfrm>
            <a:off x="302399" y="605611"/>
            <a:ext cx="4552176"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9" name="Text Placeholder 6">
            <a:extLst>
              <a:ext uri="{FF2B5EF4-FFF2-40B4-BE49-F238E27FC236}">
                <a16:creationId xmlns:a16="http://schemas.microsoft.com/office/drawing/2014/main" id="{4811CE04-31F3-BA6B-83C0-7B8CDA017AD1}"/>
              </a:ext>
            </a:extLst>
          </p:cNvPr>
          <p:cNvSpPr>
            <a:spLocks noGrp="1"/>
          </p:cNvSpPr>
          <p:nvPr>
            <p:ph type="body" sz="quarter" idx="23" hasCustomPrompt="1"/>
          </p:nvPr>
        </p:nvSpPr>
        <p:spPr>
          <a:xfrm>
            <a:off x="302399" y="1342800"/>
            <a:ext cx="4552176" cy="288767"/>
          </a:xfrm>
        </p:spPr>
        <p:txBody>
          <a:bodyPr/>
          <a:lstStyle>
            <a:lvl1pPr>
              <a:defRPr sz="1800" b="1">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GB"/>
              <a:t>Lorem ipsum </a:t>
            </a:r>
            <a:r>
              <a:rPr lang="en-GB" err="1"/>
              <a:t>dolor</a:t>
            </a:r>
            <a:r>
              <a:rPr lang="en-US"/>
              <a:t> </a:t>
            </a:r>
            <a:endParaRPr lang="en-GB"/>
          </a:p>
        </p:txBody>
      </p:sp>
      <p:sp>
        <p:nvSpPr>
          <p:cNvPr id="3" name="Text Placeholder 6">
            <a:extLst>
              <a:ext uri="{FF2B5EF4-FFF2-40B4-BE49-F238E27FC236}">
                <a16:creationId xmlns:a16="http://schemas.microsoft.com/office/drawing/2014/main" id="{F6F1B599-7112-2B69-6576-0E2412825CD9}"/>
              </a:ext>
            </a:extLst>
          </p:cNvPr>
          <p:cNvSpPr>
            <a:spLocks noGrp="1"/>
          </p:cNvSpPr>
          <p:nvPr>
            <p:ph type="body" sz="quarter" idx="24" hasCustomPrompt="1"/>
          </p:nvPr>
        </p:nvSpPr>
        <p:spPr>
          <a:xfrm>
            <a:off x="302399" y="1889393"/>
            <a:ext cx="4552176" cy="3749408"/>
          </a:xfrm>
        </p:spPr>
        <p:txBody>
          <a:bodyPr/>
          <a:lstStyle>
            <a:lvl1pPr>
              <a:defRPr sz="1200" b="0">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Aliquam</a:t>
            </a:r>
            <a:r>
              <a:rPr lang="en-US"/>
              <a:t> </a:t>
            </a:r>
            <a:r>
              <a:rPr lang="en-US" err="1"/>
              <a:t>feugiat</a:t>
            </a:r>
            <a:r>
              <a:rPr lang="en-US"/>
              <a:t> </a:t>
            </a:r>
            <a:r>
              <a:rPr lang="en-US" err="1"/>
              <a:t>purus</a:t>
            </a:r>
            <a:r>
              <a:rPr lang="en-US"/>
              <a:t> diam, </a:t>
            </a:r>
            <a:r>
              <a:rPr lang="en-US" err="1"/>
              <a:t>eget</a:t>
            </a:r>
            <a:r>
              <a:rPr lang="en-US"/>
              <a:t> </a:t>
            </a:r>
            <a:r>
              <a:rPr lang="en-US" err="1"/>
              <a:t>lobortis</a:t>
            </a:r>
            <a:r>
              <a:rPr lang="en-US"/>
              <a:t> </a:t>
            </a:r>
            <a:r>
              <a:rPr lang="en-US" err="1"/>
              <a:t>nulla</a:t>
            </a:r>
            <a:r>
              <a:rPr lang="en-US"/>
              <a:t> </a:t>
            </a:r>
            <a:r>
              <a:rPr lang="en-US" err="1"/>
              <a:t>laoreet</a:t>
            </a:r>
            <a:r>
              <a:rPr lang="en-US"/>
              <a:t> sed. </a:t>
            </a:r>
            <a:r>
              <a:rPr lang="en-US" err="1"/>
              <a:t>Phasellus</a:t>
            </a:r>
            <a:r>
              <a:rPr lang="en-US"/>
              <a:t> </a:t>
            </a:r>
            <a:r>
              <a:rPr lang="en-US" err="1"/>
              <a:t>imperdiet</a:t>
            </a:r>
            <a:r>
              <a:rPr lang="en-US"/>
              <a:t> </a:t>
            </a:r>
            <a:r>
              <a:rPr lang="en-US" err="1"/>
              <a:t>tincidunt</a:t>
            </a:r>
            <a:r>
              <a:rPr lang="en-US"/>
              <a:t> </a:t>
            </a:r>
            <a:r>
              <a:rPr lang="en-US" err="1"/>
              <a:t>placerat</a:t>
            </a:r>
            <a:r>
              <a:rPr lang="en-US"/>
              <a:t>. </a:t>
            </a:r>
            <a:r>
              <a:rPr lang="en-US" err="1"/>
              <a:t>Mauris</a:t>
            </a:r>
            <a:r>
              <a:rPr lang="en-US"/>
              <a:t> </a:t>
            </a:r>
            <a:r>
              <a:rPr lang="en-US" err="1"/>
              <a:t>nec</a:t>
            </a:r>
            <a:r>
              <a:rPr lang="en-US"/>
              <a:t> </a:t>
            </a:r>
            <a:r>
              <a:rPr lang="en-US" err="1"/>
              <a:t>tincidunt</a:t>
            </a:r>
            <a:r>
              <a:rPr lang="en-US"/>
              <a:t> </a:t>
            </a:r>
            <a:r>
              <a:rPr lang="en-US" err="1"/>
              <a:t>nulla</a:t>
            </a:r>
            <a:r>
              <a:rPr lang="en-US"/>
              <a:t>. Sed a </a:t>
            </a:r>
            <a:r>
              <a:rPr lang="en-US" err="1"/>
              <a:t>nisl</a:t>
            </a:r>
            <a:r>
              <a:rPr lang="en-US"/>
              <a:t> </a:t>
            </a:r>
            <a:r>
              <a:rPr lang="en-US" err="1"/>
              <a:t>augue</a:t>
            </a:r>
            <a:r>
              <a:rPr lang="en-US"/>
              <a:t>. </a:t>
            </a:r>
            <a:r>
              <a:rPr lang="en-US" err="1"/>
              <a:t>Vivamus</a:t>
            </a:r>
            <a:r>
              <a:rPr lang="en-US"/>
              <a:t> ligula diam, </a:t>
            </a:r>
            <a:r>
              <a:rPr lang="en-US" err="1"/>
              <a:t>interdum</a:t>
            </a:r>
            <a:r>
              <a:rPr lang="en-US"/>
              <a:t> et </a:t>
            </a:r>
            <a:r>
              <a:rPr lang="en-US" err="1"/>
              <a:t>tortor</a:t>
            </a:r>
            <a:r>
              <a:rPr lang="en-US"/>
              <a:t> et, </a:t>
            </a:r>
            <a:r>
              <a:rPr lang="en-US" err="1"/>
              <a:t>feugiat</a:t>
            </a:r>
            <a:r>
              <a:rPr lang="en-US"/>
              <a:t> </a:t>
            </a:r>
            <a:r>
              <a:rPr lang="en-US" err="1"/>
              <a:t>tincidunt</a:t>
            </a:r>
            <a:r>
              <a:rPr lang="en-US"/>
              <a:t> </a:t>
            </a:r>
            <a:r>
              <a:rPr lang="en-US" err="1"/>
              <a:t>lectus</a:t>
            </a:r>
            <a:r>
              <a:rPr lang="en-US"/>
              <a:t>. Donec maximus </a:t>
            </a:r>
            <a:r>
              <a:rPr lang="en-US" err="1"/>
              <a:t>accumsan</a:t>
            </a:r>
            <a:r>
              <a:rPr lang="en-US"/>
              <a:t> </a:t>
            </a:r>
            <a:r>
              <a:rPr lang="en-US" err="1"/>
              <a:t>imperdiet</a:t>
            </a:r>
            <a:r>
              <a:rPr lang="en-US"/>
              <a:t>. </a:t>
            </a:r>
            <a:r>
              <a:rPr lang="en-US" err="1"/>
              <a:t>Nullam</a:t>
            </a:r>
            <a:r>
              <a:rPr lang="en-US"/>
              <a:t> </a:t>
            </a:r>
            <a:r>
              <a:rPr lang="en-US" err="1"/>
              <a:t>ullamcorper</a:t>
            </a:r>
            <a:r>
              <a:rPr lang="en-US"/>
              <a:t> id </a:t>
            </a:r>
            <a:r>
              <a:rPr lang="en-US" err="1"/>
              <a:t>mauris</a:t>
            </a:r>
            <a:r>
              <a:rPr lang="en-US"/>
              <a:t> id </a:t>
            </a:r>
            <a:r>
              <a:rPr lang="en-US" err="1"/>
              <a:t>elementum</a:t>
            </a:r>
            <a:r>
              <a:rPr lang="en-US"/>
              <a:t>. </a:t>
            </a:r>
            <a:r>
              <a:rPr lang="en-US" err="1"/>
              <a:t>Suspendisse</a:t>
            </a:r>
            <a:r>
              <a:rPr lang="en-US"/>
              <a:t> </a:t>
            </a:r>
            <a:r>
              <a:rPr lang="en-US" err="1"/>
              <a:t>potenti</a:t>
            </a:r>
            <a:r>
              <a:rPr lang="en-US"/>
              <a:t>. Sed </a:t>
            </a:r>
            <a:r>
              <a:rPr lang="en-US" err="1"/>
              <a:t>tempor</a:t>
            </a:r>
            <a:r>
              <a:rPr lang="en-US"/>
              <a:t> </a:t>
            </a:r>
            <a:r>
              <a:rPr lang="en-US" err="1"/>
              <a:t>urna</a:t>
            </a:r>
            <a:r>
              <a:rPr lang="en-US"/>
              <a:t> </a:t>
            </a:r>
            <a:r>
              <a:rPr lang="en-US" err="1"/>
              <a:t>turpis</a:t>
            </a:r>
            <a:r>
              <a:rPr lang="en-US"/>
              <a:t>. Sed </a:t>
            </a:r>
            <a:r>
              <a:rPr lang="en-US" err="1"/>
              <a:t>quis</a:t>
            </a:r>
            <a:r>
              <a:rPr lang="en-US"/>
              <a:t> dolor vel </a:t>
            </a:r>
            <a:r>
              <a:rPr lang="en-US" err="1"/>
              <a:t>nulla</a:t>
            </a:r>
            <a:r>
              <a:rPr lang="en-US"/>
              <a:t> </a:t>
            </a:r>
            <a:r>
              <a:rPr lang="en-US" err="1"/>
              <a:t>feugiat</a:t>
            </a:r>
            <a:r>
              <a:rPr lang="en-US"/>
              <a:t> </a:t>
            </a:r>
            <a:r>
              <a:rPr lang="en-US" err="1"/>
              <a:t>ultricies</a:t>
            </a:r>
            <a:r>
              <a:rPr lang="en-US"/>
              <a:t> </a:t>
            </a:r>
            <a:r>
              <a:rPr lang="en-US" err="1"/>
              <a:t>ut</a:t>
            </a:r>
            <a:r>
              <a:rPr lang="en-US"/>
              <a:t> </a:t>
            </a:r>
            <a:r>
              <a:rPr lang="en-US" err="1"/>
              <a:t>ut</a:t>
            </a:r>
            <a:r>
              <a:rPr lang="en-US"/>
              <a:t> </a:t>
            </a:r>
            <a:r>
              <a:rPr lang="en-US" err="1"/>
              <a:t>quam</a:t>
            </a:r>
            <a:r>
              <a:rPr lang="en-US"/>
              <a:t>. </a:t>
            </a:r>
            <a:r>
              <a:rPr lang="en-US" err="1"/>
              <a:t>Praesent</a:t>
            </a:r>
            <a:r>
              <a:rPr lang="en-US"/>
              <a:t> </a:t>
            </a:r>
            <a:r>
              <a:rPr lang="en-US" err="1"/>
              <a:t>eu</a:t>
            </a:r>
            <a:r>
              <a:rPr lang="en-US"/>
              <a:t> </a:t>
            </a:r>
            <a:r>
              <a:rPr lang="en-US" err="1"/>
              <a:t>tellus</a:t>
            </a:r>
            <a:r>
              <a:rPr lang="en-US"/>
              <a:t> </a:t>
            </a:r>
            <a:r>
              <a:rPr lang="en-US" err="1"/>
              <a:t>tristique</a:t>
            </a:r>
            <a:r>
              <a:rPr lang="en-US"/>
              <a:t>, cursus </a:t>
            </a:r>
            <a:r>
              <a:rPr lang="en-US" err="1"/>
              <a:t>nisl</a:t>
            </a:r>
            <a:r>
              <a:rPr lang="en-US"/>
              <a:t> non, </a:t>
            </a:r>
            <a:r>
              <a:rPr lang="en-US" err="1"/>
              <a:t>pretium</a:t>
            </a:r>
            <a:r>
              <a:rPr lang="en-US"/>
              <a:t>.</a:t>
            </a:r>
          </a:p>
          <a:p>
            <a:pPr lvl="0"/>
            <a:endParaRPr lang="en-US"/>
          </a:p>
          <a:p>
            <a:pPr lvl="0"/>
            <a:r>
              <a:rPr lang="en-US"/>
              <a:t>Donec et </a:t>
            </a:r>
            <a:r>
              <a:rPr lang="en-US" err="1"/>
              <a:t>luctus</a:t>
            </a:r>
            <a:r>
              <a:rPr lang="en-US"/>
              <a:t> ex. Morbi </a:t>
            </a:r>
            <a:r>
              <a:rPr lang="en-US" err="1"/>
              <a:t>quis</a:t>
            </a:r>
            <a:r>
              <a:rPr lang="en-US"/>
              <a:t> </a:t>
            </a:r>
            <a:r>
              <a:rPr lang="en-US" err="1"/>
              <a:t>orci</a:t>
            </a:r>
            <a:r>
              <a:rPr lang="en-US"/>
              <a:t> </a:t>
            </a:r>
            <a:r>
              <a:rPr lang="en-US" err="1"/>
              <a:t>neque</a:t>
            </a:r>
            <a:r>
              <a:rPr lang="en-US"/>
              <a:t>. </a:t>
            </a:r>
            <a:r>
              <a:rPr lang="en-US" err="1"/>
              <a:t>Etiam</a:t>
            </a:r>
            <a:r>
              <a:rPr lang="en-US"/>
              <a:t> at </a:t>
            </a:r>
            <a:r>
              <a:rPr lang="en-US" err="1"/>
              <a:t>luctus</a:t>
            </a:r>
            <a:r>
              <a:rPr lang="en-US"/>
              <a:t> eros. </a:t>
            </a:r>
            <a:r>
              <a:rPr lang="en-US" err="1"/>
              <a:t>Mauris</a:t>
            </a:r>
            <a:r>
              <a:rPr lang="en-US"/>
              <a:t> </a:t>
            </a:r>
            <a:r>
              <a:rPr lang="en-US" err="1"/>
              <a:t>scelerisque</a:t>
            </a:r>
            <a:r>
              <a:rPr lang="en-US"/>
              <a:t> </a:t>
            </a:r>
            <a:r>
              <a:rPr lang="en-US" err="1"/>
              <a:t>ultricies</a:t>
            </a:r>
            <a:r>
              <a:rPr lang="en-US"/>
              <a:t> maximus. Morbi </a:t>
            </a:r>
            <a:r>
              <a:rPr lang="en-US" err="1"/>
              <a:t>eget</a:t>
            </a:r>
            <a:r>
              <a:rPr lang="en-US"/>
              <a:t> mi </a:t>
            </a:r>
            <a:r>
              <a:rPr lang="en-US" err="1"/>
              <a:t>odio</a:t>
            </a:r>
            <a:r>
              <a:rPr lang="en-US"/>
              <a:t>. Aenean </a:t>
            </a:r>
            <a:r>
              <a:rPr lang="en-US" err="1"/>
              <a:t>finibus</a:t>
            </a:r>
            <a:r>
              <a:rPr lang="en-US"/>
              <a:t> </a:t>
            </a:r>
            <a:r>
              <a:rPr lang="en-US" err="1"/>
              <a:t>commodo</a:t>
            </a:r>
            <a:r>
              <a:rPr lang="en-US"/>
              <a:t> </a:t>
            </a:r>
            <a:r>
              <a:rPr lang="en-US" err="1"/>
              <a:t>facilisis</a:t>
            </a:r>
            <a:r>
              <a:rPr lang="en-US"/>
              <a:t>. </a:t>
            </a:r>
            <a:r>
              <a:rPr lang="en-US" err="1"/>
              <a:t>Etiam</a:t>
            </a:r>
            <a:r>
              <a:rPr lang="en-US"/>
              <a:t> </a:t>
            </a:r>
            <a:r>
              <a:rPr lang="en-US" err="1"/>
              <a:t>volutpat</a:t>
            </a:r>
            <a:r>
              <a:rPr lang="en-US"/>
              <a:t> libero </a:t>
            </a:r>
            <a:r>
              <a:rPr lang="en-US" err="1"/>
              <a:t>neque</a:t>
            </a:r>
            <a:r>
              <a:rPr lang="en-US"/>
              <a:t>, vitae </a:t>
            </a:r>
            <a:r>
              <a:rPr lang="en-US" err="1"/>
              <a:t>facilisis</a:t>
            </a:r>
            <a:r>
              <a:rPr lang="en-US"/>
              <a:t> </a:t>
            </a:r>
            <a:r>
              <a:rPr lang="en-US" err="1"/>
              <a:t>velit</a:t>
            </a:r>
            <a:r>
              <a:rPr lang="en-US"/>
              <a:t> pharetra </a:t>
            </a:r>
            <a:r>
              <a:rPr lang="en-US" err="1"/>
              <a:t>quis</a:t>
            </a:r>
            <a:r>
              <a:rPr lang="en-US"/>
              <a:t>. Sed sit </a:t>
            </a:r>
            <a:r>
              <a:rPr lang="en-US" err="1"/>
              <a:t>amet</a:t>
            </a:r>
            <a:r>
              <a:rPr lang="en-US"/>
              <a:t> </a:t>
            </a:r>
            <a:r>
              <a:rPr lang="en-US" err="1"/>
              <a:t>placerat</a:t>
            </a:r>
            <a:r>
              <a:rPr lang="en-US"/>
              <a:t> </a:t>
            </a:r>
            <a:r>
              <a:rPr lang="en-US" err="1"/>
              <a:t>urna</a:t>
            </a:r>
            <a:r>
              <a:rPr lang="en-US"/>
              <a:t>. Donec </a:t>
            </a:r>
            <a:r>
              <a:rPr lang="en-US" err="1"/>
              <a:t>ut</a:t>
            </a:r>
            <a:r>
              <a:rPr lang="en-US"/>
              <a:t> </a:t>
            </a:r>
            <a:r>
              <a:rPr lang="en-US" err="1"/>
              <a:t>mauris</a:t>
            </a:r>
            <a:r>
              <a:rPr lang="en-US"/>
              <a:t> sit </a:t>
            </a:r>
            <a:r>
              <a:rPr lang="en-US" err="1"/>
              <a:t>amet</a:t>
            </a:r>
            <a:r>
              <a:rPr lang="en-US"/>
              <a:t> </a:t>
            </a:r>
            <a:r>
              <a:rPr lang="en-US" err="1"/>
              <a:t>velit</a:t>
            </a:r>
            <a:r>
              <a:rPr lang="en-US"/>
              <a:t> </a:t>
            </a:r>
            <a:r>
              <a:rPr lang="en-US" err="1"/>
              <a:t>mollis</a:t>
            </a:r>
            <a:r>
              <a:rPr lang="en-US"/>
              <a:t> tempus </a:t>
            </a:r>
            <a:r>
              <a:rPr lang="en-US" err="1"/>
              <a:t>ut</a:t>
            </a:r>
            <a:r>
              <a:rPr lang="en-US"/>
              <a:t> a dolor. Morbi vitae </a:t>
            </a:r>
            <a:r>
              <a:rPr lang="en-US" err="1"/>
              <a:t>porttitor</a:t>
            </a:r>
            <a:r>
              <a:rPr lang="en-US"/>
              <a:t> </a:t>
            </a:r>
            <a:r>
              <a:rPr lang="en-US" err="1"/>
              <a:t>quam</a:t>
            </a:r>
            <a:r>
              <a:rPr lang="en-US"/>
              <a:t>. Vestibulum </a:t>
            </a:r>
            <a:r>
              <a:rPr lang="en-US" err="1"/>
              <a:t>odio</a:t>
            </a:r>
            <a:r>
              <a:rPr lang="en-US"/>
              <a:t> </a:t>
            </a:r>
            <a:r>
              <a:rPr lang="en-US" err="1"/>
              <a:t>nisl</a:t>
            </a:r>
            <a:r>
              <a:rPr lang="en-US"/>
              <a:t>, </a:t>
            </a:r>
            <a:r>
              <a:rPr lang="en-US" err="1"/>
              <a:t>ultrices</a:t>
            </a:r>
            <a:r>
              <a:rPr lang="en-US"/>
              <a:t> id </a:t>
            </a:r>
            <a:r>
              <a:rPr lang="en-US" err="1"/>
              <a:t>justo</a:t>
            </a:r>
            <a:r>
              <a:rPr lang="en-US"/>
              <a:t> in, </a:t>
            </a:r>
            <a:r>
              <a:rPr lang="en-US" err="1"/>
              <a:t>egestas</a:t>
            </a:r>
            <a:r>
              <a:rPr lang="en-US"/>
              <a:t> dictum sem. Donec ac ipsum </a:t>
            </a:r>
            <a:r>
              <a:rPr lang="en-US" err="1"/>
              <a:t>orci</a:t>
            </a:r>
            <a:r>
              <a:rPr lang="en-US"/>
              <a:t>. Cras </a:t>
            </a:r>
            <a:r>
              <a:rPr lang="en-US" err="1"/>
              <a:t>dapibus</a:t>
            </a:r>
            <a:r>
              <a:rPr lang="en-US"/>
              <a:t> </a:t>
            </a:r>
            <a:r>
              <a:rPr lang="en-US" err="1"/>
              <a:t>consectetur</a:t>
            </a:r>
            <a:r>
              <a:rPr lang="en-US"/>
              <a:t> porta. Donec ipsum </a:t>
            </a:r>
            <a:r>
              <a:rPr lang="en-US" err="1"/>
              <a:t>odio</a:t>
            </a:r>
            <a:r>
              <a:rPr lang="en-US"/>
              <a:t>, </a:t>
            </a:r>
            <a:r>
              <a:rPr lang="en-US" err="1"/>
              <a:t>rhoncus</a:t>
            </a:r>
            <a:r>
              <a:rPr lang="en-US"/>
              <a:t> </a:t>
            </a:r>
            <a:r>
              <a:rPr lang="en-US" err="1"/>
              <a:t>nec</a:t>
            </a:r>
            <a:r>
              <a:rPr lang="en-US"/>
              <a:t> </a:t>
            </a:r>
            <a:r>
              <a:rPr lang="en-US" err="1"/>
              <a:t>tincidunt</a:t>
            </a:r>
            <a:r>
              <a:rPr lang="en-US"/>
              <a:t> </a:t>
            </a:r>
            <a:r>
              <a:rPr lang="en-US" err="1"/>
              <a:t>eget</a:t>
            </a:r>
            <a:r>
              <a:rPr lang="en-US"/>
              <a:t>, </a:t>
            </a:r>
            <a:r>
              <a:rPr lang="en-US" err="1"/>
              <a:t>egestas</a:t>
            </a:r>
            <a:r>
              <a:rPr lang="en-US"/>
              <a:t> sed </a:t>
            </a:r>
            <a:r>
              <a:rPr lang="en-US" err="1"/>
              <a:t>nulla</a:t>
            </a:r>
            <a:r>
              <a:rPr lang="en-US"/>
              <a:t>. Nam </a:t>
            </a:r>
            <a:r>
              <a:rPr lang="en-US" err="1"/>
              <a:t>molestie</a:t>
            </a:r>
            <a:r>
              <a:rPr lang="en-US"/>
              <a:t> </a:t>
            </a:r>
            <a:r>
              <a:rPr lang="en-US" err="1"/>
              <a:t>purus</a:t>
            </a:r>
            <a:r>
              <a:rPr lang="en-US"/>
              <a:t> </a:t>
            </a:r>
            <a:r>
              <a:rPr lang="en-US" err="1"/>
              <a:t>aliquet</a:t>
            </a:r>
            <a:r>
              <a:rPr lang="en-US"/>
              <a:t>, auctor </a:t>
            </a:r>
            <a:r>
              <a:rPr lang="en-US" err="1"/>
              <a:t>est</a:t>
            </a:r>
            <a:r>
              <a:rPr lang="en-US"/>
              <a:t> sed, </a:t>
            </a:r>
            <a:r>
              <a:rPr lang="en-US" err="1"/>
              <a:t>scelerisque</a:t>
            </a:r>
            <a:r>
              <a:rPr lang="en-US"/>
              <a:t> </a:t>
            </a:r>
            <a:r>
              <a:rPr lang="en-US" err="1"/>
              <a:t>turpis</a:t>
            </a:r>
            <a:r>
              <a:rPr lang="en-US"/>
              <a:t>.</a:t>
            </a:r>
          </a:p>
        </p:txBody>
      </p:sp>
      <p:sp>
        <p:nvSpPr>
          <p:cNvPr id="7" name="Text Placeholder 11">
            <a:extLst>
              <a:ext uri="{FF2B5EF4-FFF2-40B4-BE49-F238E27FC236}">
                <a16:creationId xmlns:a16="http://schemas.microsoft.com/office/drawing/2014/main" id="{609DBCEC-D73A-142A-EF78-FDF8AFEF6F5C}"/>
              </a:ext>
            </a:extLst>
          </p:cNvPr>
          <p:cNvSpPr>
            <a:spLocks noGrp="1"/>
          </p:cNvSpPr>
          <p:nvPr>
            <p:ph type="body" sz="quarter" idx="28" hasCustomPrompt="1"/>
          </p:nvPr>
        </p:nvSpPr>
        <p:spPr>
          <a:xfrm>
            <a:off x="9528212" y="894378"/>
            <a:ext cx="2361387" cy="184667"/>
          </a:xfrm>
        </p:spPr>
        <p:txBody>
          <a:bodyPr/>
          <a:lstStyle>
            <a:lvl1pPr algn="r">
              <a:defRPr sz="1200">
                <a:solidFill>
                  <a:schemeClr val="bg1"/>
                </a:solidFill>
                <a:latin typeface="+mn-lt"/>
              </a:defRPr>
            </a:lvl1pPr>
          </a:lstStyle>
          <a:p>
            <a:pPr lvl="0"/>
            <a:r>
              <a:rPr lang="en-GB"/>
              <a:t>document status</a:t>
            </a:r>
          </a:p>
        </p:txBody>
      </p:sp>
    </p:spTree>
    <p:extLst>
      <p:ext uri="{BB962C8B-B14F-4D97-AF65-F5344CB8AC3E}">
        <p14:creationId xmlns:p14="http://schemas.microsoft.com/office/powerpoint/2010/main" val="3754991465"/>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Title and 2 Content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a:xfrm>
            <a:off x="302400" y="302400"/>
            <a:ext cx="2541536" cy="303211"/>
          </a:xfrm>
        </p:spPr>
        <p:txBody>
          <a:bodyPr anchor="t"/>
          <a:lstStyle>
            <a:lvl1pPr>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5" name="Picture Placeholder 4">
            <a:extLst>
              <a:ext uri="{FF2B5EF4-FFF2-40B4-BE49-F238E27FC236}">
                <a16:creationId xmlns:a16="http://schemas.microsoft.com/office/drawing/2014/main" id="{3EA45E44-64B1-5F22-F9C9-9433004962F0}"/>
              </a:ext>
            </a:extLst>
          </p:cNvPr>
          <p:cNvSpPr>
            <a:spLocks noGrp="1"/>
          </p:cNvSpPr>
          <p:nvPr>
            <p:ph type="pic" sz="quarter" idx="21" hasCustomPrompt="1"/>
          </p:nvPr>
        </p:nvSpPr>
        <p:spPr>
          <a:xfrm>
            <a:off x="3827462" y="0"/>
            <a:ext cx="8364538" cy="6857998"/>
          </a:xfrm>
          <a:custGeom>
            <a:avLst/>
            <a:gdLst>
              <a:gd name="connsiteX0" fmla="*/ 6391273 w 8364538"/>
              <a:gd name="connsiteY0" fmla="*/ 6463991 h 6857998"/>
              <a:gd name="connsiteX1" fmla="*/ 6391273 w 8364538"/>
              <a:gd name="connsiteY1" fmla="*/ 6493321 h 6857998"/>
              <a:gd name="connsiteX2" fmla="*/ 6453102 w 8364538"/>
              <a:gd name="connsiteY2" fmla="*/ 6493321 h 6857998"/>
              <a:gd name="connsiteX3" fmla="*/ 6453102 w 8364538"/>
              <a:gd name="connsiteY3" fmla="*/ 6463991 h 6857998"/>
              <a:gd name="connsiteX4" fmla="*/ 5931449 w 8364538"/>
              <a:gd name="connsiteY4" fmla="*/ 6441363 h 6857998"/>
              <a:gd name="connsiteX5" fmla="*/ 5966927 w 8364538"/>
              <a:gd name="connsiteY5" fmla="*/ 6481589 h 6857998"/>
              <a:gd name="connsiteX6" fmla="*/ 5931449 w 8364538"/>
              <a:gd name="connsiteY6" fmla="*/ 6521820 h 6857998"/>
              <a:gd name="connsiteX7" fmla="*/ 5895689 w 8364538"/>
              <a:gd name="connsiteY7" fmla="*/ 6481312 h 6857998"/>
              <a:gd name="connsiteX8" fmla="*/ 5931449 w 8364538"/>
              <a:gd name="connsiteY8" fmla="*/ 6441363 h 6857998"/>
              <a:gd name="connsiteX9" fmla="*/ 7021314 w 8364538"/>
              <a:gd name="connsiteY9" fmla="*/ 6439132 h 6857998"/>
              <a:gd name="connsiteX10" fmla="*/ 7053439 w 8364538"/>
              <a:gd name="connsiteY10" fmla="*/ 6468185 h 6857998"/>
              <a:gd name="connsiteX11" fmla="*/ 6986395 w 8364538"/>
              <a:gd name="connsiteY11" fmla="*/ 6468185 h 6857998"/>
              <a:gd name="connsiteX12" fmla="*/ 7021314 w 8364538"/>
              <a:gd name="connsiteY12" fmla="*/ 6439132 h 6857998"/>
              <a:gd name="connsiteX13" fmla="*/ 7256815 w 8364538"/>
              <a:gd name="connsiteY13" fmla="*/ 6414268 h 6857998"/>
              <a:gd name="connsiteX14" fmla="*/ 7256815 w 8364538"/>
              <a:gd name="connsiteY14" fmla="*/ 6548919 h 6857998"/>
              <a:gd name="connsiteX15" fmla="*/ 7291457 w 8364538"/>
              <a:gd name="connsiteY15" fmla="*/ 6548919 h 6857998"/>
              <a:gd name="connsiteX16" fmla="*/ 7291457 w 8364538"/>
              <a:gd name="connsiteY16" fmla="*/ 6414268 h 6857998"/>
              <a:gd name="connsiteX17" fmla="*/ 6617642 w 8364538"/>
              <a:gd name="connsiteY17" fmla="*/ 6414268 h 6857998"/>
              <a:gd name="connsiteX18" fmla="*/ 6617642 w 8364538"/>
              <a:gd name="connsiteY18" fmla="*/ 6548919 h 6857998"/>
              <a:gd name="connsiteX19" fmla="*/ 6652284 w 8364538"/>
              <a:gd name="connsiteY19" fmla="*/ 6548919 h 6857998"/>
              <a:gd name="connsiteX20" fmla="*/ 6652284 w 8364538"/>
              <a:gd name="connsiteY20" fmla="*/ 6488296 h 6857998"/>
              <a:gd name="connsiteX21" fmla="*/ 6688044 w 8364538"/>
              <a:gd name="connsiteY21" fmla="*/ 6446393 h 6857998"/>
              <a:gd name="connsiteX22" fmla="*/ 6701453 w 8364538"/>
              <a:gd name="connsiteY22" fmla="*/ 6446393 h 6857998"/>
              <a:gd name="connsiteX23" fmla="*/ 6701453 w 8364538"/>
              <a:gd name="connsiteY23" fmla="*/ 6414268 h 6857998"/>
              <a:gd name="connsiteX24" fmla="*/ 6684132 w 8364538"/>
              <a:gd name="connsiteY24" fmla="*/ 6414827 h 6857998"/>
              <a:gd name="connsiteX25" fmla="*/ 6650607 w 8364538"/>
              <a:gd name="connsiteY25" fmla="*/ 6439409 h 6857998"/>
              <a:gd name="connsiteX26" fmla="*/ 6650607 w 8364538"/>
              <a:gd name="connsiteY26" fmla="*/ 6414268 h 6857998"/>
              <a:gd name="connsiteX27" fmla="*/ 6557305 w 8364538"/>
              <a:gd name="connsiteY27" fmla="*/ 6414268 h 6857998"/>
              <a:gd name="connsiteX28" fmla="*/ 6557305 w 8364538"/>
              <a:gd name="connsiteY28" fmla="*/ 6548919 h 6857998"/>
              <a:gd name="connsiteX29" fmla="*/ 6591947 w 8364538"/>
              <a:gd name="connsiteY29" fmla="*/ 6548919 h 6857998"/>
              <a:gd name="connsiteX30" fmla="*/ 6591947 w 8364538"/>
              <a:gd name="connsiteY30" fmla="*/ 6414268 h 6857998"/>
              <a:gd name="connsiteX31" fmla="*/ 7380565 w 8364538"/>
              <a:gd name="connsiteY31" fmla="*/ 6410920 h 6857998"/>
              <a:gd name="connsiteX32" fmla="*/ 7310445 w 8364538"/>
              <a:gd name="connsiteY32" fmla="*/ 6481599 h 6857998"/>
              <a:gd name="connsiteX33" fmla="*/ 7380565 w 8364538"/>
              <a:gd name="connsiteY33" fmla="*/ 6552278 h 6857998"/>
              <a:gd name="connsiteX34" fmla="*/ 7446773 w 8364538"/>
              <a:gd name="connsiteY34" fmla="*/ 6501715 h 6857998"/>
              <a:gd name="connsiteX35" fmla="*/ 7410177 w 8364538"/>
              <a:gd name="connsiteY35" fmla="*/ 6501715 h 6857998"/>
              <a:gd name="connsiteX36" fmla="*/ 7380288 w 8364538"/>
              <a:gd name="connsiteY36" fmla="*/ 6522666 h 6857998"/>
              <a:gd name="connsiteX37" fmla="*/ 7345928 w 8364538"/>
              <a:gd name="connsiteY37" fmla="*/ 6481599 h 6857998"/>
              <a:gd name="connsiteX38" fmla="*/ 7380288 w 8364538"/>
              <a:gd name="connsiteY38" fmla="*/ 6440809 h 6857998"/>
              <a:gd name="connsiteX39" fmla="*/ 7410177 w 8364538"/>
              <a:gd name="connsiteY39" fmla="*/ 6461483 h 6857998"/>
              <a:gd name="connsiteX40" fmla="*/ 7446773 w 8364538"/>
              <a:gd name="connsiteY40" fmla="*/ 6461483 h 6857998"/>
              <a:gd name="connsiteX41" fmla="*/ 7380565 w 8364538"/>
              <a:gd name="connsiteY41" fmla="*/ 6410920 h 6857998"/>
              <a:gd name="connsiteX42" fmla="*/ 7183341 w 8364538"/>
              <a:gd name="connsiteY42" fmla="*/ 6410915 h 6857998"/>
              <a:gd name="connsiteX43" fmla="*/ 7139761 w 8364538"/>
              <a:gd name="connsiteY43" fmla="*/ 6436897 h 6857998"/>
              <a:gd name="connsiteX44" fmla="*/ 7139761 w 8364538"/>
              <a:gd name="connsiteY44" fmla="*/ 6414268 h 6857998"/>
              <a:gd name="connsiteX45" fmla="*/ 7106796 w 8364538"/>
              <a:gd name="connsiteY45" fmla="*/ 6414268 h 6857998"/>
              <a:gd name="connsiteX46" fmla="*/ 7106796 w 8364538"/>
              <a:gd name="connsiteY46" fmla="*/ 6548920 h 6857998"/>
              <a:gd name="connsiteX47" fmla="*/ 7141715 w 8364538"/>
              <a:gd name="connsiteY47" fmla="*/ 6548920 h 6857998"/>
              <a:gd name="connsiteX48" fmla="*/ 7141715 w 8364538"/>
              <a:gd name="connsiteY48" fmla="*/ 6479358 h 6857998"/>
              <a:gd name="connsiteX49" fmla="*/ 7172445 w 8364538"/>
              <a:gd name="connsiteY49" fmla="*/ 6440527 h 6857998"/>
              <a:gd name="connsiteX50" fmla="*/ 7198704 w 8364538"/>
              <a:gd name="connsiteY50" fmla="*/ 6476005 h 6857998"/>
              <a:gd name="connsiteX51" fmla="*/ 7198704 w 8364538"/>
              <a:gd name="connsiteY51" fmla="*/ 6548920 h 6857998"/>
              <a:gd name="connsiteX52" fmla="*/ 7233623 w 8364538"/>
              <a:gd name="connsiteY52" fmla="*/ 6548920 h 6857998"/>
              <a:gd name="connsiteX53" fmla="*/ 7233623 w 8364538"/>
              <a:gd name="connsiteY53" fmla="*/ 6472933 h 6857998"/>
              <a:gd name="connsiteX54" fmla="*/ 7183341 w 8364538"/>
              <a:gd name="connsiteY54" fmla="*/ 6410915 h 6857998"/>
              <a:gd name="connsiteX55" fmla="*/ 7021314 w 8364538"/>
              <a:gd name="connsiteY55" fmla="*/ 6410915 h 6857998"/>
              <a:gd name="connsiteX56" fmla="*/ 6951194 w 8364538"/>
              <a:gd name="connsiteY56" fmla="*/ 6482712 h 6857998"/>
              <a:gd name="connsiteX57" fmla="*/ 7021032 w 8364538"/>
              <a:gd name="connsiteY57" fmla="*/ 6552273 h 6857998"/>
              <a:gd name="connsiteX58" fmla="*/ 7084727 w 8364538"/>
              <a:gd name="connsiteY58" fmla="*/ 6506458 h 6857998"/>
              <a:gd name="connsiteX59" fmla="*/ 7049526 w 8364538"/>
              <a:gd name="connsiteY59" fmla="*/ 6506458 h 6857998"/>
              <a:gd name="connsiteX60" fmla="*/ 7020750 w 8364538"/>
              <a:gd name="connsiteY60" fmla="*/ 6523779 h 6857998"/>
              <a:gd name="connsiteX61" fmla="*/ 6985831 w 8364538"/>
              <a:gd name="connsiteY61" fmla="*/ 6489977 h 6857998"/>
              <a:gd name="connsiteX62" fmla="*/ 7087240 w 8364538"/>
              <a:gd name="connsiteY62" fmla="*/ 6489977 h 6857998"/>
              <a:gd name="connsiteX63" fmla="*/ 7088635 w 8364538"/>
              <a:gd name="connsiteY63" fmla="*/ 6476846 h 6857998"/>
              <a:gd name="connsiteX64" fmla="*/ 7021314 w 8364538"/>
              <a:gd name="connsiteY64" fmla="*/ 6410915 h 6857998"/>
              <a:gd name="connsiteX65" fmla="*/ 6791965 w 8364538"/>
              <a:gd name="connsiteY65" fmla="*/ 6410915 h 6857998"/>
              <a:gd name="connsiteX66" fmla="*/ 6749221 w 8364538"/>
              <a:gd name="connsiteY66" fmla="*/ 6432425 h 6857998"/>
              <a:gd name="connsiteX67" fmla="*/ 6749221 w 8364538"/>
              <a:gd name="connsiteY67" fmla="*/ 6414268 h 6857998"/>
              <a:gd name="connsiteX68" fmla="*/ 6716256 w 8364538"/>
              <a:gd name="connsiteY68" fmla="*/ 6414268 h 6857998"/>
              <a:gd name="connsiteX69" fmla="*/ 6716256 w 8364538"/>
              <a:gd name="connsiteY69" fmla="*/ 6548920 h 6857998"/>
              <a:gd name="connsiteX70" fmla="*/ 6751175 w 8364538"/>
              <a:gd name="connsiteY70" fmla="*/ 6548920 h 6857998"/>
              <a:gd name="connsiteX71" fmla="*/ 6751175 w 8364538"/>
              <a:gd name="connsiteY71" fmla="*/ 6479358 h 6857998"/>
              <a:gd name="connsiteX72" fmla="*/ 6782182 w 8364538"/>
              <a:gd name="connsiteY72" fmla="*/ 6440527 h 6857998"/>
              <a:gd name="connsiteX73" fmla="*/ 6806764 w 8364538"/>
              <a:gd name="connsiteY73" fmla="*/ 6476005 h 6857998"/>
              <a:gd name="connsiteX74" fmla="*/ 6806764 w 8364538"/>
              <a:gd name="connsiteY74" fmla="*/ 6548920 h 6857998"/>
              <a:gd name="connsiteX75" fmla="*/ 6841683 w 8364538"/>
              <a:gd name="connsiteY75" fmla="*/ 6548920 h 6857998"/>
              <a:gd name="connsiteX76" fmla="*/ 6841683 w 8364538"/>
              <a:gd name="connsiteY76" fmla="*/ 6479358 h 6857998"/>
              <a:gd name="connsiteX77" fmla="*/ 6872972 w 8364538"/>
              <a:gd name="connsiteY77" fmla="*/ 6440527 h 6857998"/>
              <a:gd name="connsiteX78" fmla="*/ 6897276 w 8364538"/>
              <a:gd name="connsiteY78" fmla="*/ 6476005 h 6857998"/>
              <a:gd name="connsiteX79" fmla="*/ 6897276 w 8364538"/>
              <a:gd name="connsiteY79" fmla="*/ 6548920 h 6857998"/>
              <a:gd name="connsiteX80" fmla="*/ 6932195 w 8364538"/>
              <a:gd name="connsiteY80" fmla="*/ 6548920 h 6857998"/>
              <a:gd name="connsiteX81" fmla="*/ 6932195 w 8364538"/>
              <a:gd name="connsiteY81" fmla="*/ 6472933 h 6857998"/>
              <a:gd name="connsiteX82" fmla="*/ 6880242 w 8364538"/>
              <a:gd name="connsiteY82" fmla="*/ 6410915 h 6857998"/>
              <a:gd name="connsiteX83" fmla="*/ 6833868 w 8364538"/>
              <a:gd name="connsiteY83" fmla="*/ 6435220 h 6857998"/>
              <a:gd name="connsiteX84" fmla="*/ 6791965 w 8364538"/>
              <a:gd name="connsiteY84" fmla="*/ 6410915 h 6857998"/>
              <a:gd name="connsiteX85" fmla="*/ 6228964 w 8364538"/>
              <a:gd name="connsiteY85" fmla="*/ 6410915 h 6857998"/>
              <a:gd name="connsiteX86" fmla="*/ 6186220 w 8364538"/>
              <a:gd name="connsiteY86" fmla="*/ 6432425 h 6857998"/>
              <a:gd name="connsiteX87" fmla="*/ 6186220 w 8364538"/>
              <a:gd name="connsiteY87" fmla="*/ 6414268 h 6857998"/>
              <a:gd name="connsiteX88" fmla="*/ 6153255 w 8364538"/>
              <a:gd name="connsiteY88" fmla="*/ 6414268 h 6857998"/>
              <a:gd name="connsiteX89" fmla="*/ 6153255 w 8364538"/>
              <a:gd name="connsiteY89" fmla="*/ 6548920 h 6857998"/>
              <a:gd name="connsiteX90" fmla="*/ 6188174 w 8364538"/>
              <a:gd name="connsiteY90" fmla="*/ 6548920 h 6857998"/>
              <a:gd name="connsiteX91" fmla="*/ 6188174 w 8364538"/>
              <a:gd name="connsiteY91" fmla="*/ 6479358 h 6857998"/>
              <a:gd name="connsiteX92" fmla="*/ 6219181 w 8364538"/>
              <a:gd name="connsiteY92" fmla="*/ 6440527 h 6857998"/>
              <a:gd name="connsiteX93" fmla="*/ 6243763 w 8364538"/>
              <a:gd name="connsiteY93" fmla="*/ 6476005 h 6857998"/>
              <a:gd name="connsiteX94" fmla="*/ 6243763 w 8364538"/>
              <a:gd name="connsiteY94" fmla="*/ 6548920 h 6857998"/>
              <a:gd name="connsiteX95" fmla="*/ 6278682 w 8364538"/>
              <a:gd name="connsiteY95" fmla="*/ 6548920 h 6857998"/>
              <a:gd name="connsiteX96" fmla="*/ 6278682 w 8364538"/>
              <a:gd name="connsiteY96" fmla="*/ 6479358 h 6857998"/>
              <a:gd name="connsiteX97" fmla="*/ 6309971 w 8364538"/>
              <a:gd name="connsiteY97" fmla="*/ 6440527 h 6857998"/>
              <a:gd name="connsiteX98" fmla="*/ 6334275 w 8364538"/>
              <a:gd name="connsiteY98" fmla="*/ 6476005 h 6857998"/>
              <a:gd name="connsiteX99" fmla="*/ 6334275 w 8364538"/>
              <a:gd name="connsiteY99" fmla="*/ 6548920 h 6857998"/>
              <a:gd name="connsiteX100" fmla="*/ 6369195 w 8364538"/>
              <a:gd name="connsiteY100" fmla="*/ 6548920 h 6857998"/>
              <a:gd name="connsiteX101" fmla="*/ 6369195 w 8364538"/>
              <a:gd name="connsiteY101" fmla="*/ 6472933 h 6857998"/>
              <a:gd name="connsiteX102" fmla="*/ 6317241 w 8364538"/>
              <a:gd name="connsiteY102" fmla="*/ 6410915 h 6857998"/>
              <a:gd name="connsiteX103" fmla="*/ 6270867 w 8364538"/>
              <a:gd name="connsiteY103" fmla="*/ 6435220 h 6857998"/>
              <a:gd name="connsiteX104" fmla="*/ 6228964 w 8364538"/>
              <a:gd name="connsiteY104" fmla="*/ 6410915 h 6857998"/>
              <a:gd name="connsiteX105" fmla="*/ 6075601 w 8364538"/>
              <a:gd name="connsiteY105" fmla="*/ 6410915 h 6857998"/>
              <a:gd name="connsiteX106" fmla="*/ 6022525 w 8364538"/>
              <a:gd name="connsiteY106" fmla="*/ 6453377 h 6857998"/>
              <a:gd name="connsiteX107" fmla="*/ 6039287 w 8364538"/>
              <a:gd name="connsiteY107" fmla="*/ 6480476 h 6857998"/>
              <a:gd name="connsiteX108" fmla="*/ 6073371 w 8364538"/>
              <a:gd name="connsiteY108" fmla="*/ 6492490 h 6857998"/>
              <a:gd name="connsiteX109" fmla="*/ 6099629 w 8364538"/>
              <a:gd name="connsiteY109" fmla="*/ 6510370 h 6857998"/>
              <a:gd name="connsiteX110" fmla="*/ 6078955 w 8364538"/>
              <a:gd name="connsiteY110" fmla="*/ 6525178 h 6857998"/>
              <a:gd name="connsiteX111" fmla="*/ 6052696 w 8364538"/>
              <a:gd name="connsiteY111" fmla="*/ 6506181 h 6857998"/>
              <a:gd name="connsiteX112" fmla="*/ 6017777 w 8364538"/>
              <a:gd name="connsiteY112" fmla="*/ 6506181 h 6857998"/>
              <a:gd name="connsiteX113" fmla="*/ 6079514 w 8364538"/>
              <a:gd name="connsiteY113" fmla="*/ 6552273 h 6857998"/>
              <a:gd name="connsiteX114" fmla="*/ 6134266 w 8364538"/>
              <a:gd name="connsiteY114" fmla="*/ 6508416 h 6857998"/>
              <a:gd name="connsiteX115" fmla="*/ 6108562 w 8364538"/>
              <a:gd name="connsiteY115" fmla="*/ 6474328 h 6857998"/>
              <a:gd name="connsiteX116" fmla="*/ 6083698 w 8364538"/>
              <a:gd name="connsiteY116" fmla="*/ 6467067 h 6857998"/>
              <a:gd name="connsiteX117" fmla="*/ 6056322 w 8364538"/>
              <a:gd name="connsiteY117" fmla="*/ 6451146 h 6857998"/>
              <a:gd name="connsiteX118" fmla="*/ 6075319 w 8364538"/>
              <a:gd name="connsiteY118" fmla="*/ 6438014 h 6857998"/>
              <a:gd name="connsiteX119" fmla="*/ 6096553 w 8364538"/>
              <a:gd name="connsiteY119" fmla="*/ 6452541 h 6857998"/>
              <a:gd name="connsiteX120" fmla="*/ 6129236 w 8364538"/>
              <a:gd name="connsiteY120" fmla="*/ 6452541 h 6857998"/>
              <a:gd name="connsiteX121" fmla="*/ 6075601 w 8364538"/>
              <a:gd name="connsiteY121" fmla="*/ 6410915 h 6857998"/>
              <a:gd name="connsiteX122" fmla="*/ 7750085 w 8364538"/>
              <a:gd name="connsiteY122" fmla="*/ 6410876 h 6857998"/>
              <a:gd name="connsiteX123" fmla="*/ 7679212 w 8364538"/>
              <a:gd name="connsiteY123" fmla="*/ 6481749 h 6857998"/>
              <a:gd name="connsiteX124" fmla="*/ 7750085 w 8364538"/>
              <a:gd name="connsiteY124" fmla="*/ 6552628 h 6857998"/>
              <a:gd name="connsiteX125" fmla="*/ 7802155 w 8364538"/>
              <a:gd name="connsiteY125" fmla="*/ 6529718 h 6857998"/>
              <a:gd name="connsiteX126" fmla="*/ 7854226 w 8364538"/>
              <a:gd name="connsiteY126" fmla="*/ 6552628 h 6857998"/>
              <a:gd name="connsiteX127" fmla="*/ 7924292 w 8364538"/>
              <a:gd name="connsiteY127" fmla="*/ 6491912 h 6857998"/>
              <a:gd name="connsiteX128" fmla="*/ 7994359 w 8364538"/>
              <a:gd name="connsiteY128" fmla="*/ 6552628 h 6857998"/>
              <a:gd name="connsiteX129" fmla="*/ 8065232 w 8364538"/>
              <a:gd name="connsiteY129" fmla="*/ 6481754 h 6857998"/>
              <a:gd name="connsiteX130" fmla="*/ 7994359 w 8364538"/>
              <a:gd name="connsiteY130" fmla="*/ 6410876 h 6857998"/>
              <a:gd name="connsiteX131" fmla="*/ 7924292 w 8364538"/>
              <a:gd name="connsiteY131" fmla="*/ 6471592 h 6857998"/>
              <a:gd name="connsiteX132" fmla="*/ 7854226 w 8364538"/>
              <a:gd name="connsiteY132" fmla="*/ 6410876 h 6857998"/>
              <a:gd name="connsiteX133" fmla="*/ 7802155 w 8364538"/>
              <a:gd name="connsiteY133" fmla="*/ 6433786 h 6857998"/>
              <a:gd name="connsiteX134" fmla="*/ 7750085 w 8364538"/>
              <a:gd name="connsiteY134" fmla="*/ 6410876 h 6857998"/>
              <a:gd name="connsiteX135" fmla="*/ 7465216 w 8364538"/>
              <a:gd name="connsiteY135" fmla="*/ 6353368 h 6857998"/>
              <a:gd name="connsiteX136" fmla="*/ 7465216 w 8364538"/>
              <a:gd name="connsiteY136" fmla="*/ 6548920 h 6857998"/>
              <a:gd name="connsiteX137" fmla="*/ 7500135 w 8364538"/>
              <a:gd name="connsiteY137" fmla="*/ 6548920 h 6857998"/>
              <a:gd name="connsiteX138" fmla="*/ 7500135 w 8364538"/>
              <a:gd name="connsiteY138" fmla="*/ 6479359 h 6857998"/>
              <a:gd name="connsiteX139" fmla="*/ 7531142 w 8364538"/>
              <a:gd name="connsiteY139" fmla="*/ 6440527 h 6857998"/>
              <a:gd name="connsiteX140" fmla="*/ 7557124 w 8364538"/>
              <a:gd name="connsiteY140" fmla="*/ 6476005 h 6857998"/>
              <a:gd name="connsiteX141" fmla="*/ 7557124 w 8364538"/>
              <a:gd name="connsiteY141" fmla="*/ 6548920 h 6857998"/>
              <a:gd name="connsiteX142" fmla="*/ 7591766 w 8364538"/>
              <a:gd name="connsiteY142" fmla="*/ 6548920 h 6857998"/>
              <a:gd name="connsiteX143" fmla="*/ 7591766 w 8364538"/>
              <a:gd name="connsiteY143" fmla="*/ 6472934 h 6857998"/>
              <a:gd name="connsiteX144" fmla="*/ 7542038 w 8364538"/>
              <a:gd name="connsiteY144" fmla="*/ 6410915 h 6857998"/>
              <a:gd name="connsiteX145" fmla="*/ 7500135 w 8364538"/>
              <a:gd name="connsiteY145" fmla="*/ 6434938 h 6857998"/>
              <a:gd name="connsiteX146" fmla="*/ 7500135 w 8364538"/>
              <a:gd name="connsiteY146" fmla="*/ 6353368 h 6857998"/>
              <a:gd name="connsiteX147" fmla="*/ 7274135 w 8364538"/>
              <a:gd name="connsiteY147" fmla="*/ 6353368 h 6857998"/>
              <a:gd name="connsiteX148" fmla="*/ 7252625 w 8364538"/>
              <a:gd name="connsiteY148" fmla="*/ 6373202 h 6857998"/>
              <a:gd name="connsiteX149" fmla="*/ 7274135 w 8364538"/>
              <a:gd name="connsiteY149" fmla="*/ 6393317 h 6857998"/>
              <a:gd name="connsiteX150" fmla="*/ 7295928 w 8364538"/>
              <a:gd name="connsiteY150" fmla="*/ 6373202 h 6857998"/>
              <a:gd name="connsiteX151" fmla="*/ 7274135 w 8364538"/>
              <a:gd name="connsiteY151" fmla="*/ 6353368 h 6857998"/>
              <a:gd name="connsiteX152" fmla="*/ 6574344 w 8364538"/>
              <a:gd name="connsiteY152" fmla="*/ 6353368 h 6857998"/>
              <a:gd name="connsiteX153" fmla="*/ 6552834 w 8364538"/>
              <a:gd name="connsiteY153" fmla="*/ 6373202 h 6857998"/>
              <a:gd name="connsiteX154" fmla="*/ 6574344 w 8364538"/>
              <a:gd name="connsiteY154" fmla="*/ 6393317 h 6857998"/>
              <a:gd name="connsiteX155" fmla="*/ 6596137 w 8364538"/>
              <a:gd name="connsiteY155" fmla="*/ 6373202 h 6857998"/>
              <a:gd name="connsiteX156" fmla="*/ 6574344 w 8364538"/>
              <a:gd name="connsiteY156" fmla="*/ 6353368 h 6857998"/>
              <a:gd name="connsiteX157" fmla="*/ 6521546 w 8364538"/>
              <a:gd name="connsiteY157" fmla="*/ 6353368 h 6857998"/>
              <a:gd name="connsiteX158" fmla="*/ 6475730 w 8364538"/>
              <a:gd name="connsiteY158" fmla="*/ 6398624 h 6857998"/>
              <a:gd name="connsiteX159" fmla="*/ 6475730 w 8364538"/>
              <a:gd name="connsiteY159" fmla="*/ 6414269 h 6857998"/>
              <a:gd name="connsiteX160" fmla="*/ 6454497 w 8364538"/>
              <a:gd name="connsiteY160" fmla="*/ 6414269 h 6857998"/>
              <a:gd name="connsiteX161" fmla="*/ 6454497 w 8364538"/>
              <a:gd name="connsiteY161" fmla="*/ 6443040 h 6857998"/>
              <a:gd name="connsiteX162" fmla="*/ 6475730 w 8364538"/>
              <a:gd name="connsiteY162" fmla="*/ 6443040 h 6857998"/>
              <a:gd name="connsiteX163" fmla="*/ 6475730 w 8364538"/>
              <a:gd name="connsiteY163" fmla="*/ 6548915 h 6857998"/>
              <a:gd name="connsiteX164" fmla="*/ 6510649 w 8364538"/>
              <a:gd name="connsiteY164" fmla="*/ 6548915 h 6857998"/>
              <a:gd name="connsiteX165" fmla="*/ 6510649 w 8364538"/>
              <a:gd name="connsiteY165" fmla="*/ 6443040 h 6857998"/>
              <a:gd name="connsiteX166" fmla="*/ 6539144 w 8364538"/>
              <a:gd name="connsiteY166" fmla="*/ 6443040 h 6857998"/>
              <a:gd name="connsiteX167" fmla="*/ 6539144 w 8364538"/>
              <a:gd name="connsiteY167" fmla="*/ 6414269 h 6857998"/>
              <a:gd name="connsiteX168" fmla="*/ 6510649 w 8364538"/>
              <a:gd name="connsiteY168" fmla="*/ 6414269 h 6857998"/>
              <a:gd name="connsiteX169" fmla="*/ 6510649 w 8364538"/>
              <a:gd name="connsiteY169" fmla="*/ 6398624 h 6857998"/>
              <a:gd name="connsiteX170" fmla="*/ 6527130 w 8364538"/>
              <a:gd name="connsiteY170" fmla="*/ 6382703 h 6857998"/>
              <a:gd name="connsiteX171" fmla="*/ 6539144 w 8364538"/>
              <a:gd name="connsiteY171" fmla="*/ 6382703 h 6857998"/>
              <a:gd name="connsiteX172" fmla="*/ 6539144 w 8364538"/>
              <a:gd name="connsiteY172" fmla="*/ 6353368 h 6857998"/>
              <a:gd name="connsiteX173" fmla="*/ 5966368 w 8364538"/>
              <a:gd name="connsiteY173" fmla="*/ 6353368 h 6857998"/>
              <a:gd name="connsiteX174" fmla="*/ 5966368 w 8364538"/>
              <a:gd name="connsiteY174" fmla="*/ 6432708 h 6857998"/>
              <a:gd name="connsiteX175" fmla="*/ 5923906 w 8364538"/>
              <a:gd name="connsiteY175" fmla="*/ 6410915 h 6857998"/>
              <a:gd name="connsiteX176" fmla="*/ 5860493 w 8364538"/>
              <a:gd name="connsiteY176" fmla="*/ 6481312 h 6857998"/>
              <a:gd name="connsiteX177" fmla="*/ 5923906 w 8364538"/>
              <a:gd name="connsiteY177" fmla="*/ 6552268 h 6857998"/>
              <a:gd name="connsiteX178" fmla="*/ 5966368 w 8364538"/>
              <a:gd name="connsiteY178" fmla="*/ 6529640 h 6857998"/>
              <a:gd name="connsiteX179" fmla="*/ 5966091 w 8364538"/>
              <a:gd name="connsiteY179" fmla="*/ 6548915 h 6857998"/>
              <a:gd name="connsiteX180" fmla="*/ 6001292 w 8364538"/>
              <a:gd name="connsiteY180" fmla="*/ 6548915 h 6857998"/>
              <a:gd name="connsiteX181" fmla="*/ 6001292 w 8364538"/>
              <a:gd name="connsiteY181" fmla="*/ 6353368 h 6857998"/>
              <a:gd name="connsiteX182" fmla="*/ 0 w 8364538"/>
              <a:gd name="connsiteY182" fmla="*/ 0 h 6857998"/>
              <a:gd name="connsiteX183" fmla="*/ 8364538 w 8364538"/>
              <a:gd name="connsiteY183" fmla="*/ 0 h 6857998"/>
              <a:gd name="connsiteX184" fmla="*/ 8364538 w 8364538"/>
              <a:gd name="connsiteY184" fmla="*/ 6857998 h 6857998"/>
              <a:gd name="connsiteX185" fmla="*/ 0 w 8364538"/>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8364538" h="6857998">
                <a:moveTo>
                  <a:pt x="6391273" y="6463991"/>
                </a:moveTo>
                <a:lnTo>
                  <a:pt x="6391273" y="6493321"/>
                </a:lnTo>
                <a:lnTo>
                  <a:pt x="6453102" y="6493321"/>
                </a:lnTo>
                <a:lnTo>
                  <a:pt x="6453102" y="6463991"/>
                </a:lnTo>
                <a:close/>
                <a:moveTo>
                  <a:pt x="5931449" y="6441363"/>
                </a:moveTo>
                <a:cubicBezTo>
                  <a:pt x="5954354" y="6441363"/>
                  <a:pt x="5966927" y="6458402"/>
                  <a:pt x="5966927" y="6481589"/>
                </a:cubicBezTo>
                <a:cubicBezTo>
                  <a:pt x="5966927" y="6503941"/>
                  <a:pt x="5955195" y="6521820"/>
                  <a:pt x="5931449" y="6521820"/>
                </a:cubicBezTo>
                <a:cubicBezTo>
                  <a:pt x="5908821" y="6521820"/>
                  <a:pt x="5895689" y="6504499"/>
                  <a:pt x="5895689" y="6481312"/>
                </a:cubicBezTo>
                <a:cubicBezTo>
                  <a:pt x="5895689" y="6458684"/>
                  <a:pt x="5908821" y="6441363"/>
                  <a:pt x="5931449" y="6441363"/>
                </a:cubicBezTo>
                <a:close/>
                <a:moveTo>
                  <a:pt x="7021314" y="6439132"/>
                </a:moveTo>
                <a:cubicBezTo>
                  <a:pt x="7036676" y="6439132"/>
                  <a:pt x="7052044" y="6448629"/>
                  <a:pt x="7053439" y="6468185"/>
                </a:cubicBezTo>
                <a:lnTo>
                  <a:pt x="6986395" y="6468185"/>
                </a:lnTo>
                <a:cubicBezTo>
                  <a:pt x="6989748" y="6447793"/>
                  <a:pt x="7005952" y="6439132"/>
                  <a:pt x="7021314" y="6439132"/>
                </a:cubicBezTo>
                <a:close/>
                <a:moveTo>
                  <a:pt x="7256815" y="6414268"/>
                </a:moveTo>
                <a:lnTo>
                  <a:pt x="7256815" y="6548919"/>
                </a:lnTo>
                <a:lnTo>
                  <a:pt x="7291457" y="6548919"/>
                </a:lnTo>
                <a:lnTo>
                  <a:pt x="7291457" y="6414268"/>
                </a:lnTo>
                <a:close/>
                <a:moveTo>
                  <a:pt x="6617642" y="6414268"/>
                </a:moveTo>
                <a:lnTo>
                  <a:pt x="6617642" y="6548919"/>
                </a:lnTo>
                <a:lnTo>
                  <a:pt x="6652284" y="6548919"/>
                </a:lnTo>
                <a:lnTo>
                  <a:pt x="6652284" y="6488296"/>
                </a:lnTo>
                <a:cubicBezTo>
                  <a:pt x="6652284" y="6462596"/>
                  <a:pt x="6665975" y="6446393"/>
                  <a:pt x="6688044" y="6446393"/>
                </a:cubicBezTo>
                <a:lnTo>
                  <a:pt x="6701453" y="6446393"/>
                </a:lnTo>
                <a:lnTo>
                  <a:pt x="6701453" y="6414268"/>
                </a:lnTo>
                <a:cubicBezTo>
                  <a:pt x="6695864" y="6414268"/>
                  <a:pt x="6688044" y="6414545"/>
                  <a:pt x="6684132" y="6414827"/>
                </a:cubicBezTo>
                <a:cubicBezTo>
                  <a:pt x="6670441" y="6415945"/>
                  <a:pt x="6659268" y="6424046"/>
                  <a:pt x="6650607" y="6439409"/>
                </a:cubicBezTo>
                <a:lnTo>
                  <a:pt x="6650607" y="6414268"/>
                </a:lnTo>
                <a:close/>
                <a:moveTo>
                  <a:pt x="6557305" y="6414268"/>
                </a:moveTo>
                <a:lnTo>
                  <a:pt x="6557305" y="6548919"/>
                </a:lnTo>
                <a:lnTo>
                  <a:pt x="6591947" y="6548919"/>
                </a:lnTo>
                <a:lnTo>
                  <a:pt x="6591947" y="6414268"/>
                </a:lnTo>
                <a:close/>
                <a:moveTo>
                  <a:pt x="7380565" y="6410920"/>
                </a:moveTo>
                <a:cubicBezTo>
                  <a:pt x="7338103" y="6410920"/>
                  <a:pt x="7310445" y="6442768"/>
                  <a:pt x="7310445" y="6481599"/>
                </a:cubicBezTo>
                <a:cubicBezTo>
                  <a:pt x="7310445" y="6520707"/>
                  <a:pt x="7337821" y="6552278"/>
                  <a:pt x="7380565" y="6552278"/>
                </a:cubicBezTo>
                <a:cubicBezTo>
                  <a:pt x="7417997" y="6552278"/>
                  <a:pt x="7440625" y="6530209"/>
                  <a:pt x="7446773" y="6501715"/>
                </a:cubicBezTo>
                <a:lnTo>
                  <a:pt x="7410177" y="6501715"/>
                </a:lnTo>
                <a:cubicBezTo>
                  <a:pt x="7405706" y="6516241"/>
                  <a:pt x="7394533" y="6522666"/>
                  <a:pt x="7380288" y="6522666"/>
                </a:cubicBezTo>
                <a:cubicBezTo>
                  <a:pt x="7360173" y="6522666"/>
                  <a:pt x="7345928" y="6505627"/>
                  <a:pt x="7345928" y="6481599"/>
                </a:cubicBezTo>
                <a:cubicBezTo>
                  <a:pt x="7345928" y="6458407"/>
                  <a:pt x="7359060" y="6440809"/>
                  <a:pt x="7380288" y="6440809"/>
                </a:cubicBezTo>
                <a:cubicBezTo>
                  <a:pt x="7394815" y="6440809"/>
                  <a:pt x="7405988" y="6447793"/>
                  <a:pt x="7410177" y="6461483"/>
                </a:cubicBezTo>
                <a:lnTo>
                  <a:pt x="7446773" y="6461483"/>
                </a:lnTo>
                <a:cubicBezTo>
                  <a:pt x="7439512" y="6427123"/>
                  <a:pt x="7412131" y="6410920"/>
                  <a:pt x="7380565" y="6410920"/>
                </a:cubicBezTo>
                <a:close/>
                <a:moveTo>
                  <a:pt x="7183341" y="6410915"/>
                </a:moveTo>
                <a:cubicBezTo>
                  <a:pt x="7164625" y="6410915"/>
                  <a:pt x="7147863" y="6420970"/>
                  <a:pt x="7139761" y="6436897"/>
                </a:cubicBezTo>
                <a:lnTo>
                  <a:pt x="7139761" y="6414268"/>
                </a:lnTo>
                <a:lnTo>
                  <a:pt x="7106796" y="6414268"/>
                </a:lnTo>
                <a:lnTo>
                  <a:pt x="7106796" y="6548920"/>
                </a:lnTo>
                <a:lnTo>
                  <a:pt x="7141715" y="6548920"/>
                </a:lnTo>
                <a:lnTo>
                  <a:pt x="7141715" y="6479358"/>
                </a:lnTo>
                <a:cubicBezTo>
                  <a:pt x="7141715" y="6455612"/>
                  <a:pt x="7153447" y="6440527"/>
                  <a:pt x="7172445" y="6440527"/>
                </a:cubicBezTo>
                <a:cubicBezTo>
                  <a:pt x="7188648" y="6440527"/>
                  <a:pt x="7198704" y="6454218"/>
                  <a:pt x="7198704" y="6476005"/>
                </a:cubicBezTo>
                <a:lnTo>
                  <a:pt x="7198704" y="6548920"/>
                </a:lnTo>
                <a:lnTo>
                  <a:pt x="7233623" y="6548920"/>
                </a:lnTo>
                <a:lnTo>
                  <a:pt x="7233623" y="6472933"/>
                </a:lnTo>
                <a:cubicBezTo>
                  <a:pt x="7233627" y="6440527"/>
                  <a:pt x="7222731" y="6410915"/>
                  <a:pt x="7183341" y="6410915"/>
                </a:cubicBezTo>
                <a:close/>
                <a:moveTo>
                  <a:pt x="7021314" y="6410915"/>
                </a:moveTo>
                <a:cubicBezTo>
                  <a:pt x="6976340" y="6410915"/>
                  <a:pt x="6951194" y="6443599"/>
                  <a:pt x="6951194" y="6482712"/>
                </a:cubicBezTo>
                <a:cubicBezTo>
                  <a:pt x="6951194" y="6522938"/>
                  <a:pt x="6978570" y="6552273"/>
                  <a:pt x="7021032" y="6552273"/>
                </a:cubicBezTo>
                <a:cubicBezTo>
                  <a:pt x="7047014" y="6552273"/>
                  <a:pt x="7074108" y="6539423"/>
                  <a:pt x="7084727" y="6506458"/>
                </a:cubicBezTo>
                <a:lnTo>
                  <a:pt x="7049526" y="6506458"/>
                </a:lnTo>
                <a:cubicBezTo>
                  <a:pt x="7044219" y="6517354"/>
                  <a:pt x="7033605" y="6523779"/>
                  <a:pt x="7020750" y="6523779"/>
                </a:cubicBezTo>
                <a:cubicBezTo>
                  <a:pt x="7003711" y="6523779"/>
                  <a:pt x="6986949" y="6512883"/>
                  <a:pt x="6985831" y="6489977"/>
                </a:cubicBezTo>
                <a:lnTo>
                  <a:pt x="7087240" y="6489977"/>
                </a:lnTo>
                <a:cubicBezTo>
                  <a:pt x="7088076" y="6486624"/>
                  <a:pt x="7088635" y="6479640"/>
                  <a:pt x="7088635" y="6476846"/>
                </a:cubicBezTo>
                <a:cubicBezTo>
                  <a:pt x="7088640" y="6438850"/>
                  <a:pt x="7059869" y="6410915"/>
                  <a:pt x="7021314" y="6410915"/>
                </a:cubicBezTo>
                <a:close/>
                <a:moveTo>
                  <a:pt x="6791965" y="6410915"/>
                </a:moveTo>
                <a:cubicBezTo>
                  <a:pt x="6774926" y="6410915"/>
                  <a:pt x="6758441" y="6419294"/>
                  <a:pt x="6749221" y="6432425"/>
                </a:cubicBezTo>
                <a:lnTo>
                  <a:pt x="6749221" y="6414268"/>
                </a:lnTo>
                <a:lnTo>
                  <a:pt x="6716256" y="6414268"/>
                </a:lnTo>
                <a:lnTo>
                  <a:pt x="6716256" y="6548920"/>
                </a:lnTo>
                <a:lnTo>
                  <a:pt x="6751175" y="6548920"/>
                </a:lnTo>
                <a:lnTo>
                  <a:pt x="6751175" y="6479358"/>
                </a:lnTo>
                <a:cubicBezTo>
                  <a:pt x="6751175" y="6455612"/>
                  <a:pt x="6763189" y="6440527"/>
                  <a:pt x="6782182" y="6440527"/>
                </a:cubicBezTo>
                <a:cubicBezTo>
                  <a:pt x="6797267" y="6440527"/>
                  <a:pt x="6806764" y="6454218"/>
                  <a:pt x="6806764" y="6476005"/>
                </a:cubicBezTo>
                <a:lnTo>
                  <a:pt x="6806764" y="6548920"/>
                </a:lnTo>
                <a:lnTo>
                  <a:pt x="6841683" y="6548920"/>
                </a:lnTo>
                <a:lnTo>
                  <a:pt x="6841683" y="6479358"/>
                </a:lnTo>
                <a:cubicBezTo>
                  <a:pt x="6841683" y="6455612"/>
                  <a:pt x="6853697" y="6440527"/>
                  <a:pt x="6872972" y="6440527"/>
                </a:cubicBezTo>
                <a:cubicBezTo>
                  <a:pt x="6887775" y="6440527"/>
                  <a:pt x="6897276" y="6454218"/>
                  <a:pt x="6897276" y="6476005"/>
                </a:cubicBezTo>
                <a:lnTo>
                  <a:pt x="6897276" y="6548920"/>
                </a:lnTo>
                <a:lnTo>
                  <a:pt x="6932195" y="6548920"/>
                </a:lnTo>
                <a:lnTo>
                  <a:pt x="6932195" y="6472933"/>
                </a:lnTo>
                <a:cubicBezTo>
                  <a:pt x="6932200" y="6434938"/>
                  <a:pt x="6912085" y="6410915"/>
                  <a:pt x="6880242" y="6410915"/>
                </a:cubicBezTo>
                <a:cubicBezTo>
                  <a:pt x="6860967" y="6410915"/>
                  <a:pt x="6843087" y="6420411"/>
                  <a:pt x="6833868" y="6435220"/>
                </a:cubicBezTo>
                <a:cubicBezTo>
                  <a:pt x="6825489" y="6420416"/>
                  <a:pt x="6809286" y="6410915"/>
                  <a:pt x="6791965" y="6410915"/>
                </a:cubicBezTo>
                <a:close/>
                <a:moveTo>
                  <a:pt x="6228964" y="6410915"/>
                </a:moveTo>
                <a:cubicBezTo>
                  <a:pt x="6211925" y="6410915"/>
                  <a:pt x="6195440" y="6419294"/>
                  <a:pt x="6186220" y="6432425"/>
                </a:cubicBezTo>
                <a:lnTo>
                  <a:pt x="6186220" y="6414268"/>
                </a:lnTo>
                <a:lnTo>
                  <a:pt x="6153255" y="6414268"/>
                </a:lnTo>
                <a:lnTo>
                  <a:pt x="6153255" y="6548920"/>
                </a:lnTo>
                <a:lnTo>
                  <a:pt x="6188174" y="6548920"/>
                </a:lnTo>
                <a:lnTo>
                  <a:pt x="6188174" y="6479358"/>
                </a:lnTo>
                <a:cubicBezTo>
                  <a:pt x="6188174" y="6455612"/>
                  <a:pt x="6200188" y="6440527"/>
                  <a:pt x="6219181" y="6440527"/>
                </a:cubicBezTo>
                <a:cubicBezTo>
                  <a:pt x="6234266" y="6440527"/>
                  <a:pt x="6243763" y="6454218"/>
                  <a:pt x="6243763" y="6476005"/>
                </a:cubicBezTo>
                <a:lnTo>
                  <a:pt x="6243763" y="6548920"/>
                </a:lnTo>
                <a:lnTo>
                  <a:pt x="6278682" y="6548920"/>
                </a:lnTo>
                <a:lnTo>
                  <a:pt x="6278682" y="6479358"/>
                </a:lnTo>
                <a:cubicBezTo>
                  <a:pt x="6278682" y="6455612"/>
                  <a:pt x="6290696" y="6440527"/>
                  <a:pt x="6309971" y="6440527"/>
                </a:cubicBezTo>
                <a:cubicBezTo>
                  <a:pt x="6324779" y="6440527"/>
                  <a:pt x="6334275" y="6454218"/>
                  <a:pt x="6334275" y="6476005"/>
                </a:cubicBezTo>
                <a:lnTo>
                  <a:pt x="6334275" y="6548920"/>
                </a:lnTo>
                <a:lnTo>
                  <a:pt x="6369195" y="6548920"/>
                </a:lnTo>
                <a:lnTo>
                  <a:pt x="6369195" y="6472933"/>
                </a:lnTo>
                <a:cubicBezTo>
                  <a:pt x="6369204" y="6434938"/>
                  <a:pt x="6349089" y="6410915"/>
                  <a:pt x="6317241" y="6410915"/>
                </a:cubicBezTo>
                <a:cubicBezTo>
                  <a:pt x="6297966" y="6410915"/>
                  <a:pt x="6280086" y="6420411"/>
                  <a:pt x="6270867" y="6435220"/>
                </a:cubicBezTo>
                <a:cubicBezTo>
                  <a:pt x="6262488" y="6420416"/>
                  <a:pt x="6246285" y="6410915"/>
                  <a:pt x="6228964" y="6410915"/>
                </a:cubicBezTo>
                <a:close/>
                <a:moveTo>
                  <a:pt x="6075601" y="6410915"/>
                </a:moveTo>
                <a:cubicBezTo>
                  <a:pt x="6042918" y="6410915"/>
                  <a:pt x="6022525" y="6427395"/>
                  <a:pt x="6022525" y="6453377"/>
                </a:cubicBezTo>
                <a:cubicBezTo>
                  <a:pt x="6022525" y="6465950"/>
                  <a:pt x="6029232" y="6474887"/>
                  <a:pt x="6039287" y="6480476"/>
                </a:cubicBezTo>
                <a:cubicBezTo>
                  <a:pt x="6050742" y="6486901"/>
                  <a:pt x="6063869" y="6490254"/>
                  <a:pt x="6073371" y="6492490"/>
                </a:cubicBezTo>
                <a:cubicBezTo>
                  <a:pt x="6097394" y="6498079"/>
                  <a:pt x="6099629" y="6503386"/>
                  <a:pt x="6099629" y="6510370"/>
                </a:cubicBezTo>
                <a:cubicBezTo>
                  <a:pt x="6099629" y="6519589"/>
                  <a:pt x="6091528" y="6525178"/>
                  <a:pt x="6078955" y="6525178"/>
                </a:cubicBezTo>
                <a:cubicBezTo>
                  <a:pt x="6064987" y="6525178"/>
                  <a:pt x="6054932" y="6517913"/>
                  <a:pt x="6052696" y="6506181"/>
                </a:cubicBezTo>
                <a:lnTo>
                  <a:pt x="6017777" y="6506181"/>
                </a:lnTo>
                <a:cubicBezTo>
                  <a:pt x="6021130" y="6534398"/>
                  <a:pt x="6044876" y="6552273"/>
                  <a:pt x="6079514" y="6552273"/>
                </a:cubicBezTo>
                <a:cubicBezTo>
                  <a:pt x="6113038" y="6552273"/>
                  <a:pt x="6134266" y="6535234"/>
                  <a:pt x="6134266" y="6508416"/>
                </a:cubicBezTo>
                <a:cubicBezTo>
                  <a:pt x="6134261" y="6490813"/>
                  <a:pt x="6124765" y="6479635"/>
                  <a:pt x="6108562" y="6474328"/>
                </a:cubicBezTo>
                <a:cubicBezTo>
                  <a:pt x="6100460" y="6471534"/>
                  <a:pt x="6093199" y="6469298"/>
                  <a:pt x="6083698" y="6467067"/>
                </a:cubicBezTo>
                <a:cubicBezTo>
                  <a:pt x="6074202" y="6464832"/>
                  <a:pt x="6056322" y="6462878"/>
                  <a:pt x="6056322" y="6451146"/>
                </a:cubicBezTo>
                <a:cubicBezTo>
                  <a:pt x="6056322" y="6443044"/>
                  <a:pt x="6063583" y="6438014"/>
                  <a:pt x="6075319" y="6438014"/>
                </a:cubicBezTo>
                <a:cubicBezTo>
                  <a:pt x="6086774" y="6438014"/>
                  <a:pt x="6094876" y="6443603"/>
                  <a:pt x="6096553" y="6452541"/>
                </a:cubicBezTo>
                <a:lnTo>
                  <a:pt x="6129236" y="6452541"/>
                </a:lnTo>
                <a:cubicBezTo>
                  <a:pt x="6125883" y="6426841"/>
                  <a:pt x="6105213" y="6410915"/>
                  <a:pt x="6075601" y="6410915"/>
                </a:cubicBezTo>
                <a:close/>
                <a:moveTo>
                  <a:pt x="7750085" y="6410876"/>
                </a:moveTo>
                <a:cubicBezTo>
                  <a:pt x="7710943" y="6410876"/>
                  <a:pt x="7679212" y="6442607"/>
                  <a:pt x="7679212" y="6481749"/>
                </a:cubicBezTo>
                <a:cubicBezTo>
                  <a:pt x="7679212" y="6520892"/>
                  <a:pt x="7710938" y="6552628"/>
                  <a:pt x="7750085" y="6552628"/>
                </a:cubicBezTo>
                <a:cubicBezTo>
                  <a:pt x="7770702" y="6552628"/>
                  <a:pt x="7789208" y="6543768"/>
                  <a:pt x="7802155" y="6529718"/>
                </a:cubicBezTo>
                <a:cubicBezTo>
                  <a:pt x="7815107" y="6543773"/>
                  <a:pt x="7833609" y="6552628"/>
                  <a:pt x="7854226" y="6552628"/>
                </a:cubicBezTo>
                <a:cubicBezTo>
                  <a:pt x="7889908" y="6552628"/>
                  <a:pt x="7919350" y="6526228"/>
                  <a:pt x="7924292" y="6491912"/>
                </a:cubicBezTo>
                <a:cubicBezTo>
                  <a:pt x="7929230" y="6526228"/>
                  <a:pt x="7958672" y="6552628"/>
                  <a:pt x="7994359" y="6552628"/>
                </a:cubicBezTo>
                <a:cubicBezTo>
                  <a:pt x="8033501" y="6552628"/>
                  <a:pt x="8065232" y="6520897"/>
                  <a:pt x="8065232" y="6481754"/>
                </a:cubicBezTo>
                <a:cubicBezTo>
                  <a:pt x="8065232" y="6442612"/>
                  <a:pt x="8033501" y="6410876"/>
                  <a:pt x="7994359" y="6410876"/>
                </a:cubicBezTo>
                <a:cubicBezTo>
                  <a:pt x="7958672" y="6410876"/>
                  <a:pt x="7929230" y="6437276"/>
                  <a:pt x="7924292" y="6471592"/>
                </a:cubicBezTo>
                <a:cubicBezTo>
                  <a:pt x="7919354" y="6437276"/>
                  <a:pt x="7889912" y="6410876"/>
                  <a:pt x="7854226" y="6410876"/>
                </a:cubicBezTo>
                <a:cubicBezTo>
                  <a:pt x="7833609" y="6410876"/>
                  <a:pt x="7815103" y="6419736"/>
                  <a:pt x="7802155" y="6433786"/>
                </a:cubicBezTo>
                <a:cubicBezTo>
                  <a:pt x="7789204" y="6419731"/>
                  <a:pt x="7770702" y="6410876"/>
                  <a:pt x="7750085" y="6410876"/>
                </a:cubicBezTo>
                <a:close/>
                <a:moveTo>
                  <a:pt x="7465216" y="6353368"/>
                </a:moveTo>
                <a:lnTo>
                  <a:pt x="7465216" y="6548920"/>
                </a:lnTo>
                <a:lnTo>
                  <a:pt x="7500135" y="6548920"/>
                </a:lnTo>
                <a:lnTo>
                  <a:pt x="7500135" y="6479359"/>
                </a:lnTo>
                <a:cubicBezTo>
                  <a:pt x="7500135" y="6455613"/>
                  <a:pt x="7512149" y="6440527"/>
                  <a:pt x="7531142" y="6440527"/>
                </a:cubicBezTo>
                <a:cubicBezTo>
                  <a:pt x="7552652" y="6440527"/>
                  <a:pt x="7557124" y="6454495"/>
                  <a:pt x="7557124" y="6476005"/>
                </a:cubicBezTo>
                <a:lnTo>
                  <a:pt x="7557124" y="6548920"/>
                </a:lnTo>
                <a:lnTo>
                  <a:pt x="7591766" y="6548920"/>
                </a:lnTo>
                <a:lnTo>
                  <a:pt x="7591766" y="6472934"/>
                </a:lnTo>
                <a:cubicBezTo>
                  <a:pt x="7591761" y="6440527"/>
                  <a:pt x="7581428" y="6410915"/>
                  <a:pt x="7542038" y="6410915"/>
                </a:cubicBezTo>
                <a:cubicBezTo>
                  <a:pt x="7525558" y="6410915"/>
                  <a:pt x="7509355" y="6420135"/>
                  <a:pt x="7500135" y="6434938"/>
                </a:cubicBezTo>
                <a:lnTo>
                  <a:pt x="7500135" y="6353368"/>
                </a:lnTo>
                <a:close/>
                <a:moveTo>
                  <a:pt x="7274135" y="6353368"/>
                </a:moveTo>
                <a:cubicBezTo>
                  <a:pt x="7263798" y="6353368"/>
                  <a:pt x="7252625" y="6359793"/>
                  <a:pt x="7252625" y="6373202"/>
                </a:cubicBezTo>
                <a:cubicBezTo>
                  <a:pt x="7252625" y="6386052"/>
                  <a:pt x="7263239" y="6393317"/>
                  <a:pt x="7274135" y="6393317"/>
                </a:cubicBezTo>
                <a:cubicBezTo>
                  <a:pt x="7286985" y="6393317"/>
                  <a:pt x="7295928" y="6384098"/>
                  <a:pt x="7295928" y="6373202"/>
                </a:cubicBezTo>
                <a:cubicBezTo>
                  <a:pt x="7295923" y="6361188"/>
                  <a:pt x="7286144" y="6353368"/>
                  <a:pt x="7274135" y="6353368"/>
                </a:cubicBezTo>
                <a:close/>
                <a:moveTo>
                  <a:pt x="6574344" y="6353368"/>
                </a:moveTo>
                <a:cubicBezTo>
                  <a:pt x="6562889" y="6353368"/>
                  <a:pt x="6552834" y="6360629"/>
                  <a:pt x="6552834" y="6373202"/>
                </a:cubicBezTo>
                <a:cubicBezTo>
                  <a:pt x="6552834" y="6385216"/>
                  <a:pt x="6562612" y="6393317"/>
                  <a:pt x="6574344" y="6393317"/>
                </a:cubicBezTo>
                <a:cubicBezTo>
                  <a:pt x="6587753" y="6393317"/>
                  <a:pt x="6596137" y="6383539"/>
                  <a:pt x="6596137" y="6373202"/>
                </a:cubicBezTo>
                <a:cubicBezTo>
                  <a:pt x="6596132" y="6361470"/>
                  <a:pt x="6586635" y="6353368"/>
                  <a:pt x="6574344" y="6353368"/>
                </a:cubicBezTo>
                <a:close/>
                <a:moveTo>
                  <a:pt x="6521546" y="6353368"/>
                </a:moveTo>
                <a:cubicBezTo>
                  <a:pt x="6493328" y="6353368"/>
                  <a:pt x="6475730" y="6370689"/>
                  <a:pt x="6475730" y="6398624"/>
                </a:cubicBezTo>
                <a:lnTo>
                  <a:pt x="6475730" y="6414269"/>
                </a:lnTo>
                <a:lnTo>
                  <a:pt x="6454497" y="6414269"/>
                </a:lnTo>
                <a:lnTo>
                  <a:pt x="6454497" y="6443040"/>
                </a:lnTo>
                <a:lnTo>
                  <a:pt x="6475730" y="6443040"/>
                </a:lnTo>
                <a:lnTo>
                  <a:pt x="6475730" y="6548915"/>
                </a:lnTo>
                <a:lnTo>
                  <a:pt x="6510649" y="6548915"/>
                </a:lnTo>
                <a:lnTo>
                  <a:pt x="6510649" y="6443040"/>
                </a:lnTo>
                <a:lnTo>
                  <a:pt x="6539144" y="6443040"/>
                </a:lnTo>
                <a:lnTo>
                  <a:pt x="6539144" y="6414269"/>
                </a:lnTo>
                <a:lnTo>
                  <a:pt x="6510649" y="6414269"/>
                </a:lnTo>
                <a:lnTo>
                  <a:pt x="6510649" y="6398624"/>
                </a:lnTo>
                <a:cubicBezTo>
                  <a:pt x="6510649" y="6388846"/>
                  <a:pt x="6517074" y="6382703"/>
                  <a:pt x="6527130" y="6382703"/>
                </a:cubicBezTo>
                <a:lnTo>
                  <a:pt x="6539144" y="6382703"/>
                </a:lnTo>
                <a:lnTo>
                  <a:pt x="6539144" y="6353368"/>
                </a:lnTo>
                <a:close/>
                <a:moveTo>
                  <a:pt x="5966368" y="6353368"/>
                </a:moveTo>
                <a:lnTo>
                  <a:pt x="5966368" y="6432708"/>
                </a:lnTo>
                <a:cubicBezTo>
                  <a:pt x="5955754" y="6417345"/>
                  <a:pt x="5941786" y="6410915"/>
                  <a:pt x="5923906" y="6410915"/>
                </a:cubicBezTo>
                <a:cubicBezTo>
                  <a:pt x="5885916" y="6410915"/>
                  <a:pt x="5860493" y="6440804"/>
                  <a:pt x="5860493" y="6481312"/>
                </a:cubicBezTo>
                <a:cubicBezTo>
                  <a:pt x="5860493" y="6526287"/>
                  <a:pt x="5889546" y="6552268"/>
                  <a:pt x="5923906" y="6552268"/>
                </a:cubicBezTo>
                <a:cubicBezTo>
                  <a:pt x="5944858" y="6552268"/>
                  <a:pt x="5956590" y="6543331"/>
                  <a:pt x="5966368" y="6529640"/>
                </a:cubicBezTo>
                <a:lnTo>
                  <a:pt x="5966091" y="6548915"/>
                </a:lnTo>
                <a:lnTo>
                  <a:pt x="6001292" y="6548915"/>
                </a:lnTo>
                <a:lnTo>
                  <a:pt x="6001292" y="6353368"/>
                </a:lnTo>
                <a:close/>
                <a:moveTo>
                  <a:pt x="0" y="0"/>
                </a:moveTo>
                <a:lnTo>
                  <a:pt x="8364538" y="0"/>
                </a:lnTo>
                <a:lnTo>
                  <a:pt x="8364538" y="6857998"/>
                </a:lnTo>
                <a:lnTo>
                  <a:pt x="0" y="6857998"/>
                </a:lnTo>
                <a:close/>
              </a:path>
            </a:pathLst>
          </a:custGeom>
          <a:solidFill>
            <a:schemeClr val="bg2"/>
          </a:solidFill>
        </p:spPr>
        <p:txBody>
          <a:bodyPr wrap="square">
            <a:noAutofit/>
          </a:bodyPr>
          <a:lstStyle>
            <a:lvl1pPr algn="ctr">
              <a:defRPr/>
            </a:lvl1pPr>
          </a:lstStyle>
          <a:p>
            <a:r>
              <a:rPr lang="en-GB"/>
              <a:t> </a:t>
            </a:r>
          </a:p>
        </p:txBody>
      </p:sp>
      <p:pic>
        <p:nvPicPr>
          <p:cNvPr id="12" name="Picture 11">
            <a:extLst>
              <a:ext uri="{FF2B5EF4-FFF2-40B4-BE49-F238E27FC236}">
                <a16:creationId xmlns:a16="http://schemas.microsoft.com/office/drawing/2014/main" id="{BC93268C-744D-4D20-1957-9CB4DA77FEFE}"/>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13" name="Text Placeholder 2">
            <a:extLst>
              <a:ext uri="{FF2B5EF4-FFF2-40B4-BE49-F238E27FC236}">
                <a16:creationId xmlns:a16="http://schemas.microsoft.com/office/drawing/2014/main" id="{C980303D-2BCE-0698-575A-56A126A51B86}"/>
              </a:ext>
            </a:extLst>
          </p:cNvPr>
          <p:cNvSpPr>
            <a:spLocks noGrp="1"/>
          </p:cNvSpPr>
          <p:nvPr>
            <p:ph type="body" idx="11" hasCustomPrompt="1"/>
          </p:nvPr>
        </p:nvSpPr>
        <p:spPr>
          <a:xfrm>
            <a:off x="302399" y="605611"/>
            <a:ext cx="2541537"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4" name="Text Placeholder 6">
            <a:extLst>
              <a:ext uri="{FF2B5EF4-FFF2-40B4-BE49-F238E27FC236}">
                <a16:creationId xmlns:a16="http://schemas.microsoft.com/office/drawing/2014/main" id="{AA5D06DE-CCF0-4876-2686-89D74E997066}"/>
              </a:ext>
            </a:extLst>
          </p:cNvPr>
          <p:cNvSpPr>
            <a:spLocks noGrp="1"/>
          </p:cNvSpPr>
          <p:nvPr>
            <p:ph type="body" sz="quarter" idx="22" hasCustomPrompt="1"/>
          </p:nvPr>
        </p:nvSpPr>
        <p:spPr>
          <a:xfrm>
            <a:off x="302399" y="1342800"/>
            <a:ext cx="2541538" cy="288767"/>
          </a:xfrm>
        </p:spPr>
        <p:txBody>
          <a:bodyPr/>
          <a:lstStyle>
            <a:lvl1pPr>
              <a:defRPr sz="1800" b="1">
                <a:latin typeface="+mn-lt"/>
              </a:defRPr>
            </a:lvl1pPr>
            <a:lvl2pPr marL="0" indent="0">
              <a:lnSpc>
                <a:spcPct val="100000"/>
              </a:lnSpc>
              <a:spcBef>
                <a:spcPts val="0"/>
              </a:spcBef>
              <a:spcAft>
                <a:spcPts val="0"/>
              </a:spcAft>
              <a:buNone/>
              <a:defRPr sz="1200"/>
            </a:lvl2pPr>
            <a:lvl3pPr>
              <a:buClr>
                <a:schemeClr val="accent4"/>
              </a:buClr>
              <a:defRPr sz="1800"/>
            </a:lvl3pPr>
            <a:lvl4pPr>
              <a:buClr>
                <a:schemeClr val="accent3"/>
              </a:buClr>
              <a:defRPr sz="1800"/>
            </a:lvl4pPr>
            <a:lvl5pPr>
              <a:defRPr sz="1200"/>
            </a:lvl5pPr>
          </a:lstStyle>
          <a:p>
            <a:pPr lvl="0"/>
            <a:r>
              <a:rPr lang="en-GB"/>
              <a:t>Lorem ipsum </a:t>
            </a:r>
            <a:r>
              <a:rPr lang="en-GB" err="1"/>
              <a:t>dolor</a:t>
            </a:r>
            <a:endParaRPr lang="en-GB"/>
          </a:p>
        </p:txBody>
      </p:sp>
      <p:sp>
        <p:nvSpPr>
          <p:cNvPr id="6" name="Text Placeholder 6">
            <a:extLst>
              <a:ext uri="{FF2B5EF4-FFF2-40B4-BE49-F238E27FC236}">
                <a16:creationId xmlns:a16="http://schemas.microsoft.com/office/drawing/2014/main" id="{CF1DB779-682F-2FD6-7AF2-48F7CA106326}"/>
              </a:ext>
            </a:extLst>
          </p:cNvPr>
          <p:cNvSpPr>
            <a:spLocks noGrp="1"/>
          </p:cNvSpPr>
          <p:nvPr>
            <p:ph type="body" sz="quarter" idx="23" hasCustomPrompt="1"/>
          </p:nvPr>
        </p:nvSpPr>
        <p:spPr>
          <a:xfrm>
            <a:off x="302401" y="1797803"/>
            <a:ext cx="2541538" cy="3840996"/>
          </a:xfrm>
        </p:spPr>
        <p:txBody>
          <a:bodyPr/>
          <a:lstStyle>
            <a:lvl1pPr>
              <a:defRPr sz="1200" b="0">
                <a:latin typeface="+mn-lt"/>
              </a:defRPr>
            </a:lvl1pPr>
            <a:lvl2pPr marL="0" indent="0">
              <a:lnSpc>
                <a:spcPct val="100000"/>
              </a:lnSpc>
              <a:spcBef>
                <a:spcPts val="0"/>
              </a:spcBef>
              <a:spcAft>
                <a:spcPts val="0"/>
              </a:spcAft>
              <a:buNone/>
              <a:defRPr sz="1200"/>
            </a:lvl2pPr>
            <a:lvl3pPr>
              <a:buClr>
                <a:schemeClr val="accent4"/>
              </a:buClr>
              <a:defRPr sz="1800"/>
            </a:lvl3pPr>
            <a:lvl4pPr>
              <a:buClr>
                <a:schemeClr val="accent3"/>
              </a:buClr>
              <a:defRPr sz="1800"/>
            </a:lvl4pPr>
            <a:lvl5pPr>
              <a:defRPr sz="12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Aliquam</a:t>
            </a:r>
            <a:r>
              <a:rPr lang="en-US"/>
              <a:t> </a:t>
            </a:r>
            <a:r>
              <a:rPr lang="en-US" err="1"/>
              <a:t>feugiat</a:t>
            </a:r>
            <a:r>
              <a:rPr lang="en-US"/>
              <a:t> </a:t>
            </a:r>
            <a:r>
              <a:rPr lang="en-US" err="1"/>
              <a:t>purus</a:t>
            </a:r>
            <a:r>
              <a:rPr lang="en-US"/>
              <a:t> diam, </a:t>
            </a:r>
            <a:r>
              <a:rPr lang="en-US" err="1"/>
              <a:t>eget</a:t>
            </a:r>
            <a:r>
              <a:rPr lang="en-US"/>
              <a:t> </a:t>
            </a:r>
            <a:r>
              <a:rPr lang="en-US" err="1"/>
              <a:t>lobortis</a:t>
            </a:r>
            <a:r>
              <a:rPr lang="en-US"/>
              <a:t> </a:t>
            </a:r>
            <a:r>
              <a:rPr lang="en-US" err="1"/>
              <a:t>nulla</a:t>
            </a:r>
            <a:r>
              <a:rPr lang="en-US"/>
              <a:t> </a:t>
            </a:r>
            <a:r>
              <a:rPr lang="en-US" err="1"/>
              <a:t>laoreet</a:t>
            </a:r>
            <a:r>
              <a:rPr lang="en-US"/>
              <a:t> sed. </a:t>
            </a:r>
            <a:r>
              <a:rPr lang="en-US" err="1"/>
              <a:t>Phasellus</a:t>
            </a:r>
            <a:r>
              <a:rPr lang="en-US"/>
              <a:t> </a:t>
            </a:r>
            <a:r>
              <a:rPr lang="en-US" err="1"/>
              <a:t>imperdiet</a:t>
            </a:r>
            <a:r>
              <a:rPr lang="en-US"/>
              <a:t> </a:t>
            </a:r>
            <a:r>
              <a:rPr lang="en-US" err="1"/>
              <a:t>tincidunt</a:t>
            </a:r>
            <a:r>
              <a:rPr lang="en-US"/>
              <a:t> </a:t>
            </a:r>
            <a:r>
              <a:rPr lang="en-US" err="1"/>
              <a:t>placerat</a:t>
            </a:r>
            <a:r>
              <a:rPr lang="en-US"/>
              <a:t>. </a:t>
            </a:r>
            <a:r>
              <a:rPr lang="en-US" err="1"/>
              <a:t>Mauris</a:t>
            </a:r>
            <a:r>
              <a:rPr lang="en-US"/>
              <a:t> </a:t>
            </a:r>
            <a:r>
              <a:rPr lang="en-US" err="1"/>
              <a:t>nec</a:t>
            </a:r>
            <a:r>
              <a:rPr lang="en-US"/>
              <a:t> </a:t>
            </a:r>
            <a:r>
              <a:rPr lang="en-US" err="1"/>
              <a:t>tincidunt</a:t>
            </a:r>
            <a:r>
              <a:rPr lang="en-US"/>
              <a:t> </a:t>
            </a:r>
            <a:r>
              <a:rPr lang="en-US" err="1"/>
              <a:t>nulla</a:t>
            </a:r>
            <a:r>
              <a:rPr lang="en-US"/>
              <a:t>. Sed a </a:t>
            </a:r>
            <a:r>
              <a:rPr lang="en-US" err="1"/>
              <a:t>nisl</a:t>
            </a:r>
            <a:r>
              <a:rPr lang="en-US"/>
              <a:t> </a:t>
            </a:r>
            <a:r>
              <a:rPr lang="en-US" err="1"/>
              <a:t>augue</a:t>
            </a:r>
            <a:r>
              <a:rPr lang="en-US"/>
              <a:t>. </a:t>
            </a:r>
            <a:r>
              <a:rPr lang="en-US" err="1"/>
              <a:t>Vivamus</a:t>
            </a:r>
            <a:r>
              <a:rPr lang="en-US"/>
              <a:t> ligula diam, </a:t>
            </a:r>
            <a:r>
              <a:rPr lang="en-US" err="1"/>
              <a:t>interdum</a:t>
            </a:r>
            <a:r>
              <a:rPr lang="en-US"/>
              <a:t> et </a:t>
            </a:r>
            <a:r>
              <a:rPr lang="en-US" err="1"/>
              <a:t>tortor</a:t>
            </a:r>
            <a:r>
              <a:rPr lang="en-US"/>
              <a:t> et, </a:t>
            </a:r>
            <a:r>
              <a:rPr lang="en-US" err="1"/>
              <a:t>feugiat</a:t>
            </a:r>
            <a:r>
              <a:rPr lang="en-US"/>
              <a:t> </a:t>
            </a:r>
            <a:r>
              <a:rPr lang="en-US" err="1"/>
              <a:t>tincidunt</a:t>
            </a:r>
            <a:r>
              <a:rPr lang="en-US"/>
              <a:t> </a:t>
            </a:r>
            <a:r>
              <a:rPr lang="en-US" err="1"/>
              <a:t>lectus</a:t>
            </a:r>
            <a:r>
              <a:rPr lang="en-US"/>
              <a:t>. Donec maximus </a:t>
            </a:r>
            <a:r>
              <a:rPr lang="en-US" err="1"/>
              <a:t>accumsan</a:t>
            </a:r>
            <a:r>
              <a:rPr lang="en-US"/>
              <a:t> </a:t>
            </a:r>
            <a:r>
              <a:rPr lang="en-US" err="1"/>
              <a:t>imperdiet</a:t>
            </a:r>
            <a:r>
              <a:rPr lang="en-US"/>
              <a:t>. </a:t>
            </a:r>
            <a:r>
              <a:rPr lang="en-US" err="1"/>
              <a:t>Nullam</a:t>
            </a:r>
            <a:r>
              <a:rPr lang="en-US"/>
              <a:t> </a:t>
            </a:r>
            <a:r>
              <a:rPr lang="en-US" err="1"/>
              <a:t>ullamcorper</a:t>
            </a:r>
            <a:r>
              <a:rPr lang="en-US"/>
              <a:t> id </a:t>
            </a:r>
            <a:r>
              <a:rPr lang="en-US" err="1"/>
              <a:t>mauris</a:t>
            </a:r>
            <a:r>
              <a:rPr lang="en-US"/>
              <a:t> id </a:t>
            </a:r>
            <a:r>
              <a:rPr lang="en-US" err="1"/>
              <a:t>elementum</a:t>
            </a:r>
            <a:r>
              <a:rPr lang="en-US"/>
              <a:t>. </a:t>
            </a:r>
            <a:r>
              <a:rPr lang="en-US" err="1"/>
              <a:t>Suspendisse</a:t>
            </a:r>
            <a:r>
              <a:rPr lang="en-US"/>
              <a:t> </a:t>
            </a:r>
            <a:r>
              <a:rPr lang="en-US" err="1"/>
              <a:t>potenti</a:t>
            </a:r>
            <a:r>
              <a:rPr lang="en-US"/>
              <a:t>. Sed </a:t>
            </a:r>
            <a:r>
              <a:rPr lang="en-US" err="1"/>
              <a:t>tempor</a:t>
            </a:r>
            <a:r>
              <a:rPr lang="en-US"/>
              <a:t> </a:t>
            </a:r>
            <a:r>
              <a:rPr lang="en-US" err="1"/>
              <a:t>urna</a:t>
            </a:r>
            <a:r>
              <a:rPr lang="en-US"/>
              <a:t> </a:t>
            </a:r>
            <a:r>
              <a:rPr lang="en-US" err="1"/>
              <a:t>turpis</a:t>
            </a:r>
            <a:r>
              <a:rPr lang="en-US"/>
              <a:t>. Sed </a:t>
            </a:r>
            <a:r>
              <a:rPr lang="en-US" err="1"/>
              <a:t>quis</a:t>
            </a:r>
            <a:r>
              <a:rPr lang="en-US"/>
              <a:t> dolor vel </a:t>
            </a:r>
            <a:r>
              <a:rPr lang="en-US" err="1"/>
              <a:t>nulla</a:t>
            </a:r>
            <a:r>
              <a:rPr lang="en-US"/>
              <a:t> </a:t>
            </a:r>
            <a:r>
              <a:rPr lang="en-US" err="1"/>
              <a:t>feugiat</a:t>
            </a:r>
            <a:r>
              <a:rPr lang="en-US"/>
              <a:t> </a:t>
            </a:r>
            <a:r>
              <a:rPr lang="en-US" err="1"/>
              <a:t>ultricies</a:t>
            </a:r>
            <a:r>
              <a:rPr lang="en-US"/>
              <a:t> </a:t>
            </a:r>
            <a:r>
              <a:rPr lang="en-US" err="1"/>
              <a:t>ut</a:t>
            </a:r>
            <a:r>
              <a:rPr lang="en-US"/>
              <a:t> </a:t>
            </a:r>
            <a:r>
              <a:rPr lang="en-US" err="1"/>
              <a:t>ut</a:t>
            </a:r>
            <a:r>
              <a:rPr lang="en-US"/>
              <a:t> </a:t>
            </a:r>
            <a:r>
              <a:rPr lang="en-US" err="1"/>
              <a:t>quam</a:t>
            </a:r>
            <a:r>
              <a:rPr lang="en-US"/>
              <a:t>. </a:t>
            </a:r>
            <a:r>
              <a:rPr lang="en-US" err="1"/>
              <a:t>Praesent</a:t>
            </a:r>
            <a:r>
              <a:rPr lang="en-US"/>
              <a:t> </a:t>
            </a:r>
            <a:r>
              <a:rPr lang="en-US" err="1"/>
              <a:t>eu</a:t>
            </a:r>
            <a:r>
              <a:rPr lang="en-US"/>
              <a:t> </a:t>
            </a:r>
            <a:r>
              <a:rPr lang="en-US" err="1"/>
              <a:t>tellus</a:t>
            </a:r>
            <a:r>
              <a:rPr lang="en-US"/>
              <a:t> </a:t>
            </a:r>
            <a:r>
              <a:rPr lang="en-US" err="1"/>
              <a:t>tristique</a:t>
            </a:r>
            <a:r>
              <a:rPr lang="en-US"/>
              <a:t>, cursus </a:t>
            </a:r>
            <a:r>
              <a:rPr lang="en-US" err="1"/>
              <a:t>nisl</a:t>
            </a:r>
            <a:r>
              <a:rPr lang="en-US"/>
              <a:t> non.</a:t>
            </a:r>
          </a:p>
        </p:txBody>
      </p:sp>
      <p:sp>
        <p:nvSpPr>
          <p:cNvPr id="7" name="Text Placeholder 11">
            <a:extLst>
              <a:ext uri="{FF2B5EF4-FFF2-40B4-BE49-F238E27FC236}">
                <a16:creationId xmlns:a16="http://schemas.microsoft.com/office/drawing/2014/main" id="{D4B62432-C040-F60A-C7E8-B0FCD3736CD2}"/>
              </a:ext>
            </a:extLst>
          </p:cNvPr>
          <p:cNvSpPr>
            <a:spLocks noGrp="1"/>
          </p:cNvSpPr>
          <p:nvPr>
            <p:ph type="body" sz="quarter" idx="27" hasCustomPrompt="1"/>
          </p:nvPr>
        </p:nvSpPr>
        <p:spPr>
          <a:xfrm>
            <a:off x="9528212" y="894378"/>
            <a:ext cx="2361387" cy="184667"/>
          </a:xfrm>
        </p:spPr>
        <p:txBody>
          <a:bodyPr/>
          <a:lstStyle>
            <a:lvl1pPr algn="r">
              <a:defRPr sz="1200">
                <a:solidFill>
                  <a:schemeClr val="bg1"/>
                </a:solidFill>
                <a:latin typeface="+mn-lt"/>
              </a:defRPr>
            </a:lvl1pPr>
          </a:lstStyle>
          <a:p>
            <a:pPr lvl="0"/>
            <a:r>
              <a:rPr lang="en-GB"/>
              <a:t>document status</a:t>
            </a:r>
          </a:p>
        </p:txBody>
      </p:sp>
    </p:spTree>
    <p:extLst>
      <p:ext uri="{BB962C8B-B14F-4D97-AF65-F5344CB8AC3E}">
        <p14:creationId xmlns:p14="http://schemas.microsoft.com/office/powerpoint/2010/main" val="2871059353"/>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2_Title and 2 Content 4">
    <p:spTree>
      <p:nvGrpSpPr>
        <p:cNvPr id="1" name=""/>
        <p:cNvGrpSpPr/>
        <p:nvPr/>
      </p:nvGrpSpPr>
      <p:grpSpPr>
        <a:xfrm>
          <a:off x="0" y="0"/>
          <a:ext cx="0" cy="0"/>
          <a:chOff x="0" y="0"/>
          <a:chExt cx="0" cy="0"/>
        </a:xfrm>
      </p:grpSpPr>
      <p:pic>
        <p:nvPicPr>
          <p:cNvPr id="3" name="Picture Placeholder 8" descr="A person carrying a child on his back on a beach&#10;&#10;Description automatically generated">
            <a:extLst>
              <a:ext uri="{FF2B5EF4-FFF2-40B4-BE49-F238E27FC236}">
                <a16:creationId xmlns:a16="http://schemas.microsoft.com/office/drawing/2014/main" id="{BD5C0C6B-28FC-5890-AA0D-46C53468A9BA}"/>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3827462" y="0"/>
            <a:ext cx="8364538" cy="6857998"/>
          </a:xfrm>
          <a:prstGeom prst="rect">
            <a:avLst/>
          </a:prstGeom>
        </p:spPr>
      </p:pic>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a:xfrm>
            <a:off x="302400" y="302400"/>
            <a:ext cx="2541536" cy="303211"/>
          </a:xfrm>
        </p:spPr>
        <p:txBody>
          <a:bodyPr anchor="t"/>
          <a:lstStyle>
            <a:lvl1pPr>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pic>
        <p:nvPicPr>
          <p:cNvPr id="12" name="Picture 11">
            <a:extLst>
              <a:ext uri="{FF2B5EF4-FFF2-40B4-BE49-F238E27FC236}">
                <a16:creationId xmlns:a16="http://schemas.microsoft.com/office/drawing/2014/main" id="{BC93268C-744D-4D20-1957-9CB4DA77FEFE}"/>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13" name="Text Placeholder 2">
            <a:extLst>
              <a:ext uri="{FF2B5EF4-FFF2-40B4-BE49-F238E27FC236}">
                <a16:creationId xmlns:a16="http://schemas.microsoft.com/office/drawing/2014/main" id="{C980303D-2BCE-0698-575A-56A126A51B86}"/>
              </a:ext>
            </a:extLst>
          </p:cNvPr>
          <p:cNvSpPr>
            <a:spLocks noGrp="1"/>
          </p:cNvSpPr>
          <p:nvPr>
            <p:ph type="body" idx="11" hasCustomPrompt="1"/>
          </p:nvPr>
        </p:nvSpPr>
        <p:spPr>
          <a:xfrm>
            <a:off x="302399" y="605611"/>
            <a:ext cx="2541537"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4" name="Text Placeholder 6">
            <a:extLst>
              <a:ext uri="{FF2B5EF4-FFF2-40B4-BE49-F238E27FC236}">
                <a16:creationId xmlns:a16="http://schemas.microsoft.com/office/drawing/2014/main" id="{AA5D06DE-CCF0-4876-2686-89D74E997066}"/>
              </a:ext>
            </a:extLst>
          </p:cNvPr>
          <p:cNvSpPr>
            <a:spLocks noGrp="1"/>
          </p:cNvSpPr>
          <p:nvPr>
            <p:ph type="body" sz="quarter" idx="22" hasCustomPrompt="1"/>
          </p:nvPr>
        </p:nvSpPr>
        <p:spPr>
          <a:xfrm>
            <a:off x="302399" y="1342800"/>
            <a:ext cx="2541538" cy="288767"/>
          </a:xfrm>
        </p:spPr>
        <p:txBody>
          <a:bodyPr/>
          <a:lstStyle>
            <a:lvl1pPr>
              <a:defRPr sz="1800" b="1">
                <a:latin typeface="+mn-lt"/>
              </a:defRPr>
            </a:lvl1pPr>
            <a:lvl2pPr marL="0" indent="0">
              <a:lnSpc>
                <a:spcPct val="100000"/>
              </a:lnSpc>
              <a:spcBef>
                <a:spcPts val="0"/>
              </a:spcBef>
              <a:spcAft>
                <a:spcPts val="0"/>
              </a:spcAft>
              <a:buNone/>
              <a:defRPr sz="1200"/>
            </a:lvl2pPr>
            <a:lvl3pPr>
              <a:buClr>
                <a:schemeClr val="accent4"/>
              </a:buClr>
              <a:defRPr sz="1800"/>
            </a:lvl3pPr>
            <a:lvl4pPr>
              <a:buClr>
                <a:schemeClr val="accent3"/>
              </a:buClr>
              <a:defRPr sz="1800"/>
            </a:lvl4pPr>
            <a:lvl5pPr>
              <a:defRPr sz="1200"/>
            </a:lvl5pPr>
          </a:lstStyle>
          <a:p>
            <a:pPr lvl="0"/>
            <a:r>
              <a:rPr lang="en-GB"/>
              <a:t>Lorem ipsum </a:t>
            </a:r>
            <a:r>
              <a:rPr lang="en-GB" err="1"/>
              <a:t>dolor</a:t>
            </a:r>
            <a:endParaRPr lang="en-GB"/>
          </a:p>
        </p:txBody>
      </p:sp>
      <p:sp>
        <p:nvSpPr>
          <p:cNvPr id="6" name="Text Placeholder 6">
            <a:extLst>
              <a:ext uri="{FF2B5EF4-FFF2-40B4-BE49-F238E27FC236}">
                <a16:creationId xmlns:a16="http://schemas.microsoft.com/office/drawing/2014/main" id="{CF1DB779-682F-2FD6-7AF2-48F7CA106326}"/>
              </a:ext>
            </a:extLst>
          </p:cNvPr>
          <p:cNvSpPr>
            <a:spLocks noGrp="1"/>
          </p:cNvSpPr>
          <p:nvPr>
            <p:ph type="body" sz="quarter" idx="23" hasCustomPrompt="1"/>
          </p:nvPr>
        </p:nvSpPr>
        <p:spPr>
          <a:xfrm>
            <a:off x="302401" y="1797803"/>
            <a:ext cx="2541538" cy="3840996"/>
          </a:xfrm>
        </p:spPr>
        <p:txBody>
          <a:bodyPr/>
          <a:lstStyle>
            <a:lvl1pPr>
              <a:defRPr sz="1200" b="0">
                <a:latin typeface="+mn-lt"/>
              </a:defRPr>
            </a:lvl1pPr>
            <a:lvl2pPr marL="0" indent="0">
              <a:lnSpc>
                <a:spcPct val="100000"/>
              </a:lnSpc>
              <a:spcBef>
                <a:spcPts val="0"/>
              </a:spcBef>
              <a:spcAft>
                <a:spcPts val="0"/>
              </a:spcAft>
              <a:buNone/>
              <a:defRPr sz="1200"/>
            </a:lvl2pPr>
            <a:lvl3pPr>
              <a:buClr>
                <a:schemeClr val="accent4"/>
              </a:buClr>
              <a:defRPr sz="1800"/>
            </a:lvl3pPr>
            <a:lvl4pPr>
              <a:buClr>
                <a:schemeClr val="accent3"/>
              </a:buClr>
              <a:defRPr sz="1800"/>
            </a:lvl4pPr>
            <a:lvl5pPr>
              <a:defRPr sz="12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Aliquam</a:t>
            </a:r>
            <a:r>
              <a:rPr lang="en-US"/>
              <a:t> </a:t>
            </a:r>
            <a:r>
              <a:rPr lang="en-US" err="1"/>
              <a:t>feugiat</a:t>
            </a:r>
            <a:r>
              <a:rPr lang="en-US"/>
              <a:t> </a:t>
            </a:r>
            <a:r>
              <a:rPr lang="en-US" err="1"/>
              <a:t>purus</a:t>
            </a:r>
            <a:r>
              <a:rPr lang="en-US"/>
              <a:t> diam, </a:t>
            </a:r>
            <a:r>
              <a:rPr lang="en-US" err="1"/>
              <a:t>eget</a:t>
            </a:r>
            <a:r>
              <a:rPr lang="en-US"/>
              <a:t> </a:t>
            </a:r>
            <a:r>
              <a:rPr lang="en-US" err="1"/>
              <a:t>lobortis</a:t>
            </a:r>
            <a:r>
              <a:rPr lang="en-US"/>
              <a:t> </a:t>
            </a:r>
            <a:r>
              <a:rPr lang="en-US" err="1"/>
              <a:t>nulla</a:t>
            </a:r>
            <a:r>
              <a:rPr lang="en-US"/>
              <a:t> </a:t>
            </a:r>
            <a:r>
              <a:rPr lang="en-US" err="1"/>
              <a:t>laoreet</a:t>
            </a:r>
            <a:r>
              <a:rPr lang="en-US"/>
              <a:t> sed. </a:t>
            </a:r>
            <a:r>
              <a:rPr lang="en-US" err="1"/>
              <a:t>Phasellus</a:t>
            </a:r>
            <a:r>
              <a:rPr lang="en-US"/>
              <a:t> </a:t>
            </a:r>
            <a:r>
              <a:rPr lang="en-US" err="1"/>
              <a:t>imperdiet</a:t>
            </a:r>
            <a:r>
              <a:rPr lang="en-US"/>
              <a:t> </a:t>
            </a:r>
            <a:r>
              <a:rPr lang="en-US" err="1"/>
              <a:t>tincidunt</a:t>
            </a:r>
            <a:r>
              <a:rPr lang="en-US"/>
              <a:t> </a:t>
            </a:r>
            <a:r>
              <a:rPr lang="en-US" err="1"/>
              <a:t>placerat</a:t>
            </a:r>
            <a:r>
              <a:rPr lang="en-US"/>
              <a:t>. </a:t>
            </a:r>
            <a:r>
              <a:rPr lang="en-US" err="1"/>
              <a:t>Mauris</a:t>
            </a:r>
            <a:r>
              <a:rPr lang="en-US"/>
              <a:t> </a:t>
            </a:r>
            <a:r>
              <a:rPr lang="en-US" err="1"/>
              <a:t>nec</a:t>
            </a:r>
            <a:r>
              <a:rPr lang="en-US"/>
              <a:t> </a:t>
            </a:r>
            <a:r>
              <a:rPr lang="en-US" err="1"/>
              <a:t>tincidunt</a:t>
            </a:r>
            <a:r>
              <a:rPr lang="en-US"/>
              <a:t> </a:t>
            </a:r>
            <a:r>
              <a:rPr lang="en-US" err="1"/>
              <a:t>nulla</a:t>
            </a:r>
            <a:r>
              <a:rPr lang="en-US"/>
              <a:t>. Sed a </a:t>
            </a:r>
            <a:r>
              <a:rPr lang="en-US" err="1"/>
              <a:t>nisl</a:t>
            </a:r>
            <a:r>
              <a:rPr lang="en-US"/>
              <a:t> </a:t>
            </a:r>
            <a:r>
              <a:rPr lang="en-US" err="1"/>
              <a:t>augue</a:t>
            </a:r>
            <a:r>
              <a:rPr lang="en-US"/>
              <a:t>. </a:t>
            </a:r>
            <a:r>
              <a:rPr lang="en-US" err="1"/>
              <a:t>Vivamus</a:t>
            </a:r>
            <a:r>
              <a:rPr lang="en-US"/>
              <a:t> ligula diam, </a:t>
            </a:r>
            <a:r>
              <a:rPr lang="en-US" err="1"/>
              <a:t>interdum</a:t>
            </a:r>
            <a:r>
              <a:rPr lang="en-US"/>
              <a:t> et </a:t>
            </a:r>
            <a:r>
              <a:rPr lang="en-US" err="1"/>
              <a:t>tortor</a:t>
            </a:r>
            <a:r>
              <a:rPr lang="en-US"/>
              <a:t> et, </a:t>
            </a:r>
            <a:r>
              <a:rPr lang="en-US" err="1"/>
              <a:t>feugiat</a:t>
            </a:r>
            <a:r>
              <a:rPr lang="en-US"/>
              <a:t> </a:t>
            </a:r>
            <a:r>
              <a:rPr lang="en-US" err="1"/>
              <a:t>tincidunt</a:t>
            </a:r>
            <a:r>
              <a:rPr lang="en-US"/>
              <a:t> </a:t>
            </a:r>
            <a:r>
              <a:rPr lang="en-US" err="1"/>
              <a:t>lectus</a:t>
            </a:r>
            <a:r>
              <a:rPr lang="en-US"/>
              <a:t>. Donec maximus </a:t>
            </a:r>
            <a:r>
              <a:rPr lang="en-US" err="1"/>
              <a:t>accumsan</a:t>
            </a:r>
            <a:r>
              <a:rPr lang="en-US"/>
              <a:t> </a:t>
            </a:r>
            <a:r>
              <a:rPr lang="en-US" err="1"/>
              <a:t>imperdiet</a:t>
            </a:r>
            <a:r>
              <a:rPr lang="en-US"/>
              <a:t>. </a:t>
            </a:r>
            <a:r>
              <a:rPr lang="en-US" err="1"/>
              <a:t>Nullam</a:t>
            </a:r>
            <a:r>
              <a:rPr lang="en-US"/>
              <a:t> </a:t>
            </a:r>
            <a:r>
              <a:rPr lang="en-US" err="1"/>
              <a:t>ullamcorper</a:t>
            </a:r>
            <a:r>
              <a:rPr lang="en-US"/>
              <a:t> id </a:t>
            </a:r>
            <a:r>
              <a:rPr lang="en-US" err="1"/>
              <a:t>mauris</a:t>
            </a:r>
            <a:r>
              <a:rPr lang="en-US"/>
              <a:t> id </a:t>
            </a:r>
            <a:r>
              <a:rPr lang="en-US" err="1"/>
              <a:t>elementum</a:t>
            </a:r>
            <a:r>
              <a:rPr lang="en-US"/>
              <a:t>. </a:t>
            </a:r>
            <a:r>
              <a:rPr lang="en-US" err="1"/>
              <a:t>Suspendisse</a:t>
            </a:r>
            <a:r>
              <a:rPr lang="en-US"/>
              <a:t> </a:t>
            </a:r>
            <a:r>
              <a:rPr lang="en-US" err="1"/>
              <a:t>potenti</a:t>
            </a:r>
            <a:r>
              <a:rPr lang="en-US"/>
              <a:t>. Sed </a:t>
            </a:r>
            <a:r>
              <a:rPr lang="en-US" err="1"/>
              <a:t>tempor</a:t>
            </a:r>
            <a:r>
              <a:rPr lang="en-US"/>
              <a:t> </a:t>
            </a:r>
            <a:r>
              <a:rPr lang="en-US" err="1"/>
              <a:t>urna</a:t>
            </a:r>
            <a:r>
              <a:rPr lang="en-US"/>
              <a:t> </a:t>
            </a:r>
            <a:r>
              <a:rPr lang="en-US" err="1"/>
              <a:t>turpis</a:t>
            </a:r>
            <a:r>
              <a:rPr lang="en-US"/>
              <a:t>. Sed </a:t>
            </a:r>
            <a:r>
              <a:rPr lang="en-US" err="1"/>
              <a:t>quis</a:t>
            </a:r>
            <a:r>
              <a:rPr lang="en-US"/>
              <a:t> dolor vel </a:t>
            </a:r>
            <a:r>
              <a:rPr lang="en-US" err="1"/>
              <a:t>nulla</a:t>
            </a:r>
            <a:r>
              <a:rPr lang="en-US"/>
              <a:t> </a:t>
            </a:r>
            <a:r>
              <a:rPr lang="en-US" err="1"/>
              <a:t>feugiat</a:t>
            </a:r>
            <a:r>
              <a:rPr lang="en-US"/>
              <a:t> </a:t>
            </a:r>
            <a:r>
              <a:rPr lang="en-US" err="1"/>
              <a:t>ultricies</a:t>
            </a:r>
            <a:r>
              <a:rPr lang="en-US"/>
              <a:t> </a:t>
            </a:r>
            <a:r>
              <a:rPr lang="en-US" err="1"/>
              <a:t>ut</a:t>
            </a:r>
            <a:r>
              <a:rPr lang="en-US"/>
              <a:t> </a:t>
            </a:r>
            <a:r>
              <a:rPr lang="en-US" err="1"/>
              <a:t>ut</a:t>
            </a:r>
            <a:r>
              <a:rPr lang="en-US"/>
              <a:t> </a:t>
            </a:r>
            <a:r>
              <a:rPr lang="en-US" err="1"/>
              <a:t>quam</a:t>
            </a:r>
            <a:r>
              <a:rPr lang="en-US"/>
              <a:t>. </a:t>
            </a:r>
            <a:r>
              <a:rPr lang="en-US" err="1"/>
              <a:t>Praesent</a:t>
            </a:r>
            <a:r>
              <a:rPr lang="en-US"/>
              <a:t> </a:t>
            </a:r>
            <a:r>
              <a:rPr lang="en-US" err="1"/>
              <a:t>eu</a:t>
            </a:r>
            <a:r>
              <a:rPr lang="en-US"/>
              <a:t> </a:t>
            </a:r>
            <a:r>
              <a:rPr lang="en-US" err="1"/>
              <a:t>tellus</a:t>
            </a:r>
            <a:r>
              <a:rPr lang="en-US"/>
              <a:t> </a:t>
            </a:r>
            <a:r>
              <a:rPr lang="en-US" err="1"/>
              <a:t>tristique</a:t>
            </a:r>
            <a:r>
              <a:rPr lang="en-US"/>
              <a:t>, cursus </a:t>
            </a:r>
            <a:r>
              <a:rPr lang="en-US" err="1"/>
              <a:t>nisl</a:t>
            </a:r>
            <a:r>
              <a:rPr lang="en-US"/>
              <a:t> non.</a:t>
            </a:r>
          </a:p>
        </p:txBody>
      </p:sp>
      <p:sp>
        <p:nvSpPr>
          <p:cNvPr id="7" name="Text Placeholder 11">
            <a:extLst>
              <a:ext uri="{FF2B5EF4-FFF2-40B4-BE49-F238E27FC236}">
                <a16:creationId xmlns:a16="http://schemas.microsoft.com/office/drawing/2014/main" id="{D4B62432-C040-F60A-C7E8-B0FCD3736CD2}"/>
              </a:ext>
            </a:extLst>
          </p:cNvPr>
          <p:cNvSpPr>
            <a:spLocks noGrp="1"/>
          </p:cNvSpPr>
          <p:nvPr>
            <p:ph type="body" sz="quarter" idx="27" hasCustomPrompt="1"/>
          </p:nvPr>
        </p:nvSpPr>
        <p:spPr>
          <a:xfrm>
            <a:off x="9528212" y="894378"/>
            <a:ext cx="2361387" cy="184667"/>
          </a:xfrm>
        </p:spPr>
        <p:txBody>
          <a:bodyPr/>
          <a:lstStyle>
            <a:lvl1pPr algn="r">
              <a:defRPr sz="1200">
                <a:solidFill>
                  <a:schemeClr val="bg1"/>
                </a:solidFill>
                <a:latin typeface="+mn-lt"/>
              </a:defRPr>
            </a:lvl1pPr>
          </a:lstStyle>
          <a:p>
            <a:pPr lvl="0"/>
            <a:r>
              <a:rPr lang="en-GB"/>
              <a:t>document status</a:t>
            </a:r>
          </a:p>
        </p:txBody>
      </p:sp>
    </p:spTree>
    <p:extLst>
      <p:ext uri="{BB962C8B-B14F-4D97-AF65-F5344CB8AC3E}">
        <p14:creationId xmlns:p14="http://schemas.microsoft.com/office/powerpoint/2010/main" val="3293404696"/>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3_Title and 2 Content 4">
    <p:spTree>
      <p:nvGrpSpPr>
        <p:cNvPr id="1" name=""/>
        <p:cNvGrpSpPr/>
        <p:nvPr/>
      </p:nvGrpSpPr>
      <p:grpSpPr>
        <a:xfrm>
          <a:off x="0" y="0"/>
          <a:ext cx="0" cy="0"/>
          <a:chOff x="0" y="0"/>
          <a:chExt cx="0" cy="0"/>
        </a:xfrm>
      </p:grpSpPr>
      <p:pic>
        <p:nvPicPr>
          <p:cNvPr id="5" name="Picture Placeholder 7" descr="A person jumping in the air&#10;&#10;Description automatically generated">
            <a:extLst>
              <a:ext uri="{FF2B5EF4-FFF2-40B4-BE49-F238E27FC236}">
                <a16:creationId xmlns:a16="http://schemas.microsoft.com/office/drawing/2014/main" id="{DAF9857B-A6EE-A703-4D23-68F89D29C73A}"/>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3827462" y="0"/>
            <a:ext cx="8364538" cy="6857998"/>
          </a:xfrm>
          <a:prstGeom prst="rect">
            <a:avLst/>
          </a:prstGeom>
        </p:spPr>
      </p:pic>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a:xfrm>
            <a:off x="302400" y="302400"/>
            <a:ext cx="2541536" cy="303211"/>
          </a:xfrm>
        </p:spPr>
        <p:txBody>
          <a:bodyPr anchor="t"/>
          <a:lstStyle>
            <a:lvl1pPr>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pic>
        <p:nvPicPr>
          <p:cNvPr id="12" name="Picture 11">
            <a:extLst>
              <a:ext uri="{FF2B5EF4-FFF2-40B4-BE49-F238E27FC236}">
                <a16:creationId xmlns:a16="http://schemas.microsoft.com/office/drawing/2014/main" id="{BC93268C-744D-4D20-1957-9CB4DA77FEFE}"/>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13" name="Text Placeholder 2">
            <a:extLst>
              <a:ext uri="{FF2B5EF4-FFF2-40B4-BE49-F238E27FC236}">
                <a16:creationId xmlns:a16="http://schemas.microsoft.com/office/drawing/2014/main" id="{C980303D-2BCE-0698-575A-56A126A51B86}"/>
              </a:ext>
            </a:extLst>
          </p:cNvPr>
          <p:cNvSpPr>
            <a:spLocks noGrp="1"/>
          </p:cNvSpPr>
          <p:nvPr>
            <p:ph type="body" idx="11" hasCustomPrompt="1"/>
          </p:nvPr>
        </p:nvSpPr>
        <p:spPr>
          <a:xfrm>
            <a:off x="302399" y="605611"/>
            <a:ext cx="2541537"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4" name="Text Placeholder 6">
            <a:extLst>
              <a:ext uri="{FF2B5EF4-FFF2-40B4-BE49-F238E27FC236}">
                <a16:creationId xmlns:a16="http://schemas.microsoft.com/office/drawing/2014/main" id="{AA5D06DE-CCF0-4876-2686-89D74E997066}"/>
              </a:ext>
            </a:extLst>
          </p:cNvPr>
          <p:cNvSpPr>
            <a:spLocks noGrp="1"/>
          </p:cNvSpPr>
          <p:nvPr>
            <p:ph type="body" sz="quarter" idx="22" hasCustomPrompt="1"/>
          </p:nvPr>
        </p:nvSpPr>
        <p:spPr>
          <a:xfrm>
            <a:off x="302399" y="1342800"/>
            <a:ext cx="2541538" cy="288767"/>
          </a:xfrm>
        </p:spPr>
        <p:txBody>
          <a:bodyPr/>
          <a:lstStyle>
            <a:lvl1pPr>
              <a:defRPr sz="1800" b="1">
                <a:latin typeface="+mn-lt"/>
              </a:defRPr>
            </a:lvl1pPr>
            <a:lvl2pPr marL="0" indent="0">
              <a:lnSpc>
                <a:spcPct val="100000"/>
              </a:lnSpc>
              <a:spcBef>
                <a:spcPts val="0"/>
              </a:spcBef>
              <a:spcAft>
                <a:spcPts val="0"/>
              </a:spcAft>
              <a:buNone/>
              <a:defRPr sz="1200"/>
            </a:lvl2pPr>
            <a:lvl3pPr>
              <a:buClr>
                <a:schemeClr val="accent4"/>
              </a:buClr>
              <a:defRPr sz="1800"/>
            </a:lvl3pPr>
            <a:lvl4pPr>
              <a:buClr>
                <a:schemeClr val="accent3"/>
              </a:buClr>
              <a:defRPr sz="1800"/>
            </a:lvl4pPr>
            <a:lvl5pPr>
              <a:defRPr sz="1200"/>
            </a:lvl5pPr>
          </a:lstStyle>
          <a:p>
            <a:pPr lvl="0"/>
            <a:r>
              <a:rPr lang="en-GB"/>
              <a:t>Lorem ipsum </a:t>
            </a:r>
            <a:r>
              <a:rPr lang="en-GB" err="1"/>
              <a:t>dolor</a:t>
            </a:r>
            <a:endParaRPr lang="en-GB"/>
          </a:p>
        </p:txBody>
      </p:sp>
      <p:sp>
        <p:nvSpPr>
          <p:cNvPr id="6" name="Text Placeholder 6">
            <a:extLst>
              <a:ext uri="{FF2B5EF4-FFF2-40B4-BE49-F238E27FC236}">
                <a16:creationId xmlns:a16="http://schemas.microsoft.com/office/drawing/2014/main" id="{CF1DB779-682F-2FD6-7AF2-48F7CA106326}"/>
              </a:ext>
            </a:extLst>
          </p:cNvPr>
          <p:cNvSpPr>
            <a:spLocks noGrp="1"/>
          </p:cNvSpPr>
          <p:nvPr>
            <p:ph type="body" sz="quarter" idx="23" hasCustomPrompt="1"/>
          </p:nvPr>
        </p:nvSpPr>
        <p:spPr>
          <a:xfrm>
            <a:off x="302401" y="1797803"/>
            <a:ext cx="2541538" cy="3840996"/>
          </a:xfrm>
        </p:spPr>
        <p:txBody>
          <a:bodyPr/>
          <a:lstStyle>
            <a:lvl1pPr>
              <a:defRPr sz="1200" b="0">
                <a:latin typeface="+mn-lt"/>
              </a:defRPr>
            </a:lvl1pPr>
            <a:lvl2pPr marL="0" indent="0">
              <a:lnSpc>
                <a:spcPct val="100000"/>
              </a:lnSpc>
              <a:spcBef>
                <a:spcPts val="0"/>
              </a:spcBef>
              <a:spcAft>
                <a:spcPts val="0"/>
              </a:spcAft>
              <a:buNone/>
              <a:defRPr sz="1200"/>
            </a:lvl2pPr>
            <a:lvl3pPr>
              <a:buClr>
                <a:schemeClr val="accent4"/>
              </a:buClr>
              <a:defRPr sz="1800"/>
            </a:lvl3pPr>
            <a:lvl4pPr>
              <a:buClr>
                <a:schemeClr val="accent3"/>
              </a:buClr>
              <a:defRPr sz="1800"/>
            </a:lvl4pPr>
            <a:lvl5pPr>
              <a:defRPr sz="12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Aliquam</a:t>
            </a:r>
            <a:r>
              <a:rPr lang="en-US"/>
              <a:t> </a:t>
            </a:r>
            <a:r>
              <a:rPr lang="en-US" err="1"/>
              <a:t>feugiat</a:t>
            </a:r>
            <a:r>
              <a:rPr lang="en-US"/>
              <a:t> </a:t>
            </a:r>
            <a:r>
              <a:rPr lang="en-US" err="1"/>
              <a:t>purus</a:t>
            </a:r>
            <a:r>
              <a:rPr lang="en-US"/>
              <a:t> diam, </a:t>
            </a:r>
            <a:r>
              <a:rPr lang="en-US" err="1"/>
              <a:t>eget</a:t>
            </a:r>
            <a:r>
              <a:rPr lang="en-US"/>
              <a:t> </a:t>
            </a:r>
            <a:r>
              <a:rPr lang="en-US" err="1"/>
              <a:t>lobortis</a:t>
            </a:r>
            <a:r>
              <a:rPr lang="en-US"/>
              <a:t> </a:t>
            </a:r>
            <a:r>
              <a:rPr lang="en-US" err="1"/>
              <a:t>nulla</a:t>
            </a:r>
            <a:r>
              <a:rPr lang="en-US"/>
              <a:t> </a:t>
            </a:r>
            <a:r>
              <a:rPr lang="en-US" err="1"/>
              <a:t>laoreet</a:t>
            </a:r>
            <a:r>
              <a:rPr lang="en-US"/>
              <a:t> sed. </a:t>
            </a:r>
            <a:r>
              <a:rPr lang="en-US" err="1"/>
              <a:t>Phasellus</a:t>
            </a:r>
            <a:r>
              <a:rPr lang="en-US"/>
              <a:t> </a:t>
            </a:r>
            <a:r>
              <a:rPr lang="en-US" err="1"/>
              <a:t>imperdiet</a:t>
            </a:r>
            <a:r>
              <a:rPr lang="en-US"/>
              <a:t> </a:t>
            </a:r>
            <a:r>
              <a:rPr lang="en-US" err="1"/>
              <a:t>tincidunt</a:t>
            </a:r>
            <a:r>
              <a:rPr lang="en-US"/>
              <a:t> </a:t>
            </a:r>
            <a:r>
              <a:rPr lang="en-US" err="1"/>
              <a:t>placerat</a:t>
            </a:r>
            <a:r>
              <a:rPr lang="en-US"/>
              <a:t>. </a:t>
            </a:r>
            <a:r>
              <a:rPr lang="en-US" err="1"/>
              <a:t>Mauris</a:t>
            </a:r>
            <a:r>
              <a:rPr lang="en-US"/>
              <a:t> </a:t>
            </a:r>
            <a:r>
              <a:rPr lang="en-US" err="1"/>
              <a:t>nec</a:t>
            </a:r>
            <a:r>
              <a:rPr lang="en-US"/>
              <a:t> </a:t>
            </a:r>
            <a:r>
              <a:rPr lang="en-US" err="1"/>
              <a:t>tincidunt</a:t>
            </a:r>
            <a:r>
              <a:rPr lang="en-US"/>
              <a:t> </a:t>
            </a:r>
            <a:r>
              <a:rPr lang="en-US" err="1"/>
              <a:t>nulla</a:t>
            </a:r>
            <a:r>
              <a:rPr lang="en-US"/>
              <a:t>. Sed a </a:t>
            </a:r>
            <a:r>
              <a:rPr lang="en-US" err="1"/>
              <a:t>nisl</a:t>
            </a:r>
            <a:r>
              <a:rPr lang="en-US"/>
              <a:t> </a:t>
            </a:r>
            <a:r>
              <a:rPr lang="en-US" err="1"/>
              <a:t>augue</a:t>
            </a:r>
            <a:r>
              <a:rPr lang="en-US"/>
              <a:t>. </a:t>
            </a:r>
            <a:r>
              <a:rPr lang="en-US" err="1"/>
              <a:t>Vivamus</a:t>
            </a:r>
            <a:r>
              <a:rPr lang="en-US"/>
              <a:t> ligula diam, </a:t>
            </a:r>
            <a:r>
              <a:rPr lang="en-US" err="1"/>
              <a:t>interdum</a:t>
            </a:r>
            <a:r>
              <a:rPr lang="en-US"/>
              <a:t> et </a:t>
            </a:r>
            <a:r>
              <a:rPr lang="en-US" err="1"/>
              <a:t>tortor</a:t>
            </a:r>
            <a:r>
              <a:rPr lang="en-US"/>
              <a:t> et, </a:t>
            </a:r>
            <a:r>
              <a:rPr lang="en-US" err="1"/>
              <a:t>feugiat</a:t>
            </a:r>
            <a:r>
              <a:rPr lang="en-US"/>
              <a:t> </a:t>
            </a:r>
            <a:r>
              <a:rPr lang="en-US" err="1"/>
              <a:t>tincidunt</a:t>
            </a:r>
            <a:r>
              <a:rPr lang="en-US"/>
              <a:t> </a:t>
            </a:r>
            <a:r>
              <a:rPr lang="en-US" err="1"/>
              <a:t>lectus</a:t>
            </a:r>
            <a:r>
              <a:rPr lang="en-US"/>
              <a:t>. Donec maximus </a:t>
            </a:r>
            <a:r>
              <a:rPr lang="en-US" err="1"/>
              <a:t>accumsan</a:t>
            </a:r>
            <a:r>
              <a:rPr lang="en-US"/>
              <a:t> </a:t>
            </a:r>
            <a:r>
              <a:rPr lang="en-US" err="1"/>
              <a:t>imperdiet</a:t>
            </a:r>
            <a:r>
              <a:rPr lang="en-US"/>
              <a:t>. </a:t>
            </a:r>
            <a:r>
              <a:rPr lang="en-US" err="1"/>
              <a:t>Nullam</a:t>
            </a:r>
            <a:r>
              <a:rPr lang="en-US"/>
              <a:t> </a:t>
            </a:r>
            <a:r>
              <a:rPr lang="en-US" err="1"/>
              <a:t>ullamcorper</a:t>
            </a:r>
            <a:r>
              <a:rPr lang="en-US"/>
              <a:t> id </a:t>
            </a:r>
            <a:r>
              <a:rPr lang="en-US" err="1"/>
              <a:t>mauris</a:t>
            </a:r>
            <a:r>
              <a:rPr lang="en-US"/>
              <a:t> id </a:t>
            </a:r>
            <a:r>
              <a:rPr lang="en-US" err="1"/>
              <a:t>elementum</a:t>
            </a:r>
            <a:r>
              <a:rPr lang="en-US"/>
              <a:t>. </a:t>
            </a:r>
            <a:r>
              <a:rPr lang="en-US" err="1"/>
              <a:t>Suspendisse</a:t>
            </a:r>
            <a:r>
              <a:rPr lang="en-US"/>
              <a:t> </a:t>
            </a:r>
            <a:r>
              <a:rPr lang="en-US" err="1"/>
              <a:t>potenti</a:t>
            </a:r>
            <a:r>
              <a:rPr lang="en-US"/>
              <a:t>. Sed </a:t>
            </a:r>
            <a:r>
              <a:rPr lang="en-US" err="1"/>
              <a:t>tempor</a:t>
            </a:r>
            <a:r>
              <a:rPr lang="en-US"/>
              <a:t> </a:t>
            </a:r>
            <a:r>
              <a:rPr lang="en-US" err="1"/>
              <a:t>urna</a:t>
            </a:r>
            <a:r>
              <a:rPr lang="en-US"/>
              <a:t> </a:t>
            </a:r>
            <a:r>
              <a:rPr lang="en-US" err="1"/>
              <a:t>turpis</a:t>
            </a:r>
            <a:r>
              <a:rPr lang="en-US"/>
              <a:t>. Sed </a:t>
            </a:r>
            <a:r>
              <a:rPr lang="en-US" err="1"/>
              <a:t>quis</a:t>
            </a:r>
            <a:r>
              <a:rPr lang="en-US"/>
              <a:t> dolor vel </a:t>
            </a:r>
            <a:r>
              <a:rPr lang="en-US" err="1"/>
              <a:t>nulla</a:t>
            </a:r>
            <a:r>
              <a:rPr lang="en-US"/>
              <a:t> </a:t>
            </a:r>
            <a:r>
              <a:rPr lang="en-US" err="1"/>
              <a:t>feugiat</a:t>
            </a:r>
            <a:r>
              <a:rPr lang="en-US"/>
              <a:t> </a:t>
            </a:r>
            <a:r>
              <a:rPr lang="en-US" err="1"/>
              <a:t>ultricies</a:t>
            </a:r>
            <a:r>
              <a:rPr lang="en-US"/>
              <a:t> </a:t>
            </a:r>
            <a:r>
              <a:rPr lang="en-US" err="1"/>
              <a:t>ut</a:t>
            </a:r>
            <a:r>
              <a:rPr lang="en-US"/>
              <a:t> </a:t>
            </a:r>
            <a:r>
              <a:rPr lang="en-US" err="1"/>
              <a:t>ut</a:t>
            </a:r>
            <a:r>
              <a:rPr lang="en-US"/>
              <a:t> </a:t>
            </a:r>
            <a:r>
              <a:rPr lang="en-US" err="1"/>
              <a:t>quam</a:t>
            </a:r>
            <a:r>
              <a:rPr lang="en-US"/>
              <a:t>. </a:t>
            </a:r>
            <a:r>
              <a:rPr lang="en-US" err="1"/>
              <a:t>Praesent</a:t>
            </a:r>
            <a:r>
              <a:rPr lang="en-US"/>
              <a:t> </a:t>
            </a:r>
            <a:r>
              <a:rPr lang="en-US" err="1"/>
              <a:t>eu</a:t>
            </a:r>
            <a:r>
              <a:rPr lang="en-US"/>
              <a:t> </a:t>
            </a:r>
            <a:r>
              <a:rPr lang="en-US" err="1"/>
              <a:t>tellus</a:t>
            </a:r>
            <a:r>
              <a:rPr lang="en-US"/>
              <a:t> </a:t>
            </a:r>
            <a:r>
              <a:rPr lang="en-US" err="1"/>
              <a:t>tristique</a:t>
            </a:r>
            <a:r>
              <a:rPr lang="en-US"/>
              <a:t>, cursus </a:t>
            </a:r>
            <a:r>
              <a:rPr lang="en-US" err="1"/>
              <a:t>nisl</a:t>
            </a:r>
            <a:r>
              <a:rPr lang="en-US"/>
              <a:t> non.</a:t>
            </a:r>
          </a:p>
        </p:txBody>
      </p:sp>
      <p:sp>
        <p:nvSpPr>
          <p:cNvPr id="7" name="Text Placeholder 11">
            <a:extLst>
              <a:ext uri="{FF2B5EF4-FFF2-40B4-BE49-F238E27FC236}">
                <a16:creationId xmlns:a16="http://schemas.microsoft.com/office/drawing/2014/main" id="{D4B62432-C040-F60A-C7E8-B0FCD3736CD2}"/>
              </a:ext>
            </a:extLst>
          </p:cNvPr>
          <p:cNvSpPr>
            <a:spLocks noGrp="1"/>
          </p:cNvSpPr>
          <p:nvPr>
            <p:ph type="body" sz="quarter" idx="27" hasCustomPrompt="1"/>
          </p:nvPr>
        </p:nvSpPr>
        <p:spPr>
          <a:xfrm>
            <a:off x="9528212" y="894378"/>
            <a:ext cx="2361387" cy="184667"/>
          </a:xfrm>
        </p:spPr>
        <p:txBody>
          <a:bodyPr/>
          <a:lstStyle>
            <a:lvl1pPr algn="r">
              <a:defRPr sz="1200">
                <a:solidFill>
                  <a:schemeClr val="bg1"/>
                </a:solidFill>
                <a:latin typeface="+mn-lt"/>
              </a:defRPr>
            </a:lvl1pPr>
          </a:lstStyle>
          <a:p>
            <a:pPr lvl="0"/>
            <a:r>
              <a:rPr lang="en-GB"/>
              <a:t>document status</a:t>
            </a:r>
          </a:p>
        </p:txBody>
      </p:sp>
    </p:spTree>
    <p:extLst>
      <p:ext uri="{BB962C8B-B14F-4D97-AF65-F5344CB8AC3E}">
        <p14:creationId xmlns:p14="http://schemas.microsoft.com/office/powerpoint/2010/main" val="818572572"/>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4_Title and 2 Content 4">
    <p:spTree>
      <p:nvGrpSpPr>
        <p:cNvPr id="1" name=""/>
        <p:cNvGrpSpPr/>
        <p:nvPr/>
      </p:nvGrpSpPr>
      <p:grpSpPr>
        <a:xfrm>
          <a:off x="0" y="0"/>
          <a:ext cx="0" cy="0"/>
          <a:chOff x="0" y="0"/>
          <a:chExt cx="0" cy="0"/>
        </a:xfrm>
      </p:grpSpPr>
      <p:pic>
        <p:nvPicPr>
          <p:cNvPr id="3" name="Picture Placeholder 8" descr="A person's back with water droplets on their skin&#10;&#10;Description automatically generated">
            <a:extLst>
              <a:ext uri="{FF2B5EF4-FFF2-40B4-BE49-F238E27FC236}">
                <a16:creationId xmlns:a16="http://schemas.microsoft.com/office/drawing/2014/main" id="{E009FFAC-0D83-243B-3BED-3BEB547431D6}"/>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a:xfrm>
            <a:off x="3827462" y="0"/>
            <a:ext cx="8364538" cy="6857998"/>
          </a:xfrm>
          <a:prstGeom prst="rect">
            <a:avLst/>
          </a:prstGeom>
        </p:spPr>
      </p:pic>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a:xfrm>
            <a:off x="302400" y="302400"/>
            <a:ext cx="2541536" cy="303211"/>
          </a:xfrm>
        </p:spPr>
        <p:txBody>
          <a:bodyPr anchor="t"/>
          <a:lstStyle>
            <a:lvl1pPr>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pic>
        <p:nvPicPr>
          <p:cNvPr id="12" name="Picture 11">
            <a:extLst>
              <a:ext uri="{FF2B5EF4-FFF2-40B4-BE49-F238E27FC236}">
                <a16:creationId xmlns:a16="http://schemas.microsoft.com/office/drawing/2014/main" id="{BC93268C-744D-4D20-1957-9CB4DA77FEFE}"/>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13" name="Text Placeholder 2">
            <a:extLst>
              <a:ext uri="{FF2B5EF4-FFF2-40B4-BE49-F238E27FC236}">
                <a16:creationId xmlns:a16="http://schemas.microsoft.com/office/drawing/2014/main" id="{C980303D-2BCE-0698-575A-56A126A51B86}"/>
              </a:ext>
            </a:extLst>
          </p:cNvPr>
          <p:cNvSpPr>
            <a:spLocks noGrp="1"/>
          </p:cNvSpPr>
          <p:nvPr>
            <p:ph type="body" idx="11" hasCustomPrompt="1"/>
          </p:nvPr>
        </p:nvSpPr>
        <p:spPr>
          <a:xfrm>
            <a:off x="302399" y="605611"/>
            <a:ext cx="2541537"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4" name="Text Placeholder 6">
            <a:extLst>
              <a:ext uri="{FF2B5EF4-FFF2-40B4-BE49-F238E27FC236}">
                <a16:creationId xmlns:a16="http://schemas.microsoft.com/office/drawing/2014/main" id="{AA5D06DE-CCF0-4876-2686-89D74E997066}"/>
              </a:ext>
            </a:extLst>
          </p:cNvPr>
          <p:cNvSpPr>
            <a:spLocks noGrp="1"/>
          </p:cNvSpPr>
          <p:nvPr>
            <p:ph type="body" sz="quarter" idx="22" hasCustomPrompt="1"/>
          </p:nvPr>
        </p:nvSpPr>
        <p:spPr>
          <a:xfrm>
            <a:off x="302399" y="1342800"/>
            <a:ext cx="2541538" cy="288767"/>
          </a:xfrm>
        </p:spPr>
        <p:txBody>
          <a:bodyPr/>
          <a:lstStyle>
            <a:lvl1pPr>
              <a:defRPr sz="1800" b="1">
                <a:latin typeface="+mn-lt"/>
              </a:defRPr>
            </a:lvl1pPr>
            <a:lvl2pPr marL="0" indent="0">
              <a:lnSpc>
                <a:spcPct val="100000"/>
              </a:lnSpc>
              <a:spcBef>
                <a:spcPts val="0"/>
              </a:spcBef>
              <a:spcAft>
                <a:spcPts val="0"/>
              </a:spcAft>
              <a:buNone/>
              <a:defRPr sz="1200"/>
            </a:lvl2pPr>
            <a:lvl3pPr>
              <a:buClr>
                <a:schemeClr val="accent4"/>
              </a:buClr>
              <a:defRPr sz="1800"/>
            </a:lvl3pPr>
            <a:lvl4pPr>
              <a:buClr>
                <a:schemeClr val="accent3"/>
              </a:buClr>
              <a:defRPr sz="1800"/>
            </a:lvl4pPr>
            <a:lvl5pPr>
              <a:defRPr sz="1200"/>
            </a:lvl5pPr>
          </a:lstStyle>
          <a:p>
            <a:pPr lvl="0"/>
            <a:r>
              <a:rPr lang="en-GB"/>
              <a:t>Lorem ipsum </a:t>
            </a:r>
            <a:r>
              <a:rPr lang="en-GB" err="1"/>
              <a:t>dolor</a:t>
            </a:r>
            <a:endParaRPr lang="en-GB"/>
          </a:p>
        </p:txBody>
      </p:sp>
      <p:sp>
        <p:nvSpPr>
          <p:cNvPr id="6" name="Text Placeholder 6">
            <a:extLst>
              <a:ext uri="{FF2B5EF4-FFF2-40B4-BE49-F238E27FC236}">
                <a16:creationId xmlns:a16="http://schemas.microsoft.com/office/drawing/2014/main" id="{CF1DB779-682F-2FD6-7AF2-48F7CA106326}"/>
              </a:ext>
            </a:extLst>
          </p:cNvPr>
          <p:cNvSpPr>
            <a:spLocks noGrp="1"/>
          </p:cNvSpPr>
          <p:nvPr>
            <p:ph type="body" sz="quarter" idx="23" hasCustomPrompt="1"/>
          </p:nvPr>
        </p:nvSpPr>
        <p:spPr>
          <a:xfrm>
            <a:off x="302401" y="1797803"/>
            <a:ext cx="2541538" cy="3840996"/>
          </a:xfrm>
        </p:spPr>
        <p:txBody>
          <a:bodyPr/>
          <a:lstStyle>
            <a:lvl1pPr>
              <a:defRPr sz="1200" b="0">
                <a:latin typeface="+mn-lt"/>
              </a:defRPr>
            </a:lvl1pPr>
            <a:lvl2pPr marL="0" indent="0">
              <a:lnSpc>
                <a:spcPct val="100000"/>
              </a:lnSpc>
              <a:spcBef>
                <a:spcPts val="0"/>
              </a:spcBef>
              <a:spcAft>
                <a:spcPts val="0"/>
              </a:spcAft>
              <a:buNone/>
              <a:defRPr sz="1200"/>
            </a:lvl2pPr>
            <a:lvl3pPr>
              <a:buClr>
                <a:schemeClr val="accent4"/>
              </a:buClr>
              <a:defRPr sz="1800"/>
            </a:lvl3pPr>
            <a:lvl4pPr>
              <a:buClr>
                <a:schemeClr val="accent3"/>
              </a:buClr>
              <a:defRPr sz="1800"/>
            </a:lvl4pPr>
            <a:lvl5pPr>
              <a:defRPr sz="12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Aliquam</a:t>
            </a:r>
            <a:r>
              <a:rPr lang="en-US"/>
              <a:t> </a:t>
            </a:r>
            <a:r>
              <a:rPr lang="en-US" err="1"/>
              <a:t>feugiat</a:t>
            </a:r>
            <a:r>
              <a:rPr lang="en-US"/>
              <a:t> </a:t>
            </a:r>
            <a:r>
              <a:rPr lang="en-US" err="1"/>
              <a:t>purus</a:t>
            </a:r>
            <a:r>
              <a:rPr lang="en-US"/>
              <a:t> diam, </a:t>
            </a:r>
            <a:r>
              <a:rPr lang="en-US" err="1"/>
              <a:t>eget</a:t>
            </a:r>
            <a:r>
              <a:rPr lang="en-US"/>
              <a:t> </a:t>
            </a:r>
            <a:r>
              <a:rPr lang="en-US" err="1"/>
              <a:t>lobortis</a:t>
            </a:r>
            <a:r>
              <a:rPr lang="en-US"/>
              <a:t> </a:t>
            </a:r>
            <a:r>
              <a:rPr lang="en-US" err="1"/>
              <a:t>nulla</a:t>
            </a:r>
            <a:r>
              <a:rPr lang="en-US"/>
              <a:t> </a:t>
            </a:r>
            <a:r>
              <a:rPr lang="en-US" err="1"/>
              <a:t>laoreet</a:t>
            </a:r>
            <a:r>
              <a:rPr lang="en-US"/>
              <a:t> sed. </a:t>
            </a:r>
            <a:r>
              <a:rPr lang="en-US" err="1"/>
              <a:t>Phasellus</a:t>
            </a:r>
            <a:r>
              <a:rPr lang="en-US"/>
              <a:t> </a:t>
            </a:r>
            <a:r>
              <a:rPr lang="en-US" err="1"/>
              <a:t>imperdiet</a:t>
            </a:r>
            <a:r>
              <a:rPr lang="en-US"/>
              <a:t> </a:t>
            </a:r>
            <a:r>
              <a:rPr lang="en-US" err="1"/>
              <a:t>tincidunt</a:t>
            </a:r>
            <a:r>
              <a:rPr lang="en-US"/>
              <a:t> </a:t>
            </a:r>
            <a:r>
              <a:rPr lang="en-US" err="1"/>
              <a:t>placerat</a:t>
            </a:r>
            <a:r>
              <a:rPr lang="en-US"/>
              <a:t>. </a:t>
            </a:r>
            <a:r>
              <a:rPr lang="en-US" err="1"/>
              <a:t>Mauris</a:t>
            </a:r>
            <a:r>
              <a:rPr lang="en-US"/>
              <a:t> </a:t>
            </a:r>
            <a:r>
              <a:rPr lang="en-US" err="1"/>
              <a:t>nec</a:t>
            </a:r>
            <a:r>
              <a:rPr lang="en-US"/>
              <a:t> </a:t>
            </a:r>
            <a:r>
              <a:rPr lang="en-US" err="1"/>
              <a:t>tincidunt</a:t>
            </a:r>
            <a:r>
              <a:rPr lang="en-US"/>
              <a:t> </a:t>
            </a:r>
            <a:r>
              <a:rPr lang="en-US" err="1"/>
              <a:t>nulla</a:t>
            </a:r>
            <a:r>
              <a:rPr lang="en-US"/>
              <a:t>. Sed a </a:t>
            </a:r>
            <a:r>
              <a:rPr lang="en-US" err="1"/>
              <a:t>nisl</a:t>
            </a:r>
            <a:r>
              <a:rPr lang="en-US"/>
              <a:t> </a:t>
            </a:r>
            <a:r>
              <a:rPr lang="en-US" err="1"/>
              <a:t>augue</a:t>
            </a:r>
            <a:r>
              <a:rPr lang="en-US"/>
              <a:t>. </a:t>
            </a:r>
            <a:r>
              <a:rPr lang="en-US" err="1"/>
              <a:t>Vivamus</a:t>
            </a:r>
            <a:r>
              <a:rPr lang="en-US"/>
              <a:t> ligula diam, </a:t>
            </a:r>
            <a:r>
              <a:rPr lang="en-US" err="1"/>
              <a:t>interdum</a:t>
            </a:r>
            <a:r>
              <a:rPr lang="en-US"/>
              <a:t> et </a:t>
            </a:r>
            <a:r>
              <a:rPr lang="en-US" err="1"/>
              <a:t>tortor</a:t>
            </a:r>
            <a:r>
              <a:rPr lang="en-US"/>
              <a:t> et, </a:t>
            </a:r>
            <a:r>
              <a:rPr lang="en-US" err="1"/>
              <a:t>feugiat</a:t>
            </a:r>
            <a:r>
              <a:rPr lang="en-US"/>
              <a:t> </a:t>
            </a:r>
            <a:r>
              <a:rPr lang="en-US" err="1"/>
              <a:t>tincidunt</a:t>
            </a:r>
            <a:r>
              <a:rPr lang="en-US"/>
              <a:t> </a:t>
            </a:r>
            <a:r>
              <a:rPr lang="en-US" err="1"/>
              <a:t>lectus</a:t>
            </a:r>
            <a:r>
              <a:rPr lang="en-US"/>
              <a:t>. Donec maximus </a:t>
            </a:r>
            <a:r>
              <a:rPr lang="en-US" err="1"/>
              <a:t>accumsan</a:t>
            </a:r>
            <a:r>
              <a:rPr lang="en-US"/>
              <a:t> </a:t>
            </a:r>
            <a:r>
              <a:rPr lang="en-US" err="1"/>
              <a:t>imperdiet</a:t>
            </a:r>
            <a:r>
              <a:rPr lang="en-US"/>
              <a:t>. </a:t>
            </a:r>
            <a:r>
              <a:rPr lang="en-US" err="1"/>
              <a:t>Nullam</a:t>
            </a:r>
            <a:r>
              <a:rPr lang="en-US"/>
              <a:t> </a:t>
            </a:r>
            <a:r>
              <a:rPr lang="en-US" err="1"/>
              <a:t>ullamcorper</a:t>
            </a:r>
            <a:r>
              <a:rPr lang="en-US"/>
              <a:t> id </a:t>
            </a:r>
            <a:r>
              <a:rPr lang="en-US" err="1"/>
              <a:t>mauris</a:t>
            </a:r>
            <a:r>
              <a:rPr lang="en-US"/>
              <a:t> id </a:t>
            </a:r>
            <a:r>
              <a:rPr lang="en-US" err="1"/>
              <a:t>elementum</a:t>
            </a:r>
            <a:r>
              <a:rPr lang="en-US"/>
              <a:t>. </a:t>
            </a:r>
            <a:r>
              <a:rPr lang="en-US" err="1"/>
              <a:t>Suspendisse</a:t>
            </a:r>
            <a:r>
              <a:rPr lang="en-US"/>
              <a:t> </a:t>
            </a:r>
            <a:r>
              <a:rPr lang="en-US" err="1"/>
              <a:t>potenti</a:t>
            </a:r>
            <a:r>
              <a:rPr lang="en-US"/>
              <a:t>. Sed </a:t>
            </a:r>
            <a:r>
              <a:rPr lang="en-US" err="1"/>
              <a:t>tempor</a:t>
            </a:r>
            <a:r>
              <a:rPr lang="en-US"/>
              <a:t> </a:t>
            </a:r>
            <a:r>
              <a:rPr lang="en-US" err="1"/>
              <a:t>urna</a:t>
            </a:r>
            <a:r>
              <a:rPr lang="en-US"/>
              <a:t> </a:t>
            </a:r>
            <a:r>
              <a:rPr lang="en-US" err="1"/>
              <a:t>turpis</a:t>
            </a:r>
            <a:r>
              <a:rPr lang="en-US"/>
              <a:t>. Sed </a:t>
            </a:r>
            <a:r>
              <a:rPr lang="en-US" err="1"/>
              <a:t>quis</a:t>
            </a:r>
            <a:r>
              <a:rPr lang="en-US"/>
              <a:t> dolor vel </a:t>
            </a:r>
            <a:r>
              <a:rPr lang="en-US" err="1"/>
              <a:t>nulla</a:t>
            </a:r>
            <a:r>
              <a:rPr lang="en-US"/>
              <a:t> </a:t>
            </a:r>
            <a:r>
              <a:rPr lang="en-US" err="1"/>
              <a:t>feugiat</a:t>
            </a:r>
            <a:r>
              <a:rPr lang="en-US"/>
              <a:t> </a:t>
            </a:r>
            <a:r>
              <a:rPr lang="en-US" err="1"/>
              <a:t>ultricies</a:t>
            </a:r>
            <a:r>
              <a:rPr lang="en-US"/>
              <a:t> </a:t>
            </a:r>
            <a:r>
              <a:rPr lang="en-US" err="1"/>
              <a:t>ut</a:t>
            </a:r>
            <a:r>
              <a:rPr lang="en-US"/>
              <a:t> </a:t>
            </a:r>
            <a:r>
              <a:rPr lang="en-US" err="1"/>
              <a:t>ut</a:t>
            </a:r>
            <a:r>
              <a:rPr lang="en-US"/>
              <a:t> </a:t>
            </a:r>
            <a:r>
              <a:rPr lang="en-US" err="1"/>
              <a:t>quam</a:t>
            </a:r>
            <a:r>
              <a:rPr lang="en-US"/>
              <a:t>. </a:t>
            </a:r>
            <a:r>
              <a:rPr lang="en-US" err="1"/>
              <a:t>Praesent</a:t>
            </a:r>
            <a:r>
              <a:rPr lang="en-US"/>
              <a:t> </a:t>
            </a:r>
            <a:r>
              <a:rPr lang="en-US" err="1"/>
              <a:t>eu</a:t>
            </a:r>
            <a:r>
              <a:rPr lang="en-US"/>
              <a:t> </a:t>
            </a:r>
            <a:r>
              <a:rPr lang="en-US" err="1"/>
              <a:t>tellus</a:t>
            </a:r>
            <a:r>
              <a:rPr lang="en-US"/>
              <a:t> </a:t>
            </a:r>
            <a:r>
              <a:rPr lang="en-US" err="1"/>
              <a:t>tristique</a:t>
            </a:r>
            <a:r>
              <a:rPr lang="en-US"/>
              <a:t>, cursus </a:t>
            </a:r>
            <a:r>
              <a:rPr lang="en-US" err="1"/>
              <a:t>nisl</a:t>
            </a:r>
            <a:r>
              <a:rPr lang="en-US"/>
              <a:t> non.</a:t>
            </a:r>
          </a:p>
        </p:txBody>
      </p:sp>
      <p:sp>
        <p:nvSpPr>
          <p:cNvPr id="7" name="Text Placeholder 11">
            <a:extLst>
              <a:ext uri="{FF2B5EF4-FFF2-40B4-BE49-F238E27FC236}">
                <a16:creationId xmlns:a16="http://schemas.microsoft.com/office/drawing/2014/main" id="{D4B62432-C040-F60A-C7E8-B0FCD3736CD2}"/>
              </a:ext>
            </a:extLst>
          </p:cNvPr>
          <p:cNvSpPr>
            <a:spLocks noGrp="1"/>
          </p:cNvSpPr>
          <p:nvPr>
            <p:ph type="body" sz="quarter" idx="27" hasCustomPrompt="1"/>
          </p:nvPr>
        </p:nvSpPr>
        <p:spPr>
          <a:xfrm>
            <a:off x="9528212" y="894378"/>
            <a:ext cx="2361387" cy="184667"/>
          </a:xfrm>
        </p:spPr>
        <p:txBody>
          <a:bodyPr/>
          <a:lstStyle>
            <a:lvl1pPr algn="r">
              <a:defRPr sz="1200">
                <a:solidFill>
                  <a:schemeClr val="bg1"/>
                </a:solidFill>
                <a:latin typeface="+mn-lt"/>
              </a:defRPr>
            </a:lvl1pPr>
          </a:lstStyle>
          <a:p>
            <a:pPr lvl="0"/>
            <a:r>
              <a:rPr lang="en-GB"/>
              <a:t>document status</a:t>
            </a:r>
          </a:p>
        </p:txBody>
      </p:sp>
    </p:spTree>
    <p:extLst>
      <p:ext uri="{BB962C8B-B14F-4D97-AF65-F5344CB8AC3E}">
        <p14:creationId xmlns:p14="http://schemas.microsoft.com/office/powerpoint/2010/main" val="1531877287"/>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5_Title and 2 Content 4">
    <p:spTree>
      <p:nvGrpSpPr>
        <p:cNvPr id="1" name=""/>
        <p:cNvGrpSpPr/>
        <p:nvPr/>
      </p:nvGrpSpPr>
      <p:grpSpPr>
        <a:xfrm>
          <a:off x="0" y="0"/>
          <a:ext cx="0" cy="0"/>
          <a:chOff x="0" y="0"/>
          <a:chExt cx="0" cy="0"/>
        </a:xfrm>
      </p:grpSpPr>
      <p:pic>
        <p:nvPicPr>
          <p:cNvPr id="5" name="Picture Placeholder 5" descr="A person getting a haircut&#10;&#10;Description automatically generated">
            <a:extLst>
              <a:ext uri="{FF2B5EF4-FFF2-40B4-BE49-F238E27FC236}">
                <a16:creationId xmlns:a16="http://schemas.microsoft.com/office/drawing/2014/main" id="{4012599F-36E7-6566-D696-D759BA4B81AC}"/>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3827462" y="0"/>
            <a:ext cx="8364538" cy="6857998"/>
          </a:xfrm>
          <a:prstGeom prst="rect">
            <a:avLst/>
          </a:prstGeom>
        </p:spPr>
      </p:pic>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a:xfrm>
            <a:off x="302400" y="302400"/>
            <a:ext cx="2541536" cy="303211"/>
          </a:xfrm>
        </p:spPr>
        <p:txBody>
          <a:bodyPr anchor="t"/>
          <a:lstStyle>
            <a:lvl1pPr>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pic>
        <p:nvPicPr>
          <p:cNvPr id="12" name="Picture 11">
            <a:extLst>
              <a:ext uri="{FF2B5EF4-FFF2-40B4-BE49-F238E27FC236}">
                <a16:creationId xmlns:a16="http://schemas.microsoft.com/office/drawing/2014/main" id="{BC93268C-744D-4D20-1957-9CB4DA77FEFE}"/>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13" name="Text Placeholder 2">
            <a:extLst>
              <a:ext uri="{FF2B5EF4-FFF2-40B4-BE49-F238E27FC236}">
                <a16:creationId xmlns:a16="http://schemas.microsoft.com/office/drawing/2014/main" id="{C980303D-2BCE-0698-575A-56A126A51B86}"/>
              </a:ext>
            </a:extLst>
          </p:cNvPr>
          <p:cNvSpPr>
            <a:spLocks noGrp="1"/>
          </p:cNvSpPr>
          <p:nvPr>
            <p:ph type="body" idx="11" hasCustomPrompt="1"/>
          </p:nvPr>
        </p:nvSpPr>
        <p:spPr>
          <a:xfrm>
            <a:off x="302399" y="605611"/>
            <a:ext cx="2541537"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4" name="Text Placeholder 6">
            <a:extLst>
              <a:ext uri="{FF2B5EF4-FFF2-40B4-BE49-F238E27FC236}">
                <a16:creationId xmlns:a16="http://schemas.microsoft.com/office/drawing/2014/main" id="{AA5D06DE-CCF0-4876-2686-89D74E997066}"/>
              </a:ext>
            </a:extLst>
          </p:cNvPr>
          <p:cNvSpPr>
            <a:spLocks noGrp="1"/>
          </p:cNvSpPr>
          <p:nvPr>
            <p:ph type="body" sz="quarter" idx="22" hasCustomPrompt="1"/>
          </p:nvPr>
        </p:nvSpPr>
        <p:spPr>
          <a:xfrm>
            <a:off x="302399" y="1342800"/>
            <a:ext cx="2541538" cy="288767"/>
          </a:xfrm>
        </p:spPr>
        <p:txBody>
          <a:bodyPr/>
          <a:lstStyle>
            <a:lvl1pPr>
              <a:defRPr sz="1800" b="1">
                <a:latin typeface="+mn-lt"/>
              </a:defRPr>
            </a:lvl1pPr>
            <a:lvl2pPr marL="0" indent="0">
              <a:lnSpc>
                <a:spcPct val="100000"/>
              </a:lnSpc>
              <a:spcBef>
                <a:spcPts val="0"/>
              </a:spcBef>
              <a:spcAft>
                <a:spcPts val="0"/>
              </a:spcAft>
              <a:buNone/>
              <a:defRPr sz="1200"/>
            </a:lvl2pPr>
            <a:lvl3pPr>
              <a:buClr>
                <a:schemeClr val="accent4"/>
              </a:buClr>
              <a:defRPr sz="1800"/>
            </a:lvl3pPr>
            <a:lvl4pPr>
              <a:buClr>
                <a:schemeClr val="accent3"/>
              </a:buClr>
              <a:defRPr sz="1800"/>
            </a:lvl4pPr>
            <a:lvl5pPr>
              <a:defRPr sz="1200"/>
            </a:lvl5pPr>
          </a:lstStyle>
          <a:p>
            <a:pPr lvl="0"/>
            <a:r>
              <a:rPr lang="en-GB"/>
              <a:t>Lorem ipsum </a:t>
            </a:r>
            <a:r>
              <a:rPr lang="en-GB" err="1"/>
              <a:t>dolor</a:t>
            </a:r>
            <a:endParaRPr lang="en-GB"/>
          </a:p>
        </p:txBody>
      </p:sp>
      <p:sp>
        <p:nvSpPr>
          <p:cNvPr id="6" name="Text Placeholder 6">
            <a:extLst>
              <a:ext uri="{FF2B5EF4-FFF2-40B4-BE49-F238E27FC236}">
                <a16:creationId xmlns:a16="http://schemas.microsoft.com/office/drawing/2014/main" id="{CF1DB779-682F-2FD6-7AF2-48F7CA106326}"/>
              </a:ext>
            </a:extLst>
          </p:cNvPr>
          <p:cNvSpPr>
            <a:spLocks noGrp="1"/>
          </p:cNvSpPr>
          <p:nvPr>
            <p:ph type="body" sz="quarter" idx="23" hasCustomPrompt="1"/>
          </p:nvPr>
        </p:nvSpPr>
        <p:spPr>
          <a:xfrm>
            <a:off x="302401" y="1797803"/>
            <a:ext cx="2541538" cy="3840996"/>
          </a:xfrm>
        </p:spPr>
        <p:txBody>
          <a:bodyPr/>
          <a:lstStyle>
            <a:lvl1pPr>
              <a:defRPr sz="1200" b="0">
                <a:latin typeface="+mn-lt"/>
              </a:defRPr>
            </a:lvl1pPr>
            <a:lvl2pPr marL="0" indent="0">
              <a:lnSpc>
                <a:spcPct val="100000"/>
              </a:lnSpc>
              <a:spcBef>
                <a:spcPts val="0"/>
              </a:spcBef>
              <a:spcAft>
                <a:spcPts val="0"/>
              </a:spcAft>
              <a:buNone/>
              <a:defRPr sz="1200"/>
            </a:lvl2pPr>
            <a:lvl3pPr>
              <a:buClr>
                <a:schemeClr val="accent4"/>
              </a:buClr>
              <a:defRPr sz="1800"/>
            </a:lvl3pPr>
            <a:lvl4pPr>
              <a:buClr>
                <a:schemeClr val="accent3"/>
              </a:buClr>
              <a:defRPr sz="1800"/>
            </a:lvl4pPr>
            <a:lvl5pPr>
              <a:defRPr sz="12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Aliquam</a:t>
            </a:r>
            <a:r>
              <a:rPr lang="en-US"/>
              <a:t> </a:t>
            </a:r>
            <a:r>
              <a:rPr lang="en-US" err="1"/>
              <a:t>feugiat</a:t>
            </a:r>
            <a:r>
              <a:rPr lang="en-US"/>
              <a:t> </a:t>
            </a:r>
            <a:r>
              <a:rPr lang="en-US" err="1"/>
              <a:t>purus</a:t>
            </a:r>
            <a:r>
              <a:rPr lang="en-US"/>
              <a:t> diam, </a:t>
            </a:r>
            <a:r>
              <a:rPr lang="en-US" err="1"/>
              <a:t>eget</a:t>
            </a:r>
            <a:r>
              <a:rPr lang="en-US"/>
              <a:t> </a:t>
            </a:r>
            <a:r>
              <a:rPr lang="en-US" err="1"/>
              <a:t>lobortis</a:t>
            </a:r>
            <a:r>
              <a:rPr lang="en-US"/>
              <a:t> </a:t>
            </a:r>
            <a:r>
              <a:rPr lang="en-US" err="1"/>
              <a:t>nulla</a:t>
            </a:r>
            <a:r>
              <a:rPr lang="en-US"/>
              <a:t> </a:t>
            </a:r>
            <a:r>
              <a:rPr lang="en-US" err="1"/>
              <a:t>laoreet</a:t>
            </a:r>
            <a:r>
              <a:rPr lang="en-US"/>
              <a:t> sed. </a:t>
            </a:r>
            <a:r>
              <a:rPr lang="en-US" err="1"/>
              <a:t>Phasellus</a:t>
            </a:r>
            <a:r>
              <a:rPr lang="en-US"/>
              <a:t> </a:t>
            </a:r>
            <a:r>
              <a:rPr lang="en-US" err="1"/>
              <a:t>imperdiet</a:t>
            </a:r>
            <a:r>
              <a:rPr lang="en-US"/>
              <a:t> </a:t>
            </a:r>
            <a:r>
              <a:rPr lang="en-US" err="1"/>
              <a:t>tincidunt</a:t>
            </a:r>
            <a:r>
              <a:rPr lang="en-US"/>
              <a:t> </a:t>
            </a:r>
            <a:r>
              <a:rPr lang="en-US" err="1"/>
              <a:t>placerat</a:t>
            </a:r>
            <a:r>
              <a:rPr lang="en-US"/>
              <a:t>. </a:t>
            </a:r>
            <a:r>
              <a:rPr lang="en-US" err="1"/>
              <a:t>Mauris</a:t>
            </a:r>
            <a:r>
              <a:rPr lang="en-US"/>
              <a:t> </a:t>
            </a:r>
            <a:r>
              <a:rPr lang="en-US" err="1"/>
              <a:t>nec</a:t>
            </a:r>
            <a:r>
              <a:rPr lang="en-US"/>
              <a:t> </a:t>
            </a:r>
            <a:r>
              <a:rPr lang="en-US" err="1"/>
              <a:t>tincidunt</a:t>
            </a:r>
            <a:r>
              <a:rPr lang="en-US"/>
              <a:t> </a:t>
            </a:r>
            <a:r>
              <a:rPr lang="en-US" err="1"/>
              <a:t>nulla</a:t>
            </a:r>
            <a:r>
              <a:rPr lang="en-US"/>
              <a:t>. Sed a </a:t>
            </a:r>
            <a:r>
              <a:rPr lang="en-US" err="1"/>
              <a:t>nisl</a:t>
            </a:r>
            <a:r>
              <a:rPr lang="en-US"/>
              <a:t> </a:t>
            </a:r>
            <a:r>
              <a:rPr lang="en-US" err="1"/>
              <a:t>augue</a:t>
            </a:r>
            <a:r>
              <a:rPr lang="en-US"/>
              <a:t>. </a:t>
            </a:r>
            <a:r>
              <a:rPr lang="en-US" err="1"/>
              <a:t>Vivamus</a:t>
            </a:r>
            <a:r>
              <a:rPr lang="en-US"/>
              <a:t> ligula diam, </a:t>
            </a:r>
            <a:r>
              <a:rPr lang="en-US" err="1"/>
              <a:t>interdum</a:t>
            </a:r>
            <a:r>
              <a:rPr lang="en-US"/>
              <a:t> et </a:t>
            </a:r>
            <a:r>
              <a:rPr lang="en-US" err="1"/>
              <a:t>tortor</a:t>
            </a:r>
            <a:r>
              <a:rPr lang="en-US"/>
              <a:t> et, </a:t>
            </a:r>
            <a:r>
              <a:rPr lang="en-US" err="1"/>
              <a:t>feugiat</a:t>
            </a:r>
            <a:r>
              <a:rPr lang="en-US"/>
              <a:t> </a:t>
            </a:r>
            <a:r>
              <a:rPr lang="en-US" err="1"/>
              <a:t>tincidunt</a:t>
            </a:r>
            <a:r>
              <a:rPr lang="en-US"/>
              <a:t> </a:t>
            </a:r>
            <a:r>
              <a:rPr lang="en-US" err="1"/>
              <a:t>lectus</a:t>
            </a:r>
            <a:r>
              <a:rPr lang="en-US"/>
              <a:t>. Donec maximus </a:t>
            </a:r>
            <a:r>
              <a:rPr lang="en-US" err="1"/>
              <a:t>accumsan</a:t>
            </a:r>
            <a:r>
              <a:rPr lang="en-US"/>
              <a:t> </a:t>
            </a:r>
            <a:r>
              <a:rPr lang="en-US" err="1"/>
              <a:t>imperdiet</a:t>
            </a:r>
            <a:r>
              <a:rPr lang="en-US"/>
              <a:t>. </a:t>
            </a:r>
            <a:r>
              <a:rPr lang="en-US" err="1"/>
              <a:t>Nullam</a:t>
            </a:r>
            <a:r>
              <a:rPr lang="en-US"/>
              <a:t> </a:t>
            </a:r>
            <a:r>
              <a:rPr lang="en-US" err="1"/>
              <a:t>ullamcorper</a:t>
            </a:r>
            <a:r>
              <a:rPr lang="en-US"/>
              <a:t> id </a:t>
            </a:r>
            <a:r>
              <a:rPr lang="en-US" err="1"/>
              <a:t>mauris</a:t>
            </a:r>
            <a:r>
              <a:rPr lang="en-US"/>
              <a:t> id </a:t>
            </a:r>
            <a:r>
              <a:rPr lang="en-US" err="1"/>
              <a:t>elementum</a:t>
            </a:r>
            <a:r>
              <a:rPr lang="en-US"/>
              <a:t>. </a:t>
            </a:r>
            <a:r>
              <a:rPr lang="en-US" err="1"/>
              <a:t>Suspendisse</a:t>
            </a:r>
            <a:r>
              <a:rPr lang="en-US"/>
              <a:t> </a:t>
            </a:r>
            <a:r>
              <a:rPr lang="en-US" err="1"/>
              <a:t>potenti</a:t>
            </a:r>
            <a:r>
              <a:rPr lang="en-US"/>
              <a:t>. Sed </a:t>
            </a:r>
            <a:r>
              <a:rPr lang="en-US" err="1"/>
              <a:t>tempor</a:t>
            </a:r>
            <a:r>
              <a:rPr lang="en-US"/>
              <a:t> </a:t>
            </a:r>
            <a:r>
              <a:rPr lang="en-US" err="1"/>
              <a:t>urna</a:t>
            </a:r>
            <a:r>
              <a:rPr lang="en-US"/>
              <a:t> </a:t>
            </a:r>
            <a:r>
              <a:rPr lang="en-US" err="1"/>
              <a:t>turpis</a:t>
            </a:r>
            <a:r>
              <a:rPr lang="en-US"/>
              <a:t>. Sed </a:t>
            </a:r>
            <a:r>
              <a:rPr lang="en-US" err="1"/>
              <a:t>quis</a:t>
            </a:r>
            <a:r>
              <a:rPr lang="en-US"/>
              <a:t> dolor vel </a:t>
            </a:r>
            <a:r>
              <a:rPr lang="en-US" err="1"/>
              <a:t>nulla</a:t>
            </a:r>
            <a:r>
              <a:rPr lang="en-US"/>
              <a:t> </a:t>
            </a:r>
            <a:r>
              <a:rPr lang="en-US" err="1"/>
              <a:t>feugiat</a:t>
            </a:r>
            <a:r>
              <a:rPr lang="en-US"/>
              <a:t> </a:t>
            </a:r>
            <a:r>
              <a:rPr lang="en-US" err="1"/>
              <a:t>ultricies</a:t>
            </a:r>
            <a:r>
              <a:rPr lang="en-US"/>
              <a:t> </a:t>
            </a:r>
            <a:r>
              <a:rPr lang="en-US" err="1"/>
              <a:t>ut</a:t>
            </a:r>
            <a:r>
              <a:rPr lang="en-US"/>
              <a:t> </a:t>
            </a:r>
            <a:r>
              <a:rPr lang="en-US" err="1"/>
              <a:t>ut</a:t>
            </a:r>
            <a:r>
              <a:rPr lang="en-US"/>
              <a:t> </a:t>
            </a:r>
            <a:r>
              <a:rPr lang="en-US" err="1"/>
              <a:t>quam</a:t>
            </a:r>
            <a:r>
              <a:rPr lang="en-US"/>
              <a:t>. </a:t>
            </a:r>
            <a:r>
              <a:rPr lang="en-US" err="1"/>
              <a:t>Praesent</a:t>
            </a:r>
            <a:r>
              <a:rPr lang="en-US"/>
              <a:t> </a:t>
            </a:r>
            <a:r>
              <a:rPr lang="en-US" err="1"/>
              <a:t>eu</a:t>
            </a:r>
            <a:r>
              <a:rPr lang="en-US"/>
              <a:t> </a:t>
            </a:r>
            <a:r>
              <a:rPr lang="en-US" err="1"/>
              <a:t>tellus</a:t>
            </a:r>
            <a:r>
              <a:rPr lang="en-US"/>
              <a:t> </a:t>
            </a:r>
            <a:r>
              <a:rPr lang="en-US" err="1"/>
              <a:t>tristique</a:t>
            </a:r>
            <a:r>
              <a:rPr lang="en-US"/>
              <a:t>, cursus </a:t>
            </a:r>
            <a:r>
              <a:rPr lang="en-US" err="1"/>
              <a:t>nisl</a:t>
            </a:r>
            <a:r>
              <a:rPr lang="en-US"/>
              <a:t> non.</a:t>
            </a:r>
          </a:p>
        </p:txBody>
      </p:sp>
      <p:sp>
        <p:nvSpPr>
          <p:cNvPr id="7" name="Text Placeholder 11">
            <a:extLst>
              <a:ext uri="{FF2B5EF4-FFF2-40B4-BE49-F238E27FC236}">
                <a16:creationId xmlns:a16="http://schemas.microsoft.com/office/drawing/2014/main" id="{D4B62432-C040-F60A-C7E8-B0FCD3736CD2}"/>
              </a:ext>
            </a:extLst>
          </p:cNvPr>
          <p:cNvSpPr>
            <a:spLocks noGrp="1"/>
          </p:cNvSpPr>
          <p:nvPr>
            <p:ph type="body" sz="quarter" idx="27" hasCustomPrompt="1"/>
          </p:nvPr>
        </p:nvSpPr>
        <p:spPr>
          <a:xfrm>
            <a:off x="9528212" y="894378"/>
            <a:ext cx="2361387" cy="184667"/>
          </a:xfrm>
        </p:spPr>
        <p:txBody>
          <a:bodyPr/>
          <a:lstStyle>
            <a:lvl1pPr algn="r">
              <a:defRPr sz="1200">
                <a:solidFill>
                  <a:schemeClr val="bg1"/>
                </a:solidFill>
                <a:latin typeface="+mn-lt"/>
              </a:defRPr>
            </a:lvl1pPr>
          </a:lstStyle>
          <a:p>
            <a:pPr lvl="0"/>
            <a:r>
              <a:rPr lang="en-GB"/>
              <a:t>document status</a:t>
            </a:r>
          </a:p>
        </p:txBody>
      </p:sp>
    </p:spTree>
    <p:extLst>
      <p:ext uri="{BB962C8B-B14F-4D97-AF65-F5344CB8AC3E}">
        <p14:creationId xmlns:p14="http://schemas.microsoft.com/office/powerpoint/2010/main" val="921224434"/>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6_Title and 2 Content 4">
    <p:spTree>
      <p:nvGrpSpPr>
        <p:cNvPr id="1" name=""/>
        <p:cNvGrpSpPr/>
        <p:nvPr/>
      </p:nvGrpSpPr>
      <p:grpSpPr>
        <a:xfrm>
          <a:off x="0" y="0"/>
          <a:ext cx="0" cy="0"/>
          <a:chOff x="0" y="0"/>
          <a:chExt cx="0" cy="0"/>
        </a:xfrm>
      </p:grpSpPr>
      <p:pic>
        <p:nvPicPr>
          <p:cNvPr id="3" name="Picture Placeholder 6" descr="A child and child playing with bubbles&#10;&#10;Description automatically generated">
            <a:extLst>
              <a:ext uri="{FF2B5EF4-FFF2-40B4-BE49-F238E27FC236}">
                <a16:creationId xmlns:a16="http://schemas.microsoft.com/office/drawing/2014/main" id="{9AE67014-FEE2-9528-368C-4F8D24BE2FD5}"/>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a:xfrm>
            <a:off x="3827462" y="0"/>
            <a:ext cx="8364538" cy="6857998"/>
          </a:xfrm>
          <a:prstGeom prst="rect">
            <a:avLst/>
          </a:prstGeom>
        </p:spPr>
      </p:pic>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a:xfrm>
            <a:off x="302400" y="302400"/>
            <a:ext cx="2541536" cy="303211"/>
          </a:xfrm>
        </p:spPr>
        <p:txBody>
          <a:bodyPr anchor="t"/>
          <a:lstStyle>
            <a:lvl1pPr>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pic>
        <p:nvPicPr>
          <p:cNvPr id="12" name="Picture 11">
            <a:extLst>
              <a:ext uri="{FF2B5EF4-FFF2-40B4-BE49-F238E27FC236}">
                <a16:creationId xmlns:a16="http://schemas.microsoft.com/office/drawing/2014/main" id="{BC93268C-744D-4D20-1957-9CB4DA77FEFE}"/>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13" name="Text Placeholder 2">
            <a:extLst>
              <a:ext uri="{FF2B5EF4-FFF2-40B4-BE49-F238E27FC236}">
                <a16:creationId xmlns:a16="http://schemas.microsoft.com/office/drawing/2014/main" id="{C980303D-2BCE-0698-575A-56A126A51B86}"/>
              </a:ext>
            </a:extLst>
          </p:cNvPr>
          <p:cNvSpPr>
            <a:spLocks noGrp="1"/>
          </p:cNvSpPr>
          <p:nvPr>
            <p:ph type="body" idx="11" hasCustomPrompt="1"/>
          </p:nvPr>
        </p:nvSpPr>
        <p:spPr>
          <a:xfrm>
            <a:off x="302399" y="605611"/>
            <a:ext cx="2541537"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4" name="Text Placeholder 6">
            <a:extLst>
              <a:ext uri="{FF2B5EF4-FFF2-40B4-BE49-F238E27FC236}">
                <a16:creationId xmlns:a16="http://schemas.microsoft.com/office/drawing/2014/main" id="{AA5D06DE-CCF0-4876-2686-89D74E997066}"/>
              </a:ext>
            </a:extLst>
          </p:cNvPr>
          <p:cNvSpPr>
            <a:spLocks noGrp="1"/>
          </p:cNvSpPr>
          <p:nvPr>
            <p:ph type="body" sz="quarter" idx="22" hasCustomPrompt="1"/>
          </p:nvPr>
        </p:nvSpPr>
        <p:spPr>
          <a:xfrm>
            <a:off x="302399" y="1342800"/>
            <a:ext cx="2541538" cy="288767"/>
          </a:xfrm>
        </p:spPr>
        <p:txBody>
          <a:bodyPr/>
          <a:lstStyle>
            <a:lvl1pPr>
              <a:defRPr sz="1800" b="1">
                <a:latin typeface="+mn-lt"/>
              </a:defRPr>
            </a:lvl1pPr>
            <a:lvl2pPr marL="0" indent="0">
              <a:lnSpc>
                <a:spcPct val="100000"/>
              </a:lnSpc>
              <a:spcBef>
                <a:spcPts val="0"/>
              </a:spcBef>
              <a:spcAft>
                <a:spcPts val="0"/>
              </a:spcAft>
              <a:buNone/>
              <a:defRPr sz="1200"/>
            </a:lvl2pPr>
            <a:lvl3pPr>
              <a:buClr>
                <a:schemeClr val="accent4"/>
              </a:buClr>
              <a:defRPr sz="1800"/>
            </a:lvl3pPr>
            <a:lvl4pPr>
              <a:buClr>
                <a:schemeClr val="accent3"/>
              </a:buClr>
              <a:defRPr sz="1800"/>
            </a:lvl4pPr>
            <a:lvl5pPr>
              <a:defRPr sz="1200"/>
            </a:lvl5pPr>
          </a:lstStyle>
          <a:p>
            <a:pPr lvl="0"/>
            <a:r>
              <a:rPr lang="en-GB"/>
              <a:t>Lorem ipsum </a:t>
            </a:r>
            <a:r>
              <a:rPr lang="en-GB" err="1"/>
              <a:t>dolor</a:t>
            </a:r>
            <a:endParaRPr lang="en-GB"/>
          </a:p>
        </p:txBody>
      </p:sp>
      <p:sp>
        <p:nvSpPr>
          <p:cNvPr id="6" name="Text Placeholder 6">
            <a:extLst>
              <a:ext uri="{FF2B5EF4-FFF2-40B4-BE49-F238E27FC236}">
                <a16:creationId xmlns:a16="http://schemas.microsoft.com/office/drawing/2014/main" id="{CF1DB779-682F-2FD6-7AF2-48F7CA106326}"/>
              </a:ext>
            </a:extLst>
          </p:cNvPr>
          <p:cNvSpPr>
            <a:spLocks noGrp="1"/>
          </p:cNvSpPr>
          <p:nvPr>
            <p:ph type="body" sz="quarter" idx="23" hasCustomPrompt="1"/>
          </p:nvPr>
        </p:nvSpPr>
        <p:spPr>
          <a:xfrm>
            <a:off x="302401" y="1797803"/>
            <a:ext cx="2541538" cy="3840996"/>
          </a:xfrm>
        </p:spPr>
        <p:txBody>
          <a:bodyPr/>
          <a:lstStyle>
            <a:lvl1pPr>
              <a:defRPr sz="1200" b="0">
                <a:latin typeface="+mn-lt"/>
              </a:defRPr>
            </a:lvl1pPr>
            <a:lvl2pPr marL="0" indent="0">
              <a:lnSpc>
                <a:spcPct val="100000"/>
              </a:lnSpc>
              <a:spcBef>
                <a:spcPts val="0"/>
              </a:spcBef>
              <a:spcAft>
                <a:spcPts val="0"/>
              </a:spcAft>
              <a:buNone/>
              <a:defRPr sz="1200"/>
            </a:lvl2pPr>
            <a:lvl3pPr>
              <a:buClr>
                <a:schemeClr val="accent4"/>
              </a:buClr>
              <a:defRPr sz="1800"/>
            </a:lvl3pPr>
            <a:lvl4pPr>
              <a:buClr>
                <a:schemeClr val="accent3"/>
              </a:buClr>
              <a:defRPr sz="1800"/>
            </a:lvl4pPr>
            <a:lvl5pPr>
              <a:defRPr sz="12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Aliquam</a:t>
            </a:r>
            <a:r>
              <a:rPr lang="en-US"/>
              <a:t> </a:t>
            </a:r>
            <a:r>
              <a:rPr lang="en-US" err="1"/>
              <a:t>feugiat</a:t>
            </a:r>
            <a:r>
              <a:rPr lang="en-US"/>
              <a:t> </a:t>
            </a:r>
            <a:r>
              <a:rPr lang="en-US" err="1"/>
              <a:t>purus</a:t>
            </a:r>
            <a:r>
              <a:rPr lang="en-US"/>
              <a:t> diam, </a:t>
            </a:r>
            <a:r>
              <a:rPr lang="en-US" err="1"/>
              <a:t>eget</a:t>
            </a:r>
            <a:r>
              <a:rPr lang="en-US"/>
              <a:t> </a:t>
            </a:r>
            <a:r>
              <a:rPr lang="en-US" err="1"/>
              <a:t>lobortis</a:t>
            </a:r>
            <a:r>
              <a:rPr lang="en-US"/>
              <a:t> </a:t>
            </a:r>
            <a:r>
              <a:rPr lang="en-US" err="1"/>
              <a:t>nulla</a:t>
            </a:r>
            <a:r>
              <a:rPr lang="en-US"/>
              <a:t> </a:t>
            </a:r>
            <a:r>
              <a:rPr lang="en-US" err="1"/>
              <a:t>laoreet</a:t>
            </a:r>
            <a:r>
              <a:rPr lang="en-US"/>
              <a:t> sed. </a:t>
            </a:r>
            <a:r>
              <a:rPr lang="en-US" err="1"/>
              <a:t>Phasellus</a:t>
            </a:r>
            <a:r>
              <a:rPr lang="en-US"/>
              <a:t> </a:t>
            </a:r>
            <a:r>
              <a:rPr lang="en-US" err="1"/>
              <a:t>imperdiet</a:t>
            </a:r>
            <a:r>
              <a:rPr lang="en-US"/>
              <a:t> </a:t>
            </a:r>
            <a:r>
              <a:rPr lang="en-US" err="1"/>
              <a:t>tincidunt</a:t>
            </a:r>
            <a:r>
              <a:rPr lang="en-US"/>
              <a:t> </a:t>
            </a:r>
            <a:r>
              <a:rPr lang="en-US" err="1"/>
              <a:t>placerat</a:t>
            </a:r>
            <a:r>
              <a:rPr lang="en-US"/>
              <a:t>. </a:t>
            </a:r>
            <a:r>
              <a:rPr lang="en-US" err="1"/>
              <a:t>Mauris</a:t>
            </a:r>
            <a:r>
              <a:rPr lang="en-US"/>
              <a:t> </a:t>
            </a:r>
            <a:r>
              <a:rPr lang="en-US" err="1"/>
              <a:t>nec</a:t>
            </a:r>
            <a:r>
              <a:rPr lang="en-US"/>
              <a:t> </a:t>
            </a:r>
            <a:r>
              <a:rPr lang="en-US" err="1"/>
              <a:t>tincidunt</a:t>
            </a:r>
            <a:r>
              <a:rPr lang="en-US"/>
              <a:t> </a:t>
            </a:r>
            <a:r>
              <a:rPr lang="en-US" err="1"/>
              <a:t>nulla</a:t>
            </a:r>
            <a:r>
              <a:rPr lang="en-US"/>
              <a:t>. Sed a </a:t>
            </a:r>
            <a:r>
              <a:rPr lang="en-US" err="1"/>
              <a:t>nisl</a:t>
            </a:r>
            <a:r>
              <a:rPr lang="en-US"/>
              <a:t> </a:t>
            </a:r>
            <a:r>
              <a:rPr lang="en-US" err="1"/>
              <a:t>augue</a:t>
            </a:r>
            <a:r>
              <a:rPr lang="en-US"/>
              <a:t>. </a:t>
            </a:r>
            <a:r>
              <a:rPr lang="en-US" err="1"/>
              <a:t>Vivamus</a:t>
            </a:r>
            <a:r>
              <a:rPr lang="en-US"/>
              <a:t> ligula diam, </a:t>
            </a:r>
            <a:r>
              <a:rPr lang="en-US" err="1"/>
              <a:t>interdum</a:t>
            </a:r>
            <a:r>
              <a:rPr lang="en-US"/>
              <a:t> et </a:t>
            </a:r>
            <a:r>
              <a:rPr lang="en-US" err="1"/>
              <a:t>tortor</a:t>
            </a:r>
            <a:r>
              <a:rPr lang="en-US"/>
              <a:t> et, </a:t>
            </a:r>
            <a:r>
              <a:rPr lang="en-US" err="1"/>
              <a:t>feugiat</a:t>
            </a:r>
            <a:r>
              <a:rPr lang="en-US"/>
              <a:t> </a:t>
            </a:r>
            <a:r>
              <a:rPr lang="en-US" err="1"/>
              <a:t>tincidunt</a:t>
            </a:r>
            <a:r>
              <a:rPr lang="en-US"/>
              <a:t> </a:t>
            </a:r>
            <a:r>
              <a:rPr lang="en-US" err="1"/>
              <a:t>lectus</a:t>
            </a:r>
            <a:r>
              <a:rPr lang="en-US"/>
              <a:t>. Donec maximus </a:t>
            </a:r>
            <a:r>
              <a:rPr lang="en-US" err="1"/>
              <a:t>accumsan</a:t>
            </a:r>
            <a:r>
              <a:rPr lang="en-US"/>
              <a:t> </a:t>
            </a:r>
            <a:r>
              <a:rPr lang="en-US" err="1"/>
              <a:t>imperdiet</a:t>
            </a:r>
            <a:r>
              <a:rPr lang="en-US"/>
              <a:t>. </a:t>
            </a:r>
            <a:r>
              <a:rPr lang="en-US" err="1"/>
              <a:t>Nullam</a:t>
            </a:r>
            <a:r>
              <a:rPr lang="en-US"/>
              <a:t> </a:t>
            </a:r>
            <a:r>
              <a:rPr lang="en-US" err="1"/>
              <a:t>ullamcorper</a:t>
            </a:r>
            <a:r>
              <a:rPr lang="en-US"/>
              <a:t> id </a:t>
            </a:r>
            <a:r>
              <a:rPr lang="en-US" err="1"/>
              <a:t>mauris</a:t>
            </a:r>
            <a:r>
              <a:rPr lang="en-US"/>
              <a:t> id </a:t>
            </a:r>
            <a:r>
              <a:rPr lang="en-US" err="1"/>
              <a:t>elementum</a:t>
            </a:r>
            <a:r>
              <a:rPr lang="en-US"/>
              <a:t>. </a:t>
            </a:r>
            <a:r>
              <a:rPr lang="en-US" err="1"/>
              <a:t>Suspendisse</a:t>
            </a:r>
            <a:r>
              <a:rPr lang="en-US"/>
              <a:t> </a:t>
            </a:r>
            <a:r>
              <a:rPr lang="en-US" err="1"/>
              <a:t>potenti</a:t>
            </a:r>
            <a:r>
              <a:rPr lang="en-US"/>
              <a:t>. Sed </a:t>
            </a:r>
            <a:r>
              <a:rPr lang="en-US" err="1"/>
              <a:t>tempor</a:t>
            </a:r>
            <a:r>
              <a:rPr lang="en-US"/>
              <a:t> </a:t>
            </a:r>
            <a:r>
              <a:rPr lang="en-US" err="1"/>
              <a:t>urna</a:t>
            </a:r>
            <a:r>
              <a:rPr lang="en-US"/>
              <a:t> </a:t>
            </a:r>
            <a:r>
              <a:rPr lang="en-US" err="1"/>
              <a:t>turpis</a:t>
            </a:r>
            <a:r>
              <a:rPr lang="en-US"/>
              <a:t>. Sed </a:t>
            </a:r>
            <a:r>
              <a:rPr lang="en-US" err="1"/>
              <a:t>quis</a:t>
            </a:r>
            <a:r>
              <a:rPr lang="en-US"/>
              <a:t> dolor vel </a:t>
            </a:r>
            <a:r>
              <a:rPr lang="en-US" err="1"/>
              <a:t>nulla</a:t>
            </a:r>
            <a:r>
              <a:rPr lang="en-US"/>
              <a:t> </a:t>
            </a:r>
            <a:r>
              <a:rPr lang="en-US" err="1"/>
              <a:t>feugiat</a:t>
            </a:r>
            <a:r>
              <a:rPr lang="en-US"/>
              <a:t> </a:t>
            </a:r>
            <a:r>
              <a:rPr lang="en-US" err="1"/>
              <a:t>ultricies</a:t>
            </a:r>
            <a:r>
              <a:rPr lang="en-US"/>
              <a:t> </a:t>
            </a:r>
            <a:r>
              <a:rPr lang="en-US" err="1"/>
              <a:t>ut</a:t>
            </a:r>
            <a:r>
              <a:rPr lang="en-US"/>
              <a:t> </a:t>
            </a:r>
            <a:r>
              <a:rPr lang="en-US" err="1"/>
              <a:t>ut</a:t>
            </a:r>
            <a:r>
              <a:rPr lang="en-US"/>
              <a:t> </a:t>
            </a:r>
            <a:r>
              <a:rPr lang="en-US" err="1"/>
              <a:t>quam</a:t>
            </a:r>
            <a:r>
              <a:rPr lang="en-US"/>
              <a:t>. </a:t>
            </a:r>
            <a:r>
              <a:rPr lang="en-US" err="1"/>
              <a:t>Praesent</a:t>
            </a:r>
            <a:r>
              <a:rPr lang="en-US"/>
              <a:t> </a:t>
            </a:r>
            <a:r>
              <a:rPr lang="en-US" err="1"/>
              <a:t>eu</a:t>
            </a:r>
            <a:r>
              <a:rPr lang="en-US"/>
              <a:t> </a:t>
            </a:r>
            <a:r>
              <a:rPr lang="en-US" err="1"/>
              <a:t>tellus</a:t>
            </a:r>
            <a:r>
              <a:rPr lang="en-US"/>
              <a:t> </a:t>
            </a:r>
            <a:r>
              <a:rPr lang="en-US" err="1"/>
              <a:t>tristique</a:t>
            </a:r>
            <a:r>
              <a:rPr lang="en-US"/>
              <a:t>, cursus </a:t>
            </a:r>
            <a:r>
              <a:rPr lang="en-US" err="1"/>
              <a:t>nisl</a:t>
            </a:r>
            <a:r>
              <a:rPr lang="en-US"/>
              <a:t> non.</a:t>
            </a:r>
          </a:p>
        </p:txBody>
      </p:sp>
      <p:sp>
        <p:nvSpPr>
          <p:cNvPr id="7" name="Text Placeholder 11">
            <a:extLst>
              <a:ext uri="{FF2B5EF4-FFF2-40B4-BE49-F238E27FC236}">
                <a16:creationId xmlns:a16="http://schemas.microsoft.com/office/drawing/2014/main" id="{D4B62432-C040-F60A-C7E8-B0FCD3736CD2}"/>
              </a:ext>
            </a:extLst>
          </p:cNvPr>
          <p:cNvSpPr>
            <a:spLocks noGrp="1"/>
          </p:cNvSpPr>
          <p:nvPr>
            <p:ph type="body" sz="quarter" idx="27" hasCustomPrompt="1"/>
          </p:nvPr>
        </p:nvSpPr>
        <p:spPr>
          <a:xfrm>
            <a:off x="9528212" y="894378"/>
            <a:ext cx="2361387" cy="184667"/>
          </a:xfrm>
        </p:spPr>
        <p:txBody>
          <a:bodyPr/>
          <a:lstStyle>
            <a:lvl1pPr algn="r">
              <a:defRPr sz="1200">
                <a:solidFill>
                  <a:schemeClr val="tx1"/>
                </a:solidFill>
                <a:latin typeface="+mn-lt"/>
              </a:defRPr>
            </a:lvl1pPr>
          </a:lstStyle>
          <a:p>
            <a:pPr lvl="0"/>
            <a:r>
              <a:rPr lang="en-GB"/>
              <a:t>document status</a:t>
            </a:r>
          </a:p>
        </p:txBody>
      </p:sp>
    </p:spTree>
    <p:extLst>
      <p:ext uri="{BB962C8B-B14F-4D97-AF65-F5344CB8AC3E}">
        <p14:creationId xmlns:p14="http://schemas.microsoft.com/office/powerpoint/2010/main" val="1888219060"/>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7_Title and 2 Content 4">
    <p:spTree>
      <p:nvGrpSpPr>
        <p:cNvPr id="1" name=""/>
        <p:cNvGrpSpPr/>
        <p:nvPr/>
      </p:nvGrpSpPr>
      <p:grpSpPr>
        <a:xfrm>
          <a:off x="0" y="0"/>
          <a:ext cx="0" cy="0"/>
          <a:chOff x="0" y="0"/>
          <a:chExt cx="0" cy="0"/>
        </a:xfrm>
      </p:grpSpPr>
      <p:pic>
        <p:nvPicPr>
          <p:cNvPr id="5" name="Picture Placeholder 8" descr="A pipette dropping liquid into a glass dish&#10;&#10;Description automatically generated">
            <a:extLst>
              <a:ext uri="{FF2B5EF4-FFF2-40B4-BE49-F238E27FC236}">
                <a16:creationId xmlns:a16="http://schemas.microsoft.com/office/drawing/2014/main" id="{A32E82AB-B7BC-B0AE-44E5-B5E4878C9164}"/>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3827462" y="0"/>
            <a:ext cx="8364538" cy="6857998"/>
          </a:xfrm>
          <a:prstGeom prst="rect">
            <a:avLst/>
          </a:prstGeom>
        </p:spPr>
      </p:pic>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a:xfrm>
            <a:off x="302400" y="302400"/>
            <a:ext cx="2541536" cy="303211"/>
          </a:xfrm>
        </p:spPr>
        <p:txBody>
          <a:bodyPr anchor="t"/>
          <a:lstStyle>
            <a:lvl1pPr>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pic>
        <p:nvPicPr>
          <p:cNvPr id="12" name="Picture 11">
            <a:extLst>
              <a:ext uri="{FF2B5EF4-FFF2-40B4-BE49-F238E27FC236}">
                <a16:creationId xmlns:a16="http://schemas.microsoft.com/office/drawing/2014/main" id="{BC93268C-744D-4D20-1957-9CB4DA77FEFE}"/>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13" name="Text Placeholder 2">
            <a:extLst>
              <a:ext uri="{FF2B5EF4-FFF2-40B4-BE49-F238E27FC236}">
                <a16:creationId xmlns:a16="http://schemas.microsoft.com/office/drawing/2014/main" id="{C980303D-2BCE-0698-575A-56A126A51B86}"/>
              </a:ext>
            </a:extLst>
          </p:cNvPr>
          <p:cNvSpPr>
            <a:spLocks noGrp="1"/>
          </p:cNvSpPr>
          <p:nvPr>
            <p:ph type="body" idx="11" hasCustomPrompt="1"/>
          </p:nvPr>
        </p:nvSpPr>
        <p:spPr>
          <a:xfrm>
            <a:off x="302399" y="605611"/>
            <a:ext cx="2541537"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4" name="Text Placeholder 6">
            <a:extLst>
              <a:ext uri="{FF2B5EF4-FFF2-40B4-BE49-F238E27FC236}">
                <a16:creationId xmlns:a16="http://schemas.microsoft.com/office/drawing/2014/main" id="{AA5D06DE-CCF0-4876-2686-89D74E997066}"/>
              </a:ext>
            </a:extLst>
          </p:cNvPr>
          <p:cNvSpPr>
            <a:spLocks noGrp="1"/>
          </p:cNvSpPr>
          <p:nvPr>
            <p:ph type="body" sz="quarter" idx="22" hasCustomPrompt="1"/>
          </p:nvPr>
        </p:nvSpPr>
        <p:spPr>
          <a:xfrm>
            <a:off x="302399" y="1342800"/>
            <a:ext cx="2541538" cy="288767"/>
          </a:xfrm>
        </p:spPr>
        <p:txBody>
          <a:bodyPr/>
          <a:lstStyle>
            <a:lvl1pPr>
              <a:defRPr sz="1800" b="1">
                <a:latin typeface="+mn-lt"/>
              </a:defRPr>
            </a:lvl1pPr>
            <a:lvl2pPr marL="0" indent="0">
              <a:lnSpc>
                <a:spcPct val="100000"/>
              </a:lnSpc>
              <a:spcBef>
                <a:spcPts val="0"/>
              </a:spcBef>
              <a:spcAft>
                <a:spcPts val="0"/>
              </a:spcAft>
              <a:buNone/>
              <a:defRPr sz="1200"/>
            </a:lvl2pPr>
            <a:lvl3pPr>
              <a:buClr>
                <a:schemeClr val="accent4"/>
              </a:buClr>
              <a:defRPr sz="1800"/>
            </a:lvl3pPr>
            <a:lvl4pPr>
              <a:buClr>
                <a:schemeClr val="accent3"/>
              </a:buClr>
              <a:defRPr sz="1800"/>
            </a:lvl4pPr>
            <a:lvl5pPr>
              <a:defRPr sz="1200"/>
            </a:lvl5pPr>
          </a:lstStyle>
          <a:p>
            <a:pPr lvl="0"/>
            <a:r>
              <a:rPr lang="en-GB"/>
              <a:t>Lorem ipsum </a:t>
            </a:r>
            <a:r>
              <a:rPr lang="en-GB" err="1"/>
              <a:t>dolor</a:t>
            </a:r>
            <a:endParaRPr lang="en-GB"/>
          </a:p>
        </p:txBody>
      </p:sp>
      <p:sp>
        <p:nvSpPr>
          <p:cNvPr id="6" name="Text Placeholder 6">
            <a:extLst>
              <a:ext uri="{FF2B5EF4-FFF2-40B4-BE49-F238E27FC236}">
                <a16:creationId xmlns:a16="http://schemas.microsoft.com/office/drawing/2014/main" id="{CF1DB779-682F-2FD6-7AF2-48F7CA106326}"/>
              </a:ext>
            </a:extLst>
          </p:cNvPr>
          <p:cNvSpPr>
            <a:spLocks noGrp="1"/>
          </p:cNvSpPr>
          <p:nvPr>
            <p:ph type="body" sz="quarter" idx="23" hasCustomPrompt="1"/>
          </p:nvPr>
        </p:nvSpPr>
        <p:spPr>
          <a:xfrm>
            <a:off x="302401" y="1797803"/>
            <a:ext cx="2541538" cy="3840996"/>
          </a:xfrm>
        </p:spPr>
        <p:txBody>
          <a:bodyPr/>
          <a:lstStyle>
            <a:lvl1pPr>
              <a:defRPr sz="1200" b="0">
                <a:latin typeface="+mn-lt"/>
              </a:defRPr>
            </a:lvl1pPr>
            <a:lvl2pPr marL="0" indent="0">
              <a:lnSpc>
                <a:spcPct val="100000"/>
              </a:lnSpc>
              <a:spcBef>
                <a:spcPts val="0"/>
              </a:spcBef>
              <a:spcAft>
                <a:spcPts val="0"/>
              </a:spcAft>
              <a:buNone/>
              <a:defRPr sz="1200"/>
            </a:lvl2pPr>
            <a:lvl3pPr>
              <a:buClr>
                <a:schemeClr val="accent4"/>
              </a:buClr>
              <a:defRPr sz="1800"/>
            </a:lvl3pPr>
            <a:lvl4pPr>
              <a:buClr>
                <a:schemeClr val="accent3"/>
              </a:buClr>
              <a:defRPr sz="1800"/>
            </a:lvl4pPr>
            <a:lvl5pPr>
              <a:defRPr sz="12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Aliquam</a:t>
            </a:r>
            <a:r>
              <a:rPr lang="en-US"/>
              <a:t> </a:t>
            </a:r>
            <a:r>
              <a:rPr lang="en-US" err="1"/>
              <a:t>feugiat</a:t>
            </a:r>
            <a:r>
              <a:rPr lang="en-US"/>
              <a:t> </a:t>
            </a:r>
            <a:r>
              <a:rPr lang="en-US" err="1"/>
              <a:t>purus</a:t>
            </a:r>
            <a:r>
              <a:rPr lang="en-US"/>
              <a:t> diam, </a:t>
            </a:r>
            <a:r>
              <a:rPr lang="en-US" err="1"/>
              <a:t>eget</a:t>
            </a:r>
            <a:r>
              <a:rPr lang="en-US"/>
              <a:t> </a:t>
            </a:r>
            <a:r>
              <a:rPr lang="en-US" err="1"/>
              <a:t>lobortis</a:t>
            </a:r>
            <a:r>
              <a:rPr lang="en-US"/>
              <a:t> </a:t>
            </a:r>
            <a:r>
              <a:rPr lang="en-US" err="1"/>
              <a:t>nulla</a:t>
            </a:r>
            <a:r>
              <a:rPr lang="en-US"/>
              <a:t> </a:t>
            </a:r>
            <a:r>
              <a:rPr lang="en-US" err="1"/>
              <a:t>laoreet</a:t>
            </a:r>
            <a:r>
              <a:rPr lang="en-US"/>
              <a:t> sed. </a:t>
            </a:r>
            <a:r>
              <a:rPr lang="en-US" err="1"/>
              <a:t>Phasellus</a:t>
            </a:r>
            <a:r>
              <a:rPr lang="en-US"/>
              <a:t> </a:t>
            </a:r>
            <a:r>
              <a:rPr lang="en-US" err="1"/>
              <a:t>imperdiet</a:t>
            </a:r>
            <a:r>
              <a:rPr lang="en-US"/>
              <a:t> </a:t>
            </a:r>
            <a:r>
              <a:rPr lang="en-US" err="1"/>
              <a:t>tincidunt</a:t>
            </a:r>
            <a:r>
              <a:rPr lang="en-US"/>
              <a:t> </a:t>
            </a:r>
            <a:r>
              <a:rPr lang="en-US" err="1"/>
              <a:t>placerat</a:t>
            </a:r>
            <a:r>
              <a:rPr lang="en-US"/>
              <a:t>. </a:t>
            </a:r>
            <a:r>
              <a:rPr lang="en-US" err="1"/>
              <a:t>Mauris</a:t>
            </a:r>
            <a:r>
              <a:rPr lang="en-US"/>
              <a:t> </a:t>
            </a:r>
            <a:r>
              <a:rPr lang="en-US" err="1"/>
              <a:t>nec</a:t>
            </a:r>
            <a:r>
              <a:rPr lang="en-US"/>
              <a:t> </a:t>
            </a:r>
            <a:r>
              <a:rPr lang="en-US" err="1"/>
              <a:t>tincidunt</a:t>
            </a:r>
            <a:r>
              <a:rPr lang="en-US"/>
              <a:t> </a:t>
            </a:r>
            <a:r>
              <a:rPr lang="en-US" err="1"/>
              <a:t>nulla</a:t>
            </a:r>
            <a:r>
              <a:rPr lang="en-US"/>
              <a:t>. Sed a </a:t>
            </a:r>
            <a:r>
              <a:rPr lang="en-US" err="1"/>
              <a:t>nisl</a:t>
            </a:r>
            <a:r>
              <a:rPr lang="en-US"/>
              <a:t> </a:t>
            </a:r>
            <a:r>
              <a:rPr lang="en-US" err="1"/>
              <a:t>augue</a:t>
            </a:r>
            <a:r>
              <a:rPr lang="en-US"/>
              <a:t>. </a:t>
            </a:r>
            <a:r>
              <a:rPr lang="en-US" err="1"/>
              <a:t>Vivamus</a:t>
            </a:r>
            <a:r>
              <a:rPr lang="en-US"/>
              <a:t> ligula diam, </a:t>
            </a:r>
            <a:r>
              <a:rPr lang="en-US" err="1"/>
              <a:t>interdum</a:t>
            </a:r>
            <a:r>
              <a:rPr lang="en-US"/>
              <a:t> et </a:t>
            </a:r>
            <a:r>
              <a:rPr lang="en-US" err="1"/>
              <a:t>tortor</a:t>
            </a:r>
            <a:r>
              <a:rPr lang="en-US"/>
              <a:t> et, </a:t>
            </a:r>
            <a:r>
              <a:rPr lang="en-US" err="1"/>
              <a:t>feugiat</a:t>
            </a:r>
            <a:r>
              <a:rPr lang="en-US"/>
              <a:t> </a:t>
            </a:r>
            <a:r>
              <a:rPr lang="en-US" err="1"/>
              <a:t>tincidunt</a:t>
            </a:r>
            <a:r>
              <a:rPr lang="en-US"/>
              <a:t> </a:t>
            </a:r>
            <a:r>
              <a:rPr lang="en-US" err="1"/>
              <a:t>lectus</a:t>
            </a:r>
            <a:r>
              <a:rPr lang="en-US"/>
              <a:t>. Donec maximus </a:t>
            </a:r>
            <a:r>
              <a:rPr lang="en-US" err="1"/>
              <a:t>accumsan</a:t>
            </a:r>
            <a:r>
              <a:rPr lang="en-US"/>
              <a:t> </a:t>
            </a:r>
            <a:r>
              <a:rPr lang="en-US" err="1"/>
              <a:t>imperdiet</a:t>
            </a:r>
            <a:r>
              <a:rPr lang="en-US"/>
              <a:t>. </a:t>
            </a:r>
            <a:r>
              <a:rPr lang="en-US" err="1"/>
              <a:t>Nullam</a:t>
            </a:r>
            <a:r>
              <a:rPr lang="en-US"/>
              <a:t> </a:t>
            </a:r>
            <a:r>
              <a:rPr lang="en-US" err="1"/>
              <a:t>ullamcorper</a:t>
            </a:r>
            <a:r>
              <a:rPr lang="en-US"/>
              <a:t> id </a:t>
            </a:r>
            <a:r>
              <a:rPr lang="en-US" err="1"/>
              <a:t>mauris</a:t>
            </a:r>
            <a:r>
              <a:rPr lang="en-US"/>
              <a:t> id </a:t>
            </a:r>
            <a:r>
              <a:rPr lang="en-US" err="1"/>
              <a:t>elementum</a:t>
            </a:r>
            <a:r>
              <a:rPr lang="en-US"/>
              <a:t>. </a:t>
            </a:r>
            <a:r>
              <a:rPr lang="en-US" err="1"/>
              <a:t>Suspendisse</a:t>
            </a:r>
            <a:r>
              <a:rPr lang="en-US"/>
              <a:t> </a:t>
            </a:r>
            <a:r>
              <a:rPr lang="en-US" err="1"/>
              <a:t>potenti</a:t>
            </a:r>
            <a:r>
              <a:rPr lang="en-US"/>
              <a:t>. Sed </a:t>
            </a:r>
            <a:r>
              <a:rPr lang="en-US" err="1"/>
              <a:t>tempor</a:t>
            </a:r>
            <a:r>
              <a:rPr lang="en-US"/>
              <a:t> </a:t>
            </a:r>
            <a:r>
              <a:rPr lang="en-US" err="1"/>
              <a:t>urna</a:t>
            </a:r>
            <a:r>
              <a:rPr lang="en-US"/>
              <a:t> </a:t>
            </a:r>
            <a:r>
              <a:rPr lang="en-US" err="1"/>
              <a:t>turpis</a:t>
            </a:r>
            <a:r>
              <a:rPr lang="en-US"/>
              <a:t>. Sed </a:t>
            </a:r>
            <a:r>
              <a:rPr lang="en-US" err="1"/>
              <a:t>quis</a:t>
            </a:r>
            <a:r>
              <a:rPr lang="en-US"/>
              <a:t> dolor vel </a:t>
            </a:r>
            <a:r>
              <a:rPr lang="en-US" err="1"/>
              <a:t>nulla</a:t>
            </a:r>
            <a:r>
              <a:rPr lang="en-US"/>
              <a:t> </a:t>
            </a:r>
            <a:r>
              <a:rPr lang="en-US" err="1"/>
              <a:t>feugiat</a:t>
            </a:r>
            <a:r>
              <a:rPr lang="en-US"/>
              <a:t> </a:t>
            </a:r>
            <a:r>
              <a:rPr lang="en-US" err="1"/>
              <a:t>ultricies</a:t>
            </a:r>
            <a:r>
              <a:rPr lang="en-US"/>
              <a:t> </a:t>
            </a:r>
            <a:r>
              <a:rPr lang="en-US" err="1"/>
              <a:t>ut</a:t>
            </a:r>
            <a:r>
              <a:rPr lang="en-US"/>
              <a:t> </a:t>
            </a:r>
            <a:r>
              <a:rPr lang="en-US" err="1"/>
              <a:t>ut</a:t>
            </a:r>
            <a:r>
              <a:rPr lang="en-US"/>
              <a:t> </a:t>
            </a:r>
            <a:r>
              <a:rPr lang="en-US" err="1"/>
              <a:t>quam</a:t>
            </a:r>
            <a:r>
              <a:rPr lang="en-US"/>
              <a:t>. </a:t>
            </a:r>
            <a:r>
              <a:rPr lang="en-US" err="1"/>
              <a:t>Praesent</a:t>
            </a:r>
            <a:r>
              <a:rPr lang="en-US"/>
              <a:t> </a:t>
            </a:r>
            <a:r>
              <a:rPr lang="en-US" err="1"/>
              <a:t>eu</a:t>
            </a:r>
            <a:r>
              <a:rPr lang="en-US"/>
              <a:t> </a:t>
            </a:r>
            <a:r>
              <a:rPr lang="en-US" err="1"/>
              <a:t>tellus</a:t>
            </a:r>
            <a:r>
              <a:rPr lang="en-US"/>
              <a:t> </a:t>
            </a:r>
            <a:r>
              <a:rPr lang="en-US" err="1"/>
              <a:t>tristique</a:t>
            </a:r>
            <a:r>
              <a:rPr lang="en-US"/>
              <a:t>, cursus </a:t>
            </a:r>
            <a:r>
              <a:rPr lang="en-US" err="1"/>
              <a:t>nisl</a:t>
            </a:r>
            <a:r>
              <a:rPr lang="en-US"/>
              <a:t> non.</a:t>
            </a:r>
          </a:p>
        </p:txBody>
      </p:sp>
      <p:sp>
        <p:nvSpPr>
          <p:cNvPr id="7" name="Text Placeholder 11">
            <a:extLst>
              <a:ext uri="{FF2B5EF4-FFF2-40B4-BE49-F238E27FC236}">
                <a16:creationId xmlns:a16="http://schemas.microsoft.com/office/drawing/2014/main" id="{D4B62432-C040-F60A-C7E8-B0FCD3736CD2}"/>
              </a:ext>
            </a:extLst>
          </p:cNvPr>
          <p:cNvSpPr>
            <a:spLocks noGrp="1"/>
          </p:cNvSpPr>
          <p:nvPr>
            <p:ph type="body" sz="quarter" idx="27" hasCustomPrompt="1"/>
          </p:nvPr>
        </p:nvSpPr>
        <p:spPr>
          <a:xfrm>
            <a:off x="9528212" y="894378"/>
            <a:ext cx="2361387" cy="184667"/>
          </a:xfrm>
        </p:spPr>
        <p:txBody>
          <a:bodyPr/>
          <a:lstStyle>
            <a:lvl1pPr algn="r">
              <a:defRPr sz="1200">
                <a:solidFill>
                  <a:schemeClr val="tx1"/>
                </a:solidFill>
                <a:latin typeface="+mn-lt"/>
              </a:defRPr>
            </a:lvl1pPr>
          </a:lstStyle>
          <a:p>
            <a:pPr lvl="0"/>
            <a:r>
              <a:rPr lang="en-GB"/>
              <a:t>document status</a:t>
            </a:r>
          </a:p>
        </p:txBody>
      </p:sp>
    </p:spTree>
    <p:extLst>
      <p:ext uri="{BB962C8B-B14F-4D97-AF65-F5344CB8AC3E}">
        <p14:creationId xmlns:p14="http://schemas.microsoft.com/office/powerpoint/2010/main" val="2073491316"/>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Quote 1">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E5A36F0-1D0F-8505-9367-EE7D079E2A32}"/>
              </a:ext>
            </a:extLst>
          </p:cNvPr>
          <p:cNvSpPr/>
          <p:nvPr userDrawn="1"/>
        </p:nvSpPr>
        <p:spPr>
          <a:xfrm>
            <a:off x="0" y="0"/>
            <a:ext cx="12201766" cy="6858000"/>
          </a:xfrm>
          <a:prstGeom prst="rect">
            <a:avLst/>
          </a:prstGeom>
          <a:solidFill>
            <a:srgbClr val="30729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342800"/>
            <a:ext cx="10402113" cy="3086100"/>
          </a:xfrm>
        </p:spPr>
        <p:txBody>
          <a:bodyPr tIns="0">
            <a:noAutofit/>
          </a:bodyPr>
          <a:lstStyle>
            <a:lvl1pPr>
              <a:defRPr sz="4400">
                <a:solidFill>
                  <a:schemeClr val="bg1"/>
                </a:solidFill>
                <a:latin typeface="Lora" pitchFamily="2" charset="0"/>
              </a:defRPr>
            </a:lvl1pPr>
            <a:lvl2pPr>
              <a:defRPr sz="4400">
                <a:solidFill>
                  <a:schemeClr val="bg1"/>
                </a:solidFill>
                <a:latin typeface="DM Sans Medium" pitchFamily="2" charset="0"/>
              </a:defRPr>
            </a:lvl2pPr>
            <a:lvl3pPr>
              <a:defRPr sz="4400">
                <a:solidFill>
                  <a:schemeClr val="bg1"/>
                </a:solidFill>
                <a:latin typeface="DM Sans Medium" pitchFamily="2" charset="0"/>
              </a:defRPr>
            </a:lvl3pPr>
            <a:lvl4pPr>
              <a:defRPr sz="4400">
                <a:solidFill>
                  <a:schemeClr val="bg1"/>
                </a:solidFill>
                <a:latin typeface="DM Sans Medium" pitchFamily="2" charset="0"/>
              </a:defRPr>
            </a:lvl4pPr>
            <a:lvl5pPr>
              <a:defRPr sz="2000">
                <a:solidFill>
                  <a:schemeClr val="bg1"/>
                </a:solidFill>
                <a:latin typeface="DM Sans Medium" pitchFamily="2" charset="0"/>
              </a:defRPr>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a:t>
            </a:r>
            <a:endParaRPr lang="en-GB"/>
          </a:p>
        </p:txBody>
      </p:sp>
      <p:sp>
        <p:nvSpPr>
          <p:cNvPr id="3" name="Text Placeholder 15">
            <a:extLst>
              <a:ext uri="{FF2B5EF4-FFF2-40B4-BE49-F238E27FC236}">
                <a16:creationId xmlns:a16="http://schemas.microsoft.com/office/drawing/2014/main" id="{3527F055-FEC2-711C-3F2B-8715CE360B0D}"/>
              </a:ext>
            </a:extLst>
          </p:cNvPr>
          <p:cNvSpPr>
            <a:spLocks noGrp="1"/>
          </p:cNvSpPr>
          <p:nvPr>
            <p:ph type="body" sz="quarter" idx="13" hasCustomPrompt="1"/>
          </p:nvPr>
        </p:nvSpPr>
        <p:spPr>
          <a:xfrm>
            <a:off x="297038" y="4572000"/>
            <a:ext cx="10404000" cy="933450"/>
          </a:xfrm>
        </p:spPr>
        <p:txBody>
          <a:bodyPr tIns="0" anchor="t">
            <a:noAutofit/>
          </a:bodyPr>
          <a:lstStyle>
            <a:lvl1pPr>
              <a:lnSpc>
                <a:spcPct val="90000"/>
              </a:lnSpc>
              <a:defRPr sz="3000" b="1">
                <a:solidFill>
                  <a:schemeClr val="accent1"/>
                </a:solidFill>
                <a:latin typeface="+mj-lt"/>
              </a:defRPr>
            </a:lvl1pPr>
            <a:lvl2pPr>
              <a:defRPr>
                <a:solidFill>
                  <a:schemeClr val="bg1"/>
                </a:solidFill>
                <a:latin typeface="+mj-lt"/>
              </a:defRPr>
            </a:lvl2pPr>
            <a:lvl3pPr>
              <a:defRPr>
                <a:solidFill>
                  <a:schemeClr val="bg1"/>
                </a:solidFill>
                <a:latin typeface="+mj-lt"/>
              </a:defRPr>
            </a:lvl3pPr>
            <a:lvl4pPr>
              <a:defRPr>
                <a:solidFill>
                  <a:schemeClr val="bg1"/>
                </a:solidFill>
                <a:latin typeface="+mj-lt"/>
              </a:defRPr>
            </a:lvl4pPr>
            <a:lvl5pPr>
              <a:defRPr>
                <a:solidFill>
                  <a:schemeClr val="bg1"/>
                </a:solidFill>
                <a:latin typeface="+mj-lt"/>
              </a:defRPr>
            </a:lvl5pPr>
          </a:lstStyle>
          <a:p>
            <a:pPr lvl="0"/>
            <a:r>
              <a:rPr lang="en-US"/>
              <a:t>Name</a:t>
            </a:r>
            <a:br>
              <a:rPr lang="en-US"/>
            </a:br>
            <a:r>
              <a:rPr lang="en-US"/>
              <a:t>Surname</a:t>
            </a:r>
            <a:endParaRPr lang="en-GB"/>
          </a:p>
        </p:txBody>
      </p:sp>
      <p:pic>
        <p:nvPicPr>
          <p:cNvPr id="4" name="Picture 3">
            <a:extLst>
              <a:ext uri="{FF2B5EF4-FFF2-40B4-BE49-F238E27FC236}">
                <a16:creationId xmlns:a16="http://schemas.microsoft.com/office/drawing/2014/main" id="{84940108-B3F2-1BAE-5501-B4A15E65F2D4}"/>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7" name="Text Placeholder 2">
            <a:extLst>
              <a:ext uri="{FF2B5EF4-FFF2-40B4-BE49-F238E27FC236}">
                <a16:creationId xmlns:a16="http://schemas.microsoft.com/office/drawing/2014/main" id="{B4161896-3A93-7CCC-71AB-D884D67AA873}"/>
              </a:ext>
            </a:extLst>
          </p:cNvPr>
          <p:cNvSpPr>
            <a:spLocks noGrp="1"/>
          </p:cNvSpPr>
          <p:nvPr>
            <p:ph type="body" idx="11" hasCustomPrompt="1"/>
          </p:nvPr>
        </p:nvSpPr>
        <p:spPr>
          <a:xfrm>
            <a:off x="302399" y="605611"/>
            <a:ext cx="10404000" cy="288767"/>
          </a:xfrm>
        </p:spPr>
        <p:txBody>
          <a:bodyPr anchor="t">
            <a:noAutofit/>
          </a:bodyPr>
          <a:lstStyle>
            <a:lvl1pPr marL="0" indent="0">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5" name="Title 4">
            <a:extLst>
              <a:ext uri="{FF2B5EF4-FFF2-40B4-BE49-F238E27FC236}">
                <a16:creationId xmlns:a16="http://schemas.microsoft.com/office/drawing/2014/main" id="{F9FE4035-C622-BE8D-4C42-A6B8728D08E8}"/>
              </a:ext>
            </a:extLst>
          </p:cNvPr>
          <p:cNvSpPr>
            <a:spLocks noGrp="1"/>
          </p:cNvSpPr>
          <p:nvPr>
            <p:ph type="title" hasCustomPrompt="1"/>
          </p:nvPr>
        </p:nvSpPr>
        <p:spPr>
          <a:xfrm>
            <a:off x="302399" y="302400"/>
            <a:ext cx="10404000" cy="303211"/>
          </a:xfrm>
        </p:spPr>
        <p:txBody>
          <a:bodyPr/>
          <a:lstStyle>
            <a:lvl1pPr>
              <a:defRPr>
                <a:solidFill>
                  <a:schemeClr val="bg1"/>
                </a:solidFill>
              </a:defRPr>
            </a:lvl1pPr>
          </a:lstStyle>
          <a:p>
            <a:r>
              <a:rPr lang="en-US"/>
              <a:t>Slide title</a:t>
            </a:r>
            <a:endParaRPr lang="en-GB"/>
          </a:p>
        </p:txBody>
      </p:sp>
      <p:sp>
        <p:nvSpPr>
          <p:cNvPr id="9" name="Text Placeholder 11">
            <a:extLst>
              <a:ext uri="{FF2B5EF4-FFF2-40B4-BE49-F238E27FC236}">
                <a16:creationId xmlns:a16="http://schemas.microsoft.com/office/drawing/2014/main" id="{6E4E2C9F-8A3C-C037-7C3B-1456AE33118C}"/>
              </a:ext>
            </a:extLst>
          </p:cNvPr>
          <p:cNvSpPr>
            <a:spLocks noGrp="1"/>
          </p:cNvSpPr>
          <p:nvPr>
            <p:ph type="body" sz="quarter" idx="26" hasCustomPrompt="1"/>
          </p:nvPr>
        </p:nvSpPr>
        <p:spPr>
          <a:xfrm>
            <a:off x="9528212" y="894378"/>
            <a:ext cx="2361387" cy="184667"/>
          </a:xfrm>
        </p:spPr>
        <p:txBody>
          <a:bodyPr/>
          <a:lstStyle>
            <a:lvl1pPr algn="r">
              <a:defRPr sz="1200">
                <a:solidFill>
                  <a:schemeClr val="bg1"/>
                </a:solidFill>
                <a:latin typeface="+mn-lt"/>
              </a:defRPr>
            </a:lvl1pPr>
          </a:lstStyle>
          <a:p>
            <a:pPr lvl="0"/>
            <a:r>
              <a:rPr lang="en-GB"/>
              <a:t>document status</a:t>
            </a:r>
          </a:p>
        </p:txBody>
      </p:sp>
    </p:spTree>
    <p:extLst>
      <p:ext uri="{BB962C8B-B14F-4D97-AF65-F5344CB8AC3E}">
        <p14:creationId xmlns:p14="http://schemas.microsoft.com/office/powerpoint/2010/main" val="2582446721"/>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Quote 2">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D2C7741-19D0-A03E-8286-5BEC9F4676CC}"/>
              </a:ext>
            </a:extLst>
          </p:cNvPr>
          <p:cNvSpPr/>
          <p:nvPr userDrawn="1"/>
        </p:nvSpPr>
        <p:spPr>
          <a:xfrm>
            <a:off x="0" y="0"/>
            <a:ext cx="12201766" cy="68580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342800"/>
            <a:ext cx="10402113" cy="3086100"/>
          </a:xfrm>
        </p:spPr>
        <p:txBody>
          <a:bodyPr tIns="0">
            <a:noAutofit/>
          </a:bodyPr>
          <a:lstStyle>
            <a:lvl1pPr>
              <a:defRPr sz="4400">
                <a:solidFill>
                  <a:schemeClr val="bg1"/>
                </a:solidFill>
                <a:latin typeface="Lora" pitchFamily="2" charset="0"/>
              </a:defRPr>
            </a:lvl1pPr>
            <a:lvl2pPr>
              <a:defRPr sz="4400">
                <a:solidFill>
                  <a:schemeClr val="bg1"/>
                </a:solidFill>
                <a:latin typeface="DM Sans Medium" pitchFamily="2" charset="0"/>
              </a:defRPr>
            </a:lvl2pPr>
            <a:lvl3pPr>
              <a:defRPr sz="4400">
                <a:solidFill>
                  <a:schemeClr val="bg1"/>
                </a:solidFill>
                <a:latin typeface="DM Sans Medium" pitchFamily="2" charset="0"/>
              </a:defRPr>
            </a:lvl3pPr>
            <a:lvl4pPr>
              <a:defRPr sz="4400">
                <a:solidFill>
                  <a:schemeClr val="bg1"/>
                </a:solidFill>
                <a:latin typeface="DM Sans Medium" pitchFamily="2" charset="0"/>
              </a:defRPr>
            </a:lvl4pPr>
            <a:lvl5pPr>
              <a:defRPr sz="2000">
                <a:solidFill>
                  <a:schemeClr val="bg1"/>
                </a:solidFill>
                <a:latin typeface="DM Sans Medium" pitchFamily="2" charset="0"/>
              </a:defRPr>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a:t>
            </a:r>
            <a:endParaRPr lang="en-GB"/>
          </a:p>
        </p:txBody>
      </p:sp>
      <p:sp>
        <p:nvSpPr>
          <p:cNvPr id="3" name="Text Placeholder 15">
            <a:extLst>
              <a:ext uri="{FF2B5EF4-FFF2-40B4-BE49-F238E27FC236}">
                <a16:creationId xmlns:a16="http://schemas.microsoft.com/office/drawing/2014/main" id="{3527F055-FEC2-711C-3F2B-8715CE360B0D}"/>
              </a:ext>
            </a:extLst>
          </p:cNvPr>
          <p:cNvSpPr>
            <a:spLocks noGrp="1"/>
          </p:cNvSpPr>
          <p:nvPr>
            <p:ph type="body" sz="quarter" idx="13" hasCustomPrompt="1"/>
          </p:nvPr>
        </p:nvSpPr>
        <p:spPr>
          <a:xfrm>
            <a:off x="297038" y="4572000"/>
            <a:ext cx="10404233" cy="933450"/>
          </a:xfrm>
        </p:spPr>
        <p:txBody>
          <a:bodyPr tIns="0" anchor="t">
            <a:noAutofit/>
          </a:bodyPr>
          <a:lstStyle>
            <a:lvl1pPr>
              <a:lnSpc>
                <a:spcPct val="90000"/>
              </a:lnSpc>
              <a:defRPr sz="3000" b="1">
                <a:solidFill>
                  <a:schemeClr val="accent3"/>
                </a:solidFill>
                <a:latin typeface="+mj-lt"/>
              </a:defRPr>
            </a:lvl1pPr>
            <a:lvl2pPr>
              <a:defRPr>
                <a:solidFill>
                  <a:schemeClr val="bg1"/>
                </a:solidFill>
                <a:latin typeface="+mj-lt"/>
              </a:defRPr>
            </a:lvl2pPr>
            <a:lvl3pPr>
              <a:defRPr>
                <a:solidFill>
                  <a:schemeClr val="bg1"/>
                </a:solidFill>
                <a:latin typeface="+mj-lt"/>
              </a:defRPr>
            </a:lvl3pPr>
            <a:lvl4pPr>
              <a:defRPr>
                <a:solidFill>
                  <a:schemeClr val="bg1"/>
                </a:solidFill>
                <a:latin typeface="+mj-lt"/>
              </a:defRPr>
            </a:lvl4pPr>
            <a:lvl5pPr>
              <a:defRPr>
                <a:solidFill>
                  <a:schemeClr val="bg1"/>
                </a:solidFill>
                <a:latin typeface="+mj-lt"/>
              </a:defRPr>
            </a:lvl5pPr>
          </a:lstStyle>
          <a:p>
            <a:pPr lvl="0"/>
            <a:r>
              <a:rPr lang="en-US"/>
              <a:t>Name</a:t>
            </a:r>
            <a:br>
              <a:rPr lang="en-US"/>
            </a:br>
            <a:r>
              <a:rPr lang="en-US"/>
              <a:t>Surname</a:t>
            </a:r>
            <a:endParaRPr lang="en-GB"/>
          </a:p>
        </p:txBody>
      </p:sp>
      <p:pic>
        <p:nvPicPr>
          <p:cNvPr id="4" name="Picture 3">
            <a:extLst>
              <a:ext uri="{FF2B5EF4-FFF2-40B4-BE49-F238E27FC236}">
                <a16:creationId xmlns:a16="http://schemas.microsoft.com/office/drawing/2014/main" id="{84940108-B3F2-1BAE-5501-B4A15E65F2D4}"/>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7" name="Text Placeholder 2">
            <a:extLst>
              <a:ext uri="{FF2B5EF4-FFF2-40B4-BE49-F238E27FC236}">
                <a16:creationId xmlns:a16="http://schemas.microsoft.com/office/drawing/2014/main" id="{B4161896-3A93-7CCC-71AB-D884D67AA873}"/>
              </a:ext>
            </a:extLst>
          </p:cNvPr>
          <p:cNvSpPr>
            <a:spLocks noGrp="1"/>
          </p:cNvSpPr>
          <p:nvPr>
            <p:ph type="body" idx="11" hasCustomPrompt="1"/>
          </p:nvPr>
        </p:nvSpPr>
        <p:spPr>
          <a:xfrm>
            <a:off x="302400" y="605611"/>
            <a:ext cx="10399992" cy="288767"/>
          </a:xfrm>
        </p:spPr>
        <p:txBody>
          <a:bodyPr anchor="t">
            <a:noAutofit/>
          </a:bodyPr>
          <a:lstStyle>
            <a:lvl1pPr marL="0" indent="0">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5" name="Title 4">
            <a:extLst>
              <a:ext uri="{FF2B5EF4-FFF2-40B4-BE49-F238E27FC236}">
                <a16:creationId xmlns:a16="http://schemas.microsoft.com/office/drawing/2014/main" id="{F9FE4035-C622-BE8D-4C42-A6B8728D08E8}"/>
              </a:ext>
            </a:extLst>
          </p:cNvPr>
          <p:cNvSpPr>
            <a:spLocks noGrp="1"/>
          </p:cNvSpPr>
          <p:nvPr>
            <p:ph type="title" hasCustomPrompt="1"/>
          </p:nvPr>
        </p:nvSpPr>
        <p:spPr>
          <a:xfrm>
            <a:off x="302400" y="302400"/>
            <a:ext cx="10404233" cy="303211"/>
          </a:xfrm>
        </p:spPr>
        <p:txBody>
          <a:bodyPr/>
          <a:lstStyle>
            <a:lvl1pPr>
              <a:defRPr>
                <a:solidFill>
                  <a:schemeClr val="bg1"/>
                </a:solidFill>
              </a:defRPr>
            </a:lvl1pPr>
          </a:lstStyle>
          <a:p>
            <a:r>
              <a:rPr lang="en-US"/>
              <a:t>Slide title</a:t>
            </a:r>
            <a:endParaRPr lang="en-GB"/>
          </a:p>
        </p:txBody>
      </p:sp>
      <p:sp>
        <p:nvSpPr>
          <p:cNvPr id="9" name="Text Placeholder 11">
            <a:extLst>
              <a:ext uri="{FF2B5EF4-FFF2-40B4-BE49-F238E27FC236}">
                <a16:creationId xmlns:a16="http://schemas.microsoft.com/office/drawing/2014/main" id="{6D294686-A553-277F-030D-8830EFA33209}"/>
              </a:ext>
            </a:extLst>
          </p:cNvPr>
          <p:cNvSpPr>
            <a:spLocks noGrp="1"/>
          </p:cNvSpPr>
          <p:nvPr>
            <p:ph type="body" sz="quarter" idx="26" hasCustomPrompt="1"/>
          </p:nvPr>
        </p:nvSpPr>
        <p:spPr>
          <a:xfrm>
            <a:off x="9528212" y="894378"/>
            <a:ext cx="2361387" cy="184667"/>
          </a:xfrm>
        </p:spPr>
        <p:txBody>
          <a:bodyPr/>
          <a:lstStyle>
            <a:lvl1pPr algn="r">
              <a:defRPr sz="1200">
                <a:solidFill>
                  <a:schemeClr val="bg1"/>
                </a:solidFill>
                <a:latin typeface="+mn-lt"/>
              </a:defRPr>
            </a:lvl1pPr>
          </a:lstStyle>
          <a:p>
            <a:pPr lvl="0"/>
            <a:r>
              <a:rPr lang="en-GB"/>
              <a:t>document status</a:t>
            </a:r>
          </a:p>
        </p:txBody>
      </p:sp>
    </p:spTree>
    <p:extLst>
      <p:ext uri="{BB962C8B-B14F-4D97-AF65-F5344CB8AC3E}">
        <p14:creationId xmlns:p14="http://schemas.microsoft.com/office/powerpoint/2010/main" val="2149046205"/>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Quote 3">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55525C88-3C13-5A08-13EF-D258B6670538}"/>
              </a:ext>
            </a:extLst>
          </p:cNvPr>
          <p:cNvSpPr/>
          <p:nvPr userDrawn="1"/>
        </p:nvSpPr>
        <p:spPr>
          <a:xfrm>
            <a:off x="0" y="0"/>
            <a:ext cx="12201766" cy="6858000"/>
          </a:xfrm>
          <a:prstGeom prst="rect">
            <a:avLst/>
          </a:prstGeom>
          <a:solidFill>
            <a:srgbClr val="CC741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a:xfrm>
            <a:off x="302401" y="302400"/>
            <a:ext cx="10404233" cy="303211"/>
          </a:xfrm>
        </p:spPr>
        <p:txBody>
          <a:bodyPr/>
          <a:lstStyle>
            <a:lvl1pPr>
              <a:defRPr>
                <a:solidFill>
                  <a:schemeClr val="bg1"/>
                </a:solidFill>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342800"/>
            <a:ext cx="10402113" cy="3086100"/>
          </a:xfrm>
        </p:spPr>
        <p:txBody>
          <a:bodyPr tIns="0">
            <a:noAutofit/>
          </a:bodyPr>
          <a:lstStyle>
            <a:lvl1pPr>
              <a:defRPr sz="4400">
                <a:solidFill>
                  <a:schemeClr val="bg1"/>
                </a:solidFill>
                <a:latin typeface="Lora" pitchFamily="2" charset="0"/>
              </a:defRPr>
            </a:lvl1pPr>
            <a:lvl2pPr>
              <a:defRPr sz="4400">
                <a:solidFill>
                  <a:schemeClr val="bg1"/>
                </a:solidFill>
                <a:latin typeface="DM Sans Medium" pitchFamily="2" charset="0"/>
              </a:defRPr>
            </a:lvl2pPr>
            <a:lvl3pPr>
              <a:defRPr sz="4400">
                <a:solidFill>
                  <a:schemeClr val="bg1"/>
                </a:solidFill>
                <a:latin typeface="DM Sans Medium" pitchFamily="2" charset="0"/>
              </a:defRPr>
            </a:lvl3pPr>
            <a:lvl4pPr>
              <a:defRPr sz="4400">
                <a:solidFill>
                  <a:schemeClr val="bg1"/>
                </a:solidFill>
                <a:latin typeface="DM Sans Medium" pitchFamily="2" charset="0"/>
              </a:defRPr>
            </a:lvl4pPr>
            <a:lvl5pPr>
              <a:defRPr sz="2000">
                <a:solidFill>
                  <a:schemeClr val="bg1"/>
                </a:solidFill>
                <a:latin typeface="DM Sans Medium" pitchFamily="2" charset="0"/>
              </a:defRPr>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a:t>
            </a:r>
            <a:endParaRPr lang="en-GB"/>
          </a:p>
        </p:txBody>
      </p:sp>
      <p:sp>
        <p:nvSpPr>
          <p:cNvPr id="3" name="Text Placeholder 15">
            <a:extLst>
              <a:ext uri="{FF2B5EF4-FFF2-40B4-BE49-F238E27FC236}">
                <a16:creationId xmlns:a16="http://schemas.microsoft.com/office/drawing/2014/main" id="{3527F055-FEC2-711C-3F2B-8715CE360B0D}"/>
              </a:ext>
            </a:extLst>
          </p:cNvPr>
          <p:cNvSpPr>
            <a:spLocks noGrp="1"/>
          </p:cNvSpPr>
          <p:nvPr>
            <p:ph type="body" sz="quarter" idx="13" hasCustomPrompt="1"/>
          </p:nvPr>
        </p:nvSpPr>
        <p:spPr>
          <a:xfrm>
            <a:off x="297039" y="4572000"/>
            <a:ext cx="10404233" cy="933450"/>
          </a:xfrm>
        </p:spPr>
        <p:txBody>
          <a:bodyPr tIns="0" anchor="t">
            <a:noAutofit/>
          </a:bodyPr>
          <a:lstStyle>
            <a:lvl1pPr>
              <a:lnSpc>
                <a:spcPct val="90000"/>
              </a:lnSpc>
              <a:defRPr sz="3000" b="1">
                <a:solidFill>
                  <a:schemeClr val="accent5"/>
                </a:solidFill>
                <a:latin typeface="+mj-lt"/>
              </a:defRPr>
            </a:lvl1pPr>
            <a:lvl2pPr>
              <a:defRPr>
                <a:solidFill>
                  <a:schemeClr val="bg1"/>
                </a:solidFill>
                <a:latin typeface="+mj-lt"/>
              </a:defRPr>
            </a:lvl2pPr>
            <a:lvl3pPr>
              <a:defRPr>
                <a:solidFill>
                  <a:schemeClr val="bg1"/>
                </a:solidFill>
                <a:latin typeface="+mj-lt"/>
              </a:defRPr>
            </a:lvl3pPr>
            <a:lvl4pPr>
              <a:defRPr>
                <a:solidFill>
                  <a:schemeClr val="bg1"/>
                </a:solidFill>
                <a:latin typeface="+mj-lt"/>
              </a:defRPr>
            </a:lvl4pPr>
            <a:lvl5pPr>
              <a:defRPr>
                <a:solidFill>
                  <a:schemeClr val="bg1"/>
                </a:solidFill>
                <a:latin typeface="+mj-lt"/>
              </a:defRPr>
            </a:lvl5pPr>
          </a:lstStyle>
          <a:p>
            <a:pPr lvl="0"/>
            <a:r>
              <a:rPr lang="en-US"/>
              <a:t>Name</a:t>
            </a:r>
            <a:br>
              <a:rPr lang="en-US"/>
            </a:br>
            <a:r>
              <a:rPr lang="en-US"/>
              <a:t>Surname</a:t>
            </a:r>
            <a:endParaRPr lang="en-GB"/>
          </a:p>
        </p:txBody>
      </p:sp>
      <p:pic>
        <p:nvPicPr>
          <p:cNvPr id="4" name="Picture 3">
            <a:extLst>
              <a:ext uri="{FF2B5EF4-FFF2-40B4-BE49-F238E27FC236}">
                <a16:creationId xmlns:a16="http://schemas.microsoft.com/office/drawing/2014/main" id="{84940108-B3F2-1BAE-5501-B4A15E65F2D4}"/>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7" name="Text Placeholder 2">
            <a:extLst>
              <a:ext uri="{FF2B5EF4-FFF2-40B4-BE49-F238E27FC236}">
                <a16:creationId xmlns:a16="http://schemas.microsoft.com/office/drawing/2014/main" id="{B4161896-3A93-7CCC-71AB-D884D67AA873}"/>
              </a:ext>
            </a:extLst>
          </p:cNvPr>
          <p:cNvSpPr>
            <a:spLocks noGrp="1"/>
          </p:cNvSpPr>
          <p:nvPr>
            <p:ph type="body" idx="11" hasCustomPrompt="1"/>
          </p:nvPr>
        </p:nvSpPr>
        <p:spPr>
          <a:xfrm>
            <a:off x="302401" y="605611"/>
            <a:ext cx="10399992" cy="288767"/>
          </a:xfrm>
        </p:spPr>
        <p:txBody>
          <a:bodyPr anchor="t">
            <a:noAutofit/>
          </a:bodyPr>
          <a:lstStyle>
            <a:lvl1pPr marL="0" indent="0">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9" name="Text Placeholder 11">
            <a:extLst>
              <a:ext uri="{FF2B5EF4-FFF2-40B4-BE49-F238E27FC236}">
                <a16:creationId xmlns:a16="http://schemas.microsoft.com/office/drawing/2014/main" id="{26B36AC8-8C08-47DC-4ACB-F3CD7D0089D5}"/>
              </a:ext>
            </a:extLst>
          </p:cNvPr>
          <p:cNvSpPr>
            <a:spLocks noGrp="1"/>
          </p:cNvSpPr>
          <p:nvPr>
            <p:ph type="body" sz="quarter" idx="26" hasCustomPrompt="1"/>
          </p:nvPr>
        </p:nvSpPr>
        <p:spPr>
          <a:xfrm>
            <a:off x="9528212" y="894378"/>
            <a:ext cx="2361387" cy="184667"/>
          </a:xfrm>
        </p:spPr>
        <p:txBody>
          <a:bodyPr/>
          <a:lstStyle>
            <a:lvl1pPr algn="r">
              <a:defRPr sz="1200">
                <a:solidFill>
                  <a:schemeClr val="bg1"/>
                </a:solidFill>
                <a:latin typeface="+mn-lt"/>
              </a:defRPr>
            </a:lvl1pPr>
          </a:lstStyle>
          <a:p>
            <a:pPr lvl="0"/>
            <a:r>
              <a:rPr lang="en-GB"/>
              <a:t>document status</a:t>
            </a:r>
          </a:p>
        </p:txBody>
      </p:sp>
    </p:spTree>
    <p:extLst>
      <p:ext uri="{BB962C8B-B14F-4D97-AF65-F5344CB8AC3E}">
        <p14:creationId xmlns:p14="http://schemas.microsoft.com/office/powerpoint/2010/main" val="2241583613"/>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Quote 4">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52314D9C-422A-D6EC-AB7D-DE5226D8FED0}"/>
              </a:ext>
            </a:extLst>
          </p:cNvPr>
          <p:cNvSpPr/>
          <p:nvPr userDrawn="1"/>
        </p:nvSpPr>
        <p:spPr>
          <a:xfrm>
            <a:off x="0" y="0"/>
            <a:ext cx="12201766" cy="6858000"/>
          </a:xfrm>
          <a:prstGeom prst="rect">
            <a:avLst/>
          </a:prstGeom>
          <a:solidFill>
            <a:srgbClr val="9138B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a:xfrm>
            <a:off x="302400" y="302400"/>
            <a:ext cx="10404233" cy="303211"/>
          </a:xfrm>
        </p:spPr>
        <p:txBody>
          <a:bodyPr/>
          <a:lstStyle>
            <a:lvl1pPr>
              <a:defRPr>
                <a:solidFill>
                  <a:schemeClr val="bg1"/>
                </a:solidFill>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342800"/>
            <a:ext cx="10402113" cy="3086100"/>
          </a:xfrm>
        </p:spPr>
        <p:txBody>
          <a:bodyPr tIns="0">
            <a:noAutofit/>
          </a:bodyPr>
          <a:lstStyle>
            <a:lvl1pPr>
              <a:defRPr sz="4400">
                <a:solidFill>
                  <a:schemeClr val="bg1"/>
                </a:solidFill>
                <a:latin typeface="Lora" pitchFamily="2" charset="0"/>
              </a:defRPr>
            </a:lvl1pPr>
            <a:lvl2pPr>
              <a:defRPr sz="4400">
                <a:solidFill>
                  <a:schemeClr val="bg1"/>
                </a:solidFill>
                <a:latin typeface="DM Sans Medium" pitchFamily="2" charset="0"/>
              </a:defRPr>
            </a:lvl2pPr>
            <a:lvl3pPr>
              <a:defRPr sz="4400">
                <a:solidFill>
                  <a:schemeClr val="bg1"/>
                </a:solidFill>
                <a:latin typeface="DM Sans Medium" pitchFamily="2" charset="0"/>
              </a:defRPr>
            </a:lvl3pPr>
            <a:lvl4pPr>
              <a:defRPr sz="4400">
                <a:solidFill>
                  <a:schemeClr val="bg1"/>
                </a:solidFill>
                <a:latin typeface="DM Sans Medium" pitchFamily="2" charset="0"/>
              </a:defRPr>
            </a:lvl4pPr>
            <a:lvl5pPr>
              <a:defRPr sz="2000">
                <a:solidFill>
                  <a:schemeClr val="bg1"/>
                </a:solidFill>
                <a:latin typeface="DM Sans Medium" pitchFamily="2" charset="0"/>
              </a:defRPr>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a:t>
            </a:r>
            <a:endParaRPr lang="en-GB"/>
          </a:p>
        </p:txBody>
      </p:sp>
      <p:sp>
        <p:nvSpPr>
          <p:cNvPr id="3" name="Text Placeholder 15">
            <a:extLst>
              <a:ext uri="{FF2B5EF4-FFF2-40B4-BE49-F238E27FC236}">
                <a16:creationId xmlns:a16="http://schemas.microsoft.com/office/drawing/2014/main" id="{3527F055-FEC2-711C-3F2B-8715CE360B0D}"/>
              </a:ext>
            </a:extLst>
          </p:cNvPr>
          <p:cNvSpPr>
            <a:spLocks noGrp="1"/>
          </p:cNvSpPr>
          <p:nvPr>
            <p:ph type="body" sz="quarter" idx="13" hasCustomPrompt="1"/>
          </p:nvPr>
        </p:nvSpPr>
        <p:spPr>
          <a:xfrm>
            <a:off x="297038" y="4572000"/>
            <a:ext cx="10404233" cy="933450"/>
          </a:xfrm>
        </p:spPr>
        <p:txBody>
          <a:bodyPr tIns="0" anchor="t">
            <a:noAutofit/>
          </a:bodyPr>
          <a:lstStyle>
            <a:lvl1pPr>
              <a:lnSpc>
                <a:spcPct val="90000"/>
              </a:lnSpc>
              <a:defRPr sz="3000" b="1">
                <a:solidFill>
                  <a:srgbClr val="BD69D7"/>
                </a:solidFill>
                <a:latin typeface="+mj-lt"/>
              </a:defRPr>
            </a:lvl1pPr>
            <a:lvl2pPr>
              <a:defRPr>
                <a:solidFill>
                  <a:schemeClr val="bg1"/>
                </a:solidFill>
                <a:latin typeface="+mj-lt"/>
              </a:defRPr>
            </a:lvl2pPr>
            <a:lvl3pPr>
              <a:defRPr>
                <a:solidFill>
                  <a:schemeClr val="bg1"/>
                </a:solidFill>
                <a:latin typeface="+mj-lt"/>
              </a:defRPr>
            </a:lvl3pPr>
            <a:lvl4pPr>
              <a:defRPr>
                <a:solidFill>
                  <a:schemeClr val="bg1"/>
                </a:solidFill>
                <a:latin typeface="+mj-lt"/>
              </a:defRPr>
            </a:lvl4pPr>
            <a:lvl5pPr>
              <a:defRPr>
                <a:solidFill>
                  <a:schemeClr val="bg1"/>
                </a:solidFill>
                <a:latin typeface="+mj-lt"/>
              </a:defRPr>
            </a:lvl5pPr>
          </a:lstStyle>
          <a:p>
            <a:pPr lvl="0"/>
            <a:r>
              <a:rPr lang="en-US"/>
              <a:t>Name</a:t>
            </a:r>
            <a:br>
              <a:rPr lang="en-US"/>
            </a:br>
            <a:r>
              <a:rPr lang="en-US"/>
              <a:t>Surname</a:t>
            </a:r>
            <a:endParaRPr lang="en-GB"/>
          </a:p>
        </p:txBody>
      </p:sp>
      <p:pic>
        <p:nvPicPr>
          <p:cNvPr id="4" name="Picture 3">
            <a:extLst>
              <a:ext uri="{FF2B5EF4-FFF2-40B4-BE49-F238E27FC236}">
                <a16:creationId xmlns:a16="http://schemas.microsoft.com/office/drawing/2014/main" id="{84940108-B3F2-1BAE-5501-B4A15E65F2D4}"/>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7" name="Text Placeholder 2">
            <a:extLst>
              <a:ext uri="{FF2B5EF4-FFF2-40B4-BE49-F238E27FC236}">
                <a16:creationId xmlns:a16="http://schemas.microsoft.com/office/drawing/2014/main" id="{B4161896-3A93-7CCC-71AB-D884D67AA873}"/>
              </a:ext>
            </a:extLst>
          </p:cNvPr>
          <p:cNvSpPr>
            <a:spLocks noGrp="1"/>
          </p:cNvSpPr>
          <p:nvPr>
            <p:ph type="body" idx="11" hasCustomPrompt="1"/>
          </p:nvPr>
        </p:nvSpPr>
        <p:spPr>
          <a:xfrm>
            <a:off x="302400" y="605611"/>
            <a:ext cx="10399992" cy="288767"/>
          </a:xfrm>
        </p:spPr>
        <p:txBody>
          <a:bodyPr anchor="t">
            <a:noAutofit/>
          </a:bodyPr>
          <a:lstStyle>
            <a:lvl1pPr marL="0" indent="0">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9" name="Text Placeholder 11">
            <a:extLst>
              <a:ext uri="{FF2B5EF4-FFF2-40B4-BE49-F238E27FC236}">
                <a16:creationId xmlns:a16="http://schemas.microsoft.com/office/drawing/2014/main" id="{2B8FBF2B-6BAD-4D9E-9E4A-7264315D63DA}"/>
              </a:ext>
            </a:extLst>
          </p:cNvPr>
          <p:cNvSpPr>
            <a:spLocks noGrp="1"/>
          </p:cNvSpPr>
          <p:nvPr>
            <p:ph type="body" sz="quarter" idx="26" hasCustomPrompt="1"/>
          </p:nvPr>
        </p:nvSpPr>
        <p:spPr>
          <a:xfrm>
            <a:off x="9528212" y="894378"/>
            <a:ext cx="2361387" cy="184667"/>
          </a:xfrm>
        </p:spPr>
        <p:txBody>
          <a:bodyPr/>
          <a:lstStyle>
            <a:lvl1pPr algn="r">
              <a:defRPr sz="1200">
                <a:solidFill>
                  <a:schemeClr val="bg1"/>
                </a:solidFill>
                <a:latin typeface="+mn-lt"/>
              </a:defRPr>
            </a:lvl1pPr>
          </a:lstStyle>
          <a:p>
            <a:pPr lvl="0"/>
            <a:r>
              <a:rPr lang="en-GB"/>
              <a:t>document status</a:t>
            </a:r>
          </a:p>
        </p:txBody>
      </p:sp>
    </p:spTree>
    <p:extLst>
      <p:ext uri="{BB962C8B-B14F-4D97-AF65-F5344CB8AC3E}">
        <p14:creationId xmlns:p14="http://schemas.microsoft.com/office/powerpoint/2010/main" val="3808246142"/>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Title and 4 Content">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399" y="4572001"/>
            <a:ext cx="4258800" cy="302598"/>
          </a:xfrm>
        </p:spPr>
        <p:txBody>
          <a:bodyPr tIns="0"/>
          <a:lstStyle>
            <a:lvl1pPr>
              <a:defRPr sz="1800">
                <a:solidFill>
                  <a:schemeClr val="accent6"/>
                </a:solidFill>
                <a:latin typeface="+mj-lt"/>
              </a:defRPr>
            </a:lvl1pPr>
            <a:lvl2pPr marL="0" indent="0">
              <a:buNone/>
              <a:defRPr sz="1200"/>
            </a:lvl2pPr>
            <a:lvl3pPr>
              <a:defRPr sz="1200"/>
            </a:lvl3pPr>
            <a:lvl4pPr>
              <a:defRPr sz="1200"/>
            </a:lvl4pPr>
            <a:lvl5pPr>
              <a:defRPr sz="1200"/>
            </a:lvl5pPr>
          </a:lstStyle>
          <a:p>
            <a:pPr lvl="0"/>
            <a:r>
              <a:rPr lang="en-US"/>
              <a:t>Lorem ipsum dolor</a:t>
            </a:r>
          </a:p>
        </p:txBody>
      </p:sp>
      <p:sp>
        <p:nvSpPr>
          <p:cNvPr id="3" name="Text Placeholder 15">
            <a:extLst>
              <a:ext uri="{FF2B5EF4-FFF2-40B4-BE49-F238E27FC236}">
                <a16:creationId xmlns:a16="http://schemas.microsoft.com/office/drawing/2014/main" id="{3527F055-FEC2-711C-3F2B-8715CE360B0D}"/>
              </a:ext>
            </a:extLst>
          </p:cNvPr>
          <p:cNvSpPr>
            <a:spLocks noGrp="1"/>
          </p:cNvSpPr>
          <p:nvPr>
            <p:ph type="body" sz="quarter" idx="13" hasCustomPrompt="1"/>
          </p:nvPr>
        </p:nvSpPr>
        <p:spPr>
          <a:xfrm>
            <a:off x="6166800" y="4572001"/>
            <a:ext cx="4258608" cy="305322"/>
          </a:xfrm>
        </p:spPr>
        <p:txBody>
          <a:bodyPr tIns="0"/>
          <a:lstStyle>
            <a:lvl1pPr>
              <a:defRPr sz="1800">
                <a:solidFill>
                  <a:schemeClr val="accent6"/>
                </a:solidFill>
                <a:latin typeface="+mj-lt"/>
              </a:defRPr>
            </a:lvl1pPr>
            <a:lvl2pPr marL="0" indent="0">
              <a:buNone/>
              <a:defRPr sz="1200"/>
            </a:lvl2pPr>
            <a:lvl3pPr>
              <a:defRPr sz="1200"/>
            </a:lvl3pPr>
            <a:lvl4pPr>
              <a:defRPr sz="1200"/>
            </a:lvl4pPr>
            <a:lvl5pPr>
              <a:defRPr sz="1200"/>
            </a:lvl5pPr>
          </a:lstStyle>
          <a:p>
            <a:pPr lvl="0"/>
            <a:r>
              <a:rPr lang="en-US"/>
              <a:t>Lorem ipsum dolor</a:t>
            </a:r>
          </a:p>
        </p:txBody>
      </p:sp>
      <p:sp>
        <p:nvSpPr>
          <p:cNvPr id="4" name="Text Placeholder 2">
            <a:extLst>
              <a:ext uri="{FF2B5EF4-FFF2-40B4-BE49-F238E27FC236}">
                <a16:creationId xmlns:a16="http://schemas.microsoft.com/office/drawing/2014/main" id="{28E1CB13-75CE-6709-E416-B5090397D04D}"/>
              </a:ext>
            </a:extLst>
          </p:cNvPr>
          <p:cNvSpPr>
            <a:spLocks noGrp="1"/>
          </p:cNvSpPr>
          <p:nvPr>
            <p:ph type="body" idx="11" hasCustomPrompt="1"/>
          </p:nvPr>
        </p:nvSpPr>
        <p:spPr>
          <a:xfrm>
            <a:off x="302400" y="605611"/>
            <a:ext cx="11587200"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6" name="Picture Placeholder 5">
            <a:extLst>
              <a:ext uri="{FF2B5EF4-FFF2-40B4-BE49-F238E27FC236}">
                <a16:creationId xmlns:a16="http://schemas.microsoft.com/office/drawing/2014/main" id="{171346B7-4A28-C465-8BC6-326D659E1AC2}"/>
              </a:ext>
            </a:extLst>
          </p:cNvPr>
          <p:cNvSpPr>
            <a:spLocks noGrp="1"/>
          </p:cNvSpPr>
          <p:nvPr>
            <p:ph type="pic" sz="quarter" idx="14" hasCustomPrompt="1"/>
          </p:nvPr>
        </p:nvSpPr>
        <p:spPr>
          <a:xfrm>
            <a:off x="302400" y="1341438"/>
            <a:ext cx="5722163" cy="3086100"/>
          </a:xfrm>
          <a:solidFill>
            <a:schemeClr val="bg2"/>
          </a:solidFill>
        </p:spPr>
        <p:txBody>
          <a:bodyPr/>
          <a:lstStyle>
            <a:lvl1pPr>
              <a:defRPr/>
            </a:lvl1pPr>
          </a:lstStyle>
          <a:p>
            <a:r>
              <a:rPr lang="en-GB"/>
              <a:t> </a:t>
            </a:r>
          </a:p>
        </p:txBody>
      </p:sp>
      <p:sp>
        <p:nvSpPr>
          <p:cNvPr id="7" name="Picture Placeholder 5">
            <a:extLst>
              <a:ext uri="{FF2B5EF4-FFF2-40B4-BE49-F238E27FC236}">
                <a16:creationId xmlns:a16="http://schemas.microsoft.com/office/drawing/2014/main" id="{FE7956EF-1B0F-4C2A-C3CC-25419A66F3FD}"/>
              </a:ext>
            </a:extLst>
          </p:cNvPr>
          <p:cNvSpPr>
            <a:spLocks noGrp="1"/>
          </p:cNvSpPr>
          <p:nvPr>
            <p:ph type="pic" sz="quarter" idx="15" hasCustomPrompt="1"/>
          </p:nvPr>
        </p:nvSpPr>
        <p:spPr>
          <a:xfrm>
            <a:off x="6166800" y="1342800"/>
            <a:ext cx="5725163" cy="3086100"/>
          </a:xfrm>
          <a:solidFill>
            <a:schemeClr val="bg2"/>
          </a:solidFill>
        </p:spPr>
        <p:txBody>
          <a:bodyPr/>
          <a:lstStyle>
            <a:lvl1pPr>
              <a:defRPr/>
            </a:lvl1pPr>
          </a:lstStyle>
          <a:p>
            <a:r>
              <a:rPr lang="en-GB"/>
              <a:t> </a:t>
            </a:r>
          </a:p>
        </p:txBody>
      </p:sp>
      <p:sp>
        <p:nvSpPr>
          <p:cNvPr id="5" name="Title 4">
            <a:extLst>
              <a:ext uri="{FF2B5EF4-FFF2-40B4-BE49-F238E27FC236}">
                <a16:creationId xmlns:a16="http://schemas.microsoft.com/office/drawing/2014/main" id="{8CE5AFB1-B535-3245-AE4F-59ED561EAC12}"/>
              </a:ext>
            </a:extLst>
          </p:cNvPr>
          <p:cNvSpPr>
            <a:spLocks noGrp="1"/>
          </p:cNvSpPr>
          <p:nvPr>
            <p:ph type="title" hasCustomPrompt="1"/>
          </p:nvPr>
        </p:nvSpPr>
        <p:spPr/>
        <p:txBody>
          <a:bodyPr/>
          <a:lstStyle>
            <a:lvl1pPr>
              <a:defRPr/>
            </a:lvl1pPr>
          </a:lstStyle>
          <a:p>
            <a:r>
              <a:rPr lang="en-US"/>
              <a:t>Slide title</a:t>
            </a:r>
            <a:endParaRPr lang="en-GB"/>
          </a:p>
        </p:txBody>
      </p:sp>
      <p:sp>
        <p:nvSpPr>
          <p:cNvPr id="2" name="Text Placeholder 15">
            <a:extLst>
              <a:ext uri="{FF2B5EF4-FFF2-40B4-BE49-F238E27FC236}">
                <a16:creationId xmlns:a16="http://schemas.microsoft.com/office/drawing/2014/main" id="{2A251D45-44BC-ED57-8B7E-D8B5C0889CC5}"/>
              </a:ext>
            </a:extLst>
          </p:cNvPr>
          <p:cNvSpPr>
            <a:spLocks noGrp="1"/>
          </p:cNvSpPr>
          <p:nvPr>
            <p:ph type="body" sz="quarter" idx="20" hasCustomPrompt="1"/>
          </p:nvPr>
        </p:nvSpPr>
        <p:spPr>
          <a:xfrm>
            <a:off x="6167438" y="5028585"/>
            <a:ext cx="4258608" cy="1060271"/>
          </a:xfrm>
        </p:spPr>
        <p:txBody>
          <a:bodyPr tIns="0"/>
          <a:lstStyle>
            <a:lvl1pPr>
              <a:spcAft>
                <a:spcPts val="0"/>
              </a:spcAft>
              <a:defRPr sz="1200">
                <a:solidFill>
                  <a:schemeClr val="tx1"/>
                </a:solidFill>
                <a:latin typeface="+mn-lt"/>
              </a:defRPr>
            </a:lvl1pPr>
            <a:lvl2pPr marL="0" indent="0">
              <a:buNone/>
              <a:defRPr sz="1200"/>
            </a:lvl2pPr>
            <a:lvl3pPr>
              <a:defRPr sz="1200"/>
            </a:lvl3pPr>
            <a:lvl4pPr>
              <a:defRPr sz="1200"/>
            </a:lvl4pPr>
            <a:lvl5pPr>
              <a:spcAft>
                <a:spcPts val="0"/>
              </a:spcAft>
              <a:defRPr sz="12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Aliquam</a:t>
            </a:r>
            <a:r>
              <a:rPr lang="en-US"/>
              <a:t> </a:t>
            </a:r>
            <a:r>
              <a:rPr lang="en-US" err="1"/>
              <a:t>feugiat</a:t>
            </a:r>
            <a:r>
              <a:rPr lang="en-US"/>
              <a:t> </a:t>
            </a:r>
            <a:r>
              <a:rPr lang="en-US" err="1"/>
              <a:t>purus</a:t>
            </a:r>
            <a:r>
              <a:rPr lang="en-US"/>
              <a:t> diam, </a:t>
            </a:r>
            <a:r>
              <a:rPr lang="en-US" err="1"/>
              <a:t>eget</a:t>
            </a:r>
            <a:r>
              <a:rPr lang="en-US"/>
              <a:t> </a:t>
            </a:r>
            <a:r>
              <a:rPr lang="en-US" err="1"/>
              <a:t>lobortis</a:t>
            </a:r>
            <a:r>
              <a:rPr lang="en-US"/>
              <a:t> </a:t>
            </a:r>
            <a:r>
              <a:rPr lang="en-US" err="1"/>
              <a:t>nulla</a:t>
            </a:r>
            <a:r>
              <a:rPr lang="en-US"/>
              <a:t> </a:t>
            </a:r>
            <a:r>
              <a:rPr lang="en-US" err="1"/>
              <a:t>laoreet</a:t>
            </a:r>
            <a:r>
              <a:rPr lang="en-US"/>
              <a:t> sed. </a:t>
            </a:r>
            <a:r>
              <a:rPr lang="en-US" err="1"/>
              <a:t>Phasellus</a:t>
            </a:r>
            <a:r>
              <a:rPr lang="en-US"/>
              <a:t> </a:t>
            </a:r>
            <a:r>
              <a:rPr lang="en-US" err="1"/>
              <a:t>imperdiet</a:t>
            </a:r>
            <a:r>
              <a:rPr lang="en-US"/>
              <a:t> </a:t>
            </a:r>
            <a:r>
              <a:rPr lang="en-US" err="1"/>
              <a:t>tincidunt</a:t>
            </a:r>
            <a:r>
              <a:rPr lang="en-US"/>
              <a:t> </a:t>
            </a:r>
            <a:r>
              <a:rPr lang="en-US" err="1"/>
              <a:t>placerat</a:t>
            </a:r>
            <a:r>
              <a:rPr lang="en-US"/>
              <a:t>. </a:t>
            </a:r>
            <a:r>
              <a:rPr lang="en-US" err="1"/>
              <a:t>Mauris</a:t>
            </a:r>
            <a:r>
              <a:rPr lang="en-US"/>
              <a:t> </a:t>
            </a:r>
            <a:r>
              <a:rPr lang="en-US" err="1"/>
              <a:t>nec</a:t>
            </a:r>
            <a:r>
              <a:rPr lang="en-US"/>
              <a:t> </a:t>
            </a:r>
            <a:r>
              <a:rPr lang="en-US" err="1"/>
              <a:t>tincidunt</a:t>
            </a:r>
            <a:r>
              <a:rPr lang="en-US"/>
              <a:t> </a:t>
            </a:r>
            <a:r>
              <a:rPr lang="en-US" err="1"/>
              <a:t>nulla</a:t>
            </a:r>
            <a:r>
              <a:rPr lang="en-US"/>
              <a:t>. Sed a </a:t>
            </a:r>
            <a:r>
              <a:rPr lang="en-US" err="1"/>
              <a:t>nisl</a:t>
            </a:r>
            <a:r>
              <a:rPr lang="en-US"/>
              <a:t> </a:t>
            </a:r>
            <a:r>
              <a:rPr lang="en-US" err="1"/>
              <a:t>augue</a:t>
            </a:r>
            <a:r>
              <a:rPr lang="en-US"/>
              <a:t>. </a:t>
            </a:r>
            <a:r>
              <a:rPr lang="en-US" err="1"/>
              <a:t>Vivamus</a:t>
            </a:r>
            <a:r>
              <a:rPr lang="en-US"/>
              <a:t> ligula diam, </a:t>
            </a:r>
            <a:r>
              <a:rPr lang="en-US" err="1"/>
              <a:t>interdum</a:t>
            </a:r>
            <a:r>
              <a:rPr lang="en-US"/>
              <a:t> et </a:t>
            </a:r>
            <a:r>
              <a:rPr lang="en-US" err="1"/>
              <a:t>tortor</a:t>
            </a:r>
            <a:r>
              <a:rPr lang="en-US"/>
              <a:t> et, </a:t>
            </a:r>
            <a:r>
              <a:rPr lang="en-US" err="1"/>
              <a:t>feugiat</a:t>
            </a:r>
            <a:r>
              <a:rPr lang="en-US"/>
              <a:t> </a:t>
            </a:r>
            <a:r>
              <a:rPr lang="en-US" err="1"/>
              <a:t>tincidunt</a:t>
            </a:r>
            <a:r>
              <a:rPr lang="en-US"/>
              <a:t> </a:t>
            </a:r>
            <a:r>
              <a:rPr lang="en-US" err="1"/>
              <a:t>lectus</a:t>
            </a:r>
            <a:r>
              <a:rPr lang="en-US"/>
              <a:t>. </a:t>
            </a:r>
          </a:p>
        </p:txBody>
      </p:sp>
      <p:sp>
        <p:nvSpPr>
          <p:cNvPr id="9" name="Text Placeholder 15">
            <a:extLst>
              <a:ext uri="{FF2B5EF4-FFF2-40B4-BE49-F238E27FC236}">
                <a16:creationId xmlns:a16="http://schemas.microsoft.com/office/drawing/2014/main" id="{8D18CE5A-1E0C-3400-0A3F-2963BB41C49C}"/>
              </a:ext>
            </a:extLst>
          </p:cNvPr>
          <p:cNvSpPr>
            <a:spLocks noGrp="1"/>
          </p:cNvSpPr>
          <p:nvPr>
            <p:ph type="body" sz="quarter" idx="21" hasCustomPrompt="1"/>
          </p:nvPr>
        </p:nvSpPr>
        <p:spPr>
          <a:xfrm>
            <a:off x="302400" y="5028585"/>
            <a:ext cx="4258800" cy="1060271"/>
          </a:xfrm>
        </p:spPr>
        <p:txBody>
          <a:bodyPr tIns="0"/>
          <a:lstStyle>
            <a:lvl1pPr>
              <a:spcAft>
                <a:spcPts val="0"/>
              </a:spcAft>
              <a:defRPr sz="1200">
                <a:solidFill>
                  <a:schemeClr val="tx1"/>
                </a:solidFill>
                <a:latin typeface="+mn-lt"/>
              </a:defRPr>
            </a:lvl1pPr>
            <a:lvl2pPr marL="0" indent="0">
              <a:buNone/>
              <a:defRPr sz="1200"/>
            </a:lvl2pPr>
            <a:lvl3pPr>
              <a:defRPr sz="1200"/>
            </a:lvl3pPr>
            <a:lvl4pPr>
              <a:defRPr sz="1200"/>
            </a:lvl4pPr>
            <a:lvl5pPr>
              <a:spcAft>
                <a:spcPts val="0"/>
              </a:spcAft>
              <a:defRPr sz="12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Aliquam</a:t>
            </a:r>
            <a:r>
              <a:rPr lang="en-US"/>
              <a:t> </a:t>
            </a:r>
            <a:r>
              <a:rPr lang="en-US" err="1"/>
              <a:t>feugiat</a:t>
            </a:r>
            <a:r>
              <a:rPr lang="en-US"/>
              <a:t> </a:t>
            </a:r>
            <a:r>
              <a:rPr lang="en-US" err="1"/>
              <a:t>purus</a:t>
            </a:r>
            <a:r>
              <a:rPr lang="en-US"/>
              <a:t> diam, </a:t>
            </a:r>
            <a:r>
              <a:rPr lang="en-US" err="1"/>
              <a:t>eget</a:t>
            </a:r>
            <a:r>
              <a:rPr lang="en-US"/>
              <a:t> </a:t>
            </a:r>
            <a:r>
              <a:rPr lang="en-US" err="1"/>
              <a:t>lobortis</a:t>
            </a:r>
            <a:r>
              <a:rPr lang="en-US"/>
              <a:t> </a:t>
            </a:r>
            <a:r>
              <a:rPr lang="en-US" err="1"/>
              <a:t>nulla</a:t>
            </a:r>
            <a:r>
              <a:rPr lang="en-US"/>
              <a:t> </a:t>
            </a:r>
            <a:r>
              <a:rPr lang="en-US" err="1"/>
              <a:t>laoreet</a:t>
            </a:r>
            <a:r>
              <a:rPr lang="en-US"/>
              <a:t> sed. </a:t>
            </a:r>
            <a:r>
              <a:rPr lang="en-US" err="1"/>
              <a:t>Phasellus</a:t>
            </a:r>
            <a:r>
              <a:rPr lang="en-US"/>
              <a:t> </a:t>
            </a:r>
            <a:r>
              <a:rPr lang="en-US" err="1"/>
              <a:t>imperdiet</a:t>
            </a:r>
            <a:r>
              <a:rPr lang="en-US"/>
              <a:t> </a:t>
            </a:r>
            <a:r>
              <a:rPr lang="en-US" err="1"/>
              <a:t>tincidunt</a:t>
            </a:r>
            <a:r>
              <a:rPr lang="en-US"/>
              <a:t> </a:t>
            </a:r>
            <a:r>
              <a:rPr lang="en-US" err="1"/>
              <a:t>placerat</a:t>
            </a:r>
            <a:r>
              <a:rPr lang="en-US"/>
              <a:t>. </a:t>
            </a:r>
            <a:r>
              <a:rPr lang="en-US" err="1"/>
              <a:t>Mauris</a:t>
            </a:r>
            <a:r>
              <a:rPr lang="en-US"/>
              <a:t> </a:t>
            </a:r>
            <a:r>
              <a:rPr lang="en-US" err="1"/>
              <a:t>nec</a:t>
            </a:r>
            <a:r>
              <a:rPr lang="en-US"/>
              <a:t> </a:t>
            </a:r>
            <a:r>
              <a:rPr lang="en-US" err="1"/>
              <a:t>tincidunt</a:t>
            </a:r>
            <a:r>
              <a:rPr lang="en-US"/>
              <a:t> </a:t>
            </a:r>
            <a:r>
              <a:rPr lang="en-US" err="1"/>
              <a:t>nulla</a:t>
            </a:r>
            <a:r>
              <a:rPr lang="en-US"/>
              <a:t>. Sed a </a:t>
            </a:r>
            <a:r>
              <a:rPr lang="en-US" err="1"/>
              <a:t>nisl</a:t>
            </a:r>
            <a:r>
              <a:rPr lang="en-US"/>
              <a:t> </a:t>
            </a:r>
            <a:r>
              <a:rPr lang="en-US" err="1"/>
              <a:t>augue</a:t>
            </a:r>
            <a:r>
              <a:rPr lang="en-US"/>
              <a:t>. </a:t>
            </a:r>
            <a:r>
              <a:rPr lang="en-US" err="1"/>
              <a:t>Vivamus</a:t>
            </a:r>
            <a:r>
              <a:rPr lang="en-US"/>
              <a:t> ligula diam, </a:t>
            </a:r>
            <a:r>
              <a:rPr lang="en-US" err="1"/>
              <a:t>interdum</a:t>
            </a:r>
            <a:r>
              <a:rPr lang="en-US"/>
              <a:t> et </a:t>
            </a:r>
            <a:r>
              <a:rPr lang="en-US" err="1"/>
              <a:t>tortor</a:t>
            </a:r>
            <a:r>
              <a:rPr lang="en-US"/>
              <a:t> et, </a:t>
            </a:r>
            <a:r>
              <a:rPr lang="en-US" err="1"/>
              <a:t>feugiat</a:t>
            </a:r>
            <a:r>
              <a:rPr lang="en-US"/>
              <a:t> </a:t>
            </a:r>
            <a:r>
              <a:rPr lang="en-US" err="1"/>
              <a:t>tincidunt</a:t>
            </a:r>
            <a:r>
              <a:rPr lang="en-US"/>
              <a:t> </a:t>
            </a:r>
            <a:r>
              <a:rPr lang="en-US" err="1"/>
              <a:t>lectus</a:t>
            </a:r>
            <a:r>
              <a:rPr lang="en-US"/>
              <a:t>. </a:t>
            </a:r>
          </a:p>
        </p:txBody>
      </p:sp>
      <p:sp>
        <p:nvSpPr>
          <p:cNvPr id="11" name="Text Placeholder 11">
            <a:extLst>
              <a:ext uri="{FF2B5EF4-FFF2-40B4-BE49-F238E27FC236}">
                <a16:creationId xmlns:a16="http://schemas.microsoft.com/office/drawing/2014/main" id="{2904D131-45C8-2301-2904-ECB44D004432}"/>
              </a:ext>
            </a:extLst>
          </p:cNvPr>
          <p:cNvSpPr>
            <a:spLocks noGrp="1"/>
          </p:cNvSpPr>
          <p:nvPr>
            <p:ph type="body" sz="quarter" idx="26" hasCustomPrompt="1"/>
          </p:nvPr>
        </p:nvSpPr>
        <p:spPr>
          <a:xfrm>
            <a:off x="9528212" y="894378"/>
            <a:ext cx="2361387" cy="184667"/>
          </a:xfrm>
        </p:spPr>
        <p:txBody>
          <a:bodyPr/>
          <a:lstStyle>
            <a:lvl1pPr algn="r">
              <a:defRPr sz="1200">
                <a:latin typeface="+mn-lt"/>
              </a:defRPr>
            </a:lvl1pPr>
          </a:lstStyle>
          <a:p>
            <a:pPr lvl="0"/>
            <a:r>
              <a:rPr lang="en-GB"/>
              <a:t>document status</a:t>
            </a:r>
          </a:p>
        </p:txBody>
      </p:sp>
    </p:spTree>
    <p:extLst>
      <p:ext uri="{BB962C8B-B14F-4D97-AF65-F5344CB8AC3E}">
        <p14:creationId xmlns:p14="http://schemas.microsoft.com/office/powerpoint/2010/main" val="1106370987"/>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1_Title and 4 Content">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399" y="4572001"/>
            <a:ext cx="4258800" cy="302598"/>
          </a:xfrm>
        </p:spPr>
        <p:txBody>
          <a:bodyPr tIns="0"/>
          <a:lstStyle>
            <a:lvl1pPr>
              <a:defRPr sz="1800">
                <a:solidFill>
                  <a:schemeClr val="accent6"/>
                </a:solidFill>
                <a:latin typeface="+mj-lt"/>
              </a:defRPr>
            </a:lvl1pPr>
            <a:lvl2pPr marL="0" indent="0">
              <a:buNone/>
              <a:defRPr sz="1200"/>
            </a:lvl2pPr>
            <a:lvl3pPr>
              <a:defRPr sz="1200"/>
            </a:lvl3pPr>
            <a:lvl4pPr>
              <a:defRPr sz="1200"/>
            </a:lvl4pPr>
            <a:lvl5pPr>
              <a:defRPr sz="1200"/>
            </a:lvl5pPr>
          </a:lstStyle>
          <a:p>
            <a:pPr lvl="0"/>
            <a:r>
              <a:rPr lang="en-US"/>
              <a:t>Lorem ipsum dolor</a:t>
            </a:r>
          </a:p>
        </p:txBody>
      </p:sp>
      <p:sp>
        <p:nvSpPr>
          <p:cNvPr id="3" name="Text Placeholder 15">
            <a:extLst>
              <a:ext uri="{FF2B5EF4-FFF2-40B4-BE49-F238E27FC236}">
                <a16:creationId xmlns:a16="http://schemas.microsoft.com/office/drawing/2014/main" id="{3527F055-FEC2-711C-3F2B-8715CE360B0D}"/>
              </a:ext>
            </a:extLst>
          </p:cNvPr>
          <p:cNvSpPr>
            <a:spLocks noGrp="1"/>
          </p:cNvSpPr>
          <p:nvPr>
            <p:ph type="body" sz="quarter" idx="13" hasCustomPrompt="1"/>
          </p:nvPr>
        </p:nvSpPr>
        <p:spPr>
          <a:xfrm>
            <a:off x="6166800" y="4572001"/>
            <a:ext cx="4258608" cy="305322"/>
          </a:xfrm>
        </p:spPr>
        <p:txBody>
          <a:bodyPr tIns="0"/>
          <a:lstStyle>
            <a:lvl1pPr>
              <a:defRPr sz="1800">
                <a:solidFill>
                  <a:schemeClr val="accent6"/>
                </a:solidFill>
                <a:latin typeface="+mj-lt"/>
              </a:defRPr>
            </a:lvl1pPr>
            <a:lvl2pPr marL="0" indent="0">
              <a:buNone/>
              <a:defRPr sz="1200"/>
            </a:lvl2pPr>
            <a:lvl3pPr>
              <a:defRPr sz="1200"/>
            </a:lvl3pPr>
            <a:lvl4pPr>
              <a:defRPr sz="1200"/>
            </a:lvl4pPr>
            <a:lvl5pPr>
              <a:defRPr sz="1200"/>
            </a:lvl5pPr>
          </a:lstStyle>
          <a:p>
            <a:pPr lvl="0"/>
            <a:r>
              <a:rPr lang="en-US"/>
              <a:t>Lorem ipsum dolor</a:t>
            </a:r>
          </a:p>
        </p:txBody>
      </p:sp>
      <p:sp>
        <p:nvSpPr>
          <p:cNvPr id="4" name="Text Placeholder 2">
            <a:extLst>
              <a:ext uri="{FF2B5EF4-FFF2-40B4-BE49-F238E27FC236}">
                <a16:creationId xmlns:a16="http://schemas.microsoft.com/office/drawing/2014/main" id="{28E1CB13-75CE-6709-E416-B5090397D04D}"/>
              </a:ext>
            </a:extLst>
          </p:cNvPr>
          <p:cNvSpPr>
            <a:spLocks noGrp="1"/>
          </p:cNvSpPr>
          <p:nvPr>
            <p:ph type="body" idx="11" hasCustomPrompt="1"/>
          </p:nvPr>
        </p:nvSpPr>
        <p:spPr>
          <a:xfrm>
            <a:off x="302400" y="605611"/>
            <a:ext cx="11587200"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5" name="Title 4">
            <a:extLst>
              <a:ext uri="{FF2B5EF4-FFF2-40B4-BE49-F238E27FC236}">
                <a16:creationId xmlns:a16="http://schemas.microsoft.com/office/drawing/2014/main" id="{8CE5AFB1-B535-3245-AE4F-59ED561EAC12}"/>
              </a:ext>
            </a:extLst>
          </p:cNvPr>
          <p:cNvSpPr>
            <a:spLocks noGrp="1"/>
          </p:cNvSpPr>
          <p:nvPr>
            <p:ph type="title" hasCustomPrompt="1"/>
          </p:nvPr>
        </p:nvSpPr>
        <p:spPr/>
        <p:txBody>
          <a:bodyPr/>
          <a:lstStyle>
            <a:lvl1pPr>
              <a:defRPr/>
            </a:lvl1pPr>
          </a:lstStyle>
          <a:p>
            <a:r>
              <a:rPr lang="en-US"/>
              <a:t>Slide title</a:t>
            </a:r>
            <a:endParaRPr lang="en-GB"/>
          </a:p>
        </p:txBody>
      </p:sp>
      <p:sp>
        <p:nvSpPr>
          <p:cNvPr id="2" name="Text Placeholder 15">
            <a:extLst>
              <a:ext uri="{FF2B5EF4-FFF2-40B4-BE49-F238E27FC236}">
                <a16:creationId xmlns:a16="http://schemas.microsoft.com/office/drawing/2014/main" id="{2A251D45-44BC-ED57-8B7E-D8B5C0889CC5}"/>
              </a:ext>
            </a:extLst>
          </p:cNvPr>
          <p:cNvSpPr>
            <a:spLocks noGrp="1"/>
          </p:cNvSpPr>
          <p:nvPr>
            <p:ph type="body" sz="quarter" idx="20" hasCustomPrompt="1"/>
          </p:nvPr>
        </p:nvSpPr>
        <p:spPr>
          <a:xfrm>
            <a:off x="6167438" y="5028585"/>
            <a:ext cx="4258608" cy="1060271"/>
          </a:xfrm>
        </p:spPr>
        <p:txBody>
          <a:bodyPr tIns="0"/>
          <a:lstStyle>
            <a:lvl1pPr>
              <a:spcAft>
                <a:spcPts val="0"/>
              </a:spcAft>
              <a:defRPr sz="1200">
                <a:solidFill>
                  <a:schemeClr val="tx1"/>
                </a:solidFill>
                <a:latin typeface="+mn-lt"/>
              </a:defRPr>
            </a:lvl1pPr>
            <a:lvl2pPr marL="0" indent="0">
              <a:buNone/>
              <a:defRPr sz="1200"/>
            </a:lvl2pPr>
            <a:lvl3pPr>
              <a:defRPr sz="1200"/>
            </a:lvl3pPr>
            <a:lvl4pPr>
              <a:defRPr sz="1200"/>
            </a:lvl4pPr>
            <a:lvl5pPr>
              <a:spcAft>
                <a:spcPts val="0"/>
              </a:spcAft>
              <a:defRPr sz="12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Aliquam</a:t>
            </a:r>
            <a:r>
              <a:rPr lang="en-US"/>
              <a:t> </a:t>
            </a:r>
            <a:r>
              <a:rPr lang="en-US" err="1"/>
              <a:t>feugiat</a:t>
            </a:r>
            <a:r>
              <a:rPr lang="en-US"/>
              <a:t> </a:t>
            </a:r>
            <a:r>
              <a:rPr lang="en-US" err="1"/>
              <a:t>purus</a:t>
            </a:r>
            <a:r>
              <a:rPr lang="en-US"/>
              <a:t> diam, </a:t>
            </a:r>
            <a:r>
              <a:rPr lang="en-US" err="1"/>
              <a:t>eget</a:t>
            </a:r>
            <a:r>
              <a:rPr lang="en-US"/>
              <a:t> </a:t>
            </a:r>
            <a:r>
              <a:rPr lang="en-US" err="1"/>
              <a:t>lobortis</a:t>
            </a:r>
            <a:r>
              <a:rPr lang="en-US"/>
              <a:t> </a:t>
            </a:r>
            <a:r>
              <a:rPr lang="en-US" err="1"/>
              <a:t>nulla</a:t>
            </a:r>
            <a:r>
              <a:rPr lang="en-US"/>
              <a:t> </a:t>
            </a:r>
            <a:r>
              <a:rPr lang="en-US" err="1"/>
              <a:t>laoreet</a:t>
            </a:r>
            <a:r>
              <a:rPr lang="en-US"/>
              <a:t> sed. </a:t>
            </a:r>
            <a:r>
              <a:rPr lang="en-US" err="1"/>
              <a:t>Phasellus</a:t>
            </a:r>
            <a:r>
              <a:rPr lang="en-US"/>
              <a:t> </a:t>
            </a:r>
            <a:r>
              <a:rPr lang="en-US" err="1"/>
              <a:t>imperdiet</a:t>
            </a:r>
            <a:r>
              <a:rPr lang="en-US"/>
              <a:t> </a:t>
            </a:r>
            <a:r>
              <a:rPr lang="en-US" err="1"/>
              <a:t>tincidunt</a:t>
            </a:r>
            <a:r>
              <a:rPr lang="en-US"/>
              <a:t> </a:t>
            </a:r>
            <a:r>
              <a:rPr lang="en-US" err="1"/>
              <a:t>placerat</a:t>
            </a:r>
            <a:r>
              <a:rPr lang="en-US"/>
              <a:t>. </a:t>
            </a:r>
            <a:r>
              <a:rPr lang="en-US" err="1"/>
              <a:t>Mauris</a:t>
            </a:r>
            <a:r>
              <a:rPr lang="en-US"/>
              <a:t> </a:t>
            </a:r>
            <a:r>
              <a:rPr lang="en-US" err="1"/>
              <a:t>nec</a:t>
            </a:r>
            <a:r>
              <a:rPr lang="en-US"/>
              <a:t> </a:t>
            </a:r>
            <a:r>
              <a:rPr lang="en-US" err="1"/>
              <a:t>tincidunt</a:t>
            </a:r>
            <a:r>
              <a:rPr lang="en-US"/>
              <a:t> </a:t>
            </a:r>
            <a:r>
              <a:rPr lang="en-US" err="1"/>
              <a:t>nulla</a:t>
            </a:r>
            <a:r>
              <a:rPr lang="en-US"/>
              <a:t>. Sed a </a:t>
            </a:r>
            <a:r>
              <a:rPr lang="en-US" err="1"/>
              <a:t>nisl</a:t>
            </a:r>
            <a:r>
              <a:rPr lang="en-US"/>
              <a:t> </a:t>
            </a:r>
            <a:r>
              <a:rPr lang="en-US" err="1"/>
              <a:t>augue</a:t>
            </a:r>
            <a:r>
              <a:rPr lang="en-US"/>
              <a:t>. </a:t>
            </a:r>
            <a:r>
              <a:rPr lang="en-US" err="1"/>
              <a:t>Vivamus</a:t>
            </a:r>
            <a:r>
              <a:rPr lang="en-US"/>
              <a:t> ligula diam, </a:t>
            </a:r>
            <a:r>
              <a:rPr lang="en-US" err="1"/>
              <a:t>interdum</a:t>
            </a:r>
            <a:r>
              <a:rPr lang="en-US"/>
              <a:t> et </a:t>
            </a:r>
            <a:r>
              <a:rPr lang="en-US" err="1"/>
              <a:t>tortor</a:t>
            </a:r>
            <a:r>
              <a:rPr lang="en-US"/>
              <a:t> et, </a:t>
            </a:r>
            <a:r>
              <a:rPr lang="en-US" err="1"/>
              <a:t>feugiat</a:t>
            </a:r>
            <a:r>
              <a:rPr lang="en-US"/>
              <a:t> </a:t>
            </a:r>
            <a:r>
              <a:rPr lang="en-US" err="1"/>
              <a:t>tincidunt</a:t>
            </a:r>
            <a:r>
              <a:rPr lang="en-US"/>
              <a:t> </a:t>
            </a:r>
            <a:r>
              <a:rPr lang="en-US" err="1"/>
              <a:t>lectus</a:t>
            </a:r>
            <a:r>
              <a:rPr lang="en-US"/>
              <a:t>. </a:t>
            </a:r>
          </a:p>
        </p:txBody>
      </p:sp>
      <p:sp>
        <p:nvSpPr>
          <p:cNvPr id="9" name="Text Placeholder 15">
            <a:extLst>
              <a:ext uri="{FF2B5EF4-FFF2-40B4-BE49-F238E27FC236}">
                <a16:creationId xmlns:a16="http://schemas.microsoft.com/office/drawing/2014/main" id="{8D18CE5A-1E0C-3400-0A3F-2963BB41C49C}"/>
              </a:ext>
            </a:extLst>
          </p:cNvPr>
          <p:cNvSpPr>
            <a:spLocks noGrp="1"/>
          </p:cNvSpPr>
          <p:nvPr>
            <p:ph type="body" sz="quarter" idx="21" hasCustomPrompt="1"/>
          </p:nvPr>
        </p:nvSpPr>
        <p:spPr>
          <a:xfrm>
            <a:off x="302400" y="5028585"/>
            <a:ext cx="4258800" cy="1060271"/>
          </a:xfrm>
        </p:spPr>
        <p:txBody>
          <a:bodyPr tIns="0"/>
          <a:lstStyle>
            <a:lvl1pPr>
              <a:spcAft>
                <a:spcPts val="0"/>
              </a:spcAft>
              <a:defRPr sz="1200">
                <a:solidFill>
                  <a:schemeClr val="tx1"/>
                </a:solidFill>
                <a:latin typeface="+mn-lt"/>
              </a:defRPr>
            </a:lvl1pPr>
            <a:lvl2pPr marL="0" indent="0">
              <a:buNone/>
              <a:defRPr sz="1200"/>
            </a:lvl2pPr>
            <a:lvl3pPr>
              <a:defRPr sz="1200"/>
            </a:lvl3pPr>
            <a:lvl4pPr>
              <a:defRPr sz="1200"/>
            </a:lvl4pPr>
            <a:lvl5pPr>
              <a:spcAft>
                <a:spcPts val="0"/>
              </a:spcAft>
              <a:defRPr sz="12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Aliquam</a:t>
            </a:r>
            <a:r>
              <a:rPr lang="en-US"/>
              <a:t> </a:t>
            </a:r>
            <a:r>
              <a:rPr lang="en-US" err="1"/>
              <a:t>feugiat</a:t>
            </a:r>
            <a:r>
              <a:rPr lang="en-US"/>
              <a:t> </a:t>
            </a:r>
            <a:r>
              <a:rPr lang="en-US" err="1"/>
              <a:t>purus</a:t>
            </a:r>
            <a:r>
              <a:rPr lang="en-US"/>
              <a:t> diam, </a:t>
            </a:r>
            <a:r>
              <a:rPr lang="en-US" err="1"/>
              <a:t>eget</a:t>
            </a:r>
            <a:r>
              <a:rPr lang="en-US"/>
              <a:t> </a:t>
            </a:r>
            <a:r>
              <a:rPr lang="en-US" err="1"/>
              <a:t>lobortis</a:t>
            </a:r>
            <a:r>
              <a:rPr lang="en-US"/>
              <a:t> </a:t>
            </a:r>
            <a:r>
              <a:rPr lang="en-US" err="1"/>
              <a:t>nulla</a:t>
            </a:r>
            <a:r>
              <a:rPr lang="en-US"/>
              <a:t> </a:t>
            </a:r>
            <a:r>
              <a:rPr lang="en-US" err="1"/>
              <a:t>laoreet</a:t>
            </a:r>
            <a:r>
              <a:rPr lang="en-US"/>
              <a:t> sed. </a:t>
            </a:r>
            <a:r>
              <a:rPr lang="en-US" err="1"/>
              <a:t>Phasellus</a:t>
            </a:r>
            <a:r>
              <a:rPr lang="en-US"/>
              <a:t> </a:t>
            </a:r>
            <a:r>
              <a:rPr lang="en-US" err="1"/>
              <a:t>imperdiet</a:t>
            </a:r>
            <a:r>
              <a:rPr lang="en-US"/>
              <a:t> </a:t>
            </a:r>
            <a:r>
              <a:rPr lang="en-US" err="1"/>
              <a:t>tincidunt</a:t>
            </a:r>
            <a:r>
              <a:rPr lang="en-US"/>
              <a:t> </a:t>
            </a:r>
            <a:r>
              <a:rPr lang="en-US" err="1"/>
              <a:t>placerat</a:t>
            </a:r>
            <a:r>
              <a:rPr lang="en-US"/>
              <a:t>. </a:t>
            </a:r>
            <a:r>
              <a:rPr lang="en-US" err="1"/>
              <a:t>Mauris</a:t>
            </a:r>
            <a:r>
              <a:rPr lang="en-US"/>
              <a:t> </a:t>
            </a:r>
            <a:r>
              <a:rPr lang="en-US" err="1"/>
              <a:t>nec</a:t>
            </a:r>
            <a:r>
              <a:rPr lang="en-US"/>
              <a:t> </a:t>
            </a:r>
            <a:r>
              <a:rPr lang="en-US" err="1"/>
              <a:t>tincidunt</a:t>
            </a:r>
            <a:r>
              <a:rPr lang="en-US"/>
              <a:t> </a:t>
            </a:r>
            <a:r>
              <a:rPr lang="en-US" err="1"/>
              <a:t>nulla</a:t>
            </a:r>
            <a:r>
              <a:rPr lang="en-US"/>
              <a:t>. Sed a </a:t>
            </a:r>
            <a:r>
              <a:rPr lang="en-US" err="1"/>
              <a:t>nisl</a:t>
            </a:r>
            <a:r>
              <a:rPr lang="en-US"/>
              <a:t> </a:t>
            </a:r>
            <a:r>
              <a:rPr lang="en-US" err="1"/>
              <a:t>augue</a:t>
            </a:r>
            <a:r>
              <a:rPr lang="en-US"/>
              <a:t>. </a:t>
            </a:r>
            <a:r>
              <a:rPr lang="en-US" err="1"/>
              <a:t>Vivamus</a:t>
            </a:r>
            <a:r>
              <a:rPr lang="en-US"/>
              <a:t> ligula diam, </a:t>
            </a:r>
            <a:r>
              <a:rPr lang="en-US" err="1"/>
              <a:t>interdum</a:t>
            </a:r>
            <a:r>
              <a:rPr lang="en-US"/>
              <a:t> et </a:t>
            </a:r>
            <a:r>
              <a:rPr lang="en-US" err="1"/>
              <a:t>tortor</a:t>
            </a:r>
            <a:r>
              <a:rPr lang="en-US"/>
              <a:t> et, </a:t>
            </a:r>
            <a:r>
              <a:rPr lang="en-US" err="1"/>
              <a:t>feugiat</a:t>
            </a:r>
            <a:r>
              <a:rPr lang="en-US"/>
              <a:t> </a:t>
            </a:r>
            <a:r>
              <a:rPr lang="en-US" err="1"/>
              <a:t>tincidunt</a:t>
            </a:r>
            <a:r>
              <a:rPr lang="en-US"/>
              <a:t> </a:t>
            </a:r>
            <a:r>
              <a:rPr lang="en-US" err="1"/>
              <a:t>lectus</a:t>
            </a:r>
            <a:r>
              <a:rPr lang="en-US"/>
              <a:t>. </a:t>
            </a:r>
          </a:p>
        </p:txBody>
      </p:sp>
      <p:sp>
        <p:nvSpPr>
          <p:cNvPr id="11" name="Text Placeholder 11">
            <a:extLst>
              <a:ext uri="{FF2B5EF4-FFF2-40B4-BE49-F238E27FC236}">
                <a16:creationId xmlns:a16="http://schemas.microsoft.com/office/drawing/2014/main" id="{2904D131-45C8-2301-2904-ECB44D004432}"/>
              </a:ext>
            </a:extLst>
          </p:cNvPr>
          <p:cNvSpPr>
            <a:spLocks noGrp="1"/>
          </p:cNvSpPr>
          <p:nvPr>
            <p:ph type="body" sz="quarter" idx="26" hasCustomPrompt="1"/>
          </p:nvPr>
        </p:nvSpPr>
        <p:spPr>
          <a:xfrm>
            <a:off x="9528212" y="894378"/>
            <a:ext cx="2361387" cy="184667"/>
          </a:xfrm>
        </p:spPr>
        <p:txBody>
          <a:bodyPr/>
          <a:lstStyle>
            <a:lvl1pPr algn="r">
              <a:defRPr sz="1200">
                <a:latin typeface="+mn-lt"/>
              </a:defRPr>
            </a:lvl1pPr>
          </a:lstStyle>
          <a:p>
            <a:pPr lvl="0"/>
            <a:r>
              <a:rPr lang="en-GB"/>
              <a:t>document status</a:t>
            </a:r>
          </a:p>
        </p:txBody>
      </p:sp>
      <p:pic>
        <p:nvPicPr>
          <p:cNvPr id="10" name="Picture Placeholder 3" descr="A person with her eyes closed on a beach&#10;&#10;Description automatically generated">
            <a:extLst>
              <a:ext uri="{FF2B5EF4-FFF2-40B4-BE49-F238E27FC236}">
                <a16:creationId xmlns:a16="http://schemas.microsoft.com/office/drawing/2014/main" id="{0F528D92-0BAB-5B3F-E443-BE43E0DC7750}"/>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a:xfrm>
            <a:off x="302400" y="1341438"/>
            <a:ext cx="5722163" cy="3086100"/>
          </a:xfrm>
          <a:prstGeom prst="rect">
            <a:avLst/>
          </a:prstGeom>
        </p:spPr>
      </p:pic>
      <p:pic>
        <p:nvPicPr>
          <p:cNvPr id="12" name="Picture Placeholder 5" descr="A person with headphones around her neck&#10;&#10;Description automatically generated">
            <a:extLst>
              <a:ext uri="{FF2B5EF4-FFF2-40B4-BE49-F238E27FC236}">
                <a16:creationId xmlns:a16="http://schemas.microsoft.com/office/drawing/2014/main" id="{F3E9E221-905C-1EF4-16AB-C5A3421428BC}"/>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a:fillRect/>
          </a:stretch>
        </p:blipFill>
        <p:spPr>
          <a:xfrm>
            <a:off x="6166800" y="1342800"/>
            <a:ext cx="5725163" cy="3086100"/>
          </a:xfrm>
          <a:prstGeom prst="rect">
            <a:avLst/>
          </a:prstGeom>
        </p:spPr>
      </p:pic>
    </p:spTree>
    <p:extLst>
      <p:ext uri="{BB962C8B-B14F-4D97-AF65-F5344CB8AC3E}">
        <p14:creationId xmlns:p14="http://schemas.microsoft.com/office/powerpoint/2010/main" val="2396928570"/>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3_Title and 4 Content">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399" y="4572001"/>
            <a:ext cx="4258800" cy="302598"/>
          </a:xfrm>
        </p:spPr>
        <p:txBody>
          <a:bodyPr tIns="0"/>
          <a:lstStyle>
            <a:lvl1pPr>
              <a:defRPr sz="1800">
                <a:solidFill>
                  <a:schemeClr val="accent6"/>
                </a:solidFill>
                <a:latin typeface="+mj-lt"/>
              </a:defRPr>
            </a:lvl1pPr>
            <a:lvl2pPr marL="0" indent="0">
              <a:buNone/>
              <a:defRPr sz="1200"/>
            </a:lvl2pPr>
            <a:lvl3pPr>
              <a:defRPr sz="1200"/>
            </a:lvl3pPr>
            <a:lvl4pPr>
              <a:defRPr sz="1200"/>
            </a:lvl4pPr>
            <a:lvl5pPr>
              <a:defRPr sz="1200"/>
            </a:lvl5pPr>
          </a:lstStyle>
          <a:p>
            <a:pPr lvl="0"/>
            <a:r>
              <a:rPr lang="en-US"/>
              <a:t>Lorem ipsum dolor</a:t>
            </a:r>
          </a:p>
        </p:txBody>
      </p:sp>
      <p:sp>
        <p:nvSpPr>
          <p:cNvPr id="3" name="Text Placeholder 15">
            <a:extLst>
              <a:ext uri="{FF2B5EF4-FFF2-40B4-BE49-F238E27FC236}">
                <a16:creationId xmlns:a16="http://schemas.microsoft.com/office/drawing/2014/main" id="{3527F055-FEC2-711C-3F2B-8715CE360B0D}"/>
              </a:ext>
            </a:extLst>
          </p:cNvPr>
          <p:cNvSpPr>
            <a:spLocks noGrp="1"/>
          </p:cNvSpPr>
          <p:nvPr>
            <p:ph type="body" sz="quarter" idx="13" hasCustomPrompt="1"/>
          </p:nvPr>
        </p:nvSpPr>
        <p:spPr>
          <a:xfrm>
            <a:off x="6166800" y="4572001"/>
            <a:ext cx="4258608" cy="305322"/>
          </a:xfrm>
        </p:spPr>
        <p:txBody>
          <a:bodyPr tIns="0"/>
          <a:lstStyle>
            <a:lvl1pPr>
              <a:defRPr sz="1800">
                <a:solidFill>
                  <a:schemeClr val="accent6"/>
                </a:solidFill>
                <a:latin typeface="+mj-lt"/>
              </a:defRPr>
            </a:lvl1pPr>
            <a:lvl2pPr marL="0" indent="0">
              <a:buNone/>
              <a:defRPr sz="1200"/>
            </a:lvl2pPr>
            <a:lvl3pPr>
              <a:defRPr sz="1200"/>
            </a:lvl3pPr>
            <a:lvl4pPr>
              <a:defRPr sz="1200"/>
            </a:lvl4pPr>
            <a:lvl5pPr>
              <a:defRPr sz="1200"/>
            </a:lvl5pPr>
          </a:lstStyle>
          <a:p>
            <a:pPr lvl="0"/>
            <a:r>
              <a:rPr lang="en-US"/>
              <a:t>Lorem ipsum dolor</a:t>
            </a:r>
          </a:p>
        </p:txBody>
      </p:sp>
      <p:sp>
        <p:nvSpPr>
          <p:cNvPr id="4" name="Text Placeholder 2">
            <a:extLst>
              <a:ext uri="{FF2B5EF4-FFF2-40B4-BE49-F238E27FC236}">
                <a16:creationId xmlns:a16="http://schemas.microsoft.com/office/drawing/2014/main" id="{28E1CB13-75CE-6709-E416-B5090397D04D}"/>
              </a:ext>
            </a:extLst>
          </p:cNvPr>
          <p:cNvSpPr>
            <a:spLocks noGrp="1"/>
          </p:cNvSpPr>
          <p:nvPr>
            <p:ph type="body" idx="11" hasCustomPrompt="1"/>
          </p:nvPr>
        </p:nvSpPr>
        <p:spPr>
          <a:xfrm>
            <a:off x="302400" y="605611"/>
            <a:ext cx="11587200"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5" name="Title 4">
            <a:extLst>
              <a:ext uri="{FF2B5EF4-FFF2-40B4-BE49-F238E27FC236}">
                <a16:creationId xmlns:a16="http://schemas.microsoft.com/office/drawing/2014/main" id="{8CE5AFB1-B535-3245-AE4F-59ED561EAC12}"/>
              </a:ext>
            </a:extLst>
          </p:cNvPr>
          <p:cNvSpPr>
            <a:spLocks noGrp="1"/>
          </p:cNvSpPr>
          <p:nvPr>
            <p:ph type="title" hasCustomPrompt="1"/>
          </p:nvPr>
        </p:nvSpPr>
        <p:spPr/>
        <p:txBody>
          <a:bodyPr/>
          <a:lstStyle>
            <a:lvl1pPr>
              <a:defRPr/>
            </a:lvl1pPr>
          </a:lstStyle>
          <a:p>
            <a:r>
              <a:rPr lang="en-US"/>
              <a:t>Slide title</a:t>
            </a:r>
            <a:endParaRPr lang="en-GB"/>
          </a:p>
        </p:txBody>
      </p:sp>
      <p:sp>
        <p:nvSpPr>
          <p:cNvPr id="2" name="Text Placeholder 15">
            <a:extLst>
              <a:ext uri="{FF2B5EF4-FFF2-40B4-BE49-F238E27FC236}">
                <a16:creationId xmlns:a16="http://schemas.microsoft.com/office/drawing/2014/main" id="{2A251D45-44BC-ED57-8B7E-D8B5C0889CC5}"/>
              </a:ext>
            </a:extLst>
          </p:cNvPr>
          <p:cNvSpPr>
            <a:spLocks noGrp="1"/>
          </p:cNvSpPr>
          <p:nvPr>
            <p:ph type="body" sz="quarter" idx="20" hasCustomPrompt="1"/>
          </p:nvPr>
        </p:nvSpPr>
        <p:spPr>
          <a:xfrm>
            <a:off x="6167438" y="5028585"/>
            <a:ext cx="4258608" cy="1060271"/>
          </a:xfrm>
        </p:spPr>
        <p:txBody>
          <a:bodyPr tIns="0"/>
          <a:lstStyle>
            <a:lvl1pPr>
              <a:spcAft>
                <a:spcPts val="0"/>
              </a:spcAft>
              <a:defRPr sz="1200">
                <a:solidFill>
                  <a:schemeClr val="tx1"/>
                </a:solidFill>
                <a:latin typeface="+mn-lt"/>
              </a:defRPr>
            </a:lvl1pPr>
            <a:lvl2pPr marL="0" indent="0">
              <a:buNone/>
              <a:defRPr sz="1200"/>
            </a:lvl2pPr>
            <a:lvl3pPr>
              <a:defRPr sz="1200"/>
            </a:lvl3pPr>
            <a:lvl4pPr>
              <a:defRPr sz="1200"/>
            </a:lvl4pPr>
            <a:lvl5pPr>
              <a:spcAft>
                <a:spcPts val="0"/>
              </a:spcAft>
              <a:defRPr sz="12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Aliquam</a:t>
            </a:r>
            <a:r>
              <a:rPr lang="en-US"/>
              <a:t> </a:t>
            </a:r>
            <a:r>
              <a:rPr lang="en-US" err="1"/>
              <a:t>feugiat</a:t>
            </a:r>
            <a:r>
              <a:rPr lang="en-US"/>
              <a:t> </a:t>
            </a:r>
            <a:r>
              <a:rPr lang="en-US" err="1"/>
              <a:t>purus</a:t>
            </a:r>
            <a:r>
              <a:rPr lang="en-US"/>
              <a:t> diam, </a:t>
            </a:r>
            <a:r>
              <a:rPr lang="en-US" err="1"/>
              <a:t>eget</a:t>
            </a:r>
            <a:r>
              <a:rPr lang="en-US"/>
              <a:t> </a:t>
            </a:r>
            <a:r>
              <a:rPr lang="en-US" err="1"/>
              <a:t>lobortis</a:t>
            </a:r>
            <a:r>
              <a:rPr lang="en-US"/>
              <a:t> </a:t>
            </a:r>
            <a:r>
              <a:rPr lang="en-US" err="1"/>
              <a:t>nulla</a:t>
            </a:r>
            <a:r>
              <a:rPr lang="en-US"/>
              <a:t> </a:t>
            </a:r>
            <a:r>
              <a:rPr lang="en-US" err="1"/>
              <a:t>laoreet</a:t>
            </a:r>
            <a:r>
              <a:rPr lang="en-US"/>
              <a:t> sed. </a:t>
            </a:r>
            <a:r>
              <a:rPr lang="en-US" err="1"/>
              <a:t>Phasellus</a:t>
            </a:r>
            <a:r>
              <a:rPr lang="en-US"/>
              <a:t> </a:t>
            </a:r>
            <a:r>
              <a:rPr lang="en-US" err="1"/>
              <a:t>imperdiet</a:t>
            </a:r>
            <a:r>
              <a:rPr lang="en-US"/>
              <a:t> </a:t>
            </a:r>
            <a:r>
              <a:rPr lang="en-US" err="1"/>
              <a:t>tincidunt</a:t>
            </a:r>
            <a:r>
              <a:rPr lang="en-US"/>
              <a:t> </a:t>
            </a:r>
            <a:r>
              <a:rPr lang="en-US" err="1"/>
              <a:t>placerat</a:t>
            </a:r>
            <a:r>
              <a:rPr lang="en-US"/>
              <a:t>. </a:t>
            </a:r>
            <a:r>
              <a:rPr lang="en-US" err="1"/>
              <a:t>Mauris</a:t>
            </a:r>
            <a:r>
              <a:rPr lang="en-US"/>
              <a:t> </a:t>
            </a:r>
            <a:r>
              <a:rPr lang="en-US" err="1"/>
              <a:t>nec</a:t>
            </a:r>
            <a:r>
              <a:rPr lang="en-US"/>
              <a:t> </a:t>
            </a:r>
            <a:r>
              <a:rPr lang="en-US" err="1"/>
              <a:t>tincidunt</a:t>
            </a:r>
            <a:r>
              <a:rPr lang="en-US"/>
              <a:t> </a:t>
            </a:r>
            <a:r>
              <a:rPr lang="en-US" err="1"/>
              <a:t>nulla</a:t>
            </a:r>
            <a:r>
              <a:rPr lang="en-US"/>
              <a:t>. Sed a </a:t>
            </a:r>
            <a:r>
              <a:rPr lang="en-US" err="1"/>
              <a:t>nisl</a:t>
            </a:r>
            <a:r>
              <a:rPr lang="en-US"/>
              <a:t> </a:t>
            </a:r>
            <a:r>
              <a:rPr lang="en-US" err="1"/>
              <a:t>augue</a:t>
            </a:r>
            <a:r>
              <a:rPr lang="en-US"/>
              <a:t>. </a:t>
            </a:r>
            <a:r>
              <a:rPr lang="en-US" err="1"/>
              <a:t>Vivamus</a:t>
            </a:r>
            <a:r>
              <a:rPr lang="en-US"/>
              <a:t> ligula diam, </a:t>
            </a:r>
            <a:r>
              <a:rPr lang="en-US" err="1"/>
              <a:t>interdum</a:t>
            </a:r>
            <a:r>
              <a:rPr lang="en-US"/>
              <a:t> et </a:t>
            </a:r>
            <a:r>
              <a:rPr lang="en-US" err="1"/>
              <a:t>tortor</a:t>
            </a:r>
            <a:r>
              <a:rPr lang="en-US"/>
              <a:t> et, </a:t>
            </a:r>
            <a:r>
              <a:rPr lang="en-US" err="1"/>
              <a:t>feugiat</a:t>
            </a:r>
            <a:r>
              <a:rPr lang="en-US"/>
              <a:t> </a:t>
            </a:r>
            <a:r>
              <a:rPr lang="en-US" err="1"/>
              <a:t>tincidunt</a:t>
            </a:r>
            <a:r>
              <a:rPr lang="en-US"/>
              <a:t> </a:t>
            </a:r>
            <a:r>
              <a:rPr lang="en-US" err="1"/>
              <a:t>lectus</a:t>
            </a:r>
            <a:r>
              <a:rPr lang="en-US"/>
              <a:t>. </a:t>
            </a:r>
          </a:p>
        </p:txBody>
      </p:sp>
      <p:sp>
        <p:nvSpPr>
          <p:cNvPr id="9" name="Text Placeholder 15">
            <a:extLst>
              <a:ext uri="{FF2B5EF4-FFF2-40B4-BE49-F238E27FC236}">
                <a16:creationId xmlns:a16="http://schemas.microsoft.com/office/drawing/2014/main" id="{8D18CE5A-1E0C-3400-0A3F-2963BB41C49C}"/>
              </a:ext>
            </a:extLst>
          </p:cNvPr>
          <p:cNvSpPr>
            <a:spLocks noGrp="1"/>
          </p:cNvSpPr>
          <p:nvPr>
            <p:ph type="body" sz="quarter" idx="21" hasCustomPrompt="1"/>
          </p:nvPr>
        </p:nvSpPr>
        <p:spPr>
          <a:xfrm>
            <a:off x="302400" y="5028585"/>
            <a:ext cx="4258800" cy="1060271"/>
          </a:xfrm>
        </p:spPr>
        <p:txBody>
          <a:bodyPr tIns="0"/>
          <a:lstStyle>
            <a:lvl1pPr>
              <a:spcAft>
                <a:spcPts val="0"/>
              </a:spcAft>
              <a:defRPr sz="1200">
                <a:solidFill>
                  <a:schemeClr val="tx1"/>
                </a:solidFill>
                <a:latin typeface="+mn-lt"/>
              </a:defRPr>
            </a:lvl1pPr>
            <a:lvl2pPr marL="0" indent="0">
              <a:buNone/>
              <a:defRPr sz="1200"/>
            </a:lvl2pPr>
            <a:lvl3pPr>
              <a:defRPr sz="1200"/>
            </a:lvl3pPr>
            <a:lvl4pPr>
              <a:defRPr sz="1200"/>
            </a:lvl4pPr>
            <a:lvl5pPr>
              <a:spcAft>
                <a:spcPts val="0"/>
              </a:spcAft>
              <a:defRPr sz="12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Aliquam</a:t>
            </a:r>
            <a:r>
              <a:rPr lang="en-US"/>
              <a:t> </a:t>
            </a:r>
            <a:r>
              <a:rPr lang="en-US" err="1"/>
              <a:t>feugiat</a:t>
            </a:r>
            <a:r>
              <a:rPr lang="en-US"/>
              <a:t> </a:t>
            </a:r>
            <a:r>
              <a:rPr lang="en-US" err="1"/>
              <a:t>purus</a:t>
            </a:r>
            <a:r>
              <a:rPr lang="en-US"/>
              <a:t> diam, </a:t>
            </a:r>
            <a:r>
              <a:rPr lang="en-US" err="1"/>
              <a:t>eget</a:t>
            </a:r>
            <a:r>
              <a:rPr lang="en-US"/>
              <a:t> </a:t>
            </a:r>
            <a:r>
              <a:rPr lang="en-US" err="1"/>
              <a:t>lobortis</a:t>
            </a:r>
            <a:r>
              <a:rPr lang="en-US"/>
              <a:t> </a:t>
            </a:r>
            <a:r>
              <a:rPr lang="en-US" err="1"/>
              <a:t>nulla</a:t>
            </a:r>
            <a:r>
              <a:rPr lang="en-US"/>
              <a:t> </a:t>
            </a:r>
            <a:r>
              <a:rPr lang="en-US" err="1"/>
              <a:t>laoreet</a:t>
            </a:r>
            <a:r>
              <a:rPr lang="en-US"/>
              <a:t> sed. </a:t>
            </a:r>
            <a:r>
              <a:rPr lang="en-US" err="1"/>
              <a:t>Phasellus</a:t>
            </a:r>
            <a:r>
              <a:rPr lang="en-US"/>
              <a:t> </a:t>
            </a:r>
            <a:r>
              <a:rPr lang="en-US" err="1"/>
              <a:t>imperdiet</a:t>
            </a:r>
            <a:r>
              <a:rPr lang="en-US"/>
              <a:t> </a:t>
            </a:r>
            <a:r>
              <a:rPr lang="en-US" err="1"/>
              <a:t>tincidunt</a:t>
            </a:r>
            <a:r>
              <a:rPr lang="en-US"/>
              <a:t> </a:t>
            </a:r>
            <a:r>
              <a:rPr lang="en-US" err="1"/>
              <a:t>placerat</a:t>
            </a:r>
            <a:r>
              <a:rPr lang="en-US"/>
              <a:t>. </a:t>
            </a:r>
            <a:r>
              <a:rPr lang="en-US" err="1"/>
              <a:t>Mauris</a:t>
            </a:r>
            <a:r>
              <a:rPr lang="en-US"/>
              <a:t> </a:t>
            </a:r>
            <a:r>
              <a:rPr lang="en-US" err="1"/>
              <a:t>nec</a:t>
            </a:r>
            <a:r>
              <a:rPr lang="en-US"/>
              <a:t> </a:t>
            </a:r>
            <a:r>
              <a:rPr lang="en-US" err="1"/>
              <a:t>tincidunt</a:t>
            </a:r>
            <a:r>
              <a:rPr lang="en-US"/>
              <a:t> </a:t>
            </a:r>
            <a:r>
              <a:rPr lang="en-US" err="1"/>
              <a:t>nulla</a:t>
            </a:r>
            <a:r>
              <a:rPr lang="en-US"/>
              <a:t>. Sed a </a:t>
            </a:r>
            <a:r>
              <a:rPr lang="en-US" err="1"/>
              <a:t>nisl</a:t>
            </a:r>
            <a:r>
              <a:rPr lang="en-US"/>
              <a:t> </a:t>
            </a:r>
            <a:r>
              <a:rPr lang="en-US" err="1"/>
              <a:t>augue</a:t>
            </a:r>
            <a:r>
              <a:rPr lang="en-US"/>
              <a:t>. </a:t>
            </a:r>
            <a:r>
              <a:rPr lang="en-US" err="1"/>
              <a:t>Vivamus</a:t>
            </a:r>
            <a:r>
              <a:rPr lang="en-US"/>
              <a:t> ligula diam, </a:t>
            </a:r>
            <a:r>
              <a:rPr lang="en-US" err="1"/>
              <a:t>interdum</a:t>
            </a:r>
            <a:r>
              <a:rPr lang="en-US"/>
              <a:t> et </a:t>
            </a:r>
            <a:r>
              <a:rPr lang="en-US" err="1"/>
              <a:t>tortor</a:t>
            </a:r>
            <a:r>
              <a:rPr lang="en-US"/>
              <a:t> et, </a:t>
            </a:r>
            <a:r>
              <a:rPr lang="en-US" err="1"/>
              <a:t>feugiat</a:t>
            </a:r>
            <a:r>
              <a:rPr lang="en-US"/>
              <a:t> </a:t>
            </a:r>
            <a:r>
              <a:rPr lang="en-US" err="1"/>
              <a:t>tincidunt</a:t>
            </a:r>
            <a:r>
              <a:rPr lang="en-US"/>
              <a:t> </a:t>
            </a:r>
            <a:r>
              <a:rPr lang="en-US" err="1"/>
              <a:t>lectus</a:t>
            </a:r>
            <a:r>
              <a:rPr lang="en-US"/>
              <a:t>. </a:t>
            </a:r>
          </a:p>
        </p:txBody>
      </p:sp>
      <p:sp>
        <p:nvSpPr>
          <p:cNvPr id="11" name="Text Placeholder 11">
            <a:extLst>
              <a:ext uri="{FF2B5EF4-FFF2-40B4-BE49-F238E27FC236}">
                <a16:creationId xmlns:a16="http://schemas.microsoft.com/office/drawing/2014/main" id="{2904D131-45C8-2301-2904-ECB44D004432}"/>
              </a:ext>
            </a:extLst>
          </p:cNvPr>
          <p:cNvSpPr>
            <a:spLocks noGrp="1"/>
          </p:cNvSpPr>
          <p:nvPr>
            <p:ph type="body" sz="quarter" idx="26" hasCustomPrompt="1"/>
          </p:nvPr>
        </p:nvSpPr>
        <p:spPr>
          <a:xfrm>
            <a:off x="9528212" y="894378"/>
            <a:ext cx="2361387" cy="184667"/>
          </a:xfrm>
        </p:spPr>
        <p:txBody>
          <a:bodyPr/>
          <a:lstStyle>
            <a:lvl1pPr algn="r">
              <a:defRPr sz="1200">
                <a:latin typeface="+mn-lt"/>
              </a:defRPr>
            </a:lvl1pPr>
          </a:lstStyle>
          <a:p>
            <a:pPr lvl="0"/>
            <a:r>
              <a:rPr lang="en-GB"/>
              <a:t>document status</a:t>
            </a:r>
          </a:p>
        </p:txBody>
      </p:sp>
      <p:pic>
        <p:nvPicPr>
          <p:cNvPr id="6" name="Picture Placeholder 11" descr="A person with her hand on her forehead&#10;&#10;Description automatically generated">
            <a:extLst>
              <a:ext uri="{FF2B5EF4-FFF2-40B4-BE49-F238E27FC236}">
                <a16:creationId xmlns:a16="http://schemas.microsoft.com/office/drawing/2014/main" id="{0AC9202B-5CC5-2DAF-80F7-D831FC2D87E6}"/>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a:xfrm>
            <a:off x="302400" y="1341438"/>
            <a:ext cx="5722163" cy="3086100"/>
          </a:xfrm>
          <a:prstGeom prst="rect">
            <a:avLst/>
          </a:prstGeom>
        </p:spPr>
      </p:pic>
      <p:pic>
        <p:nvPicPr>
          <p:cNvPr id="7" name="Picture Placeholder 13" descr="A group of people sitting on the beach&#10;&#10;Description automatically generated">
            <a:extLst>
              <a:ext uri="{FF2B5EF4-FFF2-40B4-BE49-F238E27FC236}">
                <a16:creationId xmlns:a16="http://schemas.microsoft.com/office/drawing/2014/main" id="{AE48BE98-3215-28D1-8538-3230C6DFB299}"/>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a:fillRect/>
          </a:stretch>
        </p:blipFill>
        <p:spPr>
          <a:xfrm>
            <a:off x="6166800" y="1342800"/>
            <a:ext cx="5725163" cy="3086100"/>
          </a:xfrm>
          <a:prstGeom prst="rect">
            <a:avLst/>
          </a:prstGeom>
        </p:spPr>
      </p:pic>
    </p:spTree>
    <p:extLst>
      <p:ext uri="{BB962C8B-B14F-4D97-AF65-F5344CB8AC3E}">
        <p14:creationId xmlns:p14="http://schemas.microsoft.com/office/powerpoint/2010/main" val="2561971734"/>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4_Title and 4 Content">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399" y="4572001"/>
            <a:ext cx="4258800" cy="302598"/>
          </a:xfrm>
        </p:spPr>
        <p:txBody>
          <a:bodyPr tIns="0"/>
          <a:lstStyle>
            <a:lvl1pPr>
              <a:defRPr sz="1800">
                <a:solidFill>
                  <a:schemeClr val="accent6"/>
                </a:solidFill>
                <a:latin typeface="+mj-lt"/>
              </a:defRPr>
            </a:lvl1pPr>
            <a:lvl2pPr marL="0" indent="0">
              <a:buNone/>
              <a:defRPr sz="1200"/>
            </a:lvl2pPr>
            <a:lvl3pPr>
              <a:defRPr sz="1200"/>
            </a:lvl3pPr>
            <a:lvl4pPr>
              <a:defRPr sz="1200"/>
            </a:lvl4pPr>
            <a:lvl5pPr>
              <a:defRPr sz="1200"/>
            </a:lvl5pPr>
          </a:lstStyle>
          <a:p>
            <a:pPr lvl="0"/>
            <a:r>
              <a:rPr lang="en-US"/>
              <a:t>Lorem ipsum dolor</a:t>
            </a:r>
          </a:p>
        </p:txBody>
      </p:sp>
      <p:sp>
        <p:nvSpPr>
          <p:cNvPr id="3" name="Text Placeholder 15">
            <a:extLst>
              <a:ext uri="{FF2B5EF4-FFF2-40B4-BE49-F238E27FC236}">
                <a16:creationId xmlns:a16="http://schemas.microsoft.com/office/drawing/2014/main" id="{3527F055-FEC2-711C-3F2B-8715CE360B0D}"/>
              </a:ext>
            </a:extLst>
          </p:cNvPr>
          <p:cNvSpPr>
            <a:spLocks noGrp="1"/>
          </p:cNvSpPr>
          <p:nvPr>
            <p:ph type="body" sz="quarter" idx="13" hasCustomPrompt="1"/>
          </p:nvPr>
        </p:nvSpPr>
        <p:spPr>
          <a:xfrm>
            <a:off x="6166800" y="4572001"/>
            <a:ext cx="4258608" cy="305322"/>
          </a:xfrm>
        </p:spPr>
        <p:txBody>
          <a:bodyPr tIns="0"/>
          <a:lstStyle>
            <a:lvl1pPr>
              <a:defRPr sz="1800">
                <a:solidFill>
                  <a:schemeClr val="accent6"/>
                </a:solidFill>
                <a:latin typeface="+mj-lt"/>
              </a:defRPr>
            </a:lvl1pPr>
            <a:lvl2pPr marL="0" indent="0">
              <a:buNone/>
              <a:defRPr sz="1200"/>
            </a:lvl2pPr>
            <a:lvl3pPr>
              <a:defRPr sz="1200"/>
            </a:lvl3pPr>
            <a:lvl4pPr>
              <a:defRPr sz="1200"/>
            </a:lvl4pPr>
            <a:lvl5pPr>
              <a:defRPr sz="1200"/>
            </a:lvl5pPr>
          </a:lstStyle>
          <a:p>
            <a:pPr lvl="0"/>
            <a:r>
              <a:rPr lang="en-US"/>
              <a:t>Lorem ipsum dolor</a:t>
            </a:r>
          </a:p>
        </p:txBody>
      </p:sp>
      <p:sp>
        <p:nvSpPr>
          <p:cNvPr id="4" name="Text Placeholder 2">
            <a:extLst>
              <a:ext uri="{FF2B5EF4-FFF2-40B4-BE49-F238E27FC236}">
                <a16:creationId xmlns:a16="http://schemas.microsoft.com/office/drawing/2014/main" id="{28E1CB13-75CE-6709-E416-B5090397D04D}"/>
              </a:ext>
            </a:extLst>
          </p:cNvPr>
          <p:cNvSpPr>
            <a:spLocks noGrp="1"/>
          </p:cNvSpPr>
          <p:nvPr>
            <p:ph type="body" idx="11" hasCustomPrompt="1"/>
          </p:nvPr>
        </p:nvSpPr>
        <p:spPr>
          <a:xfrm>
            <a:off x="302400" y="605611"/>
            <a:ext cx="11587200"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5" name="Title 4">
            <a:extLst>
              <a:ext uri="{FF2B5EF4-FFF2-40B4-BE49-F238E27FC236}">
                <a16:creationId xmlns:a16="http://schemas.microsoft.com/office/drawing/2014/main" id="{8CE5AFB1-B535-3245-AE4F-59ED561EAC12}"/>
              </a:ext>
            </a:extLst>
          </p:cNvPr>
          <p:cNvSpPr>
            <a:spLocks noGrp="1"/>
          </p:cNvSpPr>
          <p:nvPr>
            <p:ph type="title" hasCustomPrompt="1"/>
          </p:nvPr>
        </p:nvSpPr>
        <p:spPr/>
        <p:txBody>
          <a:bodyPr/>
          <a:lstStyle>
            <a:lvl1pPr>
              <a:defRPr/>
            </a:lvl1pPr>
          </a:lstStyle>
          <a:p>
            <a:r>
              <a:rPr lang="en-US"/>
              <a:t>Slide title</a:t>
            </a:r>
            <a:endParaRPr lang="en-GB"/>
          </a:p>
        </p:txBody>
      </p:sp>
      <p:sp>
        <p:nvSpPr>
          <p:cNvPr id="2" name="Text Placeholder 15">
            <a:extLst>
              <a:ext uri="{FF2B5EF4-FFF2-40B4-BE49-F238E27FC236}">
                <a16:creationId xmlns:a16="http://schemas.microsoft.com/office/drawing/2014/main" id="{2A251D45-44BC-ED57-8B7E-D8B5C0889CC5}"/>
              </a:ext>
            </a:extLst>
          </p:cNvPr>
          <p:cNvSpPr>
            <a:spLocks noGrp="1"/>
          </p:cNvSpPr>
          <p:nvPr>
            <p:ph type="body" sz="quarter" idx="20" hasCustomPrompt="1"/>
          </p:nvPr>
        </p:nvSpPr>
        <p:spPr>
          <a:xfrm>
            <a:off x="6167438" y="5028585"/>
            <a:ext cx="4258608" cy="1060271"/>
          </a:xfrm>
        </p:spPr>
        <p:txBody>
          <a:bodyPr tIns="0"/>
          <a:lstStyle>
            <a:lvl1pPr>
              <a:spcAft>
                <a:spcPts val="0"/>
              </a:spcAft>
              <a:defRPr sz="1200">
                <a:solidFill>
                  <a:schemeClr val="tx1"/>
                </a:solidFill>
                <a:latin typeface="+mn-lt"/>
              </a:defRPr>
            </a:lvl1pPr>
            <a:lvl2pPr marL="0" indent="0">
              <a:buNone/>
              <a:defRPr sz="1200"/>
            </a:lvl2pPr>
            <a:lvl3pPr>
              <a:defRPr sz="1200"/>
            </a:lvl3pPr>
            <a:lvl4pPr>
              <a:defRPr sz="1200"/>
            </a:lvl4pPr>
            <a:lvl5pPr>
              <a:spcAft>
                <a:spcPts val="0"/>
              </a:spcAft>
              <a:defRPr sz="12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Aliquam</a:t>
            </a:r>
            <a:r>
              <a:rPr lang="en-US"/>
              <a:t> </a:t>
            </a:r>
            <a:r>
              <a:rPr lang="en-US" err="1"/>
              <a:t>feugiat</a:t>
            </a:r>
            <a:r>
              <a:rPr lang="en-US"/>
              <a:t> </a:t>
            </a:r>
            <a:r>
              <a:rPr lang="en-US" err="1"/>
              <a:t>purus</a:t>
            </a:r>
            <a:r>
              <a:rPr lang="en-US"/>
              <a:t> diam, </a:t>
            </a:r>
            <a:r>
              <a:rPr lang="en-US" err="1"/>
              <a:t>eget</a:t>
            </a:r>
            <a:r>
              <a:rPr lang="en-US"/>
              <a:t> </a:t>
            </a:r>
            <a:r>
              <a:rPr lang="en-US" err="1"/>
              <a:t>lobortis</a:t>
            </a:r>
            <a:r>
              <a:rPr lang="en-US"/>
              <a:t> </a:t>
            </a:r>
            <a:r>
              <a:rPr lang="en-US" err="1"/>
              <a:t>nulla</a:t>
            </a:r>
            <a:r>
              <a:rPr lang="en-US"/>
              <a:t> </a:t>
            </a:r>
            <a:r>
              <a:rPr lang="en-US" err="1"/>
              <a:t>laoreet</a:t>
            </a:r>
            <a:r>
              <a:rPr lang="en-US"/>
              <a:t> sed. </a:t>
            </a:r>
            <a:r>
              <a:rPr lang="en-US" err="1"/>
              <a:t>Phasellus</a:t>
            </a:r>
            <a:r>
              <a:rPr lang="en-US"/>
              <a:t> </a:t>
            </a:r>
            <a:r>
              <a:rPr lang="en-US" err="1"/>
              <a:t>imperdiet</a:t>
            </a:r>
            <a:r>
              <a:rPr lang="en-US"/>
              <a:t> </a:t>
            </a:r>
            <a:r>
              <a:rPr lang="en-US" err="1"/>
              <a:t>tincidunt</a:t>
            </a:r>
            <a:r>
              <a:rPr lang="en-US"/>
              <a:t> </a:t>
            </a:r>
            <a:r>
              <a:rPr lang="en-US" err="1"/>
              <a:t>placerat</a:t>
            </a:r>
            <a:r>
              <a:rPr lang="en-US"/>
              <a:t>. </a:t>
            </a:r>
            <a:r>
              <a:rPr lang="en-US" err="1"/>
              <a:t>Mauris</a:t>
            </a:r>
            <a:r>
              <a:rPr lang="en-US"/>
              <a:t> </a:t>
            </a:r>
            <a:r>
              <a:rPr lang="en-US" err="1"/>
              <a:t>nec</a:t>
            </a:r>
            <a:r>
              <a:rPr lang="en-US"/>
              <a:t> </a:t>
            </a:r>
            <a:r>
              <a:rPr lang="en-US" err="1"/>
              <a:t>tincidunt</a:t>
            </a:r>
            <a:r>
              <a:rPr lang="en-US"/>
              <a:t> </a:t>
            </a:r>
            <a:r>
              <a:rPr lang="en-US" err="1"/>
              <a:t>nulla</a:t>
            </a:r>
            <a:r>
              <a:rPr lang="en-US"/>
              <a:t>. Sed a </a:t>
            </a:r>
            <a:r>
              <a:rPr lang="en-US" err="1"/>
              <a:t>nisl</a:t>
            </a:r>
            <a:r>
              <a:rPr lang="en-US"/>
              <a:t> </a:t>
            </a:r>
            <a:r>
              <a:rPr lang="en-US" err="1"/>
              <a:t>augue</a:t>
            </a:r>
            <a:r>
              <a:rPr lang="en-US"/>
              <a:t>. </a:t>
            </a:r>
            <a:r>
              <a:rPr lang="en-US" err="1"/>
              <a:t>Vivamus</a:t>
            </a:r>
            <a:r>
              <a:rPr lang="en-US"/>
              <a:t> ligula diam, </a:t>
            </a:r>
            <a:r>
              <a:rPr lang="en-US" err="1"/>
              <a:t>interdum</a:t>
            </a:r>
            <a:r>
              <a:rPr lang="en-US"/>
              <a:t> et </a:t>
            </a:r>
            <a:r>
              <a:rPr lang="en-US" err="1"/>
              <a:t>tortor</a:t>
            </a:r>
            <a:r>
              <a:rPr lang="en-US"/>
              <a:t> et, </a:t>
            </a:r>
            <a:r>
              <a:rPr lang="en-US" err="1"/>
              <a:t>feugiat</a:t>
            </a:r>
            <a:r>
              <a:rPr lang="en-US"/>
              <a:t> </a:t>
            </a:r>
            <a:r>
              <a:rPr lang="en-US" err="1"/>
              <a:t>tincidunt</a:t>
            </a:r>
            <a:r>
              <a:rPr lang="en-US"/>
              <a:t> </a:t>
            </a:r>
            <a:r>
              <a:rPr lang="en-US" err="1"/>
              <a:t>lectus</a:t>
            </a:r>
            <a:r>
              <a:rPr lang="en-US"/>
              <a:t>. </a:t>
            </a:r>
          </a:p>
        </p:txBody>
      </p:sp>
      <p:sp>
        <p:nvSpPr>
          <p:cNvPr id="9" name="Text Placeholder 15">
            <a:extLst>
              <a:ext uri="{FF2B5EF4-FFF2-40B4-BE49-F238E27FC236}">
                <a16:creationId xmlns:a16="http://schemas.microsoft.com/office/drawing/2014/main" id="{8D18CE5A-1E0C-3400-0A3F-2963BB41C49C}"/>
              </a:ext>
            </a:extLst>
          </p:cNvPr>
          <p:cNvSpPr>
            <a:spLocks noGrp="1"/>
          </p:cNvSpPr>
          <p:nvPr>
            <p:ph type="body" sz="quarter" idx="21" hasCustomPrompt="1"/>
          </p:nvPr>
        </p:nvSpPr>
        <p:spPr>
          <a:xfrm>
            <a:off x="302400" y="5028585"/>
            <a:ext cx="4258800" cy="1060271"/>
          </a:xfrm>
        </p:spPr>
        <p:txBody>
          <a:bodyPr tIns="0"/>
          <a:lstStyle>
            <a:lvl1pPr>
              <a:spcAft>
                <a:spcPts val="0"/>
              </a:spcAft>
              <a:defRPr sz="1200">
                <a:solidFill>
                  <a:schemeClr val="tx1"/>
                </a:solidFill>
                <a:latin typeface="+mn-lt"/>
              </a:defRPr>
            </a:lvl1pPr>
            <a:lvl2pPr marL="0" indent="0">
              <a:buNone/>
              <a:defRPr sz="1200"/>
            </a:lvl2pPr>
            <a:lvl3pPr>
              <a:defRPr sz="1200"/>
            </a:lvl3pPr>
            <a:lvl4pPr>
              <a:defRPr sz="1200"/>
            </a:lvl4pPr>
            <a:lvl5pPr>
              <a:spcAft>
                <a:spcPts val="0"/>
              </a:spcAft>
              <a:defRPr sz="12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Aliquam</a:t>
            </a:r>
            <a:r>
              <a:rPr lang="en-US"/>
              <a:t> </a:t>
            </a:r>
            <a:r>
              <a:rPr lang="en-US" err="1"/>
              <a:t>feugiat</a:t>
            </a:r>
            <a:r>
              <a:rPr lang="en-US"/>
              <a:t> </a:t>
            </a:r>
            <a:r>
              <a:rPr lang="en-US" err="1"/>
              <a:t>purus</a:t>
            </a:r>
            <a:r>
              <a:rPr lang="en-US"/>
              <a:t> diam, </a:t>
            </a:r>
            <a:r>
              <a:rPr lang="en-US" err="1"/>
              <a:t>eget</a:t>
            </a:r>
            <a:r>
              <a:rPr lang="en-US"/>
              <a:t> </a:t>
            </a:r>
            <a:r>
              <a:rPr lang="en-US" err="1"/>
              <a:t>lobortis</a:t>
            </a:r>
            <a:r>
              <a:rPr lang="en-US"/>
              <a:t> </a:t>
            </a:r>
            <a:r>
              <a:rPr lang="en-US" err="1"/>
              <a:t>nulla</a:t>
            </a:r>
            <a:r>
              <a:rPr lang="en-US"/>
              <a:t> </a:t>
            </a:r>
            <a:r>
              <a:rPr lang="en-US" err="1"/>
              <a:t>laoreet</a:t>
            </a:r>
            <a:r>
              <a:rPr lang="en-US"/>
              <a:t> sed. </a:t>
            </a:r>
            <a:r>
              <a:rPr lang="en-US" err="1"/>
              <a:t>Phasellus</a:t>
            </a:r>
            <a:r>
              <a:rPr lang="en-US"/>
              <a:t> </a:t>
            </a:r>
            <a:r>
              <a:rPr lang="en-US" err="1"/>
              <a:t>imperdiet</a:t>
            </a:r>
            <a:r>
              <a:rPr lang="en-US"/>
              <a:t> </a:t>
            </a:r>
            <a:r>
              <a:rPr lang="en-US" err="1"/>
              <a:t>tincidunt</a:t>
            </a:r>
            <a:r>
              <a:rPr lang="en-US"/>
              <a:t> </a:t>
            </a:r>
            <a:r>
              <a:rPr lang="en-US" err="1"/>
              <a:t>placerat</a:t>
            </a:r>
            <a:r>
              <a:rPr lang="en-US"/>
              <a:t>. </a:t>
            </a:r>
            <a:r>
              <a:rPr lang="en-US" err="1"/>
              <a:t>Mauris</a:t>
            </a:r>
            <a:r>
              <a:rPr lang="en-US"/>
              <a:t> </a:t>
            </a:r>
            <a:r>
              <a:rPr lang="en-US" err="1"/>
              <a:t>nec</a:t>
            </a:r>
            <a:r>
              <a:rPr lang="en-US"/>
              <a:t> </a:t>
            </a:r>
            <a:r>
              <a:rPr lang="en-US" err="1"/>
              <a:t>tincidunt</a:t>
            </a:r>
            <a:r>
              <a:rPr lang="en-US"/>
              <a:t> </a:t>
            </a:r>
            <a:r>
              <a:rPr lang="en-US" err="1"/>
              <a:t>nulla</a:t>
            </a:r>
            <a:r>
              <a:rPr lang="en-US"/>
              <a:t>. Sed a </a:t>
            </a:r>
            <a:r>
              <a:rPr lang="en-US" err="1"/>
              <a:t>nisl</a:t>
            </a:r>
            <a:r>
              <a:rPr lang="en-US"/>
              <a:t> </a:t>
            </a:r>
            <a:r>
              <a:rPr lang="en-US" err="1"/>
              <a:t>augue</a:t>
            </a:r>
            <a:r>
              <a:rPr lang="en-US"/>
              <a:t>. </a:t>
            </a:r>
            <a:r>
              <a:rPr lang="en-US" err="1"/>
              <a:t>Vivamus</a:t>
            </a:r>
            <a:r>
              <a:rPr lang="en-US"/>
              <a:t> ligula diam, </a:t>
            </a:r>
            <a:r>
              <a:rPr lang="en-US" err="1"/>
              <a:t>interdum</a:t>
            </a:r>
            <a:r>
              <a:rPr lang="en-US"/>
              <a:t> et </a:t>
            </a:r>
            <a:r>
              <a:rPr lang="en-US" err="1"/>
              <a:t>tortor</a:t>
            </a:r>
            <a:r>
              <a:rPr lang="en-US"/>
              <a:t> et, </a:t>
            </a:r>
            <a:r>
              <a:rPr lang="en-US" err="1"/>
              <a:t>feugiat</a:t>
            </a:r>
            <a:r>
              <a:rPr lang="en-US"/>
              <a:t> </a:t>
            </a:r>
            <a:r>
              <a:rPr lang="en-US" err="1"/>
              <a:t>tincidunt</a:t>
            </a:r>
            <a:r>
              <a:rPr lang="en-US"/>
              <a:t> </a:t>
            </a:r>
            <a:r>
              <a:rPr lang="en-US" err="1"/>
              <a:t>lectus</a:t>
            </a:r>
            <a:r>
              <a:rPr lang="en-US"/>
              <a:t>. </a:t>
            </a:r>
          </a:p>
        </p:txBody>
      </p:sp>
      <p:sp>
        <p:nvSpPr>
          <p:cNvPr id="11" name="Text Placeholder 11">
            <a:extLst>
              <a:ext uri="{FF2B5EF4-FFF2-40B4-BE49-F238E27FC236}">
                <a16:creationId xmlns:a16="http://schemas.microsoft.com/office/drawing/2014/main" id="{2904D131-45C8-2301-2904-ECB44D004432}"/>
              </a:ext>
            </a:extLst>
          </p:cNvPr>
          <p:cNvSpPr>
            <a:spLocks noGrp="1"/>
          </p:cNvSpPr>
          <p:nvPr>
            <p:ph type="body" sz="quarter" idx="26" hasCustomPrompt="1"/>
          </p:nvPr>
        </p:nvSpPr>
        <p:spPr>
          <a:xfrm>
            <a:off x="9528212" y="894378"/>
            <a:ext cx="2361387" cy="184667"/>
          </a:xfrm>
        </p:spPr>
        <p:txBody>
          <a:bodyPr/>
          <a:lstStyle>
            <a:lvl1pPr algn="r">
              <a:defRPr sz="1200">
                <a:latin typeface="+mn-lt"/>
              </a:defRPr>
            </a:lvl1pPr>
          </a:lstStyle>
          <a:p>
            <a:pPr lvl="0"/>
            <a:r>
              <a:rPr lang="en-GB"/>
              <a:t>document status</a:t>
            </a:r>
          </a:p>
        </p:txBody>
      </p:sp>
      <p:pic>
        <p:nvPicPr>
          <p:cNvPr id="10" name="Picture Placeholder 15" descr="A person with her eyes closed&#10;&#10;Description automatically generated">
            <a:extLst>
              <a:ext uri="{FF2B5EF4-FFF2-40B4-BE49-F238E27FC236}">
                <a16:creationId xmlns:a16="http://schemas.microsoft.com/office/drawing/2014/main" id="{0FED83D3-C80D-7375-DDF9-BE42C7A88A3A}"/>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a:xfrm>
            <a:off x="302400" y="1341438"/>
            <a:ext cx="5722163" cy="3086100"/>
          </a:xfrm>
          <a:prstGeom prst="rect">
            <a:avLst/>
          </a:prstGeom>
        </p:spPr>
      </p:pic>
      <p:pic>
        <p:nvPicPr>
          <p:cNvPr id="12" name="Picture Placeholder 17" descr="A child in a bathtub blowing bubbles&#10;&#10;Description automatically generated">
            <a:extLst>
              <a:ext uri="{FF2B5EF4-FFF2-40B4-BE49-F238E27FC236}">
                <a16:creationId xmlns:a16="http://schemas.microsoft.com/office/drawing/2014/main" id="{E2D1DA53-9832-BAD7-3F95-25FBA780A130}"/>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a:fillRect/>
          </a:stretch>
        </p:blipFill>
        <p:spPr>
          <a:xfrm>
            <a:off x="6166800" y="1342800"/>
            <a:ext cx="5725163" cy="3086100"/>
          </a:xfrm>
          <a:prstGeom prst="rect">
            <a:avLst/>
          </a:prstGeom>
        </p:spPr>
      </p:pic>
    </p:spTree>
    <p:extLst>
      <p:ext uri="{BB962C8B-B14F-4D97-AF65-F5344CB8AC3E}">
        <p14:creationId xmlns:p14="http://schemas.microsoft.com/office/powerpoint/2010/main" val="552552359"/>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5_Title and 4 Content">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399" y="4572001"/>
            <a:ext cx="4258800" cy="302598"/>
          </a:xfrm>
        </p:spPr>
        <p:txBody>
          <a:bodyPr tIns="0"/>
          <a:lstStyle>
            <a:lvl1pPr>
              <a:defRPr sz="1800">
                <a:solidFill>
                  <a:schemeClr val="accent6"/>
                </a:solidFill>
                <a:latin typeface="+mj-lt"/>
              </a:defRPr>
            </a:lvl1pPr>
            <a:lvl2pPr marL="0" indent="0">
              <a:buNone/>
              <a:defRPr sz="1200"/>
            </a:lvl2pPr>
            <a:lvl3pPr>
              <a:defRPr sz="1200"/>
            </a:lvl3pPr>
            <a:lvl4pPr>
              <a:defRPr sz="1200"/>
            </a:lvl4pPr>
            <a:lvl5pPr>
              <a:defRPr sz="1200"/>
            </a:lvl5pPr>
          </a:lstStyle>
          <a:p>
            <a:pPr lvl="0"/>
            <a:r>
              <a:rPr lang="en-US"/>
              <a:t>Lorem ipsum dolor</a:t>
            </a:r>
          </a:p>
        </p:txBody>
      </p:sp>
      <p:sp>
        <p:nvSpPr>
          <p:cNvPr id="3" name="Text Placeholder 15">
            <a:extLst>
              <a:ext uri="{FF2B5EF4-FFF2-40B4-BE49-F238E27FC236}">
                <a16:creationId xmlns:a16="http://schemas.microsoft.com/office/drawing/2014/main" id="{3527F055-FEC2-711C-3F2B-8715CE360B0D}"/>
              </a:ext>
            </a:extLst>
          </p:cNvPr>
          <p:cNvSpPr>
            <a:spLocks noGrp="1"/>
          </p:cNvSpPr>
          <p:nvPr>
            <p:ph type="body" sz="quarter" idx="13" hasCustomPrompt="1"/>
          </p:nvPr>
        </p:nvSpPr>
        <p:spPr>
          <a:xfrm>
            <a:off x="6166800" y="4572001"/>
            <a:ext cx="4258608" cy="305322"/>
          </a:xfrm>
        </p:spPr>
        <p:txBody>
          <a:bodyPr tIns="0"/>
          <a:lstStyle>
            <a:lvl1pPr>
              <a:defRPr sz="1800">
                <a:solidFill>
                  <a:schemeClr val="accent6"/>
                </a:solidFill>
                <a:latin typeface="+mj-lt"/>
              </a:defRPr>
            </a:lvl1pPr>
            <a:lvl2pPr marL="0" indent="0">
              <a:buNone/>
              <a:defRPr sz="1200"/>
            </a:lvl2pPr>
            <a:lvl3pPr>
              <a:defRPr sz="1200"/>
            </a:lvl3pPr>
            <a:lvl4pPr>
              <a:defRPr sz="1200"/>
            </a:lvl4pPr>
            <a:lvl5pPr>
              <a:defRPr sz="1200"/>
            </a:lvl5pPr>
          </a:lstStyle>
          <a:p>
            <a:pPr lvl="0"/>
            <a:r>
              <a:rPr lang="en-US"/>
              <a:t>Lorem ipsum dolor</a:t>
            </a:r>
          </a:p>
        </p:txBody>
      </p:sp>
      <p:sp>
        <p:nvSpPr>
          <p:cNvPr id="4" name="Text Placeholder 2">
            <a:extLst>
              <a:ext uri="{FF2B5EF4-FFF2-40B4-BE49-F238E27FC236}">
                <a16:creationId xmlns:a16="http://schemas.microsoft.com/office/drawing/2014/main" id="{28E1CB13-75CE-6709-E416-B5090397D04D}"/>
              </a:ext>
            </a:extLst>
          </p:cNvPr>
          <p:cNvSpPr>
            <a:spLocks noGrp="1"/>
          </p:cNvSpPr>
          <p:nvPr>
            <p:ph type="body" idx="11" hasCustomPrompt="1"/>
          </p:nvPr>
        </p:nvSpPr>
        <p:spPr>
          <a:xfrm>
            <a:off x="302400" y="605611"/>
            <a:ext cx="11587200"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5" name="Title 4">
            <a:extLst>
              <a:ext uri="{FF2B5EF4-FFF2-40B4-BE49-F238E27FC236}">
                <a16:creationId xmlns:a16="http://schemas.microsoft.com/office/drawing/2014/main" id="{8CE5AFB1-B535-3245-AE4F-59ED561EAC12}"/>
              </a:ext>
            </a:extLst>
          </p:cNvPr>
          <p:cNvSpPr>
            <a:spLocks noGrp="1"/>
          </p:cNvSpPr>
          <p:nvPr>
            <p:ph type="title" hasCustomPrompt="1"/>
          </p:nvPr>
        </p:nvSpPr>
        <p:spPr/>
        <p:txBody>
          <a:bodyPr/>
          <a:lstStyle>
            <a:lvl1pPr>
              <a:defRPr/>
            </a:lvl1pPr>
          </a:lstStyle>
          <a:p>
            <a:r>
              <a:rPr lang="en-US"/>
              <a:t>Slide title</a:t>
            </a:r>
            <a:endParaRPr lang="en-GB"/>
          </a:p>
        </p:txBody>
      </p:sp>
      <p:sp>
        <p:nvSpPr>
          <p:cNvPr id="2" name="Text Placeholder 15">
            <a:extLst>
              <a:ext uri="{FF2B5EF4-FFF2-40B4-BE49-F238E27FC236}">
                <a16:creationId xmlns:a16="http://schemas.microsoft.com/office/drawing/2014/main" id="{2A251D45-44BC-ED57-8B7E-D8B5C0889CC5}"/>
              </a:ext>
            </a:extLst>
          </p:cNvPr>
          <p:cNvSpPr>
            <a:spLocks noGrp="1"/>
          </p:cNvSpPr>
          <p:nvPr>
            <p:ph type="body" sz="quarter" idx="20" hasCustomPrompt="1"/>
          </p:nvPr>
        </p:nvSpPr>
        <p:spPr>
          <a:xfrm>
            <a:off x="6167438" y="5028585"/>
            <a:ext cx="4258608" cy="1060271"/>
          </a:xfrm>
        </p:spPr>
        <p:txBody>
          <a:bodyPr tIns="0"/>
          <a:lstStyle>
            <a:lvl1pPr>
              <a:spcAft>
                <a:spcPts val="0"/>
              </a:spcAft>
              <a:defRPr sz="1200">
                <a:solidFill>
                  <a:schemeClr val="tx1"/>
                </a:solidFill>
                <a:latin typeface="+mn-lt"/>
              </a:defRPr>
            </a:lvl1pPr>
            <a:lvl2pPr marL="0" indent="0">
              <a:buNone/>
              <a:defRPr sz="1200"/>
            </a:lvl2pPr>
            <a:lvl3pPr>
              <a:defRPr sz="1200"/>
            </a:lvl3pPr>
            <a:lvl4pPr>
              <a:defRPr sz="1200"/>
            </a:lvl4pPr>
            <a:lvl5pPr>
              <a:spcAft>
                <a:spcPts val="0"/>
              </a:spcAft>
              <a:defRPr sz="12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Aliquam</a:t>
            </a:r>
            <a:r>
              <a:rPr lang="en-US"/>
              <a:t> </a:t>
            </a:r>
            <a:r>
              <a:rPr lang="en-US" err="1"/>
              <a:t>feugiat</a:t>
            </a:r>
            <a:r>
              <a:rPr lang="en-US"/>
              <a:t> </a:t>
            </a:r>
            <a:r>
              <a:rPr lang="en-US" err="1"/>
              <a:t>purus</a:t>
            </a:r>
            <a:r>
              <a:rPr lang="en-US"/>
              <a:t> diam, </a:t>
            </a:r>
            <a:r>
              <a:rPr lang="en-US" err="1"/>
              <a:t>eget</a:t>
            </a:r>
            <a:r>
              <a:rPr lang="en-US"/>
              <a:t> </a:t>
            </a:r>
            <a:r>
              <a:rPr lang="en-US" err="1"/>
              <a:t>lobortis</a:t>
            </a:r>
            <a:r>
              <a:rPr lang="en-US"/>
              <a:t> </a:t>
            </a:r>
            <a:r>
              <a:rPr lang="en-US" err="1"/>
              <a:t>nulla</a:t>
            </a:r>
            <a:r>
              <a:rPr lang="en-US"/>
              <a:t> </a:t>
            </a:r>
            <a:r>
              <a:rPr lang="en-US" err="1"/>
              <a:t>laoreet</a:t>
            </a:r>
            <a:r>
              <a:rPr lang="en-US"/>
              <a:t> sed. </a:t>
            </a:r>
            <a:r>
              <a:rPr lang="en-US" err="1"/>
              <a:t>Phasellus</a:t>
            </a:r>
            <a:r>
              <a:rPr lang="en-US"/>
              <a:t> </a:t>
            </a:r>
            <a:r>
              <a:rPr lang="en-US" err="1"/>
              <a:t>imperdiet</a:t>
            </a:r>
            <a:r>
              <a:rPr lang="en-US"/>
              <a:t> </a:t>
            </a:r>
            <a:r>
              <a:rPr lang="en-US" err="1"/>
              <a:t>tincidunt</a:t>
            </a:r>
            <a:r>
              <a:rPr lang="en-US"/>
              <a:t> </a:t>
            </a:r>
            <a:r>
              <a:rPr lang="en-US" err="1"/>
              <a:t>placerat</a:t>
            </a:r>
            <a:r>
              <a:rPr lang="en-US"/>
              <a:t>. </a:t>
            </a:r>
            <a:r>
              <a:rPr lang="en-US" err="1"/>
              <a:t>Mauris</a:t>
            </a:r>
            <a:r>
              <a:rPr lang="en-US"/>
              <a:t> </a:t>
            </a:r>
            <a:r>
              <a:rPr lang="en-US" err="1"/>
              <a:t>nec</a:t>
            </a:r>
            <a:r>
              <a:rPr lang="en-US"/>
              <a:t> </a:t>
            </a:r>
            <a:r>
              <a:rPr lang="en-US" err="1"/>
              <a:t>tincidunt</a:t>
            </a:r>
            <a:r>
              <a:rPr lang="en-US"/>
              <a:t> </a:t>
            </a:r>
            <a:r>
              <a:rPr lang="en-US" err="1"/>
              <a:t>nulla</a:t>
            </a:r>
            <a:r>
              <a:rPr lang="en-US"/>
              <a:t>. Sed a </a:t>
            </a:r>
            <a:r>
              <a:rPr lang="en-US" err="1"/>
              <a:t>nisl</a:t>
            </a:r>
            <a:r>
              <a:rPr lang="en-US"/>
              <a:t> </a:t>
            </a:r>
            <a:r>
              <a:rPr lang="en-US" err="1"/>
              <a:t>augue</a:t>
            </a:r>
            <a:r>
              <a:rPr lang="en-US"/>
              <a:t>. </a:t>
            </a:r>
            <a:r>
              <a:rPr lang="en-US" err="1"/>
              <a:t>Vivamus</a:t>
            </a:r>
            <a:r>
              <a:rPr lang="en-US"/>
              <a:t> ligula diam, </a:t>
            </a:r>
            <a:r>
              <a:rPr lang="en-US" err="1"/>
              <a:t>interdum</a:t>
            </a:r>
            <a:r>
              <a:rPr lang="en-US"/>
              <a:t> et </a:t>
            </a:r>
            <a:r>
              <a:rPr lang="en-US" err="1"/>
              <a:t>tortor</a:t>
            </a:r>
            <a:r>
              <a:rPr lang="en-US"/>
              <a:t> et, </a:t>
            </a:r>
            <a:r>
              <a:rPr lang="en-US" err="1"/>
              <a:t>feugiat</a:t>
            </a:r>
            <a:r>
              <a:rPr lang="en-US"/>
              <a:t> </a:t>
            </a:r>
            <a:r>
              <a:rPr lang="en-US" err="1"/>
              <a:t>tincidunt</a:t>
            </a:r>
            <a:r>
              <a:rPr lang="en-US"/>
              <a:t> </a:t>
            </a:r>
            <a:r>
              <a:rPr lang="en-US" err="1"/>
              <a:t>lectus</a:t>
            </a:r>
            <a:r>
              <a:rPr lang="en-US"/>
              <a:t>. </a:t>
            </a:r>
          </a:p>
        </p:txBody>
      </p:sp>
      <p:sp>
        <p:nvSpPr>
          <p:cNvPr id="9" name="Text Placeholder 15">
            <a:extLst>
              <a:ext uri="{FF2B5EF4-FFF2-40B4-BE49-F238E27FC236}">
                <a16:creationId xmlns:a16="http://schemas.microsoft.com/office/drawing/2014/main" id="{8D18CE5A-1E0C-3400-0A3F-2963BB41C49C}"/>
              </a:ext>
            </a:extLst>
          </p:cNvPr>
          <p:cNvSpPr>
            <a:spLocks noGrp="1"/>
          </p:cNvSpPr>
          <p:nvPr>
            <p:ph type="body" sz="quarter" idx="21" hasCustomPrompt="1"/>
          </p:nvPr>
        </p:nvSpPr>
        <p:spPr>
          <a:xfrm>
            <a:off x="302400" y="5028585"/>
            <a:ext cx="4258800" cy="1060271"/>
          </a:xfrm>
        </p:spPr>
        <p:txBody>
          <a:bodyPr tIns="0"/>
          <a:lstStyle>
            <a:lvl1pPr>
              <a:spcAft>
                <a:spcPts val="0"/>
              </a:spcAft>
              <a:defRPr sz="1200">
                <a:solidFill>
                  <a:schemeClr val="tx1"/>
                </a:solidFill>
                <a:latin typeface="+mn-lt"/>
              </a:defRPr>
            </a:lvl1pPr>
            <a:lvl2pPr marL="0" indent="0">
              <a:buNone/>
              <a:defRPr sz="1200"/>
            </a:lvl2pPr>
            <a:lvl3pPr>
              <a:defRPr sz="1200"/>
            </a:lvl3pPr>
            <a:lvl4pPr>
              <a:defRPr sz="1200"/>
            </a:lvl4pPr>
            <a:lvl5pPr>
              <a:spcAft>
                <a:spcPts val="0"/>
              </a:spcAft>
              <a:defRPr sz="12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Aliquam</a:t>
            </a:r>
            <a:r>
              <a:rPr lang="en-US"/>
              <a:t> </a:t>
            </a:r>
            <a:r>
              <a:rPr lang="en-US" err="1"/>
              <a:t>feugiat</a:t>
            </a:r>
            <a:r>
              <a:rPr lang="en-US"/>
              <a:t> </a:t>
            </a:r>
            <a:r>
              <a:rPr lang="en-US" err="1"/>
              <a:t>purus</a:t>
            </a:r>
            <a:r>
              <a:rPr lang="en-US"/>
              <a:t> diam, </a:t>
            </a:r>
            <a:r>
              <a:rPr lang="en-US" err="1"/>
              <a:t>eget</a:t>
            </a:r>
            <a:r>
              <a:rPr lang="en-US"/>
              <a:t> </a:t>
            </a:r>
            <a:r>
              <a:rPr lang="en-US" err="1"/>
              <a:t>lobortis</a:t>
            </a:r>
            <a:r>
              <a:rPr lang="en-US"/>
              <a:t> </a:t>
            </a:r>
            <a:r>
              <a:rPr lang="en-US" err="1"/>
              <a:t>nulla</a:t>
            </a:r>
            <a:r>
              <a:rPr lang="en-US"/>
              <a:t> </a:t>
            </a:r>
            <a:r>
              <a:rPr lang="en-US" err="1"/>
              <a:t>laoreet</a:t>
            </a:r>
            <a:r>
              <a:rPr lang="en-US"/>
              <a:t> sed. </a:t>
            </a:r>
            <a:r>
              <a:rPr lang="en-US" err="1"/>
              <a:t>Phasellus</a:t>
            </a:r>
            <a:r>
              <a:rPr lang="en-US"/>
              <a:t> </a:t>
            </a:r>
            <a:r>
              <a:rPr lang="en-US" err="1"/>
              <a:t>imperdiet</a:t>
            </a:r>
            <a:r>
              <a:rPr lang="en-US"/>
              <a:t> </a:t>
            </a:r>
            <a:r>
              <a:rPr lang="en-US" err="1"/>
              <a:t>tincidunt</a:t>
            </a:r>
            <a:r>
              <a:rPr lang="en-US"/>
              <a:t> </a:t>
            </a:r>
            <a:r>
              <a:rPr lang="en-US" err="1"/>
              <a:t>placerat</a:t>
            </a:r>
            <a:r>
              <a:rPr lang="en-US"/>
              <a:t>. </a:t>
            </a:r>
            <a:r>
              <a:rPr lang="en-US" err="1"/>
              <a:t>Mauris</a:t>
            </a:r>
            <a:r>
              <a:rPr lang="en-US"/>
              <a:t> </a:t>
            </a:r>
            <a:r>
              <a:rPr lang="en-US" err="1"/>
              <a:t>nec</a:t>
            </a:r>
            <a:r>
              <a:rPr lang="en-US"/>
              <a:t> </a:t>
            </a:r>
            <a:r>
              <a:rPr lang="en-US" err="1"/>
              <a:t>tincidunt</a:t>
            </a:r>
            <a:r>
              <a:rPr lang="en-US"/>
              <a:t> </a:t>
            </a:r>
            <a:r>
              <a:rPr lang="en-US" err="1"/>
              <a:t>nulla</a:t>
            </a:r>
            <a:r>
              <a:rPr lang="en-US"/>
              <a:t>. Sed a </a:t>
            </a:r>
            <a:r>
              <a:rPr lang="en-US" err="1"/>
              <a:t>nisl</a:t>
            </a:r>
            <a:r>
              <a:rPr lang="en-US"/>
              <a:t> </a:t>
            </a:r>
            <a:r>
              <a:rPr lang="en-US" err="1"/>
              <a:t>augue</a:t>
            </a:r>
            <a:r>
              <a:rPr lang="en-US"/>
              <a:t>. </a:t>
            </a:r>
            <a:r>
              <a:rPr lang="en-US" err="1"/>
              <a:t>Vivamus</a:t>
            </a:r>
            <a:r>
              <a:rPr lang="en-US"/>
              <a:t> ligula diam, </a:t>
            </a:r>
            <a:r>
              <a:rPr lang="en-US" err="1"/>
              <a:t>interdum</a:t>
            </a:r>
            <a:r>
              <a:rPr lang="en-US"/>
              <a:t> et </a:t>
            </a:r>
            <a:r>
              <a:rPr lang="en-US" err="1"/>
              <a:t>tortor</a:t>
            </a:r>
            <a:r>
              <a:rPr lang="en-US"/>
              <a:t> et, </a:t>
            </a:r>
            <a:r>
              <a:rPr lang="en-US" err="1"/>
              <a:t>feugiat</a:t>
            </a:r>
            <a:r>
              <a:rPr lang="en-US"/>
              <a:t> </a:t>
            </a:r>
            <a:r>
              <a:rPr lang="en-US" err="1"/>
              <a:t>tincidunt</a:t>
            </a:r>
            <a:r>
              <a:rPr lang="en-US"/>
              <a:t> </a:t>
            </a:r>
            <a:r>
              <a:rPr lang="en-US" err="1"/>
              <a:t>lectus</a:t>
            </a:r>
            <a:r>
              <a:rPr lang="en-US"/>
              <a:t>. </a:t>
            </a:r>
          </a:p>
        </p:txBody>
      </p:sp>
      <p:sp>
        <p:nvSpPr>
          <p:cNvPr id="11" name="Text Placeholder 11">
            <a:extLst>
              <a:ext uri="{FF2B5EF4-FFF2-40B4-BE49-F238E27FC236}">
                <a16:creationId xmlns:a16="http://schemas.microsoft.com/office/drawing/2014/main" id="{2904D131-45C8-2301-2904-ECB44D004432}"/>
              </a:ext>
            </a:extLst>
          </p:cNvPr>
          <p:cNvSpPr>
            <a:spLocks noGrp="1"/>
          </p:cNvSpPr>
          <p:nvPr>
            <p:ph type="body" sz="quarter" idx="26" hasCustomPrompt="1"/>
          </p:nvPr>
        </p:nvSpPr>
        <p:spPr>
          <a:xfrm>
            <a:off x="9528212" y="894378"/>
            <a:ext cx="2361387" cy="184667"/>
          </a:xfrm>
        </p:spPr>
        <p:txBody>
          <a:bodyPr/>
          <a:lstStyle>
            <a:lvl1pPr algn="r">
              <a:defRPr sz="1200">
                <a:latin typeface="+mn-lt"/>
              </a:defRPr>
            </a:lvl1pPr>
          </a:lstStyle>
          <a:p>
            <a:pPr lvl="0"/>
            <a:r>
              <a:rPr lang="en-GB"/>
              <a:t>document status</a:t>
            </a:r>
          </a:p>
        </p:txBody>
      </p:sp>
      <p:pic>
        <p:nvPicPr>
          <p:cNvPr id="6" name="Picture Placeholder 32" descr="A person braiding a child's hair&#10;&#10;Description automatically generated">
            <a:extLst>
              <a:ext uri="{FF2B5EF4-FFF2-40B4-BE49-F238E27FC236}">
                <a16:creationId xmlns:a16="http://schemas.microsoft.com/office/drawing/2014/main" id="{22CB113C-A26B-CF53-5542-8F6D9E652CF2}"/>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a:xfrm>
            <a:off x="302400" y="1341438"/>
            <a:ext cx="5722163" cy="3086100"/>
          </a:xfrm>
          <a:prstGeom prst="rect">
            <a:avLst/>
          </a:prstGeom>
        </p:spPr>
      </p:pic>
      <p:pic>
        <p:nvPicPr>
          <p:cNvPr id="7" name="Picture Placeholder 34" descr="A person getting her hair washed&#10;&#10;Description automatically generated">
            <a:extLst>
              <a:ext uri="{FF2B5EF4-FFF2-40B4-BE49-F238E27FC236}">
                <a16:creationId xmlns:a16="http://schemas.microsoft.com/office/drawing/2014/main" id="{896E6429-0FF9-3F49-6E67-D54A257FD56D}"/>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a:fillRect/>
          </a:stretch>
        </p:blipFill>
        <p:spPr>
          <a:xfrm>
            <a:off x="6166800" y="1342800"/>
            <a:ext cx="5725163" cy="3086100"/>
          </a:xfrm>
          <a:prstGeom prst="rect">
            <a:avLst/>
          </a:prstGeom>
        </p:spPr>
      </p:pic>
    </p:spTree>
    <p:extLst>
      <p:ext uri="{BB962C8B-B14F-4D97-AF65-F5344CB8AC3E}">
        <p14:creationId xmlns:p14="http://schemas.microsoft.com/office/powerpoint/2010/main" val="3998476754"/>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6_Title and 4 Content">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399" y="4572001"/>
            <a:ext cx="4258800" cy="302598"/>
          </a:xfrm>
        </p:spPr>
        <p:txBody>
          <a:bodyPr tIns="0"/>
          <a:lstStyle>
            <a:lvl1pPr>
              <a:defRPr sz="1800">
                <a:solidFill>
                  <a:schemeClr val="accent6"/>
                </a:solidFill>
                <a:latin typeface="+mj-lt"/>
              </a:defRPr>
            </a:lvl1pPr>
            <a:lvl2pPr marL="0" indent="0">
              <a:buNone/>
              <a:defRPr sz="1200"/>
            </a:lvl2pPr>
            <a:lvl3pPr>
              <a:defRPr sz="1200"/>
            </a:lvl3pPr>
            <a:lvl4pPr>
              <a:defRPr sz="1200"/>
            </a:lvl4pPr>
            <a:lvl5pPr>
              <a:defRPr sz="1200"/>
            </a:lvl5pPr>
          </a:lstStyle>
          <a:p>
            <a:pPr lvl="0"/>
            <a:r>
              <a:rPr lang="en-US"/>
              <a:t>Lorem ipsum dolor</a:t>
            </a:r>
          </a:p>
        </p:txBody>
      </p:sp>
      <p:sp>
        <p:nvSpPr>
          <p:cNvPr id="3" name="Text Placeholder 15">
            <a:extLst>
              <a:ext uri="{FF2B5EF4-FFF2-40B4-BE49-F238E27FC236}">
                <a16:creationId xmlns:a16="http://schemas.microsoft.com/office/drawing/2014/main" id="{3527F055-FEC2-711C-3F2B-8715CE360B0D}"/>
              </a:ext>
            </a:extLst>
          </p:cNvPr>
          <p:cNvSpPr>
            <a:spLocks noGrp="1"/>
          </p:cNvSpPr>
          <p:nvPr>
            <p:ph type="body" sz="quarter" idx="13" hasCustomPrompt="1"/>
          </p:nvPr>
        </p:nvSpPr>
        <p:spPr>
          <a:xfrm>
            <a:off x="6166800" y="4572001"/>
            <a:ext cx="4258608" cy="305322"/>
          </a:xfrm>
        </p:spPr>
        <p:txBody>
          <a:bodyPr tIns="0"/>
          <a:lstStyle>
            <a:lvl1pPr>
              <a:defRPr sz="1800">
                <a:solidFill>
                  <a:schemeClr val="accent6"/>
                </a:solidFill>
                <a:latin typeface="+mj-lt"/>
              </a:defRPr>
            </a:lvl1pPr>
            <a:lvl2pPr marL="0" indent="0">
              <a:buNone/>
              <a:defRPr sz="1200"/>
            </a:lvl2pPr>
            <a:lvl3pPr>
              <a:defRPr sz="1200"/>
            </a:lvl3pPr>
            <a:lvl4pPr>
              <a:defRPr sz="1200"/>
            </a:lvl4pPr>
            <a:lvl5pPr>
              <a:defRPr sz="1200"/>
            </a:lvl5pPr>
          </a:lstStyle>
          <a:p>
            <a:pPr lvl="0"/>
            <a:r>
              <a:rPr lang="en-US"/>
              <a:t>Lorem ipsum dolor</a:t>
            </a:r>
          </a:p>
        </p:txBody>
      </p:sp>
      <p:sp>
        <p:nvSpPr>
          <p:cNvPr id="4" name="Text Placeholder 2">
            <a:extLst>
              <a:ext uri="{FF2B5EF4-FFF2-40B4-BE49-F238E27FC236}">
                <a16:creationId xmlns:a16="http://schemas.microsoft.com/office/drawing/2014/main" id="{28E1CB13-75CE-6709-E416-B5090397D04D}"/>
              </a:ext>
            </a:extLst>
          </p:cNvPr>
          <p:cNvSpPr>
            <a:spLocks noGrp="1"/>
          </p:cNvSpPr>
          <p:nvPr>
            <p:ph type="body" idx="11" hasCustomPrompt="1"/>
          </p:nvPr>
        </p:nvSpPr>
        <p:spPr>
          <a:xfrm>
            <a:off x="302400" y="605611"/>
            <a:ext cx="11587200"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5" name="Title 4">
            <a:extLst>
              <a:ext uri="{FF2B5EF4-FFF2-40B4-BE49-F238E27FC236}">
                <a16:creationId xmlns:a16="http://schemas.microsoft.com/office/drawing/2014/main" id="{8CE5AFB1-B535-3245-AE4F-59ED561EAC12}"/>
              </a:ext>
            </a:extLst>
          </p:cNvPr>
          <p:cNvSpPr>
            <a:spLocks noGrp="1"/>
          </p:cNvSpPr>
          <p:nvPr>
            <p:ph type="title" hasCustomPrompt="1"/>
          </p:nvPr>
        </p:nvSpPr>
        <p:spPr/>
        <p:txBody>
          <a:bodyPr/>
          <a:lstStyle>
            <a:lvl1pPr>
              <a:defRPr/>
            </a:lvl1pPr>
          </a:lstStyle>
          <a:p>
            <a:r>
              <a:rPr lang="en-US"/>
              <a:t>Slide title</a:t>
            </a:r>
            <a:endParaRPr lang="en-GB"/>
          </a:p>
        </p:txBody>
      </p:sp>
      <p:sp>
        <p:nvSpPr>
          <p:cNvPr id="2" name="Text Placeholder 15">
            <a:extLst>
              <a:ext uri="{FF2B5EF4-FFF2-40B4-BE49-F238E27FC236}">
                <a16:creationId xmlns:a16="http://schemas.microsoft.com/office/drawing/2014/main" id="{2A251D45-44BC-ED57-8B7E-D8B5C0889CC5}"/>
              </a:ext>
            </a:extLst>
          </p:cNvPr>
          <p:cNvSpPr>
            <a:spLocks noGrp="1"/>
          </p:cNvSpPr>
          <p:nvPr>
            <p:ph type="body" sz="quarter" idx="20" hasCustomPrompt="1"/>
          </p:nvPr>
        </p:nvSpPr>
        <p:spPr>
          <a:xfrm>
            <a:off x="6167438" y="5028585"/>
            <a:ext cx="4258608" cy="1060271"/>
          </a:xfrm>
        </p:spPr>
        <p:txBody>
          <a:bodyPr tIns="0"/>
          <a:lstStyle>
            <a:lvl1pPr>
              <a:spcAft>
                <a:spcPts val="0"/>
              </a:spcAft>
              <a:defRPr sz="1200">
                <a:solidFill>
                  <a:schemeClr val="tx1"/>
                </a:solidFill>
                <a:latin typeface="+mn-lt"/>
              </a:defRPr>
            </a:lvl1pPr>
            <a:lvl2pPr marL="0" indent="0">
              <a:buNone/>
              <a:defRPr sz="1200"/>
            </a:lvl2pPr>
            <a:lvl3pPr>
              <a:defRPr sz="1200"/>
            </a:lvl3pPr>
            <a:lvl4pPr>
              <a:defRPr sz="1200"/>
            </a:lvl4pPr>
            <a:lvl5pPr>
              <a:spcAft>
                <a:spcPts val="0"/>
              </a:spcAft>
              <a:defRPr sz="12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Aliquam</a:t>
            </a:r>
            <a:r>
              <a:rPr lang="en-US"/>
              <a:t> </a:t>
            </a:r>
            <a:r>
              <a:rPr lang="en-US" err="1"/>
              <a:t>feugiat</a:t>
            </a:r>
            <a:r>
              <a:rPr lang="en-US"/>
              <a:t> </a:t>
            </a:r>
            <a:r>
              <a:rPr lang="en-US" err="1"/>
              <a:t>purus</a:t>
            </a:r>
            <a:r>
              <a:rPr lang="en-US"/>
              <a:t> diam, </a:t>
            </a:r>
            <a:r>
              <a:rPr lang="en-US" err="1"/>
              <a:t>eget</a:t>
            </a:r>
            <a:r>
              <a:rPr lang="en-US"/>
              <a:t> </a:t>
            </a:r>
            <a:r>
              <a:rPr lang="en-US" err="1"/>
              <a:t>lobortis</a:t>
            </a:r>
            <a:r>
              <a:rPr lang="en-US"/>
              <a:t> </a:t>
            </a:r>
            <a:r>
              <a:rPr lang="en-US" err="1"/>
              <a:t>nulla</a:t>
            </a:r>
            <a:r>
              <a:rPr lang="en-US"/>
              <a:t> </a:t>
            </a:r>
            <a:r>
              <a:rPr lang="en-US" err="1"/>
              <a:t>laoreet</a:t>
            </a:r>
            <a:r>
              <a:rPr lang="en-US"/>
              <a:t> sed. </a:t>
            </a:r>
            <a:r>
              <a:rPr lang="en-US" err="1"/>
              <a:t>Phasellus</a:t>
            </a:r>
            <a:r>
              <a:rPr lang="en-US"/>
              <a:t> </a:t>
            </a:r>
            <a:r>
              <a:rPr lang="en-US" err="1"/>
              <a:t>imperdiet</a:t>
            </a:r>
            <a:r>
              <a:rPr lang="en-US"/>
              <a:t> </a:t>
            </a:r>
            <a:r>
              <a:rPr lang="en-US" err="1"/>
              <a:t>tincidunt</a:t>
            </a:r>
            <a:r>
              <a:rPr lang="en-US"/>
              <a:t> </a:t>
            </a:r>
            <a:r>
              <a:rPr lang="en-US" err="1"/>
              <a:t>placerat</a:t>
            </a:r>
            <a:r>
              <a:rPr lang="en-US"/>
              <a:t>. </a:t>
            </a:r>
            <a:r>
              <a:rPr lang="en-US" err="1"/>
              <a:t>Mauris</a:t>
            </a:r>
            <a:r>
              <a:rPr lang="en-US"/>
              <a:t> </a:t>
            </a:r>
            <a:r>
              <a:rPr lang="en-US" err="1"/>
              <a:t>nec</a:t>
            </a:r>
            <a:r>
              <a:rPr lang="en-US"/>
              <a:t> </a:t>
            </a:r>
            <a:r>
              <a:rPr lang="en-US" err="1"/>
              <a:t>tincidunt</a:t>
            </a:r>
            <a:r>
              <a:rPr lang="en-US"/>
              <a:t> </a:t>
            </a:r>
            <a:r>
              <a:rPr lang="en-US" err="1"/>
              <a:t>nulla</a:t>
            </a:r>
            <a:r>
              <a:rPr lang="en-US"/>
              <a:t>. Sed a </a:t>
            </a:r>
            <a:r>
              <a:rPr lang="en-US" err="1"/>
              <a:t>nisl</a:t>
            </a:r>
            <a:r>
              <a:rPr lang="en-US"/>
              <a:t> </a:t>
            </a:r>
            <a:r>
              <a:rPr lang="en-US" err="1"/>
              <a:t>augue</a:t>
            </a:r>
            <a:r>
              <a:rPr lang="en-US"/>
              <a:t>. </a:t>
            </a:r>
            <a:r>
              <a:rPr lang="en-US" err="1"/>
              <a:t>Vivamus</a:t>
            </a:r>
            <a:r>
              <a:rPr lang="en-US"/>
              <a:t> ligula diam, </a:t>
            </a:r>
            <a:r>
              <a:rPr lang="en-US" err="1"/>
              <a:t>interdum</a:t>
            </a:r>
            <a:r>
              <a:rPr lang="en-US"/>
              <a:t> et </a:t>
            </a:r>
            <a:r>
              <a:rPr lang="en-US" err="1"/>
              <a:t>tortor</a:t>
            </a:r>
            <a:r>
              <a:rPr lang="en-US"/>
              <a:t> et, </a:t>
            </a:r>
            <a:r>
              <a:rPr lang="en-US" err="1"/>
              <a:t>feugiat</a:t>
            </a:r>
            <a:r>
              <a:rPr lang="en-US"/>
              <a:t> </a:t>
            </a:r>
            <a:r>
              <a:rPr lang="en-US" err="1"/>
              <a:t>tincidunt</a:t>
            </a:r>
            <a:r>
              <a:rPr lang="en-US"/>
              <a:t> </a:t>
            </a:r>
            <a:r>
              <a:rPr lang="en-US" err="1"/>
              <a:t>lectus</a:t>
            </a:r>
            <a:r>
              <a:rPr lang="en-US"/>
              <a:t>. </a:t>
            </a:r>
          </a:p>
        </p:txBody>
      </p:sp>
      <p:sp>
        <p:nvSpPr>
          <p:cNvPr id="9" name="Text Placeholder 15">
            <a:extLst>
              <a:ext uri="{FF2B5EF4-FFF2-40B4-BE49-F238E27FC236}">
                <a16:creationId xmlns:a16="http://schemas.microsoft.com/office/drawing/2014/main" id="{8D18CE5A-1E0C-3400-0A3F-2963BB41C49C}"/>
              </a:ext>
            </a:extLst>
          </p:cNvPr>
          <p:cNvSpPr>
            <a:spLocks noGrp="1"/>
          </p:cNvSpPr>
          <p:nvPr>
            <p:ph type="body" sz="quarter" idx="21" hasCustomPrompt="1"/>
          </p:nvPr>
        </p:nvSpPr>
        <p:spPr>
          <a:xfrm>
            <a:off x="302400" y="5028585"/>
            <a:ext cx="4258800" cy="1060271"/>
          </a:xfrm>
        </p:spPr>
        <p:txBody>
          <a:bodyPr tIns="0"/>
          <a:lstStyle>
            <a:lvl1pPr>
              <a:spcAft>
                <a:spcPts val="0"/>
              </a:spcAft>
              <a:defRPr sz="1200">
                <a:solidFill>
                  <a:schemeClr val="tx1"/>
                </a:solidFill>
                <a:latin typeface="+mn-lt"/>
              </a:defRPr>
            </a:lvl1pPr>
            <a:lvl2pPr marL="0" indent="0">
              <a:buNone/>
              <a:defRPr sz="1200"/>
            </a:lvl2pPr>
            <a:lvl3pPr>
              <a:defRPr sz="1200"/>
            </a:lvl3pPr>
            <a:lvl4pPr>
              <a:defRPr sz="1200"/>
            </a:lvl4pPr>
            <a:lvl5pPr>
              <a:spcAft>
                <a:spcPts val="0"/>
              </a:spcAft>
              <a:defRPr sz="12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Aliquam</a:t>
            </a:r>
            <a:r>
              <a:rPr lang="en-US"/>
              <a:t> </a:t>
            </a:r>
            <a:r>
              <a:rPr lang="en-US" err="1"/>
              <a:t>feugiat</a:t>
            </a:r>
            <a:r>
              <a:rPr lang="en-US"/>
              <a:t> </a:t>
            </a:r>
            <a:r>
              <a:rPr lang="en-US" err="1"/>
              <a:t>purus</a:t>
            </a:r>
            <a:r>
              <a:rPr lang="en-US"/>
              <a:t> diam, </a:t>
            </a:r>
            <a:r>
              <a:rPr lang="en-US" err="1"/>
              <a:t>eget</a:t>
            </a:r>
            <a:r>
              <a:rPr lang="en-US"/>
              <a:t> </a:t>
            </a:r>
            <a:r>
              <a:rPr lang="en-US" err="1"/>
              <a:t>lobortis</a:t>
            </a:r>
            <a:r>
              <a:rPr lang="en-US"/>
              <a:t> </a:t>
            </a:r>
            <a:r>
              <a:rPr lang="en-US" err="1"/>
              <a:t>nulla</a:t>
            </a:r>
            <a:r>
              <a:rPr lang="en-US"/>
              <a:t> </a:t>
            </a:r>
            <a:r>
              <a:rPr lang="en-US" err="1"/>
              <a:t>laoreet</a:t>
            </a:r>
            <a:r>
              <a:rPr lang="en-US"/>
              <a:t> sed. </a:t>
            </a:r>
            <a:r>
              <a:rPr lang="en-US" err="1"/>
              <a:t>Phasellus</a:t>
            </a:r>
            <a:r>
              <a:rPr lang="en-US"/>
              <a:t> </a:t>
            </a:r>
            <a:r>
              <a:rPr lang="en-US" err="1"/>
              <a:t>imperdiet</a:t>
            </a:r>
            <a:r>
              <a:rPr lang="en-US"/>
              <a:t> </a:t>
            </a:r>
            <a:r>
              <a:rPr lang="en-US" err="1"/>
              <a:t>tincidunt</a:t>
            </a:r>
            <a:r>
              <a:rPr lang="en-US"/>
              <a:t> </a:t>
            </a:r>
            <a:r>
              <a:rPr lang="en-US" err="1"/>
              <a:t>placerat</a:t>
            </a:r>
            <a:r>
              <a:rPr lang="en-US"/>
              <a:t>. </a:t>
            </a:r>
            <a:r>
              <a:rPr lang="en-US" err="1"/>
              <a:t>Mauris</a:t>
            </a:r>
            <a:r>
              <a:rPr lang="en-US"/>
              <a:t> </a:t>
            </a:r>
            <a:r>
              <a:rPr lang="en-US" err="1"/>
              <a:t>nec</a:t>
            </a:r>
            <a:r>
              <a:rPr lang="en-US"/>
              <a:t> </a:t>
            </a:r>
            <a:r>
              <a:rPr lang="en-US" err="1"/>
              <a:t>tincidunt</a:t>
            </a:r>
            <a:r>
              <a:rPr lang="en-US"/>
              <a:t> </a:t>
            </a:r>
            <a:r>
              <a:rPr lang="en-US" err="1"/>
              <a:t>nulla</a:t>
            </a:r>
            <a:r>
              <a:rPr lang="en-US"/>
              <a:t>. Sed a </a:t>
            </a:r>
            <a:r>
              <a:rPr lang="en-US" err="1"/>
              <a:t>nisl</a:t>
            </a:r>
            <a:r>
              <a:rPr lang="en-US"/>
              <a:t> </a:t>
            </a:r>
            <a:r>
              <a:rPr lang="en-US" err="1"/>
              <a:t>augue</a:t>
            </a:r>
            <a:r>
              <a:rPr lang="en-US"/>
              <a:t>. </a:t>
            </a:r>
            <a:r>
              <a:rPr lang="en-US" err="1"/>
              <a:t>Vivamus</a:t>
            </a:r>
            <a:r>
              <a:rPr lang="en-US"/>
              <a:t> ligula diam, </a:t>
            </a:r>
            <a:r>
              <a:rPr lang="en-US" err="1"/>
              <a:t>interdum</a:t>
            </a:r>
            <a:r>
              <a:rPr lang="en-US"/>
              <a:t> et </a:t>
            </a:r>
            <a:r>
              <a:rPr lang="en-US" err="1"/>
              <a:t>tortor</a:t>
            </a:r>
            <a:r>
              <a:rPr lang="en-US"/>
              <a:t> et, </a:t>
            </a:r>
            <a:r>
              <a:rPr lang="en-US" err="1"/>
              <a:t>feugiat</a:t>
            </a:r>
            <a:r>
              <a:rPr lang="en-US"/>
              <a:t> </a:t>
            </a:r>
            <a:r>
              <a:rPr lang="en-US" err="1"/>
              <a:t>tincidunt</a:t>
            </a:r>
            <a:r>
              <a:rPr lang="en-US"/>
              <a:t> </a:t>
            </a:r>
            <a:r>
              <a:rPr lang="en-US" err="1"/>
              <a:t>lectus</a:t>
            </a:r>
            <a:r>
              <a:rPr lang="en-US"/>
              <a:t>. </a:t>
            </a:r>
          </a:p>
        </p:txBody>
      </p:sp>
      <p:sp>
        <p:nvSpPr>
          <p:cNvPr id="11" name="Text Placeholder 11">
            <a:extLst>
              <a:ext uri="{FF2B5EF4-FFF2-40B4-BE49-F238E27FC236}">
                <a16:creationId xmlns:a16="http://schemas.microsoft.com/office/drawing/2014/main" id="{2904D131-45C8-2301-2904-ECB44D004432}"/>
              </a:ext>
            </a:extLst>
          </p:cNvPr>
          <p:cNvSpPr>
            <a:spLocks noGrp="1"/>
          </p:cNvSpPr>
          <p:nvPr>
            <p:ph type="body" sz="quarter" idx="26" hasCustomPrompt="1"/>
          </p:nvPr>
        </p:nvSpPr>
        <p:spPr>
          <a:xfrm>
            <a:off x="9528212" y="894378"/>
            <a:ext cx="2361387" cy="184667"/>
          </a:xfrm>
        </p:spPr>
        <p:txBody>
          <a:bodyPr/>
          <a:lstStyle>
            <a:lvl1pPr algn="r">
              <a:defRPr sz="1200">
                <a:latin typeface="+mn-lt"/>
              </a:defRPr>
            </a:lvl1pPr>
          </a:lstStyle>
          <a:p>
            <a:pPr lvl="0"/>
            <a:r>
              <a:rPr lang="en-GB"/>
              <a:t>document status</a:t>
            </a:r>
          </a:p>
        </p:txBody>
      </p:sp>
      <p:pic>
        <p:nvPicPr>
          <p:cNvPr id="10" name="Picture Placeholder 36" descr="A person holding a bunch of strawberries&#10;&#10;Description automatically generated">
            <a:extLst>
              <a:ext uri="{FF2B5EF4-FFF2-40B4-BE49-F238E27FC236}">
                <a16:creationId xmlns:a16="http://schemas.microsoft.com/office/drawing/2014/main" id="{5A3718D6-B74C-B055-8210-02C986F3419F}"/>
              </a:ext>
            </a:extLst>
          </p:cNvPr>
          <p:cNvPicPr>
            <a:picLocks noChangeAspect="1"/>
          </p:cNvPicPr>
          <p:nvPr userDrawn="1"/>
        </p:nvPicPr>
        <p:blipFill>
          <a:blip r:embed="rId2" cstate="print">
            <a:extLst>
              <a:ext uri="{28A0092B-C50C-407E-A947-70E740481C1C}">
                <a14:useLocalDpi xmlns:a14="http://schemas.microsoft.com/office/drawing/2010/main"/>
              </a:ext>
            </a:extLst>
          </a:blip>
          <a:srcRect t="-45"/>
          <a:stretch/>
        </p:blipFill>
        <p:spPr>
          <a:xfrm>
            <a:off x="302400" y="1341438"/>
            <a:ext cx="5722163" cy="3086100"/>
          </a:xfrm>
          <a:prstGeom prst="rect">
            <a:avLst/>
          </a:prstGeom>
        </p:spPr>
      </p:pic>
      <p:pic>
        <p:nvPicPr>
          <p:cNvPr id="12" name="Picture Placeholder 38" descr="A person climbing a rock&#10;&#10;Description automatically generated">
            <a:extLst>
              <a:ext uri="{FF2B5EF4-FFF2-40B4-BE49-F238E27FC236}">
                <a16:creationId xmlns:a16="http://schemas.microsoft.com/office/drawing/2014/main" id="{1E73C27C-6DC2-22C0-AEFA-682040D3D8AD}"/>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6166800" y="1342800"/>
            <a:ext cx="5725163" cy="3086100"/>
          </a:xfrm>
          <a:prstGeom prst="rect">
            <a:avLst/>
          </a:prstGeom>
        </p:spPr>
      </p:pic>
    </p:spTree>
    <p:extLst>
      <p:ext uri="{BB962C8B-B14F-4D97-AF65-F5344CB8AC3E}">
        <p14:creationId xmlns:p14="http://schemas.microsoft.com/office/powerpoint/2010/main" val="3323199197"/>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7_Title and 4 Content">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399" y="4572001"/>
            <a:ext cx="4258800" cy="302598"/>
          </a:xfrm>
        </p:spPr>
        <p:txBody>
          <a:bodyPr tIns="0"/>
          <a:lstStyle>
            <a:lvl1pPr>
              <a:defRPr sz="1800">
                <a:solidFill>
                  <a:schemeClr val="accent6"/>
                </a:solidFill>
                <a:latin typeface="+mj-lt"/>
              </a:defRPr>
            </a:lvl1pPr>
            <a:lvl2pPr marL="0" indent="0">
              <a:buNone/>
              <a:defRPr sz="1200"/>
            </a:lvl2pPr>
            <a:lvl3pPr>
              <a:defRPr sz="1200"/>
            </a:lvl3pPr>
            <a:lvl4pPr>
              <a:defRPr sz="1200"/>
            </a:lvl4pPr>
            <a:lvl5pPr>
              <a:defRPr sz="1200"/>
            </a:lvl5pPr>
          </a:lstStyle>
          <a:p>
            <a:pPr lvl="0"/>
            <a:r>
              <a:rPr lang="en-US"/>
              <a:t>Lorem ipsum dolor</a:t>
            </a:r>
          </a:p>
        </p:txBody>
      </p:sp>
      <p:sp>
        <p:nvSpPr>
          <p:cNvPr id="3" name="Text Placeholder 15">
            <a:extLst>
              <a:ext uri="{FF2B5EF4-FFF2-40B4-BE49-F238E27FC236}">
                <a16:creationId xmlns:a16="http://schemas.microsoft.com/office/drawing/2014/main" id="{3527F055-FEC2-711C-3F2B-8715CE360B0D}"/>
              </a:ext>
            </a:extLst>
          </p:cNvPr>
          <p:cNvSpPr>
            <a:spLocks noGrp="1"/>
          </p:cNvSpPr>
          <p:nvPr>
            <p:ph type="body" sz="quarter" idx="13" hasCustomPrompt="1"/>
          </p:nvPr>
        </p:nvSpPr>
        <p:spPr>
          <a:xfrm>
            <a:off x="6166800" y="4572001"/>
            <a:ext cx="4258608" cy="305322"/>
          </a:xfrm>
        </p:spPr>
        <p:txBody>
          <a:bodyPr tIns="0"/>
          <a:lstStyle>
            <a:lvl1pPr>
              <a:defRPr sz="1800">
                <a:solidFill>
                  <a:schemeClr val="accent6"/>
                </a:solidFill>
                <a:latin typeface="+mj-lt"/>
              </a:defRPr>
            </a:lvl1pPr>
            <a:lvl2pPr marL="0" indent="0">
              <a:buNone/>
              <a:defRPr sz="1200"/>
            </a:lvl2pPr>
            <a:lvl3pPr>
              <a:defRPr sz="1200"/>
            </a:lvl3pPr>
            <a:lvl4pPr>
              <a:defRPr sz="1200"/>
            </a:lvl4pPr>
            <a:lvl5pPr>
              <a:defRPr sz="1200"/>
            </a:lvl5pPr>
          </a:lstStyle>
          <a:p>
            <a:pPr lvl="0"/>
            <a:r>
              <a:rPr lang="en-US"/>
              <a:t>Lorem ipsum dolor</a:t>
            </a:r>
          </a:p>
        </p:txBody>
      </p:sp>
      <p:sp>
        <p:nvSpPr>
          <p:cNvPr id="4" name="Text Placeholder 2">
            <a:extLst>
              <a:ext uri="{FF2B5EF4-FFF2-40B4-BE49-F238E27FC236}">
                <a16:creationId xmlns:a16="http://schemas.microsoft.com/office/drawing/2014/main" id="{28E1CB13-75CE-6709-E416-B5090397D04D}"/>
              </a:ext>
            </a:extLst>
          </p:cNvPr>
          <p:cNvSpPr>
            <a:spLocks noGrp="1"/>
          </p:cNvSpPr>
          <p:nvPr>
            <p:ph type="body" idx="11" hasCustomPrompt="1"/>
          </p:nvPr>
        </p:nvSpPr>
        <p:spPr>
          <a:xfrm>
            <a:off x="302400" y="605611"/>
            <a:ext cx="11587200"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5" name="Title 4">
            <a:extLst>
              <a:ext uri="{FF2B5EF4-FFF2-40B4-BE49-F238E27FC236}">
                <a16:creationId xmlns:a16="http://schemas.microsoft.com/office/drawing/2014/main" id="{8CE5AFB1-B535-3245-AE4F-59ED561EAC12}"/>
              </a:ext>
            </a:extLst>
          </p:cNvPr>
          <p:cNvSpPr>
            <a:spLocks noGrp="1"/>
          </p:cNvSpPr>
          <p:nvPr>
            <p:ph type="title" hasCustomPrompt="1"/>
          </p:nvPr>
        </p:nvSpPr>
        <p:spPr/>
        <p:txBody>
          <a:bodyPr/>
          <a:lstStyle>
            <a:lvl1pPr>
              <a:defRPr/>
            </a:lvl1pPr>
          </a:lstStyle>
          <a:p>
            <a:r>
              <a:rPr lang="en-US"/>
              <a:t>Slide title</a:t>
            </a:r>
            <a:endParaRPr lang="en-GB"/>
          </a:p>
        </p:txBody>
      </p:sp>
      <p:sp>
        <p:nvSpPr>
          <p:cNvPr id="2" name="Text Placeholder 15">
            <a:extLst>
              <a:ext uri="{FF2B5EF4-FFF2-40B4-BE49-F238E27FC236}">
                <a16:creationId xmlns:a16="http://schemas.microsoft.com/office/drawing/2014/main" id="{2A251D45-44BC-ED57-8B7E-D8B5C0889CC5}"/>
              </a:ext>
            </a:extLst>
          </p:cNvPr>
          <p:cNvSpPr>
            <a:spLocks noGrp="1"/>
          </p:cNvSpPr>
          <p:nvPr>
            <p:ph type="body" sz="quarter" idx="20" hasCustomPrompt="1"/>
          </p:nvPr>
        </p:nvSpPr>
        <p:spPr>
          <a:xfrm>
            <a:off x="6167438" y="5028585"/>
            <a:ext cx="4258608" cy="1060271"/>
          </a:xfrm>
        </p:spPr>
        <p:txBody>
          <a:bodyPr tIns="0"/>
          <a:lstStyle>
            <a:lvl1pPr>
              <a:spcAft>
                <a:spcPts val="0"/>
              </a:spcAft>
              <a:defRPr sz="1200">
                <a:solidFill>
                  <a:schemeClr val="tx1"/>
                </a:solidFill>
                <a:latin typeface="+mn-lt"/>
              </a:defRPr>
            </a:lvl1pPr>
            <a:lvl2pPr marL="0" indent="0">
              <a:buNone/>
              <a:defRPr sz="1200"/>
            </a:lvl2pPr>
            <a:lvl3pPr>
              <a:defRPr sz="1200"/>
            </a:lvl3pPr>
            <a:lvl4pPr>
              <a:defRPr sz="1200"/>
            </a:lvl4pPr>
            <a:lvl5pPr>
              <a:spcAft>
                <a:spcPts val="0"/>
              </a:spcAft>
              <a:defRPr sz="12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Aliquam</a:t>
            </a:r>
            <a:r>
              <a:rPr lang="en-US"/>
              <a:t> </a:t>
            </a:r>
            <a:r>
              <a:rPr lang="en-US" err="1"/>
              <a:t>feugiat</a:t>
            </a:r>
            <a:r>
              <a:rPr lang="en-US"/>
              <a:t> </a:t>
            </a:r>
            <a:r>
              <a:rPr lang="en-US" err="1"/>
              <a:t>purus</a:t>
            </a:r>
            <a:r>
              <a:rPr lang="en-US"/>
              <a:t> diam, </a:t>
            </a:r>
            <a:r>
              <a:rPr lang="en-US" err="1"/>
              <a:t>eget</a:t>
            </a:r>
            <a:r>
              <a:rPr lang="en-US"/>
              <a:t> </a:t>
            </a:r>
            <a:r>
              <a:rPr lang="en-US" err="1"/>
              <a:t>lobortis</a:t>
            </a:r>
            <a:r>
              <a:rPr lang="en-US"/>
              <a:t> </a:t>
            </a:r>
            <a:r>
              <a:rPr lang="en-US" err="1"/>
              <a:t>nulla</a:t>
            </a:r>
            <a:r>
              <a:rPr lang="en-US"/>
              <a:t> </a:t>
            </a:r>
            <a:r>
              <a:rPr lang="en-US" err="1"/>
              <a:t>laoreet</a:t>
            </a:r>
            <a:r>
              <a:rPr lang="en-US"/>
              <a:t> sed. </a:t>
            </a:r>
            <a:r>
              <a:rPr lang="en-US" err="1"/>
              <a:t>Phasellus</a:t>
            </a:r>
            <a:r>
              <a:rPr lang="en-US"/>
              <a:t> </a:t>
            </a:r>
            <a:r>
              <a:rPr lang="en-US" err="1"/>
              <a:t>imperdiet</a:t>
            </a:r>
            <a:r>
              <a:rPr lang="en-US"/>
              <a:t> </a:t>
            </a:r>
            <a:r>
              <a:rPr lang="en-US" err="1"/>
              <a:t>tincidunt</a:t>
            </a:r>
            <a:r>
              <a:rPr lang="en-US"/>
              <a:t> </a:t>
            </a:r>
            <a:r>
              <a:rPr lang="en-US" err="1"/>
              <a:t>placerat</a:t>
            </a:r>
            <a:r>
              <a:rPr lang="en-US"/>
              <a:t>. </a:t>
            </a:r>
            <a:r>
              <a:rPr lang="en-US" err="1"/>
              <a:t>Mauris</a:t>
            </a:r>
            <a:r>
              <a:rPr lang="en-US"/>
              <a:t> </a:t>
            </a:r>
            <a:r>
              <a:rPr lang="en-US" err="1"/>
              <a:t>nec</a:t>
            </a:r>
            <a:r>
              <a:rPr lang="en-US"/>
              <a:t> </a:t>
            </a:r>
            <a:r>
              <a:rPr lang="en-US" err="1"/>
              <a:t>tincidunt</a:t>
            </a:r>
            <a:r>
              <a:rPr lang="en-US"/>
              <a:t> </a:t>
            </a:r>
            <a:r>
              <a:rPr lang="en-US" err="1"/>
              <a:t>nulla</a:t>
            </a:r>
            <a:r>
              <a:rPr lang="en-US"/>
              <a:t>. Sed a </a:t>
            </a:r>
            <a:r>
              <a:rPr lang="en-US" err="1"/>
              <a:t>nisl</a:t>
            </a:r>
            <a:r>
              <a:rPr lang="en-US"/>
              <a:t> </a:t>
            </a:r>
            <a:r>
              <a:rPr lang="en-US" err="1"/>
              <a:t>augue</a:t>
            </a:r>
            <a:r>
              <a:rPr lang="en-US"/>
              <a:t>. </a:t>
            </a:r>
            <a:r>
              <a:rPr lang="en-US" err="1"/>
              <a:t>Vivamus</a:t>
            </a:r>
            <a:r>
              <a:rPr lang="en-US"/>
              <a:t> ligula diam, </a:t>
            </a:r>
            <a:r>
              <a:rPr lang="en-US" err="1"/>
              <a:t>interdum</a:t>
            </a:r>
            <a:r>
              <a:rPr lang="en-US"/>
              <a:t> et </a:t>
            </a:r>
            <a:r>
              <a:rPr lang="en-US" err="1"/>
              <a:t>tortor</a:t>
            </a:r>
            <a:r>
              <a:rPr lang="en-US"/>
              <a:t> et, </a:t>
            </a:r>
            <a:r>
              <a:rPr lang="en-US" err="1"/>
              <a:t>feugiat</a:t>
            </a:r>
            <a:r>
              <a:rPr lang="en-US"/>
              <a:t> </a:t>
            </a:r>
            <a:r>
              <a:rPr lang="en-US" err="1"/>
              <a:t>tincidunt</a:t>
            </a:r>
            <a:r>
              <a:rPr lang="en-US"/>
              <a:t> </a:t>
            </a:r>
            <a:r>
              <a:rPr lang="en-US" err="1"/>
              <a:t>lectus</a:t>
            </a:r>
            <a:r>
              <a:rPr lang="en-US"/>
              <a:t>. </a:t>
            </a:r>
          </a:p>
        </p:txBody>
      </p:sp>
      <p:sp>
        <p:nvSpPr>
          <p:cNvPr id="9" name="Text Placeholder 15">
            <a:extLst>
              <a:ext uri="{FF2B5EF4-FFF2-40B4-BE49-F238E27FC236}">
                <a16:creationId xmlns:a16="http://schemas.microsoft.com/office/drawing/2014/main" id="{8D18CE5A-1E0C-3400-0A3F-2963BB41C49C}"/>
              </a:ext>
            </a:extLst>
          </p:cNvPr>
          <p:cNvSpPr>
            <a:spLocks noGrp="1"/>
          </p:cNvSpPr>
          <p:nvPr>
            <p:ph type="body" sz="quarter" idx="21" hasCustomPrompt="1"/>
          </p:nvPr>
        </p:nvSpPr>
        <p:spPr>
          <a:xfrm>
            <a:off x="302400" y="5028585"/>
            <a:ext cx="4258800" cy="1060271"/>
          </a:xfrm>
        </p:spPr>
        <p:txBody>
          <a:bodyPr tIns="0"/>
          <a:lstStyle>
            <a:lvl1pPr>
              <a:spcAft>
                <a:spcPts val="0"/>
              </a:spcAft>
              <a:defRPr sz="1200">
                <a:solidFill>
                  <a:schemeClr val="tx1"/>
                </a:solidFill>
                <a:latin typeface="+mn-lt"/>
              </a:defRPr>
            </a:lvl1pPr>
            <a:lvl2pPr marL="0" indent="0">
              <a:buNone/>
              <a:defRPr sz="1200"/>
            </a:lvl2pPr>
            <a:lvl3pPr>
              <a:defRPr sz="1200"/>
            </a:lvl3pPr>
            <a:lvl4pPr>
              <a:defRPr sz="1200"/>
            </a:lvl4pPr>
            <a:lvl5pPr>
              <a:spcAft>
                <a:spcPts val="0"/>
              </a:spcAft>
              <a:defRPr sz="12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Aliquam</a:t>
            </a:r>
            <a:r>
              <a:rPr lang="en-US"/>
              <a:t> </a:t>
            </a:r>
            <a:r>
              <a:rPr lang="en-US" err="1"/>
              <a:t>feugiat</a:t>
            </a:r>
            <a:r>
              <a:rPr lang="en-US"/>
              <a:t> </a:t>
            </a:r>
            <a:r>
              <a:rPr lang="en-US" err="1"/>
              <a:t>purus</a:t>
            </a:r>
            <a:r>
              <a:rPr lang="en-US"/>
              <a:t> diam, </a:t>
            </a:r>
            <a:r>
              <a:rPr lang="en-US" err="1"/>
              <a:t>eget</a:t>
            </a:r>
            <a:r>
              <a:rPr lang="en-US"/>
              <a:t> </a:t>
            </a:r>
            <a:r>
              <a:rPr lang="en-US" err="1"/>
              <a:t>lobortis</a:t>
            </a:r>
            <a:r>
              <a:rPr lang="en-US"/>
              <a:t> </a:t>
            </a:r>
            <a:r>
              <a:rPr lang="en-US" err="1"/>
              <a:t>nulla</a:t>
            </a:r>
            <a:r>
              <a:rPr lang="en-US"/>
              <a:t> </a:t>
            </a:r>
            <a:r>
              <a:rPr lang="en-US" err="1"/>
              <a:t>laoreet</a:t>
            </a:r>
            <a:r>
              <a:rPr lang="en-US"/>
              <a:t> sed. </a:t>
            </a:r>
            <a:r>
              <a:rPr lang="en-US" err="1"/>
              <a:t>Phasellus</a:t>
            </a:r>
            <a:r>
              <a:rPr lang="en-US"/>
              <a:t> </a:t>
            </a:r>
            <a:r>
              <a:rPr lang="en-US" err="1"/>
              <a:t>imperdiet</a:t>
            </a:r>
            <a:r>
              <a:rPr lang="en-US"/>
              <a:t> </a:t>
            </a:r>
            <a:r>
              <a:rPr lang="en-US" err="1"/>
              <a:t>tincidunt</a:t>
            </a:r>
            <a:r>
              <a:rPr lang="en-US"/>
              <a:t> </a:t>
            </a:r>
            <a:r>
              <a:rPr lang="en-US" err="1"/>
              <a:t>placerat</a:t>
            </a:r>
            <a:r>
              <a:rPr lang="en-US"/>
              <a:t>. </a:t>
            </a:r>
            <a:r>
              <a:rPr lang="en-US" err="1"/>
              <a:t>Mauris</a:t>
            </a:r>
            <a:r>
              <a:rPr lang="en-US"/>
              <a:t> </a:t>
            </a:r>
            <a:r>
              <a:rPr lang="en-US" err="1"/>
              <a:t>nec</a:t>
            </a:r>
            <a:r>
              <a:rPr lang="en-US"/>
              <a:t> </a:t>
            </a:r>
            <a:r>
              <a:rPr lang="en-US" err="1"/>
              <a:t>tincidunt</a:t>
            </a:r>
            <a:r>
              <a:rPr lang="en-US"/>
              <a:t> </a:t>
            </a:r>
            <a:r>
              <a:rPr lang="en-US" err="1"/>
              <a:t>nulla</a:t>
            </a:r>
            <a:r>
              <a:rPr lang="en-US"/>
              <a:t>. Sed a </a:t>
            </a:r>
            <a:r>
              <a:rPr lang="en-US" err="1"/>
              <a:t>nisl</a:t>
            </a:r>
            <a:r>
              <a:rPr lang="en-US"/>
              <a:t> </a:t>
            </a:r>
            <a:r>
              <a:rPr lang="en-US" err="1"/>
              <a:t>augue</a:t>
            </a:r>
            <a:r>
              <a:rPr lang="en-US"/>
              <a:t>. </a:t>
            </a:r>
            <a:r>
              <a:rPr lang="en-US" err="1"/>
              <a:t>Vivamus</a:t>
            </a:r>
            <a:r>
              <a:rPr lang="en-US"/>
              <a:t> ligula diam, </a:t>
            </a:r>
            <a:r>
              <a:rPr lang="en-US" err="1"/>
              <a:t>interdum</a:t>
            </a:r>
            <a:r>
              <a:rPr lang="en-US"/>
              <a:t> et </a:t>
            </a:r>
            <a:r>
              <a:rPr lang="en-US" err="1"/>
              <a:t>tortor</a:t>
            </a:r>
            <a:r>
              <a:rPr lang="en-US"/>
              <a:t> et, </a:t>
            </a:r>
            <a:r>
              <a:rPr lang="en-US" err="1"/>
              <a:t>feugiat</a:t>
            </a:r>
            <a:r>
              <a:rPr lang="en-US"/>
              <a:t> </a:t>
            </a:r>
            <a:r>
              <a:rPr lang="en-US" err="1"/>
              <a:t>tincidunt</a:t>
            </a:r>
            <a:r>
              <a:rPr lang="en-US"/>
              <a:t> </a:t>
            </a:r>
            <a:r>
              <a:rPr lang="en-US" err="1"/>
              <a:t>lectus</a:t>
            </a:r>
            <a:r>
              <a:rPr lang="en-US"/>
              <a:t>. </a:t>
            </a:r>
          </a:p>
        </p:txBody>
      </p:sp>
      <p:sp>
        <p:nvSpPr>
          <p:cNvPr id="11" name="Text Placeholder 11">
            <a:extLst>
              <a:ext uri="{FF2B5EF4-FFF2-40B4-BE49-F238E27FC236}">
                <a16:creationId xmlns:a16="http://schemas.microsoft.com/office/drawing/2014/main" id="{2904D131-45C8-2301-2904-ECB44D004432}"/>
              </a:ext>
            </a:extLst>
          </p:cNvPr>
          <p:cNvSpPr>
            <a:spLocks noGrp="1"/>
          </p:cNvSpPr>
          <p:nvPr>
            <p:ph type="body" sz="quarter" idx="26" hasCustomPrompt="1"/>
          </p:nvPr>
        </p:nvSpPr>
        <p:spPr>
          <a:xfrm>
            <a:off x="9528212" y="894378"/>
            <a:ext cx="2361387" cy="184667"/>
          </a:xfrm>
        </p:spPr>
        <p:txBody>
          <a:bodyPr/>
          <a:lstStyle>
            <a:lvl1pPr algn="r">
              <a:defRPr sz="1200">
                <a:latin typeface="+mn-lt"/>
              </a:defRPr>
            </a:lvl1pPr>
          </a:lstStyle>
          <a:p>
            <a:pPr lvl="0"/>
            <a:r>
              <a:rPr lang="en-GB"/>
              <a:t>document status</a:t>
            </a:r>
          </a:p>
        </p:txBody>
      </p:sp>
      <p:pic>
        <p:nvPicPr>
          <p:cNvPr id="6" name="Picture Placeholder 40" descr="A person looking through a microscope&#10;&#10;Description automatically generated">
            <a:extLst>
              <a:ext uri="{FF2B5EF4-FFF2-40B4-BE49-F238E27FC236}">
                <a16:creationId xmlns:a16="http://schemas.microsoft.com/office/drawing/2014/main" id="{6D274DED-0397-CFB9-99B4-1AC790E56997}"/>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a:xfrm>
            <a:off x="302400" y="1341438"/>
            <a:ext cx="5722163" cy="3086100"/>
          </a:xfrm>
          <a:prstGeom prst="rect">
            <a:avLst/>
          </a:prstGeom>
        </p:spPr>
      </p:pic>
      <p:pic>
        <p:nvPicPr>
          <p:cNvPr id="7" name="Picture Placeholder 42" descr="A person receiving a face mask&#10;&#10;Description automatically generated">
            <a:extLst>
              <a:ext uri="{FF2B5EF4-FFF2-40B4-BE49-F238E27FC236}">
                <a16:creationId xmlns:a16="http://schemas.microsoft.com/office/drawing/2014/main" id="{DCBDAB6F-69FD-0160-14D5-6DCF38F50073}"/>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a:fillRect/>
          </a:stretch>
        </p:blipFill>
        <p:spPr>
          <a:xfrm>
            <a:off x="6166800" y="1342800"/>
            <a:ext cx="5725163" cy="3086100"/>
          </a:xfrm>
          <a:prstGeom prst="rect">
            <a:avLst/>
          </a:prstGeom>
        </p:spPr>
      </p:pic>
    </p:spTree>
    <p:extLst>
      <p:ext uri="{BB962C8B-B14F-4D97-AF65-F5344CB8AC3E}">
        <p14:creationId xmlns:p14="http://schemas.microsoft.com/office/powerpoint/2010/main" val="642044618"/>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Title and 3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p:txBody>
          <a:bodyPr/>
          <a:lstStyle>
            <a:lvl1pPr>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4" name="Text Placeholder 2">
            <a:extLst>
              <a:ext uri="{FF2B5EF4-FFF2-40B4-BE49-F238E27FC236}">
                <a16:creationId xmlns:a16="http://schemas.microsoft.com/office/drawing/2014/main" id="{28E1CB13-75CE-6709-E416-B5090397D04D}"/>
              </a:ext>
            </a:extLst>
          </p:cNvPr>
          <p:cNvSpPr>
            <a:spLocks noGrp="1"/>
          </p:cNvSpPr>
          <p:nvPr>
            <p:ph type="body" idx="11" hasCustomPrompt="1"/>
          </p:nvPr>
        </p:nvSpPr>
        <p:spPr>
          <a:xfrm>
            <a:off x="302400" y="605611"/>
            <a:ext cx="11587200"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6" name="Picture Placeholder 5">
            <a:extLst>
              <a:ext uri="{FF2B5EF4-FFF2-40B4-BE49-F238E27FC236}">
                <a16:creationId xmlns:a16="http://schemas.microsoft.com/office/drawing/2014/main" id="{171346B7-4A28-C465-8BC6-326D659E1AC2}"/>
              </a:ext>
            </a:extLst>
          </p:cNvPr>
          <p:cNvSpPr>
            <a:spLocks noGrp="1"/>
          </p:cNvSpPr>
          <p:nvPr>
            <p:ph type="pic" sz="quarter" idx="14" hasCustomPrompt="1"/>
          </p:nvPr>
        </p:nvSpPr>
        <p:spPr>
          <a:xfrm>
            <a:off x="4996657" y="1342800"/>
            <a:ext cx="3373200" cy="4668837"/>
          </a:xfrm>
          <a:solidFill>
            <a:schemeClr val="bg2"/>
          </a:solidFill>
        </p:spPr>
        <p:txBody>
          <a:bodyPr/>
          <a:lstStyle>
            <a:lvl1pPr>
              <a:defRPr/>
            </a:lvl1pPr>
          </a:lstStyle>
          <a:p>
            <a:r>
              <a:rPr lang="en-GB"/>
              <a:t> </a:t>
            </a:r>
          </a:p>
        </p:txBody>
      </p:sp>
      <p:sp>
        <p:nvSpPr>
          <p:cNvPr id="7" name="Picture Placeholder 5">
            <a:extLst>
              <a:ext uri="{FF2B5EF4-FFF2-40B4-BE49-F238E27FC236}">
                <a16:creationId xmlns:a16="http://schemas.microsoft.com/office/drawing/2014/main" id="{FE7956EF-1B0F-4C2A-C3CC-25419A66F3FD}"/>
              </a:ext>
            </a:extLst>
          </p:cNvPr>
          <p:cNvSpPr>
            <a:spLocks noGrp="1"/>
          </p:cNvSpPr>
          <p:nvPr>
            <p:ph type="pic" sz="quarter" idx="15" hasCustomPrompt="1"/>
          </p:nvPr>
        </p:nvSpPr>
        <p:spPr>
          <a:xfrm>
            <a:off x="8515763" y="1342800"/>
            <a:ext cx="3373200" cy="4667474"/>
          </a:xfrm>
          <a:solidFill>
            <a:schemeClr val="bg2"/>
          </a:solidFill>
        </p:spPr>
        <p:txBody>
          <a:bodyPr/>
          <a:lstStyle>
            <a:lvl1pPr>
              <a:defRPr/>
            </a:lvl1pPr>
          </a:lstStyle>
          <a:p>
            <a:r>
              <a:rPr lang="en-GB"/>
              <a:t> </a:t>
            </a:r>
          </a:p>
        </p:txBody>
      </p:sp>
      <p:sp>
        <p:nvSpPr>
          <p:cNvPr id="11" name="Text Placeholder 6">
            <a:extLst>
              <a:ext uri="{FF2B5EF4-FFF2-40B4-BE49-F238E27FC236}">
                <a16:creationId xmlns:a16="http://schemas.microsoft.com/office/drawing/2014/main" id="{24CDB089-F1FF-F221-21E2-09BF5723D46A}"/>
              </a:ext>
            </a:extLst>
          </p:cNvPr>
          <p:cNvSpPr>
            <a:spLocks noGrp="1"/>
          </p:cNvSpPr>
          <p:nvPr>
            <p:ph type="body" sz="quarter" idx="22" hasCustomPrompt="1"/>
          </p:nvPr>
        </p:nvSpPr>
        <p:spPr>
          <a:xfrm>
            <a:off x="302398" y="1342800"/>
            <a:ext cx="4002901" cy="303211"/>
          </a:xfrm>
        </p:spPr>
        <p:txBody>
          <a:bodyPr/>
          <a:lstStyle>
            <a:lvl1pPr>
              <a:defRPr sz="1800" b="1">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GB"/>
              <a:t>Lorem ipsum </a:t>
            </a:r>
            <a:r>
              <a:rPr lang="en-GB" err="1"/>
              <a:t>dolor</a:t>
            </a:r>
            <a:endParaRPr lang="en-GB"/>
          </a:p>
        </p:txBody>
      </p:sp>
      <p:sp>
        <p:nvSpPr>
          <p:cNvPr id="3" name="Text Placeholder 6">
            <a:extLst>
              <a:ext uri="{FF2B5EF4-FFF2-40B4-BE49-F238E27FC236}">
                <a16:creationId xmlns:a16="http://schemas.microsoft.com/office/drawing/2014/main" id="{439401DF-EC96-723F-694A-C1D143B8ADA5}"/>
              </a:ext>
            </a:extLst>
          </p:cNvPr>
          <p:cNvSpPr>
            <a:spLocks noGrp="1"/>
          </p:cNvSpPr>
          <p:nvPr>
            <p:ph type="body" sz="quarter" idx="23" hasCustomPrompt="1"/>
          </p:nvPr>
        </p:nvSpPr>
        <p:spPr>
          <a:xfrm>
            <a:off x="302398" y="1881335"/>
            <a:ext cx="4002901" cy="3757466"/>
          </a:xfrm>
        </p:spPr>
        <p:txBody>
          <a:bodyPr/>
          <a:lstStyle>
            <a:lvl1pPr>
              <a:defRPr sz="1200" b="0">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GB"/>
              <a:t>Lorem ipsum </a:t>
            </a:r>
            <a:r>
              <a:rPr lang="en-GB" err="1"/>
              <a:t>dolor</a:t>
            </a:r>
            <a:r>
              <a:rPr lang="en-GB"/>
              <a:t> sit </a:t>
            </a:r>
            <a:r>
              <a:rPr lang="en-GB" err="1"/>
              <a:t>amet</a:t>
            </a:r>
            <a:r>
              <a:rPr lang="en-GB"/>
              <a:t>, </a:t>
            </a:r>
            <a:r>
              <a:rPr lang="en-GB" err="1"/>
              <a:t>consectetur</a:t>
            </a:r>
            <a:r>
              <a:rPr lang="en-GB"/>
              <a:t> </a:t>
            </a:r>
            <a:r>
              <a:rPr lang="en-GB" err="1"/>
              <a:t>adipiscing</a:t>
            </a:r>
            <a:r>
              <a:rPr lang="en-GB"/>
              <a:t> </a:t>
            </a:r>
            <a:r>
              <a:rPr lang="en-GB" err="1"/>
              <a:t>elit</a:t>
            </a:r>
            <a:r>
              <a:rPr lang="en-GB"/>
              <a:t>. </a:t>
            </a:r>
            <a:r>
              <a:rPr lang="en-GB" err="1"/>
              <a:t>Aliquam</a:t>
            </a:r>
            <a:r>
              <a:rPr lang="en-GB"/>
              <a:t> </a:t>
            </a:r>
            <a:r>
              <a:rPr lang="en-GB" err="1"/>
              <a:t>feugiat</a:t>
            </a:r>
            <a:r>
              <a:rPr lang="en-GB"/>
              <a:t> </a:t>
            </a:r>
            <a:r>
              <a:rPr lang="en-GB" err="1"/>
              <a:t>purus</a:t>
            </a:r>
            <a:r>
              <a:rPr lang="en-GB"/>
              <a:t> </a:t>
            </a:r>
            <a:r>
              <a:rPr lang="en-GB" err="1"/>
              <a:t>diam</a:t>
            </a:r>
            <a:r>
              <a:rPr lang="en-GB"/>
              <a:t>, </a:t>
            </a:r>
            <a:r>
              <a:rPr lang="en-GB" err="1"/>
              <a:t>eget</a:t>
            </a:r>
            <a:r>
              <a:rPr lang="en-GB"/>
              <a:t> </a:t>
            </a:r>
            <a:r>
              <a:rPr lang="en-GB" err="1"/>
              <a:t>lobortis</a:t>
            </a:r>
            <a:r>
              <a:rPr lang="en-GB"/>
              <a:t> </a:t>
            </a:r>
            <a:r>
              <a:rPr lang="en-GB" err="1"/>
              <a:t>nulla</a:t>
            </a:r>
            <a:r>
              <a:rPr lang="en-GB"/>
              <a:t> </a:t>
            </a:r>
            <a:r>
              <a:rPr lang="en-GB" err="1"/>
              <a:t>laoreet</a:t>
            </a:r>
            <a:r>
              <a:rPr lang="en-GB"/>
              <a:t> sed. </a:t>
            </a:r>
            <a:r>
              <a:rPr lang="en-GB" err="1"/>
              <a:t>Phasellus</a:t>
            </a:r>
            <a:r>
              <a:rPr lang="en-GB"/>
              <a:t> </a:t>
            </a:r>
            <a:r>
              <a:rPr lang="en-GB" err="1"/>
              <a:t>imperdiet</a:t>
            </a:r>
            <a:r>
              <a:rPr lang="en-GB"/>
              <a:t> </a:t>
            </a:r>
            <a:r>
              <a:rPr lang="en-GB" err="1"/>
              <a:t>tincidunt</a:t>
            </a:r>
            <a:r>
              <a:rPr lang="en-GB"/>
              <a:t> </a:t>
            </a:r>
            <a:r>
              <a:rPr lang="en-GB" err="1"/>
              <a:t>placerat</a:t>
            </a:r>
            <a:r>
              <a:rPr lang="en-GB"/>
              <a:t>. </a:t>
            </a:r>
            <a:r>
              <a:rPr lang="en-GB" err="1"/>
              <a:t>Mauris</a:t>
            </a:r>
            <a:r>
              <a:rPr lang="en-GB"/>
              <a:t> </a:t>
            </a:r>
            <a:r>
              <a:rPr lang="en-GB" err="1"/>
              <a:t>nec</a:t>
            </a:r>
            <a:r>
              <a:rPr lang="en-GB"/>
              <a:t> </a:t>
            </a:r>
            <a:r>
              <a:rPr lang="en-GB" err="1"/>
              <a:t>tincidunt</a:t>
            </a:r>
            <a:r>
              <a:rPr lang="en-GB"/>
              <a:t> </a:t>
            </a:r>
            <a:r>
              <a:rPr lang="en-GB" err="1"/>
              <a:t>nulla</a:t>
            </a:r>
            <a:r>
              <a:rPr lang="en-GB"/>
              <a:t>. Sed a </a:t>
            </a:r>
            <a:r>
              <a:rPr lang="en-GB" err="1"/>
              <a:t>nisl</a:t>
            </a:r>
            <a:r>
              <a:rPr lang="en-GB"/>
              <a:t> </a:t>
            </a:r>
            <a:r>
              <a:rPr lang="en-GB" err="1"/>
              <a:t>augue</a:t>
            </a:r>
            <a:r>
              <a:rPr lang="en-GB"/>
              <a:t>. </a:t>
            </a:r>
            <a:r>
              <a:rPr lang="en-GB" err="1"/>
              <a:t>Vivamus</a:t>
            </a:r>
            <a:r>
              <a:rPr lang="en-GB"/>
              <a:t> ligula </a:t>
            </a:r>
            <a:r>
              <a:rPr lang="en-GB" err="1"/>
              <a:t>diam</a:t>
            </a:r>
            <a:r>
              <a:rPr lang="en-GB"/>
              <a:t>, </a:t>
            </a:r>
            <a:r>
              <a:rPr lang="en-GB" err="1"/>
              <a:t>interdum</a:t>
            </a:r>
            <a:r>
              <a:rPr lang="en-GB"/>
              <a:t> et </a:t>
            </a:r>
            <a:r>
              <a:rPr lang="en-GB" err="1"/>
              <a:t>tortor</a:t>
            </a:r>
            <a:r>
              <a:rPr lang="en-GB"/>
              <a:t> et, </a:t>
            </a:r>
            <a:r>
              <a:rPr lang="en-GB" err="1"/>
              <a:t>feugiat</a:t>
            </a:r>
            <a:r>
              <a:rPr lang="en-GB"/>
              <a:t> </a:t>
            </a:r>
            <a:r>
              <a:rPr lang="en-GB" err="1"/>
              <a:t>tincidunt</a:t>
            </a:r>
            <a:r>
              <a:rPr lang="en-GB"/>
              <a:t> </a:t>
            </a:r>
            <a:r>
              <a:rPr lang="en-GB" err="1"/>
              <a:t>lectus</a:t>
            </a:r>
            <a:r>
              <a:rPr lang="en-GB"/>
              <a:t>. Donec maximus </a:t>
            </a:r>
            <a:r>
              <a:rPr lang="en-GB" err="1"/>
              <a:t>accumsan</a:t>
            </a:r>
            <a:r>
              <a:rPr lang="en-GB"/>
              <a:t> </a:t>
            </a:r>
            <a:r>
              <a:rPr lang="en-GB" err="1"/>
              <a:t>imperdiet</a:t>
            </a:r>
            <a:r>
              <a:rPr lang="en-GB"/>
              <a:t>. </a:t>
            </a:r>
            <a:r>
              <a:rPr lang="en-GB" err="1"/>
              <a:t>Nullam</a:t>
            </a:r>
            <a:r>
              <a:rPr lang="en-GB"/>
              <a:t> </a:t>
            </a:r>
            <a:r>
              <a:rPr lang="en-GB" err="1"/>
              <a:t>ullamcorper</a:t>
            </a:r>
            <a:r>
              <a:rPr lang="en-GB"/>
              <a:t> id </a:t>
            </a:r>
            <a:r>
              <a:rPr lang="en-GB" err="1"/>
              <a:t>mauris</a:t>
            </a:r>
            <a:r>
              <a:rPr lang="en-GB"/>
              <a:t> id </a:t>
            </a:r>
            <a:r>
              <a:rPr lang="en-GB" err="1"/>
              <a:t>elementum</a:t>
            </a:r>
            <a:r>
              <a:rPr lang="en-GB"/>
              <a:t>. </a:t>
            </a:r>
            <a:r>
              <a:rPr lang="en-GB" err="1"/>
              <a:t>Suspendisse</a:t>
            </a:r>
            <a:r>
              <a:rPr lang="en-GB"/>
              <a:t> </a:t>
            </a:r>
            <a:r>
              <a:rPr lang="en-GB" err="1"/>
              <a:t>potenti</a:t>
            </a:r>
            <a:r>
              <a:rPr lang="en-GB"/>
              <a:t>. Sed </a:t>
            </a:r>
            <a:r>
              <a:rPr lang="en-GB" err="1"/>
              <a:t>tempor</a:t>
            </a:r>
            <a:r>
              <a:rPr lang="en-GB"/>
              <a:t> </a:t>
            </a:r>
            <a:r>
              <a:rPr lang="en-GB" err="1"/>
              <a:t>urna</a:t>
            </a:r>
            <a:r>
              <a:rPr lang="en-GB"/>
              <a:t> </a:t>
            </a:r>
            <a:r>
              <a:rPr lang="en-GB" err="1"/>
              <a:t>turpis</a:t>
            </a:r>
            <a:r>
              <a:rPr lang="en-GB"/>
              <a:t>. Sed </a:t>
            </a:r>
            <a:r>
              <a:rPr lang="en-GB" err="1"/>
              <a:t>quis</a:t>
            </a:r>
            <a:r>
              <a:rPr lang="en-GB"/>
              <a:t> </a:t>
            </a:r>
            <a:r>
              <a:rPr lang="en-GB" err="1"/>
              <a:t>dolor</a:t>
            </a:r>
            <a:r>
              <a:rPr lang="en-GB"/>
              <a:t> </a:t>
            </a:r>
            <a:r>
              <a:rPr lang="en-GB" err="1"/>
              <a:t>vel</a:t>
            </a:r>
            <a:r>
              <a:rPr lang="en-GB"/>
              <a:t> </a:t>
            </a:r>
            <a:r>
              <a:rPr lang="en-GB" err="1"/>
              <a:t>nulla</a:t>
            </a:r>
            <a:r>
              <a:rPr lang="en-GB"/>
              <a:t> </a:t>
            </a:r>
            <a:r>
              <a:rPr lang="en-GB" err="1"/>
              <a:t>feugiat</a:t>
            </a:r>
            <a:r>
              <a:rPr lang="en-GB"/>
              <a:t> </a:t>
            </a:r>
            <a:r>
              <a:rPr lang="en-GB" err="1"/>
              <a:t>ultricies</a:t>
            </a:r>
            <a:r>
              <a:rPr lang="en-GB"/>
              <a:t> </a:t>
            </a:r>
            <a:r>
              <a:rPr lang="en-GB" err="1"/>
              <a:t>ut</a:t>
            </a:r>
            <a:r>
              <a:rPr lang="en-GB"/>
              <a:t> </a:t>
            </a:r>
            <a:r>
              <a:rPr lang="en-GB" err="1"/>
              <a:t>ut</a:t>
            </a:r>
            <a:r>
              <a:rPr lang="en-GB"/>
              <a:t> </a:t>
            </a:r>
            <a:r>
              <a:rPr lang="en-GB" err="1"/>
              <a:t>quam</a:t>
            </a:r>
            <a:r>
              <a:rPr lang="en-GB"/>
              <a:t>. </a:t>
            </a:r>
            <a:r>
              <a:rPr lang="en-GB" err="1"/>
              <a:t>Praesent</a:t>
            </a:r>
            <a:r>
              <a:rPr lang="en-GB"/>
              <a:t> </a:t>
            </a:r>
            <a:r>
              <a:rPr lang="en-GB" err="1"/>
              <a:t>eu</a:t>
            </a:r>
            <a:r>
              <a:rPr lang="en-GB"/>
              <a:t> </a:t>
            </a:r>
            <a:r>
              <a:rPr lang="en-GB" err="1"/>
              <a:t>tellus</a:t>
            </a:r>
            <a:r>
              <a:rPr lang="en-GB"/>
              <a:t> </a:t>
            </a:r>
            <a:r>
              <a:rPr lang="en-GB" err="1"/>
              <a:t>tristique</a:t>
            </a:r>
            <a:r>
              <a:rPr lang="en-GB"/>
              <a:t>, cursus </a:t>
            </a:r>
            <a:r>
              <a:rPr lang="en-GB" err="1"/>
              <a:t>nisl</a:t>
            </a:r>
            <a:r>
              <a:rPr lang="en-GB"/>
              <a:t> non, </a:t>
            </a:r>
            <a:r>
              <a:rPr lang="en-GB" err="1"/>
              <a:t>pretium</a:t>
            </a:r>
            <a:r>
              <a:rPr lang="en-GB"/>
              <a:t> </a:t>
            </a:r>
            <a:r>
              <a:rPr lang="en-GB" err="1"/>
              <a:t>lectus</a:t>
            </a:r>
            <a:r>
              <a:rPr lang="en-GB"/>
              <a:t>.</a:t>
            </a:r>
          </a:p>
          <a:p>
            <a:pPr lvl="0"/>
            <a:endParaRPr lang="en-GB"/>
          </a:p>
          <a:p>
            <a:pPr lvl="0"/>
            <a:r>
              <a:rPr lang="en-GB"/>
              <a:t>Donec et </a:t>
            </a:r>
            <a:r>
              <a:rPr lang="en-GB" err="1"/>
              <a:t>luctus</a:t>
            </a:r>
            <a:r>
              <a:rPr lang="en-GB"/>
              <a:t> ex. Morbi </a:t>
            </a:r>
            <a:r>
              <a:rPr lang="en-GB" err="1"/>
              <a:t>quis</a:t>
            </a:r>
            <a:r>
              <a:rPr lang="en-GB"/>
              <a:t> </a:t>
            </a:r>
            <a:r>
              <a:rPr lang="en-GB" err="1"/>
              <a:t>orci</a:t>
            </a:r>
            <a:r>
              <a:rPr lang="en-GB"/>
              <a:t> </a:t>
            </a:r>
            <a:r>
              <a:rPr lang="en-GB" err="1"/>
              <a:t>neque</a:t>
            </a:r>
            <a:r>
              <a:rPr lang="en-GB"/>
              <a:t>. </a:t>
            </a:r>
            <a:r>
              <a:rPr lang="en-GB" err="1"/>
              <a:t>Etiam</a:t>
            </a:r>
            <a:r>
              <a:rPr lang="en-GB"/>
              <a:t> at </a:t>
            </a:r>
            <a:r>
              <a:rPr lang="en-GB" err="1"/>
              <a:t>luctus</a:t>
            </a:r>
            <a:r>
              <a:rPr lang="en-GB"/>
              <a:t> eros. </a:t>
            </a:r>
            <a:r>
              <a:rPr lang="en-GB" err="1"/>
              <a:t>Mauris</a:t>
            </a:r>
            <a:r>
              <a:rPr lang="en-GB"/>
              <a:t> </a:t>
            </a:r>
            <a:r>
              <a:rPr lang="en-GB" err="1"/>
              <a:t>scelerisque</a:t>
            </a:r>
            <a:r>
              <a:rPr lang="en-GB"/>
              <a:t> </a:t>
            </a:r>
            <a:r>
              <a:rPr lang="en-GB" err="1"/>
              <a:t>ultricies</a:t>
            </a:r>
            <a:r>
              <a:rPr lang="en-GB"/>
              <a:t> maximus. Morbi </a:t>
            </a:r>
            <a:r>
              <a:rPr lang="en-GB" err="1"/>
              <a:t>eget</a:t>
            </a:r>
            <a:r>
              <a:rPr lang="en-GB"/>
              <a:t> mi </a:t>
            </a:r>
            <a:r>
              <a:rPr lang="en-GB" err="1"/>
              <a:t>odio</a:t>
            </a:r>
            <a:r>
              <a:rPr lang="en-GB"/>
              <a:t>. Aenean </a:t>
            </a:r>
            <a:r>
              <a:rPr lang="en-GB" err="1"/>
              <a:t>finibus</a:t>
            </a:r>
            <a:r>
              <a:rPr lang="en-GB"/>
              <a:t> </a:t>
            </a:r>
            <a:r>
              <a:rPr lang="en-GB" err="1"/>
              <a:t>commodo</a:t>
            </a:r>
            <a:r>
              <a:rPr lang="en-GB"/>
              <a:t> </a:t>
            </a:r>
            <a:r>
              <a:rPr lang="en-GB" err="1"/>
              <a:t>facilisis</a:t>
            </a:r>
            <a:r>
              <a:rPr lang="en-GB"/>
              <a:t>. </a:t>
            </a:r>
            <a:r>
              <a:rPr lang="en-GB" err="1"/>
              <a:t>Etiam</a:t>
            </a:r>
            <a:r>
              <a:rPr lang="en-GB"/>
              <a:t> </a:t>
            </a:r>
            <a:r>
              <a:rPr lang="en-GB" err="1"/>
              <a:t>volutpat</a:t>
            </a:r>
            <a:r>
              <a:rPr lang="en-GB"/>
              <a:t> libero </a:t>
            </a:r>
            <a:r>
              <a:rPr lang="en-GB" err="1"/>
              <a:t>neque</a:t>
            </a:r>
            <a:r>
              <a:rPr lang="en-GB"/>
              <a:t>, vitae </a:t>
            </a:r>
            <a:r>
              <a:rPr lang="en-GB" err="1"/>
              <a:t>facilisis</a:t>
            </a:r>
            <a:r>
              <a:rPr lang="en-GB"/>
              <a:t> </a:t>
            </a:r>
            <a:r>
              <a:rPr lang="en-GB" err="1"/>
              <a:t>velit</a:t>
            </a:r>
            <a:r>
              <a:rPr lang="en-GB"/>
              <a:t> pharetra </a:t>
            </a:r>
            <a:r>
              <a:rPr lang="en-GB" err="1"/>
              <a:t>quis</a:t>
            </a:r>
            <a:r>
              <a:rPr lang="en-GB"/>
              <a:t>. Sed sit </a:t>
            </a:r>
            <a:r>
              <a:rPr lang="en-GB" err="1"/>
              <a:t>amet</a:t>
            </a:r>
            <a:r>
              <a:rPr lang="en-GB"/>
              <a:t> </a:t>
            </a:r>
            <a:r>
              <a:rPr lang="en-GB" err="1"/>
              <a:t>placerat</a:t>
            </a:r>
            <a:r>
              <a:rPr lang="en-GB"/>
              <a:t> </a:t>
            </a:r>
            <a:r>
              <a:rPr lang="en-GB" err="1"/>
              <a:t>urna</a:t>
            </a:r>
            <a:r>
              <a:rPr lang="en-GB"/>
              <a:t>. Donec </a:t>
            </a:r>
            <a:r>
              <a:rPr lang="en-GB" err="1"/>
              <a:t>ut</a:t>
            </a:r>
            <a:r>
              <a:rPr lang="en-GB"/>
              <a:t> </a:t>
            </a:r>
            <a:r>
              <a:rPr lang="en-GB" err="1"/>
              <a:t>mauris</a:t>
            </a:r>
            <a:r>
              <a:rPr lang="en-GB"/>
              <a:t> sit </a:t>
            </a:r>
            <a:r>
              <a:rPr lang="en-GB" err="1"/>
              <a:t>amet</a:t>
            </a:r>
            <a:r>
              <a:rPr lang="en-GB"/>
              <a:t> </a:t>
            </a:r>
            <a:r>
              <a:rPr lang="en-GB" err="1"/>
              <a:t>velit</a:t>
            </a:r>
            <a:r>
              <a:rPr lang="en-GB"/>
              <a:t> </a:t>
            </a:r>
            <a:r>
              <a:rPr lang="en-GB" err="1"/>
              <a:t>mollis</a:t>
            </a:r>
            <a:r>
              <a:rPr lang="en-GB"/>
              <a:t> tempus </a:t>
            </a:r>
            <a:r>
              <a:rPr lang="en-GB" err="1"/>
              <a:t>ut</a:t>
            </a:r>
            <a:r>
              <a:rPr lang="en-GB"/>
              <a:t> a </a:t>
            </a:r>
            <a:r>
              <a:rPr lang="en-GB" err="1"/>
              <a:t>dolor</a:t>
            </a:r>
            <a:r>
              <a:rPr lang="en-GB"/>
              <a:t>. Morbi vitae </a:t>
            </a:r>
            <a:r>
              <a:rPr lang="en-GB" err="1"/>
              <a:t>porttitor</a:t>
            </a:r>
            <a:r>
              <a:rPr lang="en-GB"/>
              <a:t> </a:t>
            </a:r>
            <a:r>
              <a:rPr lang="en-GB" err="1"/>
              <a:t>quam</a:t>
            </a:r>
            <a:r>
              <a:rPr lang="en-GB"/>
              <a:t>. Vestibulum </a:t>
            </a:r>
            <a:r>
              <a:rPr lang="en-GB" err="1"/>
              <a:t>odio</a:t>
            </a:r>
            <a:r>
              <a:rPr lang="en-GB"/>
              <a:t> </a:t>
            </a:r>
            <a:r>
              <a:rPr lang="en-GB" err="1"/>
              <a:t>nisl</a:t>
            </a:r>
            <a:r>
              <a:rPr lang="en-GB"/>
              <a:t>, </a:t>
            </a:r>
            <a:r>
              <a:rPr lang="en-GB" err="1"/>
              <a:t>ultrices</a:t>
            </a:r>
            <a:r>
              <a:rPr lang="en-GB"/>
              <a:t> id </a:t>
            </a:r>
            <a:r>
              <a:rPr lang="en-GB" err="1"/>
              <a:t>justo</a:t>
            </a:r>
            <a:r>
              <a:rPr lang="en-GB"/>
              <a:t> in, </a:t>
            </a:r>
            <a:r>
              <a:rPr lang="en-GB" err="1"/>
              <a:t>egestas</a:t>
            </a:r>
            <a:r>
              <a:rPr lang="en-GB"/>
              <a:t> dictum sem. Donec ac ipsum </a:t>
            </a:r>
            <a:r>
              <a:rPr lang="en-GB" err="1"/>
              <a:t>orci</a:t>
            </a:r>
            <a:r>
              <a:rPr lang="en-GB"/>
              <a:t>. Cras </a:t>
            </a:r>
            <a:r>
              <a:rPr lang="en-GB" err="1"/>
              <a:t>dapibus</a:t>
            </a:r>
            <a:r>
              <a:rPr lang="en-GB"/>
              <a:t> </a:t>
            </a:r>
            <a:r>
              <a:rPr lang="en-GB" err="1"/>
              <a:t>consectetur</a:t>
            </a:r>
            <a:r>
              <a:rPr lang="en-GB"/>
              <a:t> porta. Donec ipsum </a:t>
            </a:r>
            <a:r>
              <a:rPr lang="en-GB" err="1"/>
              <a:t>odio</a:t>
            </a:r>
            <a:r>
              <a:rPr lang="en-GB"/>
              <a:t>, </a:t>
            </a:r>
            <a:r>
              <a:rPr lang="en-GB" err="1"/>
              <a:t>rhoncus</a:t>
            </a:r>
            <a:r>
              <a:rPr lang="en-GB"/>
              <a:t> </a:t>
            </a:r>
            <a:r>
              <a:rPr lang="en-GB" err="1"/>
              <a:t>nec</a:t>
            </a:r>
            <a:r>
              <a:rPr lang="en-GB"/>
              <a:t> </a:t>
            </a:r>
            <a:r>
              <a:rPr lang="en-GB" err="1"/>
              <a:t>tincidunt</a:t>
            </a:r>
            <a:r>
              <a:rPr lang="en-GB"/>
              <a:t> </a:t>
            </a:r>
            <a:r>
              <a:rPr lang="en-GB" err="1"/>
              <a:t>eget</a:t>
            </a:r>
            <a:r>
              <a:rPr lang="en-GB"/>
              <a:t>, </a:t>
            </a:r>
            <a:r>
              <a:rPr lang="en-GB" err="1"/>
              <a:t>egestas</a:t>
            </a:r>
            <a:r>
              <a:rPr lang="en-GB"/>
              <a:t> </a:t>
            </a:r>
            <a:r>
              <a:rPr lang="en-GB" err="1"/>
              <a:t>sed</a:t>
            </a:r>
            <a:r>
              <a:rPr lang="en-GB"/>
              <a:t> </a:t>
            </a:r>
            <a:r>
              <a:rPr lang="en-GB" err="1"/>
              <a:t>nulla</a:t>
            </a:r>
            <a:r>
              <a:rPr lang="en-GB"/>
              <a:t>. Nam </a:t>
            </a:r>
            <a:r>
              <a:rPr lang="en-GB" err="1"/>
              <a:t>molestie</a:t>
            </a:r>
            <a:r>
              <a:rPr lang="en-GB"/>
              <a:t> </a:t>
            </a:r>
            <a:r>
              <a:rPr lang="en-GB" err="1"/>
              <a:t>purus</a:t>
            </a:r>
            <a:r>
              <a:rPr lang="en-GB"/>
              <a:t> </a:t>
            </a:r>
            <a:r>
              <a:rPr lang="en-GB" err="1"/>
              <a:t>aliquet</a:t>
            </a:r>
            <a:r>
              <a:rPr lang="en-GB"/>
              <a:t>, auctor </a:t>
            </a:r>
            <a:r>
              <a:rPr lang="en-GB" err="1"/>
              <a:t>est</a:t>
            </a:r>
            <a:r>
              <a:rPr lang="en-GB"/>
              <a:t> </a:t>
            </a:r>
            <a:r>
              <a:rPr lang="en-GB" err="1"/>
              <a:t>sed</a:t>
            </a:r>
            <a:r>
              <a:rPr lang="en-GB"/>
              <a:t>, </a:t>
            </a:r>
            <a:r>
              <a:rPr lang="en-GB" err="1"/>
              <a:t>scelerisque</a:t>
            </a:r>
            <a:r>
              <a:rPr lang="en-GB"/>
              <a:t> </a:t>
            </a:r>
            <a:r>
              <a:rPr lang="en-GB" err="1"/>
              <a:t>turpis</a:t>
            </a:r>
            <a:r>
              <a:rPr lang="en-GB"/>
              <a:t>.</a:t>
            </a:r>
          </a:p>
        </p:txBody>
      </p:sp>
      <p:sp>
        <p:nvSpPr>
          <p:cNvPr id="9" name="Text Placeholder 11">
            <a:extLst>
              <a:ext uri="{FF2B5EF4-FFF2-40B4-BE49-F238E27FC236}">
                <a16:creationId xmlns:a16="http://schemas.microsoft.com/office/drawing/2014/main" id="{6B910343-6D09-352D-2F10-C6E319DB7026}"/>
              </a:ext>
            </a:extLst>
          </p:cNvPr>
          <p:cNvSpPr>
            <a:spLocks noGrp="1"/>
          </p:cNvSpPr>
          <p:nvPr>
            <p:ph type="body" sz="quarter" idx="27" hasCustomPrompt="1"/>
          </p:nvPr>
        </p:nvSpPr>
        <p:spPr>
          <a:xfrm>
            <a:off x="9528212" y="894378"/>
            <a:ext cx="2361387" cy="184667"/>
          </a:xfrm>
        </p:spPr>
        <p:txBody>
          <a:bodyPr/>
          <a:lstStyle>
            <a:lvl1pPr algn="r">
              <a:defRPr sz="1200">
                <a:latin typeface="+mn-lt"/>
              </a:defRPr>
            </a:lvl1pPr>
          </a:lstStyle>
          <a:p>
            <a:pPr lvl="0"/>
            <a:r>
              <a:rPr lang="en-GB"/>
              <a:t>document status</a:t>
            </a:r>
          </a:p>
        </p:txBody>
      </p:sp>
    </p:spTree>
    <p:extLst>
      <p:ext uri="{BB962C8B-B14F-4D97-AF65-F5344CB8AC3E}">
        <p14:creationId xmlns:p14="http://schemas.microsoft.com/office/powerpoint/2010/main" val="940721760"/>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1_Title and 3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p:txBody>
          <a:bodyPr/>
          <a:lstStyle>
            <a:lvl1pPr>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4" name="Text Placeholder 2">
            <a:extLst>
              <a:ext uri="{FF2B5EF4-FFF2-40B4-BE49-F238E27FC236}">
                <a16:creationId xmlns:a16="http://schemas.microsoft.com/office/drawing/2014/main" id="{28E1CB13-75CE-6709-E416-B5090397D04D}"/>
              </a:ext>
            </a:extLst>
          </p:cNvPr>
          <p:cNvSpPr>
            <a:spLocks noGrp="1"/>
          </p:cNvSpPr>
          <p:nvPr>
            <p:ph type="body" idx="11" hasCustomPrompt="1"/>
          </p:nvPr>
        </p:nvSpPr>
        <p:spPr>
          <a:xfrm>
            <a:off x="302400" y="605611"/>
            <a:ext cx="11587200"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11" name="Text Placeholder 6">
            <a:extLst>
              <a:ext uri="{FF2B5EF4-FFF2-40B4-BE49-F238E27FC236}">
                <a16:creationId xmlns:a16="http://schemas.microsoft.com/office/drawing/2014/main" id="{24CDB089-F1FF-F221-21E2-09BF5723D46A}"/>
              </a:ext>
            </a:extLst>
          </p:cNvPr>
          <p:cNvSpPr>
            <a:spLocks noGrp="1"/>
          </p:cNvSpPr>
          <p:nvPr>
            <p:ph type="body" sz="quarter" idx="22" hasCustomPrompt="1"/>
          </p:nvPr>
        </p:nvSpPr>
        <p:spPr>
          <a:xfrm>
            <a:off x="302398" y="1342800"/>
            <a:ext cx="4002901" cy="303211"/>
          </a:xfrm>
        </p:spPr>
        <p:txBody>
          <a:bodyPr/>
          <a:lstStyle>
            <a:lvl1pPr>
              <a:defRPr sz="1800" b="1">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GB"/>
              <a:t>Lorem ipsum </a:t>
            </a:r>
            <a:r>
              <a:rPr lang="en-GB" err="1"/>
              <a:t>dolor</a:t>
            </a:r>
            <a:endParaRPr lang="en-GB"/>
          </a:p>
        </p:txBody>
      </p:sp>
      <p:sp>
        <p:nvSpPr>
          <p:cNvPr id="3" name="Text Placeholder 6">
            <a:extLst>
              <a:ext uri="{FF2B5EF4-FFF2-40B4-BE49-F238E27FC236}">
                <a16:creationId xmlns:a16="http://schemas.microsoft.com/office/drawing/2014/main" id="{439401DF-EC96-723F-694A-C1D143B8ADA5}"/>
              </a:ext>
            </a:extLst>
          </p:cNvPr>
          <p:cNvSpPr>
            <a:spLocks noGrp="1"/>
          </p:cNvSpPr>
          <p:nvPr>
            <p:ph type="body" sz="quarter" idx="23" hasCustomPrompt="1"/>
          </p:nvPr>
        </p:nvSpPr>
        <p:spPr>
          <a:xfrm>
            <a:off x="302398" y="1881335"/>
            <a:ext cx="4002901" cy="3757466"/>
          </a:xfrm>
        </p:spPr>
        <p:txBody>
          <a:bodyPr/>
          <a:lstStyle>
            <a:lvl1pPr>
              <a:defRPr sz="1200" b="0">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GB"/>
              <a:t>Lorem ipsum </a:t>
            </a:r>
            <a:r>
              <a:rPr lang="en-GB" err="1"/>
              <a:t>dolor</a:t>
            </a:r>
            <a:r>
              <a:rPr lang="en-GB"/>
              <a:t> sit </a:t>
            </a:r>
            <a:r>
              <a:rPr lang="en-GB" err="1"/>
              <a:t>amet</a:t>
            </a:r>
            <a:r>
              <a:rPr lang="en-GB"/>
              <a:t>, </a:t>
            </a:r>
            <a:r>
              <a:rPr lang="en-GB" err="1"/>
              <a:t>consectetur</a:t>
            </a:r>
            <a:r>
              <a:rPr lang="en-GB"/>
              <a:t> </a:t>
            </a:r>
            <a:r>
              <a:rPr lang="en-GB" err="1"/>
              <a:t>adipiscing</a:t>
            </a:r>
            <a:r>
              <a:rPr lang="en-GB"/>
              <a:t> </a:t>
            </a:r>
            <a:r>
              <a:rPr lang="en-GB" err="1"/>
              <a:t>elit</a:t>
            </a:r>
            <a:r>
              <a:rPr lang="en-GB"/>
              <a:t>. </a:t>
            </a:r>
            <a:r>
              <a:rPr lang="en-GB" err="1"/>
              <a:t>Aliquam</a:t>
            </a:r>
            <a:r>
              <a:rPr lang="en-GB"/>
              <a:t> </a:t>
            </a:r>
            <a:r>
              <a:rPr lang="en-GB" err="1"/>
              <a:t>feugiat</a:t>
            </a:r>
            <a:r>
              <a:rPr lang="en-GB"/>
              <a:t> </a:t>
            </a:r>
            <a:r>
              <a:rPr lang="en-GB" err="1"/>
              <a:t>purus</a:t>
            </a:r>
            <a:r>
              <a:rPr lang="en-GB"/>
              <a:t> </a:t>
            </a:r>
            <a:r>
              <a:rPr lang="en-GB" err="1"/>
              <a:t>diam</a:t>
            </a:r>
            <a:r>
              <a:rPr lang="en-GB"/>
              <a:t>, </a:t>
            </a:r>
            <a:r>
              <a:rPr lang="en-GB" err="1"/>
              <a:t>eget</a:t>
            </a:r>
            <a:r>
              <a:rPr lang="en-GB"/>
              <a:t> </a:t>
            </a:r>
            <a:r>
              <a:rPr lang="en-GB" err="1"/>
              <a:t>lobortis</a:t>
            </a:r>
            <a:r>
              <a:rPr lang="en-GB"/>
              <a:t> </a:t>
            </a:r>
            <a:r>
              <a:rPr lang="en-GB" err="1"/>
              <a:t>nulla</a:t>
            </a:r>
            <a:r>
              <a:rPr lang="en-GB"/>
              <a:t> </a:t>
            </a:r>
            <a:r>
              <a:rPr lang="en-GB" err="1"/>
              <a:t>laoreet</a:t>
            </a:r>
            <a:r>
              <a:rPr lang="en-GB"/>
              <a:t> sed. </a:t>
            </a:r>
            <a:r>
              <a:rPr lang="en-GB" err="1"/>
              <a:t>Phasellus</a:t>
            </a:r>
            <a:r>
              <a:rPr lang="en-GB"/>
              <a:t> </a:t>
            </a:r>
            <a:r>
              <a:rPr lang="en-GB" err="1"/>
              <a:t>imperdiet</a:t>
            </a:r>
            <a:r>
              <a:rPr lang="en-GB"/>
              <a:t> </a:t>
            </a:r>
            <a:r>
              <a:rPr lang="en-GB" err="1"/>
              <a:t>tincidunt</a:t>
            </a:r>
            <a:r>
              <a:rPr lang="en-GB"/>
              <a:t> </a:t>
            </a:r>
            <a:r>
              <a:rPr lang="en-GB" err="1"/>
              <a:t>placerat</a:t>
            </a:r>
            <a:r>
              <a:rPr lang="en-GB"/>
              <a:t>. </a:t>
            </a:r>
            <a:r>
              <a:rPr lang="en-GB" err="1"/>
              <a:t>Mauris</a:t>
            </a:r>
            <a:r>
              <a:rPr lang="en-GB"/>
              <a:t> </a:t>
            </a:r>
            <a:r>
              <a:rPr lang="en-GB" err="1"/>
              <a:t>nec</a:t>
            </a:r>
            <a:r>
              <a:rPr lang="en-GB"/>
              <a:t> </a:t>
            </a:r>
            <a:r>
              <a:rPr lang="en-GB" err="1"/>
              <a:t>tincidunt</a:t>
            </a:r>
            <a:r>
              <a:rPr lang="en-GB"/>
              <a:t> </a:t>
            </a:r>
            <a:r>
              <a:rPr lang="en-GB" err="1"/>
              <a:t>nulla</a:t>
            </a:r>
            <a:r>
              <a:rPr lang="en-GB"/>
              <a:t>. Sed a </a:t>
            </a:r>
            <a:r>
              <a:rPr lang="en-GB" err="1"/>
              <a:t>nisl</a:t>
            </a:r>
            <a:r>
              <a:rPr lang="en-GB"/>
              <a:t> </a:t>
            </a:r>
            <a:r>
              <a:rPr lang="en-GB" err="1"/>
              <a:t>augue</a:t>
            </a:r>
            <a:r>
              <a:rPr lang="en-GB"/>
              <a:t>. </a:t>
            </a:r>
            <a:r>
              <a:rPr lang="en-GB" err="1"/>
              <a:t>Vivamus</a:t>
            </a:r>
            <a:r>
              <a:rPr lang="en-GB"/>
              <a:t> ligula </a:t>
            </a:r>
            <a:r>
              <a:rPr lang="en-GB" err="1"/>
              <a:t>diam</a:t>
            </a:r>
            <a:r>
              <a:rPr lang="en-GB"/>
              <a:t>, </a:t>
            </a:r>
            <a:r>
              <a:rPr lang="en-GB" err="1"/>
              <a:t>interdum</a:t>
            </a:r>
            <a:r>
              <a:rPr lang="en-GB"/>
              <a:t> et </a:t>
            </a:r>
            <a:r>
              <a:rPr lang="en-GB" err="1"/>
              <a:t>tortor</a:t>
            </a:r>
            <a:r>
              <a:rPr lang="en-GB"/>
              <a:t> et, </a:t>
            </a:r>
            <a:r>
              <a:rPr lang="en-GB" err="1"/>
              <a:t>feugiat</a:t>
            </a:r>
            <a:r>
              <a:rPr lang="en-GB"/>
              <a:t> </a:t>
            </a:r>
            <a:r>
              <a:rPr lang="en-GB" err="1"/>
              <a:t>tincidunt</a:t>
            </a:r>
            <a:r>
              <a:rPr lang="en-GB"/>
              <a:t> </a:t>
            </a:r>
            <a:r>
              <a:rPr lang="en-GB" err="1"/>
              <a:t>lectus</a:t>
            </a:r>
            <a:r>
              <a:rPr lang="en-GB"/>
              <a:t>. Donec maximus </a:t>
            </a:r>
            <a:r>
              <a:rPr lang="en-GB" err="1"/>
              <a:t>accumsan</a:t>
            </a:r>
            <a:r>
              <a:rPr lang="en-GB"/>
              <a:t> </a:t>
            </a:r>
            <a:r>
              <a:rPr lang="en-GB" err="1"/>
              <a:t>imperdiet</a:t>
            </a:r>
            <a:r>
              <a:rPr lang="en-GB"/>
              <a:t>. </a:t>
            </a:r>
            <a:r>
              <a:rPr lang="en-GB" err="1"/>
              <a:t>Nullam</a:t>
            </a:r>
            <a:r>
              <a:rPr lang="en-GB"/>
              <a:t> </a:t>
            </a:r>
            <a:r>
              <a:rPr lang="en-GB" err="1"/>
              <a:t>ullamcorper</a:t>
            </a:r>
            <a:r>
              <a:rPr lang="en-GB"/>
              <a:t> id </a:t>
            </a:r>
            <a:r>
              <a:rPr lang="en-GB" err="1"/>
              <a:t>mauris</a:t>
            </a:r>
            <a:r>
              <a:rPr lang="en-GB"/>
              <a:t> id </a:t>
            </a:r>
            <a:r>
              <a:rPr lang="en-GB" err="1"/>
              <a:t>elementum</a:t>
            </a:r>
            <a:r>
              <a:rPr lang="en-GB"/>
              <a:t>. </a:t>
            </a:r>
            <a:r>
              <a:rPr lang="en-GB" err="1"/>
              <a:t>Suspendisse</a:t>
            </a:r>
            <a:r>
              <a:rPr lang="en-GB"/>
              <a:t> </a:t>
            </a:r>
            <a:r>
              <a:rPr lang="en-GB" err="1"/>
              <a:t>potenti</a:t>
            </a:r>
            <a:r>
              <a:rPr lang="en-GB"/>
              <a:t>. Sed </a:t>
            </a:r>
            <a:r>
              <a:rPr lang="en-GB" err="1"/>
              <a:t>tempor</a:t>
            </a:r>
            <a:r>
              <a:rPr lang="en-GB"/>
              <a:t> </a:t>
            </a:r>
            <a:r>
              <a:rPr lang="en-GB" err="1"/>
              <a:t>urna</a:t>
            </a:r>
            <a:r>
              <a:rPr lang="en-GB"/>
              <a:t> </a:t>
            </a:r>
            <a:r>
              <a:rPr lang="en-GB" err="1"/>
              <a:t>turpis</a:t>
            </a:r>
            <a:r>
              <a:rPr lang="en-GB"/>
              <a:t>. Sed </a:t>
            </a:r>
            <a:r>
              <a:rPr lang="en-GB" err="1"/>
              <a:t>quis</a:t>
            </a:r>
            <a:r>
              <a:rPr lang="en-GB"/>
              <a:t> </a:t>
            </a:r>
            <a:r>
              <a:rPr lang="en-GB" err="1"/>
              <a:t>dolor</a:t>
            </a:r>
            <a:r>
              <a:rPr lang="en-GB"/>
              <a:t> </a:t>
            </a:r>
            <a:r>
              <a:rPr lang="en-GB" err="1"/>
              <a:t>vel</a:t>
            </a:r>
            <a:r>
              <a:rPr lang="en-GB"/>
              <a:t> </a:t>
            </a:r>
            <a:r>
              <a:rPr lang="en-GB" err="1"/>
              <a:t>nulla</a:t>
            </a:r>
            <a:r>
              <a:rPr lang="en-GB"/>
              <a:t> </a:t>
            </a:r>
            <a:r>
              <a:rPr lang="en-GB" err="1"/>
              <a:t>feugiat</a:t>
            </a:r>
            <a:r>
              <a:rPr lang="en-GB"/>
              <a:t> </a:t>
            </a:r>
            <a:r>
              <a:rPr lang="en-GB" err="1"/>
              <a:t>ultricies</a:t>
            </a:r>
            <a:r>
              <a:rPr lang="en-GB"/>
              <a:t> </a:t>
            </a:r>
            <a:r>
              <a:rPr lang="en-GB" err="1"/>
              <a:t>ut</a:t>
            </a:r>
            <a:r>
              <a:rPr lang="en-GB"/>
              <a:t> </a:t>
            </a:r>
            <a:r>
              <a:rPr lang="en-GB" err="1"/>
              <a:t>ut</a:t>
            </a:r>
            <a:r>
              <a:rPr lang="en-GB"/>
              <a:t> </a:t>
            </a:r>
            <a:r>
              <a:rPr lang="en-GB" err="1"/>
              <a:t>quam</a:t>
            </a:r>
            <a:r>
              <a:rPr lang="en-GB"/>
              <a:t>. </a:t>
            </a:r>
            <a:r>
              <a:rPr lang="en-GB" err="1"/>
              <a:t>Praesent</a:t>
            </a:r>
            <a:r>
              <a:rPr lang="en-GB"/>
              <a:t> </a:t>
            </a:r>
            <a:r>
              <a:rPr lang="en-GB" err="1"/>
              <a:t>eu</a:t>
            </a:r>
            <a:r>
              <a:rPr lang="en-GB"/>
              <a:t> </a:t>
            </a:r>
            <a:r>
              <a:rPr lang="en-GB" err="1"/>
              <a:t>tellus</a:t>
            </a:r>
            <a:r>
              <a:rPr lang="en-GB"/>
              <a:t> </a:t>
            </a:r>
            <a:r>
              <a:rPr lang="en-GB" err="1"/>
              <a:t>tristique</a:t>
            </a:r>
            <a:r>
              <a:rPr lang="en-GB"/>
              <a:t>, cursus </a:t>
            </a:r>
            <a:r>
              <a:rPr lang="en-GB" err="1"/>
              <a:t>nisl</a:t>
            </a:r>
            <a:r>
              <a:rPr lang="en-GB"/>
              <a:t> non, </a:t>
            </a:r>
            <a:r>
              <a:rPr lang="en-GB" err="1"/>
              <a:t>pretium</a:t>
            </a:r>
            <a:r>
              <a:rPr lang="en-GB"/>
              <a:t> </a:t>
            </a:r>
            <a:r>
              <a:rPr lang="en-GB" err="1"/>
              <a:t>lectus</a:t>
            </a:r>
            <a:r>
              <a:rPr lang="en-GB"/>
              <a:t>.</a:t>
            </a:r>
          </a:p>
          <a:p>
            <a:pPr lvl="0"/>
            <a:endParaRPr lang="en-GB"/>
          </a:p>
          <a:p>
            <a:pPr lvl="0"/>
            <a:r>
              <a:rPr lang="en-GB"/>
              <a:t>Donec et </a:t>
            </a:r>
            <a:r>
              <a:rPr lang="en-GB" err="1"/>
              <a:t>luctus</a:t>
            </a:r>
            <a:r>
              <a:rPr lang="en-GB"/>
              <a:t> ex. Morbi </a:t>
            </a:r>
            <a:r>
              <a:rPr lang="en-GB" err="1"/>
              <a:t>quis</a:t>
            </a:r>
            <a:r>
              <a:rPr lang="en-GB"/>
              <a:t> </a:t>
            </a:r>
            <a:r>
              <a:rPr lang="en-GB" err="1"/>
              <a:t>orci</a:t>
            </a:r>
            <a:r>
              <a:rPr lang="en-GB"/>
              <a:t> </a:t>
            </a:r>
            <a:r>
              <a:rPr lang="en-GB" err="1"/>
              <a:t>neque</a:t>
            </a:r>
            <a:r>
              <a:rPr lang="en-GB"/>
              <a:t>. </a:t>
            </a:r>
            <a:r>
              <a:rPr lang="en-GB" err="1"/>
              <a:t>Etiam</a:t>
            </a:r>
            <a:r>
              <a:rPr lang="en-GB"/>
              <a:t> at </a:t>
            </a:r>
            <a:r>
              <a:rPr lang="en-GB" err="1"/>
              <a:t>luctus</a:t>
            </a:r>
            <a:r>
              <a:rPr lang="en-GB"/>
              <a:t> eros. </a:t>
            </a:r>
            <a:r>
              <a:rPr lang="en-GB" err="1"/>
              <a:t>Mauris</a:t>
            </a:r>
            <a:r>
              <a:rPr lang="en-GB"/>
              <a:t> </a:t>
            </a:r>
            <a:r>
              <a:rPr lang="en-GB" err="1"/>
              <a:t>scelerisque</a:t>
            </a:r>
            <a:r>
              <a:rPr lang="en-GB"/>
              <a:t> </a:t>
            </a:r>
            <a:r>
              <a:rPr lang="en-GB" err="1"/>
              <a:t>ultricies</a:t>
            </a:r>
            <a:r>
              <a:rPr lang="en-GB"/>
              <a:t> maximus. Morbi </a:t>
            </a:r>
            <a:r>
              <a:rPr lang="en-GB" err="1"/>
              <a:t>eget</a:t>
            </a:r>
            <a:r>
              <a:rPr lang="en-GB"/>
              <a:t> mi </a:t>
            </a:r>
            <a:r>
              <a:rPr lang="en-GB" err="1"/>
              <a:t>odio</a:t>
            </a:r>
            <a:r>
              <a:rPr lang="en-GB"/>
              <a:t>. Aenean </a:t>
            </a:r>
            <a:r>
              <a:rPr lang="en-GB" err="1"/>
              <a:t>finibus</a:t>
            </a:r>
            <a:r>
              <a:rPr lang="en-GB"/>
              <a:t> </a:t>
            </a:r>
            <a:r>
              <a:rPr lang="en-GB" err="1"/>
              <a:t>commodo</a:t>
            </a:r>
            <a:r>
              <a:rPr lang="en-GB"/>
              <a:t> </a:t>
            </a:r>
            <a:r>
              <a:rPr lang="en-GB" err="1"/>
              <a:t>facilisis</a:t>
            </a:r>
            <a:r>
              <a:rPr lang="en-GB"/>
              <a:t>. </a:t>
            </a:r>
            <a:r>
              <a:rPr lang="en-GB" err="1"/>
              <a:t>Etiam</a:t>
            </a:r>
            <a:r>
              <a:rPr lang="en-GB"/>
              <a:t> </a:t>
            </a:r>
            <a:r>
              <a:rPr lang="en-GB" err="1"/>
              <a:t>volutpat</a:t>
            </a:r>
            <a:r>
              <a:rPr lang="en-GB"/>
              <a:t> libero </a:t>
            </a:r>
            <a:r>
              <a:rPr lang="en-GB" err="1"/>
              <a:t>neque</a:t>
            </a:r>
            <a:r>
              <a:rPr lang="en-GB"/>
              <a:t>, vitae </a:t>
            </a:r>
            <a:r>
              <a:rPr lang="en-GB" err="1"/>
              <a:t>facilisis</a:t>
            </a:r>
            <a:r>
              <a:rPr lang="en-GB"/>
              <a:t> </a:t>
            </a:r>
            <a:r>
              <a:rPr lang="en-GB" err="1"/>
              <a:t>velit</a:t>
            </a:r>
            <a:r>
              <a:rPr lang="en-GB"/>
              <a:t> pharetra </a:t>
            </a:r>
            <a:r>
              <a:rPr lang="en-GB" err="1"/>
              <a:t>quis</a:t>
            </a:r>
            <a:r>
              <a:rPr lang="en-GB"/>
              <a:t>. Sed sit </a:t>
            </a:r>
            <a:r>
              <a:rPr lang="en-GB" err="1"/>
              <a:t>amet</a:t>
            </a:r>
            <a:r>
              <a:rPr lang="en-GB"/>
              <a:t> </a:t>
            </a:r>
            <a:r>
              <a:rPr lang="en-GB" err="1"/>
              <a:t>placerat</a:t>
            </a:r>
            <a:r>
              <a:rPr lang="en-GB"/>
              <a:t> </a:t>
            </a:r>
            <a:r>
              <a:rPr lang="en-GB" err="1"/>
              <a:t>urna</a:t>
            </a:r>
            <a:r>
              <a:rPr lang="en-GB"/>
              <a:t>. Donec </a:t>
            </a:r>
            <a:r>
              <a:rPr lang="en-GB" err="1"/>
              <a:t>ut</a:t>
            </a:r>
            <a:r>
              <a:rPr lang="en-GB"/>
              <a:t> </a:t>
            </a:r>
            <a:r>
              <a:rPr lang="en-GB" err="1"/>
              <a:t>mauris</a:t>
            </a:r>
            <a:r>
              <a:rPr lang="en-GB"/>
              <a:t> sit </a:t>
            </a:r>
            <a:r>
              <a:rPr lang="en-GB" err="1"/>
              <a:t>amet</a:t>
            </a:r>
            <a:r>
              <a:rPr lang="en-GB"/>
              <a:t> </a:t>
            </a:r>
            <a:r>
              <a:rPr lang="en-GB" err="1"/>
              <a:t>velit</a:t>
            </a:r>
            <a:r>
              <a:rPr lang="en-GB"/>
              <a:t> </a:t>
            </a:r>
            <a:r>
              <a:rPr lang="en-GB" err="1"/>
              <a:t>mollis</a:t>
            </a:r>
            <a:r>
              <a:rPr lang="en-GB"/>
              <a:t> tempus </a:t>
            </a:r>
            <a:r>
              <a:rPr lang="en-GB" err="1"/>
              <a:t>ut</a:t>
            </a:r>
            <a:r>
              <a:rPr lang="en-GB"/>
              <a:t> a </a:t>
            </a:r>
            <a:r>
              <a:rPr lang="en-GB" err="1"/>
              <a:t>dolor</a:t>
            </a:r>
            <a:r>
              <a:rPr lang="en-GB"/>
              <a:t>. Morbi vitae </a:t>
            </a:r>
            <a:r>
              <a:rPr lang="en-GB" err="1"/>
              <a:t>porttitor</a:t>
            </a:r>
            <a:r>
              <a:rPr lang="en-GB"/>
              <a:t> </a:t>
            </a:r>
            <a:r>
              <a:rPr lang="en-GB" err="1"/>
              <a:t>quam</a:t>
            </a:r>
            <a:r>
              <a:rPr lang="en-GB"/>
              <a:t>. Vestibulum </a:t>
            </a:r>
            <a:r>
              <a:rPr lang="en-GB" err="1"/>
              <a:t>odio</a:t>
            </a:r>
            <a:r>
              <a:rPr lang="en-GB"/>
              <a:t> </a:t>
            </a:r>
            <a:r>
              <a:rPr lang="en-GB" err="1"/>
              <a:t>nisl</a:t>
            </a:r>
            <a:r>
              <a:rPr lang="en-GB"/>
              <a:t>, </a:t>
            </a:r>
            <a:r>
              <a:rPr lang="en-GB" err="1"/>
              <a:t>ultrices</a:t>
            </a:r>
            <a:r>
              <a:rPr lang="en-GB"/>
              <a:t> id </a:t>
            </a:r>
            <a:r>
              <a:rPr lang="en-GB" err="1"/>
              <a:t>justo</a:t>
            </a:r>
            <a:r>
              <a:rPr lang="en-GB"/>
              <a:t> in, </a:t>
            </a:r>
            <a:r>
              <a:rPr lang="en-GB" err="1"/>
              <a:t>egestas</a:t>
            </a:r>
            <a:r>
              <a:rPr lang="en-GB"/>
              <a:t> dictum sem. Donec ac ipsum </a:t>
            </a:r>
            <a:r>
              <a:rPr lang="en-GB" err="1"/>
              <a:t>orci</a:t>
            </a:r>
            <a:r>
              <a:rPr lang="en-GB"/>
              <a:t>. Cras </a:t>
            </a:r>
            <a:r>
              <a:rPr lang="en-GB" err="1"/>
              <a:t>dapibus</a:t>
            </a:r>
            <a:r>
              <a:rPr lang="en-GB"/>
              <a:t> </a:t>
            </a:r>
            <a:r>
              <a:rPr lang="en-GB" err="1"/>
              <a:t>consectetur</a:t>
            </a:r>
            <a:r>
              <a:rPr lang="en-GB"/>
              <a:t> porta. Donec ipsum </a:t>
            </a:r>
            <a:r>
              <a:rPr lang="en-GB" err="1"/>
              <a:t>odio</a:t>
            </a:r>
            <a:r>
              <a:rPr lang="en-GB"/>
              <a:t>, </a:t>
            </a:r>
            <a:r>
              <a:rPr lang="en-GB" err="1"/>
              <a:t>rhoncus</a:t>
            </a:r>
            <a:r>
              <a:rPr lang="en-GB"/>
              <a:t> </a:t>
            </a:r>
            <a:r>
              <a:rPr lang="en-GB" err="1"/>
              <a:t>nec</a:t>
            </a:r>
            <a:r>
              <a:rPr lang="en-GB"/>
              <a:t> </a:t>
            </a:r>
            <a:r>
              <a:rPr lang="en-GB" err="1"/>
              <a:t>tincidunt</a:t>
            </a:r>
            <a:r>
              <a:rPr lang="en-GB"/>
              <a:t> </a:t>
            </a:r>
            <a:r>
              <a:rPr lang="en-GB" err="1"/>
              <a:t>eget</a:t>
            </a:r>
            <a:r>
              <a:rPr lang="en-GB"/>
              <a:t>, </a:t>
            </a:r>
            <a:r>
              <a:rPr lang="en-GB" err="1"/>
              <a:t>egestas</a:t>
            </a:r>
            <a:r>
              <a:rPr lang="en-GB"/>
              <a:t> </a:t>
            </a:r>
            <a:r>
              <a:rPr lang="en-GB" err="1"/>
              <a:t>sed</a:t>
            </a:r>
            <a:r>
              <a:rPr lang="en-GB"/>
              <a:t> </a:t>
            </a:r>
            <a:r>
              <a:rPr lang="en-GB" err="1"/>
              <a:t>nulla</a:t>
            </a:r>
            <a:r>
              <a:rPr lang="en-GB"/>
              <a:t>. Nam </a:t>
            </a:r>
            <a:r>
              <a:rPr lang="en-GB" err="1"/>
              <a:t>molestie</a:t>
            </a:r>
            <a:r>
              <a:rPr lang="en-GB"/>
              <a:t> </a:t>
            </a:r>
            <a:r>
              <a:rPr lang="en-GB" err="1"/>
              <a:t>purus</a:t>
            </a:r>
            <a:r>
              <a:rPr lang="en-GB"/>
              <a:t> </a:t>
            </a:r>
            <a:r>
              <a:rPr lang="en-GB" err="1"/>
              <a:t>aliquet</a:t>
            </a:r>
            <a:r>
              <a:rPr lang="en-GB"/>
              <a:t>, auctor </a:t>
            </a:r>
            <a:r>
              <a:rPr lang="en-GB" err="1"/>
              <a:t>est</a:t>
            </a:r>
            <a:r>
              <a:rPr lang="en-GB"/>
              <a:t> </a:t>
            </a:r>
            <a:r>
              <a:rPr lang="en-GB" err="1"/>
              <a:t>sed</a:t>
            </a:r>
            <a:r>
              <a:rPr lang="en-GB"/>
              <a:t>, </a:t>
            </a:r>
            <a:r>
              <a:rPr lang="en-GB" err="1"/>
              <a:t>scelerisque</a:t>
            </a:r>
            <a:r>
              <a:rPr lang="en-GB"/>
              <a:t> </a:t>
            </a:r>
            <a:r>
              <a:rPr lang="en-GB" err="1"/>
              <a:t>turpis</a:t>
            </a:r>
            <a:r>
              <a:rPr lang="en-GB"/>
              <a:t>.</a:t>
            </a:r>
          </a:p>
        </p:txBody>
      </p:sp>
      <p:sp>
        <p:nvSpPr>
          <p:cNvPr id="9" name="Text Placeholder 11">
            <a:extLst>
              <a:ext uri="{FF2B5EF4-FFF2-40B4-BE49-F238E27FC236}">
                <a16:creationId xmlns:a16="http://schemas.microsoft.com/office/drawing/2014/main" id="{6B910343-6D09-352D-2F10-C6E319DB7026}"/>
              </a:ext>
            </a:extLst>
          </p:cNvPr>
          <p:cNvSpPr>
            <a:spLocks noGrp="1"/>
          </p:cNvSpPr>
          <p:nvPr>
            <p:ph type="body" sz="quarter" idx="27" hasCustomPrompt="1"/>
          </p:nvPr>
        </p:nvSpPr>
        <p:spPr>
          <a:xfrm>
            <a:off x="9528212" y="894378"/>
            <a:ext cx="2361387" cy="184667"/>
          </a:xfrm>
        </p:spPr>
        <p:txBody>
          <a:bodyPr/>
          <a:lstStyle>
            <a:lvl1pPr algn="r">
              <a:defRPr sz="1200">
                <a:latin typeface="+mn-lt"/>
              </a:defRPr>
            </a:lvl1pPr>
          </a:lstStyle>
          <a:p>
            <a:pPr lvl="0"/>
            <a:r>
              <a:rPr lang="en-GB"/>
              <a:t>document status</a:t>
            </a:r>
          </a:p>
        </p:txBody>
      </p:sp>
      <p:pic>
        <p:nvPicPr>
          <p:cNvPr id="5" name="Picture Placeholder 18" descr="A person standing under palm trees&#10;&#10;Description automatically generated">
            <a:extLst>
              <a:ext uri="{FF2B5EF4-FFF2-40B4-BE49-F238E27FC236}">
                <a16:creationId xmlns:a16="http://schemas.microsoft.com/office/drawing/2014/main" id="{ADE25E14-EB7E-9912-A02D-62F41300A6B7}"/>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a:xfrm>
            <a:off x="8515763" y="1342800"/>
            <a:ext cx="3373200" cy="4667474"/>
          </a:xfrm>
          <a:prstGeom prst="rect">
            <a:avLst/>
          </a:prstGeom>
        </p:spPr>
      </p:pic>
      <p:pic>
        <p:nvPicPr>
          <p:cNvPr id="10" name="Picture Placeholder 16" descr="A person and child sitting in a hammock&#10;&#10;Description automatically generated">
            <a:extLst>
              <a:ext uri="{FF2B5EF4-FFF2-40B4-BE49-F238E27FC236}">
                <a16:creationId xmlns:a16="http://schemas.microsoft.com/office/drawing/2014/main" id="{ED3A0EA5-181F-0E25-5749-CB34D0D8BA3A}"/>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4996657" y="1342800"/>
            <a:ext cx="3373200" cy="4668837"/>
          </a:xfrm>
          <a:prstGeom prst="rect">
            <a:avLst/>
          </a:prstGeom>
        </p:spPr>
      </p:pic>
    </p:spTree>
    <p:extLst>
      <p:ext uri="{BB962C8B-B14F-4D97-AF65-F5344CB8AC3E}">
        <p14:creationId xmlns:p14="http://schemas.microsoft.com/office/powerpoint/2010/main" val="3717122914"/>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2_Title and 3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p:txBody>
          <a:bodyPr/>
          <a:lstStyle>
            <a:lvl1pPr>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4" name="Text Placeholder 2">
            <a:extLst>
              <a:ext uri="{FF2B5EF4-FFF2-40B4-BE49-F238E27FC236}">
                <a16:creationId xmlns:a16="http://schemas.microsoft.com/office/drawing/2014/main" id="{28E1CB13-75CE-6709-E416-B5090397D04D}"/>
              </a:ext>
            </a:extLst>
          </p:cNvPr>
          <p:cNvSpPr>
            <a:spLocks noGrp="1"/>
          </p:cNvSpPr>
          <p:nvPr>
            <p:ph type="body" idx="11" hasCustomPrompt="1"/>
          </p:nvPr>
        </p:nvSpPr>
        <p:spPr>
          <a:xfrm>
            <a:off x="302400" y="605611"/>
            <a:ext cx="11587200"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11" name="Text Placeholder 6">
            <a:extLst>
              <a:ext uri="{FF2B5EF4-FFF2-40B4-BE49-F238E27FC236}">
                <a16:creationId xmlns:a16="http://schemas.microsoft.com/office/drawing/2014/main" id="{24CDB089-F1FF-F221-21E2-09BF5723D46A}"/>
              </a:ext>
            </a:extLst>
          </p:cNvPr>
          <p:cNvSpPr>
            <a:spLocks noGrp="1"/>
          </p:cNvSpPr>
          <p:nvPr>
            <p:ph type="body" sz="quarter" idx="22" hasCustomPrompt="1"/>
          </p:nvPr>
        </p:nvSpPr>
        <p:spPr>
          <a:xfrm>
            <a:off x="302398" y="1342800"/>
            <a:ext cx="4002901" cy="303211"/>
          </a:xfrm>
        </p:spPr>
        <p:txBody>
          <a:bodyPr/>
          <a:lstStyle>
            <a:lvl1pPr>
              <a:defRPr sz="1800" b="1">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GB"/>
              <a:t>Lorem ipsum </a:t>
            </a:r>
            <a:r>
              <a:rPr lang="en-GB" err="1"/>
              <a:t>dolor</a:t>
            </a:r>
            <a:endParaRPr lang="en-GB"/>
          </a:p>
        </p:txBody>
      </p:sp>
      <p:sp>
        <p:nvSpPr>
          <p:cNvPr id="3" name="Text Placeholder 6">
            <a:extLst>
              <a:ext uri="{FF2B5EF4-FFF2-40B4-BE49-F238E27FC236}">
                <a16:creationId xmlns:a16="http://schemas.microsoft.com/office/drawing/2014/main" id="{439401DF-EC96-723F-694A-C1D143B8ADA5}"/>
              </a:ext>
            </a:extLst>
          </p:cNvPr>
          <p:cNvSpPr>
            <a:spLocks noGrp="1"/>
          </p:cNvSpPr>
          <p:nvPr>
            <p:ph type="body" sz="quarter" idx="23" hasCustomPrompt="1"/>
          </p:nvPr>
        </p:nvSpPr>
        <p:spPr>
          <a:xfrm>
            <a:off x="302398" y="1881335"/>
            <a:ext cx="4002901" cy="3757466"/>
          </a:xfrm>
        </p:spPr>
        <p:txBody>
          <a:bodyPr/>
          <a:lstStyle>
            <a:lvl1pPr>
              <a:defRPr sz="1200" b="0">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GB"/>
              <a:t>Lorem ipsum </a:t>
            </a:r>
            <a:r>
              <a:rPr lang="en-GB" err="1"/>
              <a:t>dolor</a:t>
            </a:r>
            <a:r>
              <a:rPr lang="en-GB"/>
              <a:t> sit </a:t>
            </a:r>
            <a:r>
              <a:rPr lang="en-GB" err="1"/>
              <a:t>amet</a:t>
            </a:r>
            <a:r>
              <a:rPr lang="en-GB"/>
              <a:t>, </a:t>
            </a:r>
            <a:r>
              <a:rPr lang="en-GB" err="1"/>
              <a:t>consectetur</a:t>
            </a:r>
            <a:r>
              <a:rPr lang="en-GB"/>
              <a:t> </a:t>
            </a:r>
            <a:r>
              <a:rPr lang="en-GB" err="1"/>
              <a:t>adipiscing</a:t>
            </a:r>
            <a:r>
              <a:rPr lang="en-GB"/>
              <a:t> </a:t>
            </a:r>
            <a:r>
              <a:rPr lang="en-GB" err="1"/>
              <a:t>elit</a:t>
            </a:r>
            <a:r>
              <a:rPr lang="en-GB"/>
              <a:t>. </a:t>
            </a:r>
            <a:r>
              <a:rPr lang="en-GB" err="1"/>
              <a:t>Aliquam</a:t>
            </a:r>
            <a:r>
              <a:rPr lang="en-GB"/>
              <a:t> </a:t>
            </a:r>
            <a:r>
              <a:rPr lang="en-GB" err="1"/>
              <a:t>feugiat</a:t>
            </a:r>
            <a:r>
              <a:rPr lang="en-GB"/>
              <a:t> </a:t>
            </a:r>
            <a:r>
              <a:rPr lang="en-GB" err="1"/>
              <a:t>purus</a:t>
            </a:r>
            <a:r>
              <a:rPr lang="en-GB"/>
              <a:t> </a:t>
            </a:r>
            <a:r>
              <a:rPr lang="en-GB" err="1"/>
              <a:t>diam</a:t>
            </a:r>
            <a:r>
              <a:rPr lang="en-GB"/>
              <a:t>, </a:t>
            </a:r>
            <a:r>
              <a:rPr lang="en-GB" err="1"/>
              <a:t>eget</a:t>
            </a:r>
            <a:r>
              <a:rPr lang="en-GB"/>
              <a:t> </a:t>
            </a:r>
            <a:r>
              <a:rPr lang="en-GB" err="1"/>
              <a:t>lobortis</a:t>
            </a:r>
            <a:r>
              <a:rPr lang="en-GB"/>
              <a:t> </a:t>
            </a:r>
            <a:r>
              <a:rPr lang="en-GB" err="1"/>
              <a:t>nulla</a:t>
            </a:r>
            <a:r>
              <a:rPr lang="en-GB"/>
              <a:t> </a:t>
            </a:r>
            <a:r>
              <a:rPr lang="en-GB" err="1"/>
              <a:t>laoreet</a:t>
            </a:r>
            <a:r>
              <a:rPr lang="en-GB"/>
              <a:t> sed. </a:t>
            </a:r>
            <a:r>
              <a:rPr lang="en-GB" err="1"/>
              <a:t>Phasellus</a:t>
            </a:r>
            <a:r>
              <a:rPr lang="en-GB"/>
              <a:t> </a:t>
            </a:r>
            <a:r>
              <a:rPr lang="en-GB" err="1"/>
              <a:t>imperdiet</a:t>
            </a:r>
            <a:r>
              <a:rPr lang="en-GB"/>
              <a:t> </a:t>
            </a:r>
            <a:r>
              <a:rPr lang="en-GB" err="1"/>
              <a:t>tincidunt</a:t>
            </a:r>
            <a:r>
              <a:rPr lang="en-GB"/>
              <a:t> </a:t>
            </a:r>
            <a:r>
              <a:rPr lang="en-GB" err="1"/>
              <a:t>placerat</a:t>
            </a:r>
            <a:r>
              <a:rPr lang="en-GB"/>
              <a:t>. </a:t>
            </a:r>
            <a:r>
              <a:rPr lang="en-GB" err="1"/>
              <a:t>Mauris</a:t>
            </a:r>
            <a:r>
              <a:rPr lang="en-GB"/>
              <a:t> </a:t>
            </a:r>
            <a:r>
              <a:rPr lang="en-GB" err="1"/>
              <a:t>nec</a:t>
            </a:r>
            <a:r>
              <a:rPr lang="en-GB"/>
              <a:t> </a:t>
            </a:r>
            <a:r>
              <a:rPr lang="en-GB" err="1"/>
              <a:t>tincidunt</a:t>
            </a:r>
            <a:r>
              <a:rPr lang="en-GB"/>
              <a:t> </a:t>
            </a:r>
            <a:r>
              <a:rPr lang="en-GB" err="1"/>
              <a:t>nulla</a:t>
            </a:r>
            <a:r>
              <a:rPr lang="en-GB"/>
              <a:t>. Sed a </a:t>
            </a:r>
            <a:r>
              <a:rPr lang="en-GB" err="1"/>
              <a:t>nisl</a:t>
            </a:r>
            <a:r>
              <a:rPr lang="en-GB"/>
              <a:t> </a:t>
            </a:r>
            <a:r>
              <a:rPr lang="en-GB" err="1"/>
              <a:t>augue</a:t>
            </a:r>
            <a:r>
              <a:rPr lang="en-GB"/>
              <a:t>. </a:t>
            </a:r>
            <a:r>
              <a:rPr lang="en-GB" err="1"/>
              <a:t>Vivamus</a:t>
            </a:r>
            <a:r>
              <a:rPr lang="en-GB"/>
              <a:t> ligula </a:t>
            </a:r>
            <a:r>
              <a:rPr lang="en-GB" err="1"/>
              <a:t>diam</a:t>
            </a:r>
            <a:r>
              <a:rPr lang="en-GB"/>
              <a:t>, </a:t>
            </a:r>
            <a:r>
              <a:rPr lang="en-GB" err="1"/>
              <a:t>interdum</a:t>
            </a:r>
            <a:r>
              <a:rPr lang="en-GB"/>
              <a:t> et </a:t>
            </a:r>
            <a:r>
              <a:rPr lang="en-GB" err="1"/>
              <a:t>tortor</a:t>
            </a:r>
            <a:r>
              <a:rPr lang="en-GB"/>
              <a:t> et, </a:t>
            </a:r>
            <a:r>
              <a:rPr lang="en-GB" err="1"/>
              <a:t>feugiat</a:t>
            </a:r>
            <a:r>
              <a:rPr lang="en-GB"/>
              <a:t> </a:t>
            </a:r>
            <a:r>
              <a:rPr lang="en-GB" err="1"/>
              <a:t>tincidunt</a:t>
            </a:r>
            <a:r>
              <a:rPr lang="en-GB"/>
              <a:t> </a:t>
            </a:r>
            <a:r>
              <a:rPr lang="en-GB" err="1"/>
              <a:t>lectus</a:t>
            </a:r>
            <a:r>
              <a:rPr lang="en-GB"/>
              <a:t>. Donec maximus </a:t>
            </a:r>
            <a:r>
              <a:rPr lang="en-GB" err="1"/>
              <a:t>accumsan</a:t>
            </a:r>
            <a:r>
              <a:rPr lang="en-GB"/>
              <a:t> </a:t>
            </a:r>
            <a:r>
              <a:rPr lang="en-GB" err="1"/>
              <a:t>imperdiet</a:t>
            </a:r>
            <a:r>
              <a:rPr lang="en-GB"/>
              <a:t>. </a:t>
            </a:r>
            <a:r>
              <a:rPr lang="en-GB" err="1"/>
              <a:t>Nullam</a:t>
            </a:r>
            <a:r>
              <a:rPr lang="en-GB"/>
              <a:t> </a:t>
            </a:r>
            <a:r>
              <a:rPr lang="en-GB" err="1"/>
              <a:t>ullamcorper</a:t>
            </a:r>
            <a:r>
              <a:rPr lang="en-GB"/>
              <a:t> id </a:t>
            </a:r>
            <a:r>
              <a:rPr lang="en-GB" err="1"/>
              <a:t>mauris</a:t>
            </a:r>
            <a:r>
              <a:rPr lang="en-GB"/>
              <a:t> id </a:t>
            </a:r>
            <a:r>
              <a:rPr lang="en-GB" err="1"/>
              <a:t>elementum</a:t>
            </a:r>
            <a:r>
              <a:rPr lang="en-GB"/>
              <a:t>. </a:t>
            </a:r>
            <a:r>
              <a:rPr lang="en-GB" err="1"/>
              <a:t>Suspendisse</a:t>
            </a:r>
            <a:r>
              <a:rPr lang="en-GB"/>
              <a:t> </a:t>
            </a:r>
            <a:r>
              <a:rPr lang="en-GB" err="1"/>
              <a:t>potenti</a:t>
            </a:r>
            <a:r>
              <a:rPr lang="en-GB"/>
              <a:t>. Sed </a:t>
            </a:r>
            <a:r>
              <a:rPr lang="en-GB" err="1"/>
              <a:t>tempor</a:t>
            </a:r>
            <a:r>
              <a:rPr lang="en-GB"/>
              <a:t> </a:t>
            </a:r>
            <a:r>
              <a:rPr lang="en-GB" err="1"/>
              <a:t>urna</a:t>
            </a:r>
            <a:r>
              <a:rPr lang="en-GB"/>
              <a:t> </a:t>
            </a:r>
            <a:r>
              <a:rPr lang="en-GB" err="1"/>
              <a:t>turpis</a:t>
            </a:r>
            <a:r>
              <a:rPr lang="en-GB"/>
              <a:t>. Sed </a:t>
            </a:r>
            <a:r>
              <a:rPr lang="en-GB" err="1"/>
              <a:t>quis</a:t>
            </a:r>
            <a:r>
              <a:rPr lang="en-GB"/>
              <a:t> </a:t>
            </a:r>
            <a:r>
              <a:rPr lang="en-GB" err="1"/>
              <a:t>dolor</a:t>
            </a:r>
            <a:r>
              <a:rPr lang="en-GB"/>
              <a:t> </a:t>
            </a:r>
            <a:r>
              <a:rPr lang="en-GB" err="1"/>
              <a:t>vel</a:t>
            </a:r>
            <a:r>
              <a:rPr lang="en-GB"/>
              <a:t> </a:t>
            </a:r>
            <a:r>
              <a:rPr lang="en-GB" err="1"/>
              <a:t>nulla</a:t>
            </a:r>
            <a:r>
              <a:rPr lang="en-GB"/>
              <a:t> </a:t>
            </a:r>
            <a:r>
              <a:rPr lang="en-GB" err="1"/>
              <a:t>feugiat</a:t>
            </a:r>
            <a:r>
              <a:rPr lang="en-GB"/>
              <a:t> </a:t>
            </a:r>
            <a:r>
              <a:rPr lang="en-GB" err="1"/>
              <a:t>ultricies</a:t>
            </a:r>
            <a:r>
              <a:rPr lang="en-GB"/>
              <a:t> </a:t>
            </a:r>
            <a:r>
              <a:rPr lang="en-GB" err="1"/>
              <a:t>ut</a:t>
            </a:r>
            <a:r>
              <a:rPr lang="en-GB"/>
              <a:t> </a:t>
            </a:r>
            <a:r>
              <a:rPr lang="en-GB" err="1"/>
              <a:t>ut</a:t>
            </a:r>
            <a:r>
              <a:rPr lang="en-GB"/>
              <a:t> </a:t>
            </a:r>
            <a:r>
              <a:rPr lang="en-GB" err="1"/>
              <a:t>quam</a:t>
            </a:r>
            <a:r>
              <a:rPr lang="en-GB"/>
              <a:t>. </a:t>
            </a:r>
            <a:r>
              <a:rPr lang="en-GB" err="1"/>
              <a:t>Praesent</a:t>
            </a:r>
            <a:r>
              <a:rPr lang="en-GB"/>
              <a:t> </a:t>
            </a:r>
            <a:r>
              <a:rPr lang="en-GB" err="1"/>
              <a:t>eu</a:t>
            </a:r>
            <a:r>
              <a:rPr lang="en-GB"/>
              <a:t> </a:t>
            </a:r>
            <a:r>
              <a:rPr lang="en-GB" err="1"/>
              <a:t>tellus</a:t>
            </a:r>
            <a:r>
              <a:rPr lang="en-GB"/>
              <a:t> </a:t>
            </a:r>
            <a:r>
              <a:rPr lang="en-GB" err="1"/>
              <a:t>tristique</a:t>
            </a:r>
            <a:r>
              <a:rPr lang="en-GB"/>
              <a:t>, cursus </a:t>
            </a:r>
            <a:r>
              <a:rPr lang="en-GB" err="1"/>
              <a:t>nisl</a:t>
            </a:r>
            <a:r>
              <a:rPr lang="en-GB"/>
              <a:t> non, </a:t>
            </a:r>
            <a:r>
              <a:rPr lang="en-GB" err="1"/>
              <a:t>pretium</a:t>
            </a:r>
            <a:r>
              <a:rPr lang="en-GB"/>
              <a:t> </a:t>
            </a:r>
            <a:r>
              <a:rPr lang="en-GB" err="1"/>
              <a:t>lectus</a:t>
            </a:r>
            <a:r>
              <a:rPr lang="en-GB"/>
              <a:t>.</a:t>
            </a:r>
          </a:p>
          <a:p>
            <a:pPr lvl="0"/>
            <a:endParaRPr lang="en-GB"/>
          </a:p>
          <a:p>
            <a:pPr lvl="0"/>
            <a:r>
              <a:rPr lang="en-GB"/>
              <a:t>Donec et </a:t>
            </a:r>
            <a:r>
              <a:rPr lang="en-GB" err="1"/>
              <a:t>luctus</a:t>
            </a:r>
            <a:r>
              <a:rPr lang="en-GB"/>
              <a:t> ex. Morbi </a:t>
            </a:r>
            <a:r>
              <a:rPr lang="en-GB" err="1"/>
              <a:t>quis</a:t>
            </a:r>
            <a:r>
              <a:rPr lang="en-GB"/>
              <a:t> </a:t>
            </a:r>
            <a:r>
              <a:rPr lang="en-GB" err="1"/>
              <a:t>orci</a:t>
            </a:r>
            <a:r>
              <a:rPr lang="en-GB"/>
              <a:t> </a:t>
            </a:r>
            <a:r>
              <a:rPr lang="en-GB" err="1"/>
              <a:t>neque</a:t>
            </a:r>
            <a:r>
              <a:rPr lang="en-GB"/>
              <a:t>. </a:t>
            </a:r>
            <a:r>
              <a:rPr lang="en-GB" err="1"/>
              <a:t>Etiam</a:t>
            </a:r>
            <a:r>
              <a:rPr lang="en-GB"/>
              <a:t> at </a:t>
            </a:r>
            <a:r>
              <a:rPr lang="en-GB" err="1"/>
              <a:t>luctus</a:t>
            </a:r>
            <a:r>
              <a:rPr lang="en-GB"/>
              <a:t> eros. </a:t>
            </a:r>
            <a:r>
              <a:rPr lang="en-GB" err="1"/>
              <a:t>Mauris</a:t>
            </a:r>
            <a:r>
              <a:rPr lang="en-GB"/>
              <a:t> </a:t>
            </a:r>
            <a:r>
              <a:rPr lang="en-GB" err="1"/>
              <a:t>scelerisque</a:t>
            </a:r>
            <a:r>
              <a:rPr lang="en-GB"/>
              <a:t> </a:t>
            </a:r>
            <a:r>
              <a:rPr lang="en-GB" err="1"/>
              <a:t>ultricies</a:t>
            </a:r>
            <a:r>
              <a:rPr lang="en-GB"/>
              <a:t> maximus. Morbi </a:t>
            </a:r>
            <a:r>
              <a:rPr lang="en-GB" err="1"/>
              <a:t>eget</a:t>
            </a:r>
            <a:r>
              <a:rPr lang="en-GB"/>
              <a:t> mi </a:t>
            </a:r>
            <a:r>
              <a:rPr lang="en-GB" err="1"/>
              <a:t>odio</a:t>
            </a:r>
            <a:r>
              <a:rPr lang="en-GB"/>
              <a:t>. Aenean </a:t>
            </a:r>
            <a:r>
              <a:rPr lang="en-GB" err="1"/>
              <a:t>finibus</a:t>
            </a:r>
            <a:r>
              <a:rPr lang="en-GB"/>
              <a:t> </a:t>
            </a:r>
            <a:r>
              <a:rPr lang="en-GB" err="1"/>
              <a:t>commodo</a:t>
            </a:r>
            <a:r>
              <a:rPr lang="en-GB"/>
              <a:t> </a:t>
            </a:r>
            <a:r>
              <a:rPr lang="en-GB" err="1"/>
              <a:t>facilisis</a:t>
            </a:r>
            <a:r>
              <a:rPr lang="en-GB"/>
              <a:t>. </a:t>
            </a:r>
            <a:r>
              <a:rPr lang="en-GB" err="1"/>
              <a:t>Etiam</a:t>
            </a:r>
            <a:r>
              <a:rPr lang="en-GB"/>
              <a:t> </a:t>
            </a:r>
            <a:r>
              <a:rPr lang="en-GB" err="1"/>
              <a:t>volutpat</a:t>
            </a:r>
            <a:r>
              <a:rPr lang="en-GB"/>
              <a:t> libero </a:t>
            </a:r>
            <a:r>
              <a:rPr lang="en-GB" err="1"/>
              <a:t>neque</a:t>
            </a:r>
            <a:r>
              <a:rPr lang="en-GB"/>
              <a:t>, vitae </a:t>
            </a:r>
            <a:r>
              <a:rPr lang="en-GB" err="1"/>
              <a:t>facilisis</a:t>
            </a:r>
            <a:r>
              <a:rPr lang="en-GB"/>
              <a:t> </a:t>
            </a:r>
            <a:r>
              <a:rPr lang="en-GB" err="1"/>
              <a:t>velit</a:t>
            </a:r>
            <a:r>
              <a:rPr lang="en-GB"/>
              <a:t> pharetra </a:t>
            </a:r>
            <a:r>
              <a:rPr lang="en-GB" err="1"/>
              <a:t>quis</a:t>
            </a:r>
            <a:r>
              <a:rPr lang="en-GB"/>
              <a:t>. Sed sit </a:t>
            </a:r>
            <a:r>
              <a:rPr lang="en-GB" err="1"/>
              <a:t>amet</a:t>
            </a:r>
            <a:r>
              <a:rPr lang="en-GB"/>
              <a:t> </a:t>
            </a:r>
            <a:r>
              <a:rPr lang="en-GB" err="1"/>
              <a:t>placerat</a:t>
            </a:r>
            <a:r>
              <a:rPr lang="en-GB"/>
              <a:t> </a:t>
            </a:r>
            <a:r>
              <a:rPr lang="en-GB" err="1"/>
              <a:t>urna</a:t>
            </a:r>
            <a:r>
              <a:rPr lang="en-GB"/>
              <a:t>. Donec </a:t>
            </a:r>
            <a:r>
              <a:rPr lang="en-GB" err="1"/>
              <a:t>ut</a:t>
            </a:r>
            <a:r>
              <a:rPr lang="en-GB"/>
              <a:t> </a:t>
            </a:r>
            <a:r>
              <a:rPr lang="en-GB" err="1"/>
              <a:t>mauris</a:t>
            </a:r>
            <a:r>
              <a:rPr lang="en-GB"/>
              <a:t> sit </a:t>
            </a:r>
            <a:r>
              <a:rPr lang="en-GB" err="1"/>
              <a:t>amet</a:t>
            </a:r>
            <a:r>
              <a:rPr lang="en-GB"/>
              <a:t> </a:t>
            </a:r>
            <a:r>
              <a:rPr lang="en-GB" err="1"/>
              <a:t>velit</a:t>
            </a:r>
            <a:r>
              <a:rPr lang="en-GB"/>
              <a:t> </a:t>
            </a:r>
            <a:r>
              <a:rPr lang="en-GB" err="1"/>
              <a:t>mollis</a:t>
            </a:r>
            <a:r>
              <a:rPr lang="en-GB"/>
              <a:t> tempus </a:t>
            </a:r>
            <a:r>
              <a:rPr lang="en-GB" err="1"/>
              <a:t>ut</a:t>
            </a:r>
            <a:r>
              <a:rPr lang="en-GB"/>
              <a:t> a </a:t>
            </a:r>
            <a:r>
              <a:rPr lang="en-GB" err="1"/>
              <a:t>dolor</a:t>
            </a:r>
            <a:r>
              <a:rPr lang="en-GB"/>
              <a:t>. Morbi vitae </a:t>
            </a:r>
            <a:r>
              <a:rPr lang="en-GB" err="1"/>
              <a:t>porttitor</a:t>
            </a:r>
            <a:r>
              <a:rPr lang="en-GB"/>
              <a:t> </a:t>
            </a:r>
            <a:r>
              <a:rPr lang="en-GB" err="1"/>
              <a:t>quam</a:t>
            </a:r>
            <a:r>
              <a:rPr lang="en-GB"/>
              <a:t>. Vestibulum </a:t>
            </a:r>
            <a:r>
              <a:rPr lang="en-GB" err="1"/>
              <a:t>odio</a:t>
            </a:r>
            <a:r>
              <a:rPr lang="en-GB"/>
              <a:t> </a:t>
            </a:r>
            <a:r>
              <a:rPr lang="en-GB" err="1"/>
              <a:t>nisl</a:t>
            </a:r>
            <a:r>
              <a:rPr lang="en-GB"/>
              <a:t>, </a:t>
            </a:r>
            <a:r>
              <a:rPr lang="en-GB" err="1"/>
              <a:t>ultrices</a:t>
            </a:r>
            <a:r>
              <a:rPr lang="en-GB"/>
              <a:t> id </a:t>
            </a:r>
            <a:r>
              <a:rPr lang="en-GB" err="1"/>
              <a:t>justo</a:t>
            </a:r>
            <a:r>
              <a:rPr lang="en-GB"/>
              <a:t> in, </a:t>
            </a:r>
            <a:r>
              <a:rPr lang="en-GB" err="1"/>
              <a:t>egestas</a:t>
            </a:r>
            <a:r>
              <a:rPr lang="en-GB"/>
              <a:t> dictum sem. Donec ac ipsum </a:t>
            </a:r>
            <a:r>
              <a:rPr lang="en-GB" err="1"/>
              <a:t>orci</a:t>
            </a:r>
            <a:r>
              <a:rPr lang="en-GB"/>
              <a:t>. Cras </a:t>
            </a:r>
            <a:r>
              <a:rPr lang="en-GB" err="1"/>
              <a:t>dapibus</a:t>
            </a:r>
            <a:r>
              <a:rPr lang="en-GB"/>
              <a:t> </a:t>
            </a:r>
            <a:r>
              <a:rPr lang="en-GB" err="1"/>
              <a:t>consectetur</a:t>
            </a:r>
            <a:r>
              <a:rPr lang="en-GB"/>
              <a:t> porta. Donec ipsum </a:t>
            </a:r>
            <a:r>
              <a:rPr lang="en-GB" err="1"/>
              <a:t>odio</a:t>
            </a:r>
            <a:r>
              <a:rPr lang="en-GB"/>
              <a:t>, </a:t>
            </a:r>
            <a:r>
              <a:rPr lang="en-GB" err="1"/>
              <a:t>rhoncus</a:t>
            </a:r>
            <a:r>
              <a:rPr lang="en-GB"/>
              <a:t> </a:t>
            </a:r>
            <a:r>
              <a:rPr lang="en-GB" err="1"/>
              <a:t>nec</a:t>
            </a:r>
            <a:r>
              <a:rPr lang="en-GB"/>
              <a:t> </a:t>
            </a:r>
            <a:r>
              <a:rPr lang="en-GB" err="1"/>
              <a:t>tincidunt</a:t>
            </a:r>
            <a:r>
              <a:rPr lang="en-GB"/>
              <a:t> </a:t>
            </a:r>
            <a:r>
              <a:rPr lang="en-GB" err="1"/>
              <a:t>eget</a:t>
            </a:r>
            <a:r>
              <a:rPr lang="en-GB"/>
              <a:t>, </a:t>
            </a:r>
            <a:r>
              <a:rPr lang="en-GB" err="1"/>
              <a:t>egestas</a:t>
            </a:r>
            <a:r>
              <a:rPr lang="en-GB"/>
              <a:t> </a:t>
            </a:r>
            <a:r>
              <a:rPr lang="en-GB" err="1"/>
              <a:t>sed</a:t>
            </a:r>
            <a:r>
              <a:rPr lang="en-GB"/>
              <a:t> </a:t>
            </a:r>
            <a:r>
              <a:rPr lang="en-GB" err="1"/>
              <a:t>nulla</a:t>
            </a:r>
            <a:r>
              <a:rPr lang="en-GB"/>
              <a:t>. Nam </a:t>
            </a:r>
            <a:r>
              <a:rPr lang="en-GB" err="1"/>
              <a:t>molestie</a:t>
            </a:r>
            <a:r>
              <a:rPr lang="en-GB"/>
              <a:t> </a:t>
            </a:r>
            <a:r>
              <a:rPr lang="en-GB" err="1"/>
              <a:t>purus</a:t>
            </a:r>
            <a:r>
              <a:rPr lang="en-GB"/>
              <a:t> </a:t>
            </a:r>
            <a:r>
              <a:rPr lang="en-GB" err="1"/>
              <a:t>aliquet</a:t>
            </a:r>
            <a:r>
              <a:rPr lang="en-GB"/>
              <a:t>, auctor </a:t>
            </a:r>
            <a:r>
              <a:rPr lang="en-GB" err="1"/>
              <a:t>est</a:t>
            </a:r>
            <a:r>
              <a:rPr lang="en-GB"/>
              <a:t> </a:t>
            </a:r>
            <a:r>
              <a:rPr lang="en-GB" err="1"/>
              <a:t>sed</a:t>
            </a:r>
            <a:r>
              <a:rPr lang="en-GB"/>
              <a:t>, </a:t>
            </a:r>
            <a:r>
              <a:rPr lang="en-GB" err="1"/>
              <a:t>scelerisque</a:t>
            </a:r>
            <a:r>
              <a:rPr lang="en-GB"/>
              <a:t> </a:t>
            </a:r>
            <a:r>
              <a:rPr lang="en-GB" err="1"/>
              <a:t>turpis</a:t>
            </a:r>
            <a:r>
              <a:rPr lang="en-GB"/>
              <a:t>.</a:t>
            </a:r>
          </a:p>
        </p:txBody>
      </p:sp>
      <p:sp>
        <p:nvSpPr>
          <p:cNvPr id="9" name="Text Placeholder 11">
            <a:extLst>
              <a:ext uri="{FF2B5EF4-FFF2-40B4-BE49-F238E27FC236}">
                <a16:creationId xmlns:a16="http://schemas.microsoft.com/office/drawing/2014/main" id="{6B910343-6D09-352D-2F10-C6E319DB7026}"/>
              </a:ext>
            </a:extLst>
          </p:cNvPr>
          <p:cNvSpPr>
            <a:spLocks noGrp="1"/>
          </p:cNvSpPr>
          <p:nvPr>
            <p:ph type="body" sz="quarter" idx="27" hasCustomPrompt="1"/>
          </p:nvPr>
        </p:nvSpPr>
        <p:spPr>
          <a:xfrm>
            <a:off x="9528212" y="894378"/>
            <a:ext cx="2361387" cy="184667"/>
          </a:xfrm>
        </p:spPr>
        <p:txBody>
          <a:bodyPr/>
          <a:lstStyle>
            <a:lvl1pPr algn="r">
              <a:defRPr sz="1200">
                <a:latin typeface="+mn-lt"/>
              </a:defRPr>
            </a:lvl1pPr>
          </a:lstStyle>
          <a:p>
            <a:pPr lvl="0"/>
            <a:r>
              <a:rPr lang="en-GB"/>
              <a:t>document status</a:t>
            </a:r>
          </a:p>
        </p:txBody>
      </p:sp>
      <p:pic>
        <p:nvPicPr>
          <p:cNvPr id="5" name="Picture Placeholder 24" descr="A person standing under a tree&#10;&#10;Description automatically generated">
            <a:extLst>
              <a:ext uri="{FF2B5EF4-FFF2-40B4-BE49-F238E27FC236}">
                <a16:creationId xmlns:a16="http://schemas.microsoft.com/office/drawing/2014/main" id="{B42CE0C1-6D65-0A97-0C20-356E4CCA1633}"/>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a:xfrm>
            <a:off x="4996657" y="1342800"/>
            <a:ext cx="3373200" cy="4668837"/>
          </a:xfrm>
          <a:prstGeom prst="rect">
            <a:avLst/>
          </a:prstGeom>
        </p:spPr>
      </p:pic>
      <p:pic>
        <p:nvPicPr>
          <p:cNvPr id="10" name="Picture Placeholder 26" descr="A person sitting on a bench&#10;&#10;Description automatically generated">
            <a:extLst>
              <a:ext uri="{FF2B5EF4-FFF2-40B4-BE49-F238E27FC236}">
                <a16:creationId xmlns:a16="http://schemas.microsoft.com/office/drawing/2014/main" id="{D10E6D55-00E9-9A3A-8755-DA73DF0561C0}"/>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a:fillRect/>
          </a:stretch>
        </p:blipFill>
        <p:spPr>
          <a:xfrm>
            <a:off x="8515763" y="1342800"/>
            <a:ext cx="3373200" cy="4667474"/>
          </a:xfrm>
          <a:prstGeom prst="rect">
            <a:avLst/>
          </a:prstGeom>
        </p:spPr>
      </p:pic>
    </p:spTree>
    <p:extLst>
      <p:ext uri="{BB962C8B-B14F-4D97-AF65-F5344CB8AC3E}">
        <p14:creationId xmlns:p14="http://schemas.microsoft.com/office/powerpoint/2010/main" val="4158746100"/>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3_Title and 3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p:txBody>
          <a:bodyPr/>
          <a:lstStyle>
            <a:lvl1pPr>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4" name="Text Placeholder 2">
            <a:extLst>
              <a:ext uri="{FF2B5EF4-FFF2-40B4-BE49-F238E27FC236}">
                <a16:creationId xmlns:a16="http://schemas.microsoft.com/office/drawing/2014/main" id="{28E1CB13-75CE-6709-E416-B5090397D04D}"/>
              </a:ext>
            </a:extLst>
          </p:cNvPr>
          <p:cNvSpPr>
            <a:spLocks noGrp="1"/>
          </p:cNvSpPr>
          <p:nvPr>
            <p:ph type="body" idx="11" hasCustomPrompt="1"/>
          </p:nvPr>
        </p:nvSpPr>
        <p:spPr>
          <a:xfrm>
            <a:off x="302400" y="605611"/>
            <a:ext cx="11587200"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11" name="Text Placeholder 6">
            <a:extLst>
              <a:ext uri="{FF2B5EF4-FFF2-40B4-BE49-F238E27FC236}">
                <a16:creationId xmlns:a16="http://schemas.microsoft.com/office/drawing/2014/main" id="{24CDB089-F1FF-F221-21E2-09BF5723D46A}"/>
              </a:ext>
            </a:extLst>
          </p:cNvPr>
          <p:cNvSpPr>
            <a:spLocks noGrp="1"/>
          </p:cNvSpPr>
          <p:nvPr>
            <p:ph type="body" sz="quarter" idx="22" hasCustomPrompt="1"/>
          </p:nvPr>
        </p:nvSpPr>
        <p:spPr>
          <a:xfrm>
            <a:off x="302398" y="1342800"/>
            <a:ext cx="4002901" cy="303211"/>
          </a:xfrm>
        </p:spPr>
        <p:txBody>
          <a:bodyPr/>
          <a:lstStyle>
            <a:lvl1pPr>
              <a:defRPr sz="1800" b="1">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GB"/>
              <a:t>Lorem ipsum </a:t>
            </a:r>
            <a:r>
              <a:rPr lang="en-GB" err="1"/>
              <a:t>dolor</a:t>
            </a:r>
            <a:endParaRPr lang="en-GB"/>
          </a:p>
        </p:txBody>
      </p:sp>
      <p:sp>
        <p:nvSpPr>
          <p:cNvPr id="3" name="Text Placeholder 6">
            <a:extLst>
              <a:ext uri="{FF2B5EF4-FFF2-40B4-BE49-F238E27FC236}">
                <a16:creationId xmlns:a16="http://schemas.microsoft.com/office/drawing/2014/main" id="{439401DF-EC96-723F-694A-C1D143B8ADA5}"/>
              </a:ext>
            </a:extLst>
          </p:cNvPr>
          <p:cNvSpPr>
            <a:spLocks noGrp="1"/>
          </p:cNvSpPr>
          <p:nvPr>
            <p:ph type="body" sz="quarter" idx="23" hasCustomPrompt="1"/>
          </p:nvPr>
        </p:nvSpPr>
        <p:spPr>
          <a:xfrm>
            <a:off x="302398" y="1881335"/>
            <a:ext cx="4002901" cy="3757466"/>
          </a:xfrm>
        </p:spPr>
        <p:txBody>
          <a:bodyPr/>
          <a:lstStyle>
            <a:lvl1pPr>
              <a:defRPr sz="1200" b="0">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GB"/>
              <a:t>Lorem ipsum </a:t>
            </a:r>
            <a:r>
              <a:rPr lang="en-GB" err="1"/>
              <a:t>dolor</a:t>
            </a:r>
            <a:r>
              <a:rPr lang="en-GB"/>
              <a:t> sit </a:t>
            </a:r>
            <a:r>
              <a:rPr lang="en-GB" err="1"/>
              <a:t>amet</a:t>
            </a:r>
            <a:r>
              <a:rPr lang="en-GB"/>
              <a:t>, </a:t>
            </a:r>
            <a:r>
              <a:rPr lang="en-GB" err="1"/>
              <a:t>consectetur</a:t>
            </a:r>
            <a:r>
              <a:rPr lang="en-GB"/>
              <a:t> </a:t>
            </a:r>
            <a:r>
              <a:rPr lang="en-GB" err="1"/>
              <a:t>adipiscing</a:t>
            </a:r>
            <a:r>
              <a:rPr lang="en-GB"/>
              <a:t> </a:t>
            </a:r>
            <a:r>
              <a:rPr lang="en-GB" err="1"/>
              <a:t>elit</a:t>
            </a:r>
            <a:r>
              <a:rPr lang="en-GB"/>
              <a:t>. </a:t>
            </a:r>
            <a:r>
              <a:rPr lang="en-GB" err="1"/>
              <a:t>Aliquam</a:t>
            </a:r>
            <a:r>
              <a:rPr lang="en-GB"/>
              <a:t> </a:t>
            </a:r>
            <a:r>
              <a:rPr lang="en-GB" err="1"/>
              <a:t>feugiat</a:t>
            </a:r>
            <a:r>
              <a:rPr lang="en-GB"/>
              <a:t> </a:t>
            </a:r>
            <a:r>
              <a:rPr lang="en-GB" err="1"/>
              <a:t>purus</a:t>
            </a:r>
            <a:r>
              <a:rPr lang="en-GB"/>
              <a:t> </a:t>
            </a:r>
            <a:r>
              <a:rPr lang="en-GB" err="1"/>
              <a:t>diam</a:t>
            </a:r>
            <a:r>
              <a:rPr lang="en-GB"/>
              <a:t>, </a:t>
            </a:r>
            <a:r>
              <a:rPr lang="en-GB" err="1"/>
              <a:t>eget</a:t>
            </a:r>
            <a:r>
              <a:rPr lang="en-GB"/>
              <a:t> </a:t>
            </a:r>
            <a:r>
              <a:rPr lang="en-GB" err="1"/>
              <a:t>lobortis</a:t>
            </a:r>
            <a:r>
              <a:rPr lang="en-GB"/>
              <a:t> </a:t>
            </a:r>
            <a:r>
              <a:rPr lang="en-GB" err="1"/>
              <a:t>nulla</a:t>
            </a:r>
            <a:r>
              <a:rPr lang="en-GB"/>
              <a:t> </a:t>
            </a:r>
            <a:r>
              <a:rPr lang="en-GB" err="1"/>
              <a:t>laoreet</a:t>
            </a:r>
            <a:r>
              <a:rPr lang="en-GB"/>
              <a:t> sed. </a:t>
            </a:r>
            <a:r>
              <a:rPr lang="en-GB" err="1"/>
              <a:t>Phasellus</a:t>
            </a:r>
            <a:r>
              <a:rPr lang="en-GB"/>
              <a:t> </a:t>
            </a:r>
            <a:r>
              <a:rPr lang="en-GB" err="1"/>
              <a:t>imperdiet</a:t>
            </a:r>
            <a:r>
              <a:rPr lang="en-GB"/>
              <a:t> </a:t>
            </a:r>
            <a:r>
              <a:rPr lang="en-GB" err="1"/>
              <a:t>tincidunt</a:t>
            </a:r>
            <a:r>
              <a:rPr lang="en-GB"/>
              <a:t> </a:t>
            </a:r>
            <a:r>
              <a:rPr lang="en-GB" err="1"/>
              <a:t>placerat</a:t>
            </a:r>
            <a:r>
              <a:rPr lang="en-GB"/>
              <a:t>. </a:t>
            </a:r>
            <a:r>
              <a:rPr lang="en-GB" err="1"/>
              <a:t>Mauris</a:t>
            </a:r>
            <a:r>
              <a:rPr lang="en-GB"/>
              <a:t> </a:t>
            </a:r>
            <a:r>
              <a:rPr lang="en-GB" err="1"/>
              <a:t>nec</a:t>
            </a:r>
            <a:r>
              <a:rPr lang="en-GB"/>
              <a:t> </a:t>
            </a:r>
            <a:r>
              <a:rPr lang="en-GB" err="1"/>
              <a:t>tincidunt</a:t>
            </a:r>
            <a:r>
              <a:rPr lang="en-GB"/>
              <a:t> </a:t>
            </a:r>
            <a:r>
              <a:rPr lang="en-GB" err="1"/>
              <a:t>nulla</a:t>
            </a:r>
            <a:r>
              <a:rPr lang="en-GB"/>
              <a:t>. Sed a </a:t>
            </a:r>
            <a:r>
              <a:rPr lang="en-GB" err="1"/>
              <a:t>nisl</a:t>
            </a:r>
            <a:r>
              <a:rPr lang="en-GB"/>
              <a:t> </a:t>
            </a:r>
            <a:r>
              <a:rPr lang="en-GB" err="1"/>
              <a:t>augue</a:t>
            </a:r>
            <a:r>
              <a:rPr lang="en-GB"/>
              <a:t>. </a:t>
            </a:r>
            <a:r>
              <a:rPr lang="en-GB" err="1"/>
              <a:t>Vivamus</a:t>
            </a:r>
            <a:r>
              <a:rPr lang="en-GB"/>
              <a:t> ligula </a:t>
            </a:r>
            <a:r>
              <a:rPr lang="en-GB" err="1"/>
              <a:t>diam</a:t>
            </a:r>
            <a:r>
              <a:rPr lang="en-GB"/>
              <a:t>, </a:t>
            </a:r>
            <a:r>
              <a:rPr lang="en-GB" err="1"/>
              <a:t>interdum</a:t>
            </a:r>
            <a:r>
              <a:rPr lang="en-GB"/>
              <a:t> et </a:t>
            </a:r>
            <a:r>
              <a:rPr lang="en-GB" err="1"/>
              <a:t>tortor</a:t>
            </a:r>
            <a:r>
              <a:rPr lang="en-GB"/>
              <a:t> et, </a:t>
            </a:r>
            <a:r>
              <a:rPr lang="en-GB" err="1"/>
              <a:t>feugiat</a:t>
            </a:r>
            <a:r>
              <a:rPr lang="en-GB"/>
              <a:t> </a:t>
            </a:r>
            <a:r>
              <a:rPr lang="en-GB" err="1"/>
              <a:t>tincidunt</a:t>
            </a:r>
            <a:r>
              <a:rPr lang="en-GB"/>
              <a:t> </a:t>
            </a:r>
            <a:r>
              <a:rPr lang="en-GB" err="1"/>
              <a:t>lectus</a:t>
            </a:r>
            <a:r>
              <a:rPr lang="en-GB"/>
              <a:t>. Donec maximus </a:t>
            </a:r>
            <a:r>
              <a:rPr lang="en-GB" err="1"/>
              <a:t>accumsan</a:t>
            </a:r>
            <a:r>
              <a:rPr lang="en-GB"/>
              <a:t> </a:t>
            </a:r>
            <a:r>
              <a:rPr lang="en-GB" err="1"/>
              <a:t>imperdiet</a:t>
            </a:r>
            <a:r>
              <a:rPr lang="en-GB"/>
              <a:t>. </a:t>
            </a:r>
            <a:r>
              <a:rPr lang="en-GB" err="1"/>
              <a:t>Nullam</a:t>
            </a:r>
            <a:r>
              <a:rPr lang="en-GB"/>
              <a:t> </a:t>
            </a:r>
            <a:r>
              <a:rPr lang="en-GB" err="1"/>
              <a:t>ullamcorper</a:t>
            </a:r>
            <a:r>
              <a:rPr lang="en-GB"/>
              <a:t> id </a:t>
            </a:r>
            <a:r>
              <a:rPr lang="en-GB" err="1"/>
              <a:t>mauris</a:t>
            </a:r>
            <a:r>
              <a:rPr lang="en-GB"/>
              <a:t> id </a:t>
            </a:r>
            <a:r>
              <a:rPr lang="en-GB" err="1"/>
              <a:t>elementum</a:t>
            </a:r>
            <a:r>
              <a:rPr lang="en-GB"/>
              <a:t>. </a:t>
            </a:r>
            <a:r>
              <a:rPr lang="en-GB" err="1"/>
              <a:t>Suspendisse</a:t>
            </a:r>
            <a:r>
              <a:rPr lang="en-GB"/>
              <a:t> </a:t>
            </a:r>
            <a:r>
              <a:rPr lang="en-GB" err="1"/>
              <a:t>potenti</a:t>
            </a:r>
            <a:r>
              <a:rPr lang="en-GB"/>
              <a:t>. Sed </a:t>
            </a:r>
            <a:r>
              <a:rPr lang="en-GB" err="1"/>
              <a:t>tempor</a:t>
            </a:r>
            <a:r>
              <a:rPr lang="en-GB"/>
              <a:t> </a:t>
            </a:r>
            <a:r>
              <a:rPr lang="en-GB" err="1"/>
              <a:t>urna</a:t>
            </a:r>
            <a:r>
              <a:rPr lang="en-GB"/>
              <a:t> </a:t>
            </a:r>
            <a:r>
              <a:rPr lang="en-GB" err="1"/>
              <a:t>turpis</a:t>
            </a:r>
            <a:r>
              <a:rPr lang="en-GB"/>
              <a:t>. Sed </a:t>
            </a:r>
            <a:r>
              <a:rPr lang="en-GB" err="1"/>
              <a:t>quis</a:t>
            </a:r>
            <a:r>
              <a:rPr lang="en-GB"/>
              <a:t> </a:t>
            </a:r>
            <a:r>
              <a:rPr lang="en-GB" err="1"/>
              <a:t>dolor</a:t>
            </a:r>
            <a:r>
              <a:rPr lang="en-GB"/>
              <a:t> </a:t>
            </a:r>
            <a:r>
              <a:rPr lang="en-GB" err="1"/>
              <a:t>vel</a:t>
            </a:r>
            <a:r>
              <a:rPr lang="en-GB"/>
              <a:t> </a:t>
            </a:r>
            <a:r>
              <a:rPr lang="en-GB" err="1"/>
              <a:t>nulla</a:t>
            </a:r>
            <a:r>
              <a:rPr lang="en-GB"/>
              <a:t> </a:t>
            </a:r>
            <a:r>
              <a:rPr lang="en-GB" err="1"/>
              <a:t>feugiat</a:t>
            </a:r>
            <a:r>
              <a:rPr lang="en-GB"/>
              <a:t> </a:t>
            </a:r>
            <a:r>
              <a:rPr lang="en-GB" err="1"/>
              <a:t>ultricies</a:t>
            </a:r>
            <a:r>
              <a:rPr lang="en-GB"/>
              <a:t> </a:t>
            </a:r>
            <a:r>
              <a:rPr lang="en-GB" err="1"/>
              <a:t>ut</a:t>
            </a:r>
            <a:r>
              <a:rPr lang="en-GB"/>
              <a:t> </a:t>
            </a:r>
            <a:r>
              <a:rPr lang="en-GB" err="1"/>
              <a:t>ut</a:t>
            </a:r>
            <a:r>
              <a:rPr lang="en-GB"/>
              <a:t> </a:t>
            </a:r>
            <a:r>
              <a:rPr lang="en-GB" err="1"/>
              <a:t>quam</a:t>
            </a:r>
            <a:r>
              <a:rPr lang="en-GB"/>
              <a:t>. </a:t>
            </a:r>
            <a:r>
              <a:rPr lang="en-GB" err="1"/>
              <a:t>Praesent</a:t>
            </a:r>
            <a:r>
              <a:rPr lang="en-GB"/>
              <a:t> </a:t>
            </a:r>
            <a:r>
              <a:rPr lang="en-GB" err="1"/>
              <a:t>eu</a:t>
            </a:r>
            <a:r>
              <a:rPr lang="en-GB"/>
              <a:t> </a:t>
            </a:r>
            <a:r>
              <a:rPr lang="en-GB" err="1"/>
              <a:t>tellus</a:t>
            </a:r>
            <a:r>
              <a:rPr lang="en-GB"/>
              <a:t> </a:t>
            </a:r>
            <a:r>
              <a:rPr lang="en-GB" err="1"/>
              <a:t>tristique</a:t>
            </a:r>
            <a:r>
              <a:rPr lang="en-GB"/>
              <a:t>, cursus </a:t>
            </a:r>
            <a:r>
              <a:rPr lang="en-GB" err="1"/>
              <a:t>nisl</a:t>
            </a:r>
            <a:r>
              <a:rPr lang="en-GB"/>
              <a:t> non, </a:t>
            </a:r>
            <a:r>
              <a:rPr lang="en-GB" err="1"/>
              <a:t>pretium</a:t>
            </a:r>
            <a:r>
              <a:rPr lang="en-GB"/>
              <a:t> </a:t>
            </a:r>
            <a:r>
              <a:rPr lang="en-GB" err="1"/>
              <a:t>lectus</a:t>
            </a:r>
            <a:r>
              <a:rPr lang="en-GB"/>
              <a:t>.</a:t>
            </a:r>
          </a:p>
          <a:p>
            <a:pPr lvl="0"/>
            <a:endParaRPr lang="en-GB"/>
          </a:p>
          <a:p>
            <a:pPr lvl="0"/>
            <a:r>
              <a:rPr lang="en-GB"/>
              <a:t>Donec et </a:t>
            </a:r>
            <a:r>
              <a:rPr lang="en-GB" err="1"/>
              <a:t>luctus</a:t>
            </a:r>
            <a:r>
              <a:rPr lang="en-GB"/>
              <a:t> ex. Morbi </a:t>
            </a:r>
            <a:r>
              <a:rPr lang="en-GB" err="1"/>
              <a:t>quis</a:t>
            </a:r>
            <a:r>
              <a:rPr lang="en-GB"/>
              <a:t> </a:t>
            </a:r>
            <a:r>
              <a:rPr lang="en-GB" err="1"/>
              <a:t>orci</a:t>
            </a:r>
            <a:r>
              <a:rPr lang="en-GB"/>
              <a:t> </a:t>
            </a:r>
            <a:r>
              <a:rPr lang="en-GB" err="1"/>
              <a:t>neque</a:t>
            </a:r>
            <a:r>
              <a:rPr lang="en-GB"/>
              <a:t>. </a:t>
            </a:r>
            <a:r>
              <a:rPr lang="en-GB" err="1"/>
              <a:t>Etiam</a:t>
            </a:r>
            <a:r>
              <a:rPr lang="en-GB"/>
              <a:t> at </a:t>
            </a:r>
            <a:r>
              <a:rPr lang="en-GB" err="1"/>
              <a:t>luctus</a:t>
            </a:r>
            <a:r>
              <a:rPr lang="en-GB"/>
              <a:t> eros. </a:t>
            </a:r>
            <a:r>
              <a:rPr lang="en-GB" err="1"/>
              <a:t>Mauris</a:t>
            </a:r>
            <a:r>
              <a:rPr lang="en-GB"/>
              <a:t> </a:t>
            </a:r>
            <a:r>
              <a:rPr lang="en-GB" err="1"/>
              <a:t>scelerisque</a:t>
            </a:r>
            <a:r>
              <a:rPr lang="en-GB"/>
              <a:t> </a:t>
            </a:r>
            <a:r>
              <a:rPr lang="en-GB" err="1"/>
              <a:t>ultricies</a:t>
            </a:r>
            <a:r>
              <a:rPr lang="en-GB"/>
              <a:t> maximus. Morbi </a:t>
            </a:r>
            <a:r>
              <a:rPr lang="en-GB" err="1"/>
              <a:t>eget</a:t>
            </a:r>
            <a:r>
              <a:rPr lang="en-GB"/>
              <a:t> mi </a:t>
            </a:r>
            <a:r>
              <a:rPr lang="en-GB" err="1"/>
              <a:t>odio</a:t>
            </a:r>
            <a:r>
              <a:rPr lang="en-GB"/>
              <a:t>. Aenean </a:t>
            </a:r>
            <a:r>
              <a:rPr lang="en-GB" err="1"/>
              <a:t>finibus</a:t>
            </a:r>
            <a:r>
              <a:rPr lang="en-GB"/>
              <a:t> </a:t>
            </a:r>
            <a:r>
              <a:rPr lang="en-GB" err="1"/>
              <a:t>commodo</a:t>
            </a:r>
            <a:r>
              <a:rPr lang="en-GB"/>
              <a:t> </a:t>
            </a:r>
            <a:r>
              <a:rPr lang="en-GB" err="1"/>
              <a:t>facilisis</a:t>
            </a:r>
            <a:r>
              <a:rPr lang="en-GB"/>
              <a:t>. </a:t>
            </a:r>
            <a:r>
              <a:rPr lang="en-GB" err="1"/>
              <a:t>Etiam</a:t>
            </a:r>
            <a:r>
              <a:rPr lang="en-GB"/>
              <a:t> </a:t>
            </a:r>
            <a:r>
              <a:rPr lang="en-GB" err="1"/>
              <a:t>volutpat</a:t>
            </a:r>
            <a:r>
              <a:rPr lang="en-GB"/>
              <a:t> libero </a:t>
            </a:r>
            <a:r>
              <a:rPr lang="en-GB" err="1"/>
              <a:t>neque</a:t>
            </a:r>
            <a:r>
              <a:rPr lang="en-GB"/>
              <a:t>, vitae </a:t>
            </a:r>
            <a:r>
              <a:rPr lang="en-GB" err="1"/>
              <a:t>facilisis</a:t>
            </a:r>
            <a:r>
              <a:rPr lang="en-GB"/>
              <a:t> </a:t>
            </a:r>
            <a:r>
              <a:rPr lang="en-GB" err="1"/>
              <a:t>velit</a:t>
            </a:r>
            <a:r>
              <a:rPr lang="en-GB"/>
              <a:t> pharetra </a:t>
            </a:r>
            <a:r>
              <a:rPr lang="en-GB" err="1"/>
              <a:t>quis</a:t>
            </a:r>
            <a:r>
              <a:rPr lang="en-GB"/>
              <a:t>. Sed sit </a:t>
            </a:r>
            <a:r>
              <a:rPr lang="en-GB" err="1"/>
              <a:t>amet</a:t>
            </a:r>
            <a:r>
              <a:rPr lang="en-GB"/>
              <a:t> </a:t>
            </a:r>
            <a:r>
              <a:rPr lang="en-GB" err="1"/>
              <a:t>placerat</a:t>
            </a:r>
            <a:r>
              <a:rPr lang="en-GB"/>
              <a:t> </a:t>
            </a:r>
            <a:r>
              <a:rPr lang="en-GB" err="1"/>
              <a:t>urna</a:t>
            </a:r>
            <a:r>
              <a:rPr lang="en-GB"/>
              <a:t>. Donec </a:t>
            </a:r>
            <a:r>
              <a:rPr lang="en-GB" err="1"/>
              <a:t>ut</a:t>
            </a:r>
            <a:r>
              <a:rPr lang="en-GB"/>
              <a:t> </a:t>
            </a:r>
            <a:r>
              <a:rPr lang="en-GB" err="1"/>
              <a:t>mauris</a:t>
            </a:r>
            <a:r>
              <a:rPr lang="en-GB"/>
              <a:t> sit </a:t>
            </a:r>
            <a:r>
              <a:rPr lang="en-GB" err="1"/>
              <a:t>amet</a:t>
            </a:r>
            <a:r>
              <a:rPr lang="en-GB"/>
              <a:t> </a:t>
            </a:r>
            <a:r>
              <a:rPr lang="en-GB" err="1"/>
              <a:t>velit</a:t>
            </a:r>
            <a:r>
              <a:rPr lang="en-GB"/>
              <a:t> </a:t>
            </a:r>
            <a:r>
              <a:rPr lang="en-GB" err="1"/>
              <a:t>mollis</a:t>
            </a:r>
            <a:r>
              <a:rPr lang="en-GB"/>
              <a:t> tempus </a:t>
            </a:r>
            <a:r>
              <a:rPr lang="en-GB" err="1"/>
              <a:t>ut</a:t>
            </a:r>
            <a:r>
              <a:rPr lang="en-GB"/>
              <a:t> a </a:t>
            </a:r>
            <a:r>
              <a:rPr lang="en-GB" err="1"/>
              <a:t>dolor</a:t>
            </a:r>
            <a:r>
              <a:rPr lang="en-GB"/>
              <a:t>. Morbi vitae </a:t>
            </a:r>
            <a:r>
              <a:rPr lang="en-GB" err="1"/>
              <a:t>porttitor</a:t>
            </a:r>
            <a:r>
              <a:rPr lang="en-GB"/>
              <a:t> </a:t>
            </a:r>
            <a:r>
              <a:rPr lang="en-GB" err="1"/>
              <a:t>quam</a:t>
            </a:r>
            <a:r>
              <a:rPr lang="en-GB"/>
              <a:t>. Vestibulum </a:t>
            </a:r>
            <a:r>
              <a:rPr lang="en-GB" err="1"/>
              <a:t>odio</a:t>
            </a:r>
            <a:r>
              <a:rPr lang="en-GB"/>
              <a:t> </a:t>
            </a:r>
            <a:r>
              <a:rPr lang="en-GB" err="1"/>
              <a:t>nisl</a:t>
            </a:r>
            <a:r>
              <a:rPr lang="en-GB"/>
              <a:t>, </a:t>
            </a:r>
            <a:r>
              <a:rPr lang="en-GB" err="1"/>
              <a:t>ultrices</a:t>
            </a:r>
            <a:r>
              <a:rPr lang="en-GB"/>
              <a:t> id </a:t>
            </a:r>
            <a:r>
              <a:rPr lang="en-GB" err="1"/>
              <a:t>justo</a:t>
            </a:r>
            <a:r>
              <a:rPr lang="en-GB"/>
              <a:t> in, </a:t>
            </a:r>
            <a:r>
              <a:rPr lang="en-GB" err="1"/>
              <a:t>egestas</a:t>
            </a:r>
            <a:r>
              <a:rPr lang="en-GB"/>
              <a:t> dictum sem. Donec ac ipsum </a:t>
            </a:r>
            <a:r>
              <a:rPr lang="en-GB" err="1"/>
              <a:t>orci</a:t>
            </a:r>
            <a:r>
              <a:rPr lang="en-GB"/>
              <a:t>. Cras </a:t>
            </a:r>
            <a:r>
              <a:rPr lang="en-GB" err="1"/>
              <a:t>dapibus</a:t>
            </a:r>
            <a:r>
              <a:rPr lang="en-GB"/>
              <a:t> </a:t>
            </a:r>
            <a:r>
              <a:rPr lang="en-GB" err="1"/>
              <a:t>consectetur</a:t>
            </a:r>
            <a:r>
              <a:rPr lang="en-GB"/>
              <a:t> porta. Donec ipsum </a:t>
            </a:r>
            <a:r>
              <a:rPr lang="en-GB" err="1"/>
              <a:t>odio</a:t>
            </a:r>
            <a:r>
              <a:rPr lang="en-GB"/>
              <a:t>, </a:t>
            </a:r>
            <a:r>
              <a:rPr lang="en-GB" err="1"/>
              <a:t>rhoncus</a:t>
            </a:r>
            <a:r>
              <a:rPr lang="en-GB"/>
              <a:t> </a:t>
            </a:r>
            <a:r>
              <a:rPr lang="en-GB" err="1"/>
              <a:t>nec</a:t>
            </a:r>
            <a:r>
              <a:rPr lang="en-GB"/>
              <a:t> </a:t>
            </a:r>
            <a:r>
              <a:rPr lang="en-GB" err="1"/>
              <a:t>tincidunt</a:t>
            </a:r>
            <a:r>
              <a:rPr lang="en-GB"/>
              <a:t> </a:t>
            </a:r>
            <a:r>
              <a:rPr lang="en-GB" err="1"/>
              <a:t>eget</a:t>
            </a:r>
            <a:r>
              <a:rPr lang="en-GB"/>
              <a:t>, </a:t>
            </a:r>
            <a:r>
              <a:rPr lang="en-GB" err="1"/>
              <a:t>egestas</a:t>
            </a:r>
            <a:r>
              <a:rPr lang="en-GB"/>
              <a:t> </a:t>
            </a:r>
            <a:r>
              <a:rPr lang="en-GB" err="1"/>
              <a:t>sed</a:t>
            </a:r>
            <a:r>
              <a:rPr lang="en-GB"/>
              <a:t> </a:t>
            </a:r>
            <a:r>
              <a:rPr lang="en-GB" err="1"/>
              <a:t>nulla</a:t>
            </a:r>
            <a:r>
              <a:rPr lang="en-GB"/>
              <a:t>. Nam </a:t>
            </a:r>
            <a:r>
              <a:rPr lang="en-GB" err="1"/>
              <a:t>molestie</a:t>
            </a:r>
            <a:r>
              <a:rPr lang="en-GB"/>
              <a:t> </a:t>
            </a:r>
            <a:r>
              <a:rPr lang="en-GB" err="1"/>
              <a:t>purus</a:t>
            </a:r>
            <a:r>
              <a:rPr lang="en-GB"/>
              <a:t> </a:t>
            </a:r>
            <a:r>
              <a:rPr lang="en-GB" err="1"/>
              <a:t>aliquet</a:t>
            </a:r>
            <a:r>
              <a:rPr lang="en-GB"/>
              <a:t>, auctor </a:t>
            </a:r>
            <a:r>
              <a:rPr lang="en-GB" err="1"/>
              <a:t>est</a:t>
            </a:r>
            <a:r>
              <a:rPr lang="en-GB"/>
              <a:t> </a:t>
            </a:r>
            <a:r>
              <a:rPr lang="en-GB" err="1"/>
              <a:t>sed</a:t>
            </a:r>
            <a:r>
              <a:rPr lang="en-GB"/>
              <a:t>, </a:t>
            </a:r>
            <a:r>
              <a:rPr lang="en-GB" err="1"/>
              <a:t>scelerisque</a:t>
            </a:r>
            <a:r>
              <a:rPr lang="en-GB"/>
              <a:t> </a:t>
            </a:r>
            <a:r>
              <a:rPr lang="en-GB" err="1"/>
              <a:t>turpis</a:t>
            </a:r>
            <a:r>
              <a:rPr lang="en-GB"/>
              <a:t>.</a:t>
            </a:r>
          </a:p>
        </p:txBody>
      </p:sp>
      <p:sp>
        <p:nvSpPr>
          <p:cNvPr id="9" name="Text Placeholder 11">
            <a:extLst>
              <a:ext uri="{FF2B5EF4-FFF2-40B4-BE49-F238E27FC236}">
                <a16:creationId xmlns:a16="http://schemas.microsoft.com/office/drawing/2014/main" id="{6B910343-6D09-352D-2F10-C6E319DB7026}"/>
              </a:ext>
            </a:extLst>
          </p:cNvPr>
          <p:cNvSpPr>
            <a:spLocks noGrp="1"/>
          </p:cNvSpPr>
          <p:nvPr>
            <p:ph type="body" sz="quarter" idx="27" hasCustomPrompt="1"/>
          </p:nvPr>
        </p:nvSpPr>
        <p:spPr>
          <a:xfrm>
            <a:off x="9528212" y="894378"/>
            <a:ext cx="2361387" cy="184667"/>
          </a:xfrm>
        </p:spPr>
        <p:txBody>
          <a:bodyPr/>
          <a:lstStyle>
            <a:lvl1pPr algn="r">
              <a:defRPr sz="1200">
                <a:latin typeface="+mn-lt"/>
              </a:defRPr>
            </a:lvl1pPr>
          </a:lstStyle>
          <a:p>
            <a:pPr lvl="0"/>
            <a:r>
              <a:rPr lang="en-GB"/>
              <a:t>document status</a:t>
            </a:r>
          </a:p>
        </p:txBody>
      </p:sp>
      <p:pic>
        <p:nvPicPr>
          <p:cNvPr id="6" name="Picture Placeholder 28" descr="A person looking in a mirror&#10;&#10;Description automatically generated">
            <a:extLst>
              <a:ext uri="{FF2B5EF4-FFF2-40B4-BE49-F238E27FC236}">
                <a16:creationId xmlns:a16="http://schemas.microsoft.com/office/drawing/2014/main" id="{9C98156B-EF5E-148A-555F-06F8421224AF}"/>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4996657" y="1342800"/>
            <a:ext cx="3373200" cy="4668837"/>
          </a:xfrm>
          <a:prstGeom prst="rect">
            <a:avLst/>
          </a:prstGeom>
        </p:spPr>
      </p:pic>
      <p:pic>
        <p:nvPicPr>
          <p:cNvPr id="7" name="Picture Placeholder 30" descr="A person with her eyes closed&#10;&#10;Description automatically generated">
            <a:extLst>
              <a:ext uri="{FF2B5EF4-FFF2-40B4-BE49-F238E27FC236}">
                <a16:creationId xmlns:a16="http://schemas.microsoft.com/office/drawing/2014/main" id="{A5E264FE-038A-18C3-B432-5C5ACFB9D1C6}"/>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8515763" y="1342800"/>
            <a:ext cx="3373200" cy="4667474"/>
          </a:xfrm>
          <a:prstGeom prst="rect">
            <a:avLst/>
          </a:prstGeom>
        </p:spPr>
      </p:pic>
    </p:spTree>
    <p:extLst>
      <p:ext uri="{BB962C8B-B14F-4D97-AF65-F5344CB8AC3E}">
        <p14:creationId xmlns:p14="http://schemas.microsoft.com/office/powerpoint/2010/main" val="1359028940"/>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4_Title and 3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p:txBody>
          <a:bodyPr/>
          <a:lstStyle>
            <a:lvl1pPr>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4" name="Text Placeholder 2">
            <a:extLst>
              <a:ext uri="{FF2B5EF4-FFF2-40B4-BE49-F238E27FC236}">
                <a16:creationId xmlns:a16="http://schemas.microsoft.com/office/drawing/2014/main" id="{28E1CB13-75CE-6709-E416-B5090397D04D}"/>
              </a:ext>
            </a:extLst>
          </p:cNvPr>
          <p:cNvSpPr>
            <a:spLocks noGrp="1"/>
          </p:cNvSpPr>
          <p:nvPr>
            <p:ph type="body" idx="11" hasCustomPrompt="1"/>
          </p:nvPr>
        </p:nvSpPr>
        <p:spPr>
          <a:xfrm>
            <a:off x="302400" y="605611"/>
            <a:ext cx="11587200"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11" name="Text Placeholder 6">
            <a:extLst>
              <a:ext uri="{FF2B5EF4-FFF2-40B4-BE49-F238E27FC236}">
                <a16:creationId xmlns:a16="http://schemas.microsoft.com/office/drawing/2014/main" id="{24CDB089-F1FF-F221-21E2-09BF5723D46A}"/>
              </a:ext>
            </a:extLst>
          </p:cNvPr>
          <p:cNvSpPr>
            <a:spLocks noGrp="1"/>
          </p:cNvSpPr>
          <p:nvPr>
            <p:ph type="body" sz="quarter" idx="22" hasCustomPrompt="1"/>
          </p:nvPr>
        </p:nvSpPr>
        <p:spPr>
          <a:xfrm>
            <a:off x="302398" y="1342800"/>
            <a:ext cx="4002901" cy="303211"/>
          </a:xfrm>
        </p:spPr>
        <p:txBody>
          <a:bodyPr/>
          <a:lstStyle>
            <a:lvl1pPr>
              <a:defRPr sz="1800" b="1">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GB"/>
              <a:t>Lorem ipsum </a:t>
            </a:r>
            <a:r>
              <a:rPr lang="en-GB" err="1"/>
              <a:t>dolor</a:t>
            </a:r>
            <a:endParaRPr lang="en-GB"/>
          </a:p>
        </p:txBody>
      </p:sp>
      <p:sp>
        <p:nvSpPr>
          <p:cNvPr id="3" name="Text Placeholder 6">
            <a:extLst>
              <a:ext uri="{FF2B5EF4-FFF2-40B4-BE49-F238E27FC236}">
                <a16:creationId xmlns:a16="http://schemas.microsoft.com/office/drawing/2014/main" id="{439401DF-EC96-723F-694A-C1D143B8ADA5}"/>
              </a:ext>
            </a:extLst>
          </p:cNvPr>
          <p:cNvSpPr>
            <a:spLocks noGrp="1"/>
          </p:cNvSpPr>
          <p:nvPr>
            <p:ph type="body" sz="quarter" idx="23" hasCustomPrompt="1"/>
          </p:nvPr>
        </p:nvSpPr>
        <p:spPr>
          <a:xfrm>
            <a:off x="302398" y="1881335"/>
            <a:ext cx="4002901" cy="3757466"/>
          </a:xfrm>
        </p:spPr>
        <p:txBody>
          <a:bodyPr/>
          <a:lstStyle>
            <a:lvl1pPr>
              <a:defRPr sz="1200" b="0">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GB"/>
              <a:t>Lorem ipsum </a:t>
            </a:r>
            <a:r>
              <a:rPr lang="en-GB" err="1"/>
              <a:t>dolor</a:t>
            </a:r>
            <a:r>
              <a:rPr lang="en-GB"/>
              <a:t> sit </a:t>
            </a:r>
            <a:r>
              <a:rPr lang="en-GB" err="1"/>
              <a:t>amet</a:t>
            </a:r>
            <a:r>
              <a:rPr lang="en-GB"/>
              <a:t>, </a:t>
            </a:r>
            <a:r>
              <a:rPr lang="en-GB" err="1"/>
              <a:t>consectetur</a:t>
            </a:r>
            <a:r>
              <a:rPr lang="en-GB"/>
              <a:t> </a:t>
            </a:r>
            <a:r>
              <a:rPr lang="en-GB" err="1"/>
              <a:t>adipiscing</a:t>
            </a:r>
            <a:r>
              <a:rPr lang="en-GB"/>
              <a:t> </a:t>
            </a:r>
            <a:r>
              <a:rPr lang="en-GB" err="1"/>
              <a:t>elit</a:t>
            </a:r>
            <a:r>
              <a:rPr lang="en-GB"/>
              <a:t>. </a:t>
            </a:r>
            <a:r>
              <a:rPr lang="en-GB" err="1"/>
              <a:t>Aliquam</a:t>
            </a:r>
            <a:r>
              <a:rPr lang="en-GB"/>
              <a:t> </a:t>
            </a:r>
            <a:r>
              <a:rPr lang="en-GB" err="1"/>
              <a:t>feugiat</a:t>
            </a:r>
            <a:r>
              <a:rPr lang="en-GB"/>
              <a:t> </a:t>
            </a:r>
            <a:r>
              <a:rPr lang="en-GB" err="1"/>
              <a:t>purus</a:t>
            </a:r>
            <a:r>
              <a:rPr lang="en-GB"/>
              <a:t> </a:t>
            </a:r>
            <a:r>
              <a:rPr lang="en-GB" err="1"/>
              <a:t>diam</a:t>
            </a:r>
            <a:r>
              <a:rPr lang="en-GB"/>
              <a:t>, </a:t>
            </a:r>
            <a:r>
              <a:rPr lang="en-GB" err="1"/>
              <a:t>eget</a:t>
            </a:r>
            <a:r>
              <a:rPr lang="en-GB"/>
              <a:t> </a:t>
            </a:r>
            <a:r>
              <a:rPr lang="en-GB" err="1"/>
              <a:t>lobortis</a:t>
            </a:r>
            <a:r>
              <a:rPr lang="en-GB"/>
              <a:t> </a:t>
            </a:r>
            <a:r>
              <a:rPr lang="en-GB" err="1"/>
              <a:t>nulla</a:t>
            </a:r>
            <a:r>
              <a:rPr lang="en-GB"/>
              <a:t> </a:t>
            </a:r>
            <a:r>
              <a:rPr lang="en-GB" err="1"/>
              <a:t>laoreet</a:t>
            </a:r>
            <a:r>
              <a:rPr lang="en-GB"/>
              <a:t> sed. </a:t>
            </a:r>
            <a:r>
              <a:rPr lang="en-GB" err="1"/>
              <a:t>Phasellus</a:t>
            </a:r>
            <a:r>
              <a:rPr lang="en-GB"/>
              <a:t> </a:t>
            </a:r>
            <a:r>
              <a:rPr lang="en-GB" err="1"/>
              <a:t>imperdiet</a:t>
            </a:r>
            <a:r>
              <a:rPr lang="en-GB"/>
              <a:t> </a:t>
            </a:r>
            <a:r>
              <a:rPr lang="en-GB" err="1"/>
              <a:t>tincidunt</a:t>
            </a:r>
            <a:r>
              <a:rPr lang="en-GB"/>
              <a:t> </a:t>
            </a:r>
            <a:r>
              <a:rPr lang="en-GB" err="1"/>
              <a:t>placerat</a:t>
            </a:r>
            <a:r>
              <a:rPr lang="en-GB"/>
              <a:t>. </a:t>
            </a:r>
            <a:r>
              <a:rPr lang="en-GB" err="1"/>
              <a:t>Mauris</a:t>
            </a:r>
            <a:r>
              <a:rPr lang="en-GB"/>
              <a:t> </a:t>
            </a:r>
            <a:r>
              <a:rPr lang="en-GB" err="1"/>
              <a:t>nec</a:t>
            </a:r>
            <a:r>
              <a:rPr lang="en-GB"/>
              <a:t> </a:t>
            </a:r>
            <a:r>
              <a:rPr lang="en-GB" err="1"/>
              <a:t>tincidunt</a:t>
            </a:r>
            <a:r>
              <a:rPr lang="en-GB"/>
              <a:t> </a:t>
            </a:r>
            <a:r>
              <a:rPr lang="en-GB" err="1"/>
              <a:t>nulla</a:t>
            </a:r>
            <a:r>
              <a:rPr lang="en-GB"/>
              <a:t>. Sed a </a:t>
            </a:r>
            <a:r>
              <a:rPr lang="en-GB" err="1"/>
              <a:t>nisl</a:t>
            </a:r>
            <a:r>
              <a:rPr lang="en-GB"/>
              <a:t> </a:t>
            </a:r>
            <a:r>
              <a:rPr lang="en-GB" err="1"/>
              <a:t>augue</a:t>
            </a:r>
            <a:r>
              <a:rPr lang="en-GB"/>
              <a:t>. </a:t>
            </a:r>
            <a:r>
              <a:rPr lang="en-GB" err="1"/>
              <a:t>Vivamus</a:t>
            </a:r>
            <a:r>
              <a:rPr lang="en-GB"/>
              <a:t> ligula </a:t>
            </a:r>
            <a:r>
              <a:rPr lang="en-GB" err="1"/>
              <a:t>diam</a:t>
            </a:r>
            <a:r>
              <a:rPr lang="en-GB"/>
              <a:t>, </a:t>
            </a:r>
            <a:r>
              <a:rPr lang="en-GB" err="1"/>
              <a:t>interdum</a:t>
            </a:r>
            <a:r>
              <a:rPr lang="en-GB"/>
              <a:t> et </a:t>
            </a:r>
            <a:r>
              <a:rPr lang="en-GB" err="1"/>
              <a:t>tortor</a:t>
            </a:r>
            <a:r>
              <a:rPr lang="en-GB"/>
              <a:t> et, </a:t>
            </a:r>
            <a:r>
              <a:rPr lang="en-GB" err="1"/>
              <a:t>feugiat</a:t>
            </a:r>
            <a:r>
              <a:rPr lang="en-GB"/>
              <a:t> </a:t>
            </a:r>
            <a:r>
              <a:rPr lang="en-GB" err="1"/>
              <a:t>tincidunt</a:t>
            </a:r>
            <a:r>
              <a:rPr lang="en-GB"/>
              <a:t> </a:t>
            </a:r>
            <a:r>
              <a:rPr lang="en-GB" err="1"/>
              <a:t>lectus</a:t>
            </a:r>
            <a:r>
              <a:rPr lang="en-GB"/>
              <a:t>. Donec maximus </a:t>
            </a:r>
            <a:r>
              <a:rPr lang="en-GB" err="1"/>
              <a:t>accumsan</a:t>
            </a:r>
            <a:r>
              <a:rPr lang="en-GB"/>
              <a:t> </a:t>
            </a:r>
            <a:r>
              <a:rPr lang="en-GB" err="1"/>
              <a:t>imperdiet</a:t>
            </a:r>
            <a:r>
              <a:rPr lang="en-GB"/>
              <a:t>. </a:t>
            </a:r>
            <a:r>
              <a:rPr lang="en-GB" err="1"/>
              <a:t>Nullam</a:t>
            </a:r>
            <a:r>
              <a:rPr lang="en-GB"/>
              <a:t> </a:t>
            </a:r>
            <a:r>
              <a:rPr lang="en-GB" err="1"/>
              <a:t>ullamcorper</a:t>
            </a:r>
            <a:r>
              <a:rPr lang="en-GB"/>
              <a:t> id </a:t>
            </a:r>
            <a:r>
              <a:rPr lang="en-GB" err="1"/>
              <a:t>mauris</a:t>
            </a:r>
            <a:r>
              <a:rPr lang="en-GB"/>
              <a:t> id </a:t>
            </a:r>
            <a:r>
              <a:rPr lang="en-GB" err="1"/>
              <a:t>elementum</a:t>
            </a:r>
            <a:r>
              <a:rPr lang="en-GB"/>
              <a:t>. </a:t>
            </a:r>
            <a:r>
              <a:rPr lang="en-GB" err="1"/>
              <a:t>Suspendisse</a:t>
            </a:r>
            <a:r>
              <a:rPr lang="en-GB"/>
              <a:t> </a:t>
            </a:r>
            <a:r>
              <a:rPr lang="en-GB" err="1"/>
              <a:t>potenti</a:t>
            </a:r>
            <a:r>
              <a:rPr lang="en-GB"/>
              <a:t>. Sed </a:t>
            </a:r>
            <a:r>
              <a:rPr lang="en-GB" err="1"/>
              <a:t>tempor</a:t>
            </a:r>
            <a:r>
              <a:rPr lang="en-GB"/>
              <a:t> </a:t>
            </a:r>
            <a:r>
              <a:rPr lang="en-GB" err="1"/>
              <a:t>urna</a:t>
            </a:r>
            <a:r>
              <a:rPr lang="en-GB"/>
              <a:t> </a:t>
            </a:r>
            <a:r>
              <a:rPr lang="en-GB" err="1"/>
              <a:t>turpis</a:t>
            </a:r>
            <a:r>
              <a:rPr lang="en-GB"/>
              <a:t>. Sed </a:t>
            </a:r>
            <a:r>
              <a:rPr lang="en-GB" err="1"/>
              <a:t>quis</a:t>
            </a:r>
            <a:r>
              <a:rPr lang="en-GB"/>
              <a:t> </a:t>
            </a:r>
            <a:r>
              <a:rPr lang="en-GB" err="1"/>
              <a:t>dolor</a:t>
            </a:r>
            <a:r>
              <a:rPr lang="en-GB"/>
              <a:t> </a:t>
            </a:r>
            <a:r>
              <a:rPr lang="en-GB" err="1"/>
              <a:t>vel</a:t>
            </a:r>
            <a:r>
              <a:rPr lang="en-GB"/>
              <a:t> </a:t>
            </a:r>
            <a:r>
              <a:rPr lang="en-GB" err="1"/>
              <a:t>nulla</a:t>
            </a:r>
            <a:r>
              <a:rPr lang="en-GB"/>
              <a:t> </a:t>
            </a:r>
            <a:r>
              <a:rPr lang="en-GB" err="1"/>
              <a:t>feugiat</a:t>
            </a:r>
            <a:r>
              <a:rPr lang="en-GB"/>
              <a:t> </a:t>
            </a:r>
            <a:r>
              <a:rPr lang="en-GB" err="1"/>
              <a:t>ultricies</a:t>
            </a:r>
            <a:r>
              <a:rPr lang="en-GB"/>
              <a:t> </a:t>
            </a:r>
            <a:r>
              <a:rPr lang="en-GB" err="1"/>
              <a:t>ut</a:t>
            </a:r>
            <a:r>
              <a:rPr lang="en-GB"/>
              <a:t> </a:t>
            </a:r>
            <a:r>
              <a:rPr lang="en-GB" err="1"/>
              <a:t>ut</a:t>
            </a:r>
            <a:r>
              <a:rPr lang="en-GB"/>
              <a:t> </a:t>
            </a:r>
            <a:r>
              <a:rPr lang="en-GB" err="1"/>
              <a:t>quam</a:t>
            </a:r>
            <a:r>
              <a:rPr lang="en-GB"/>
              <a:t>. </a:t>
            </a:r>
            <a:r>
              <a:rPr lang="en-GB" err="1"/>
              <a:t>Praesent</a:t>
            </a:r>
            <a:r>
              <a:rPr lang="en-GB"/>
              <a:t> </a:t>
            </a:r>
            <a:r>
              <a:rPr lang="en-GB" err="1"/>
              <a:t>eu</a:t>
            </a:r>
            <a:r>
              <a:rPr lang="en-GB"/>
              <a:t> </a:t>
            </a:r>
            <a:r>
              <a:rPr lang="en-GB" err="1"/>
              <a:t>tellus</a:t>
            </a:r>
            <a:r>
              <a:rPr lang="en-GB"/>
              <a:t> </a:t>
            </a:r>
            <a:r>
              <a:rPr lang="en-GB" err="1"/>
              <a:t>tristique</a:t>
            </a:r>
            <a:r>
              <a:rPr lang="en-GB"/>
              <a:t>, cursus </a:t>
            </a:r>
            <a:r>
              <a:rPr lang="en-GB" err="1"/>
              <a:t>nisl</a:t>
            </a:r>
            <a:r>
              <a:rPr lang="en-GB"/>
              <a:t> non, </a:t>
            </a:r>
            <a:r>
              <a:rPr lang="en-GB" err="1"/>
              <a:t>pretium</a:t>
            </a:r>
            <a:r>
              <a:rPr lang="en-GB"/>
              <a:t> </a:t>
            </a:r>
            <a:r>
              <a:rPr lang="en-GB" err="1"/>
              <a:t>lectus</a:t>
            </a:r>
            <a:r>
              <a:rPr lang="en-GB"/>
              <a:t>.</a:t>
            </a:r>
          </a:p>
          <a:p>
            <a:pPr lvl="0"/>
            <a:endParaRPr lang="en-GB"/>
          </a:p>
          <a:p>
            <a:pPr lvl="0"/>
            <a:r>
              <a:rPr lang="en-GB"/>
              <a:t>Donec et </a:t>
            </a:r>
            <a:r>
              <a:rPr lang="en-GB" err="1"/>
              <a:t>luctus</a:t>
            </a:r>
            <a:r>
              <a:rPr lang="en-GB"/>
              <a:t> ex. Morbi </a:t>
            </a:r>
            <a:r>
              <a:rPr lang="en-GB" err="1"/>
              <a:t>quis</a:t>
            </a:r>
            <a:r>
              <a:rPr lang="en-GB"/>
              <a:t> </a:t>
            </a:r>
            <a:r>
              <a:rPr lang="en-GB" err="1"/>
              <a:t>orci</a:t>
            </a:r>
            <a:r>
              <a:rPr lang="en-GB"/>
              <a:t> </a:t>
            </a:r>
            <a:r>
              <a:rPr lang="en-GB" err="1"/>
              <a:t>neque</a:t>
            </a:r>
            <a:r>
              <a:rPr lang="en-GB"/>
              <a:t>. </a:t>
            </a:r>
            <a:r>
              <a:rPr lang="en-GB" err="1"/>
              <a:t>Etiam</a:t>
            </a:r>
            <a:r>
              <a:rPr lang="en-GB"/>
              <a:t> at </a:t>
            </a:r>
            <a:r>
              <a:rPr lang="en-GB" err="1"/>
              <a:t>luctus</a:t>
            </a:r>
            <a:r>
              <a:rPr lang="en-GB"/>
              <a:t> eros. </a:t>
            </a:r>
            <a:r>
              <a:rPr lang="en-GB" err="1"/>
              <a:t>Mauris</a:t>
            </a:r>
            <a:r>
              <a:rPr lang="en-GB"/>
              <a:t> </a:t>
            </a:r>
            <a:r>
              <a:rPr lang="en-GB" err="1"/>
              <a:t>scelerisque</a:t>
            </a:r>
            <a:r>
              <a:rPr lang="en-GB"/>
              <a:t> </a:t>
            </a:r>
            <a:r>
              <a:rPr lang="en-GB" err="1"/>
              <a:t>ultricies</a:t>
            </a:r>
            <a:r>
              <a:rPr lang="en-GB"/>
              <a:t> maximus. Morbi </a:t>
            </a:r>
            <a:r>
              <a:rPr lang="en-GB" err="1"/>
              <a:t>eget</a:t>
            </a:r>
            <a:r>
              <a:rPr lang="en-GB"/>
              <a:t> mi </a:t>
            </a:r>
            <a:r>
              <a:rPr lang="en-GB" err="1"/>
              <a:t>odio</a:t>
            </a:r>
            <a:r>
              <a:rPr lang="en-GB"/>
              <a:t>. Aenean </a:t>
            </a:r>
            <a:r>
              <a:rPr lang="en-GB" err="1"/>
              <a:t>finibus</a:t>
            </a:r>
            <a:r>
              <a:rPr lang="en-GB"/>
              <a:t> </a:t>
            </a:r>
            <a:r>
              <a:rPr lang="en-GB" err="1"/>
              <a:t>commodo</a:t>
            </a:r>
            <a:r>
              <a:rPr lang="en-GB"/>
              <a:t> </a:t>
            </a:r>
            <a:r>
              <a:rPr lang="en-GB" err="1"/>
              <a:t>facilisis</a:t>
            </a:r>
            <a:r>
              <a:rPr lang="en-GB"/>
              <a:t>. </a:t>
            </a:r>
            <a:r>
              <a:rPr lang="en-GB" err="1"/>
              <a:t>Etiam</a:t>
            </a:r>
            <a:r>
              <a:rPr lang="en-GB"/>
              <a:t> </a:t>
            </a:r>
            <a:r>
              <a:rPr lang="en-GB" err="1"/>
              <a:t>volutpat</a:t>
            </a:r>
            <a:r>
              <a:rPr lang="en-GB"/>
              <a:t> libero </a:t>
            </a:r>
            <a:r>
              <a:rPr lang="en-GB" err="1"/>
              <a:t>neque</a:t>
            </a:r>
            <a:r>
              <a:rPr lang="en-GB"/>
              <a:t>, vitae </a:t>
            </a:r>
            <a:r>
              <a:rPr lang="en-GB" err="1"/>
              <a:t>facilisis</a:t>
            </a:r>
            <a:r>
              <a:rPr lang="en-GB"/>
              <a:t> </a:t>
            </a:r>
            <a:r>
              <a:rPr lang="en-GB" err="1"/>
              <a:t>velit</a:t>
            </a:r>
            <a:r>
              <a:rPr lang="en-GB"/>
              <a:t> pharetra </a:t>
            </a:r>
            <a:r>
              <a:rPr lang="en-GB" err="1"/>
              <a:t>quis</a:t>
            </a:r>
            <a:r>
              <a:rPr lang="en-GB"/>
              <a:t>. Sed sit </a:t>
            </a:r>
            <a:r>
              <a:rPr lang="en-GB" err="1"/>
              <a:t>amet</a:t>
            </a:r>
            <a:r>
              <a:rPr lang="en-GB"/>
              <a:t> </a:t>
            </a:r>
            <a:r>
              <a:rPr lang="en-GB" err="1"/>
              <a:t>placerat</a:t>
            </a:r>
            <a:r>
              <a:rPr lang="en-GB"/>
              <a:t> </a:t>
            </a:r>
            <a:r>
              <a:rPr lang="en-GB" err="1"/>
              <a:t>urna</a:t>
            </a:r>
            <a:r>
              <a:rPr lang="en-GB"/>
              <a:t>. Donec </a:t>
            </a:r>
            <a:r>
              <a:rPr lang="en-GB" err="1"/>
              <a:t>ut</a:t>
            </a:r>
            <a:r>
              <a:rPr lang="en-GB"/>
              <a:t> </a:t>
            </a:r>
            <a:r>
              <a:rPr lang="en-GB" err="1"/>
              <a:t>mauris</a:t>
            </a:r>
            <a:r>
              <a:rPr lang="en-GB"/>
              <a:t> sit </a:t>
            </a:r>
            <a:r>
              <a:rPr lang="en-GB" err="1"/>
              <a:t>amet</a:t>
            </a:r>
            <a:r>
              <a:rPr lang="en-GB"/>
              <a:t> </a:t>
            </a:r>
            <a:r>
              <a:rPr lang="en-GB" err="1"/>
              <a:t>velit</a:t>
            </a:r>
            <a:r>
              <a:rPr lang="en-GB"/>
              <a:t> </a:t>
            </a:r>
            <a:r>
              <a:rPr lang="en-GB" err="1"/>
              <a:t>mollis</a:t>
            </a:r>
            <a:r>
              <a:rPr lang="en-GB"/>
              <a:t> tempus </a:t>
            </a:r>
            <a:r>
              <a:rPr lang="en-GB" err="1"/>
              <a:t>ut</a:t>
            </a:r>
            <a:r>
              <a:rPr lang="en-GB"/>
              <a:t> a </a:t>
            </a:r>
            <a:r>
              <a:rPr lang="en-GB" err="1"/>
              <a:t>dolor</a:t>
            </a:r>
            <a:r>
              <a:rPr lang="en-GB"/>
              <a:t>. Morbi vitae </a:t>
            </a:r>
            <a:r>
              <a:rPr lang="en-GB" err="1"/>
              <a:t>porttitor</a:t>
            </a:r>
            <a:r>
              <a:rPr lang="en-GB"/>
              <a:t> </a:t>
            </a:r>
            <a:r>
              <a:rPr lang="en-GB" err="1"/>
              <a:t>quam</a:t>
            </a:r>
            <a:r>
              <a:rPr lang="en-GB"/>
              <a:t>. Vestibulum </a:t>
            </a:r>
            <a:r>
              <a:rPr lang="en-GB" err="1"/>
              <a:t>odio</a:t>
            </a:r>
            <a:r>
              <a:rPr lang="en-GB"/>
              <a:t> </a:t>
            </a:r>
            <a:r>
              <a:rPr lang="en-GB" err="1"/>
              <a:t>nisl</a:t>
            </a:r>
            <a:r>
              <a:rPr lang="en-GB"/>
              <a:t>, </a:t>
            </a:r>
            <a:r>
              <a:rPr lang="en-GB" err="1"/>
              <a:t>ultrices</a:t>
            </a:r>
            <a:r>
              <a:rPr lang="en-GB"/>
              <a:t> id </a:t>
            </a:r>
            <a:r>
              <a:rPr lang="en-GB" err="1"/>
              <a:t>justo</a:t>
            </a:r>
            <a:r>
              <a:rPr lang="en-GB"/>
              <a:t> in, </a:t>
            </a:r>
            <a:r>
              <a:rPr lang="en-GB" err="1"/>
              <a:t>egestas</a:t>
            </a:r>
            <a:r>
              <a:rPr lang="en-GB"/>
              <a:t> dictum sem. Donec ac ipsum </a:t>
            </a:r>
            <a:r>
              <a:rPr lang="en-GB" err="1"/>
              <a:t>orci</a:t>
            </a:r>
            <a:r>
              <a:rPr lang="en-GB"/>
              <a:t>. Cras </a:t>
            </a:r>
            <a:r>
              <a:rPr lang="en-GB" err="1"/>
              <a:t>dapibus</a:t>
            </a:r>
            <a:r>
              <a:rPr lang="en-GB"/>
              <a:t> </a:t>
            </a:r>
            <a:r>
              <a:rPr lang="en-GB" err="1"/>
              <a:t>consectetur</a:t>
            </a:r>
            <a:r>
              <a:rPr lang="en-GB"/>
              <a:t> porta. Donec ipsum </a:t>
            </a:r>
            <a:r>
              <a:rPr lang="en-GB" err="1"/>
              <a:t>odio</a:t>
            </a:r>
            <a:r>
              <a:rPr lang="en-GB"/>
              <a:t>, </a:t>
            </a:r>
            <a:r>
              <a:rPr lang="en-GB" err="1"/>
              <a:t>rhoncus</a:t>
            </a:r>
            <a:r>
              <a:rPr lang="en-GB"/>
              <a:t> </a:t>
            </a:r>
            <a:r>
              <a:rPr lang="en-GB" err="1"/>
              <a:t>nec</a:t>
            </a:r>
            <a:r>
              <a:rPr lang="en-GB"/>
              <a:t> </a:t>
            </a:r>
            <a:r>
              <a:rPr lang="en-GB" err="1"/>
              <a:t>tincidunt</a:t>
            </a:r>
            <a:r>
              <a:rPr lang="en-GB"/>
              <a:t> </a:t>
            </a:r>
            <a:r>
              <a:rPr lang="en-GB" err="1"/>
              <a:t>eget</a:t>
            </a:r>
            <a:r>
              <a:rPr lang="en-GB"/>
              <a:t>, </a:t>
            </a:r>
            <a:r>
              <a:rPr lang="en-GB" err="1"/>
              <a:t>egestas</a:t>
            </a:r>
            <a:r>
              <a:rPr lang="en-GB"/>
              <a:t> </a:t>
            </a:r>
            <a:r>
              <a:rPr lang="en-GB" err="1"/>
              <a:t>sed</a:t>
            </a:r>
            <a:r>
              <a:rPr lang="en-GB"/>
              <a:t> </a:t>
            </a:r>
            <a:r>
              <a:rPr lang="en-GB" err="1"/>
              <a:t>nulla</a:t>
            </a:r>
            <a:r>
              <a:rPr lang="en-GB"/>
              <a:t>. Nam </a:t>
            </a:r>
            <a:r>
              <a:rPr lang="en-GB" err="1"/>
              <a:t>molestie</a:t>
            </a:r>
            <a:r>
              <a:rPr lang="en-GB"/>
              <a:t> </a:t>
            </a:r>
            <a:r>
              <a:rPr lang="en-GB" err="1"/>
              <a:t>purus</a:t>
            </a:r>
            <a:r>
              <a:rPr lang="en-GB"/>
              <a:t> </a:t>
            </a:r>
            <a:r>
              <a:rPr lang="en-GB" err="1"/>
              <a:t>aliquet</a:t>
            </a:r>
            <a:r>
              <a:rPr lang="en-GB"/>
              <a:t>, auctor </a:t>
            </a:r>
            <a:r>
              <a:rPr lang="en-GB" err="1"/>
              <a:t>est</a:t>
            </a:r>
            <a:r>
              <a:rPr lang="en-GB"/>
              <a:t> </a:t>
            </a:r>
            <a:r>
              <a:rPr lang="en-GB" err="1"/>
              <a:t>sed</a:t>
            </a:r>
            <a:r>
              <a:rPr lang="en-GB"/>
              <a:t>, </a:t>
            </a:r>
            <a:r>
              <a:rPr lang="en-GB" err="1"/>
              <a:t>scelerisque</a:t>
            </a:r>
            <a:r>
              <a:rPr lang="en-GB"/>
              <a:t> </a:t>
            </a:r>
            <a:r>
              <a:rPr lang="en-GB" err="1"/>
              <a:t>turpis</a:t>
            </a:r>
            <a:r>
              <a:rPr lang="en-GB"/>
              <a:t>.</a:t>
            </a:r>
          </a:p>
        </p:txBody>
      </p:sp>
      <p:sp>
        <p:nvSpPr>
          <p:cNvPr id="9" name="Text Placeholder 11">
            <a:extLst>
              <a:ext uri="{FF2B5EF4-FFF2-40B4-BE49-F238E27FC236}">
                <a16:creationId xmlns:a16="http://schemas.microsoft.com/office/drawing/2014/main" id="{6B910343-6D09-352D-2F10-C6E319DB7026}"/>
              </a:ext>
            </a:extLst>
          </p:cNvPr>
          <p:cNvSpPr>
            <a:spLocks noGrp="1"/>
          </p:cNvSpPr>
          <p:nvPr>
            <p:ph type="body" sz="quarter" idx="27" hasCustomPrompt="1"/>
          </p:nvPr>
        </p:nvSpPr>
        <p:spPr>
          <a:xfrm>
            <a:off x="9528212" y="894378"/>
            <a:ext cx="2361387" cy="184667"/>
          </a:xfrm>
        </p:spPr>
        <p:txBody>
          <a:bodyPr/>
          <a:lstStyle>
            <a:lvl1pPr algn="r">
              <a:defRPr sz="1200">
                <a:latin typeface="+mn-lt"/>
              </a:defRPr>
            </a:lvl1pPr>
          </a:lstStyle>
          <a:p>
            <a:pPr lvl="0"/>
            <a:r>
              <a:rPr lang="en-GB"/>
              <a:t>document status</a:t>
            </a:r>
          </a:p>
        </p:txBody>
      </p:sp>
      <p:pic>
        <p:nvPicPr>
          <p:cNvPr id="5" name="Picture Placeholder 32" descr="A person with curly hair and a white tank top&#10;&#10;Description automatically generated">
            <a:extLst>
              <a:ext uri="{FF2B5EF4-FFF2-40B4-BE49-F238E27FC236}">
                <a16:creationId xmlns:a16="http://schemas.microsoft.com/office/drawing/2014/main" id="{66566FD7-3273-DE44-B5AD-D16992DE0917}"/>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a:xfrm>
            <a:off x="4996657" y="1342800"/>
            <a:ext cx="3373200" cy="4668837"/>
          </a:xfrm>
          <a:prstGeom prst="rect">
            <a:avLst/>
          </a:prstGeom>
        </p:spPr>
      </p:pic>
      <p:pic>
        <p:nvPicPr>
          <p:cNvPr id="10" name="Picture Placeholder 34" descr="A person using a white soap dispenser&#10;&#10;Description automatically generated">
            <a:extLst>
              <a:ext uri="{FF2B5EF4-FFF2-40B4-BE49-F238E27FC236}">
                <a16:creationId xmlns:a16="http://schemas.microsoft.com/office/drawing/2014/main" id="{BF4CEF62-7104-E456-6F57-5A157F5C8D64}"/>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a:fillRect/>
          </a:stretch>
        </p:blipFill>
        <p:spPr>
          <a:xfrm>
            <a:off x="8515763" y="1342800"/>
            <a:ext cx="3373200" cy="4667474"/>
          </a:xfrm>
          <a:prstGeom prst="rect">
            <a:avLst/>
          </a:prstGeom>
        </p:spPr>
      </p:pic>
    </p:spTree>
    <p:extLst>
      <p:ext uri="{BB962C8B-B14F-4D97-AF65-F5344CB8AC3E}">
        <p14:creationId xmlns:p14="http://schemas.microsoft.com/office/powerpoint/2010/main" val="2852452838"/>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5_Title and 3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p:txBody>
          <a:bodyPr/>
          <a:lstStyle>
            <a:lvl1pPr>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4" name="Text Placeholder 2">
            <a:extLst>
              <a:ext uri="{FF2B5EF4-FFF2-40B4-BE49-F238E27FC236}">
                <a16:creationId xmlns:a16="http://schemas.microsoft.com/office/drawing/2014/main" id="{28E1CB13-75CE-6709-E416-B5090397D04D}"/>
              </a:ext>
            </a:extLst>
          </p:cNvPr>
          <p:cNvSpPr>
            <a:spLocks noGrp="1"/>
          </p:cNvSpPr>
          <p:nvPr>
            <p:ph type="body" idx="11" hasCustomPrompt="1"/>
          </p:nvPr>
        </p:nvSpPr>
        <p:spPr>
          <a:xfrm>
            <a:off x="302400" y="605611"/>
            <a:ext cx="11587200"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11" name="Text Placeholder 6">
            <a:extLst>
              <a:ext uri="{FF2B5EF4-FFF2-40B4-BE49-F238E27FC236}">
                <a16:creationId xmlns:a16="http://schemas.microsoft.com/office/drawing/2014/main" id="{24CDB089-F1FF-F221-21E2-09BF5723D46A}"/>
              </a:ext>
            </a:extLst>
          </p:cNvPr>
          <p:cNvSpPr>
            <a:spLocks noGrp="1"/>
          </p:cNvSpPr>
          <p:nvPr>
            <p:ph type="body" sz="quarter" idx="22" hasCustomPrompt="1"/>
          </p:nvPr>
        </p:nvSpPr>
        <p:spPr>
          <a:xfrm>
            <a:off x="302398" y="1342800"/>
            <a:ext cx="4002901" cy="303211"/>
          </a:xfrm>
        </p:spPr>
        <p:txBody>
          <a:bodyPr/>
          <a:lstStyle>
            <a:lvl1pPr>
              <a:defRPr sz="1800" b="1">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GB"/>
              <a:t>Lorem ipsum </a:t>
            </a:r>
            <a:r>
              <a:rPr lang="en-GB" err="1"/>
              <a:t>dolor</a:t>
            </a:r>
            <a:endParaRPr lang="en-GB"/>
          </a:p>
        </p:txBody>
      </p:sp>
      <p:sp>
        <p:nvSpPr>
          <p:cNvPr id="3" name="Text Placeholder 6">
            <a:extLst>
              <a:ext uri="{FF2B5EF4-FFF2-40B4-BE49-F238E27FC236}">
                <a16:creationId xmlns:a16="http://schemas.microsoft.com/office/drawing/2014/main" id="{439401DF-EC96-723F-694A-C1D143B8ADA5}"/>
              </a:ext>
            </a:extLst>
          </p:cNvPr>
          <p:cNvSpPr>
            <a:spLocks noGrp="1"/>
          </p:cNvSpPr>
          <p:nvPr>
            <p:ph type="body" sz="quarter" idx="23" hasCustomPrompt="1"/>
          </p:nvPr>
        </p:nvSpPr>
        <p:spPr>
          <a:xfrm>
            <a:off x="302398" y="1881335"/>
            <a:ext cx="4002901" cy="3757466"/>
          </a:xfrm>
        </p:spPr>
        <p:txBody>
          <a:bodyPr/>
          <a:lstStyle>
            <a:lvl1pPr>
              <a:defRPr sz="1200" b="0">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GB"/>
              <a:t>Lorem ipsum </a:t>
            </a:r>
            <a:r>
              <a:rPr lang="en-GB" err="1"/>
              <a:t>dolor</a:t>
            </a:r>
            <a:r>
              <a:rPr lang="en-GB"/>
              <a:t> sit </a:t>
            </a:r>
            <a:r>
              <a:rPr lang="en-GB" err="1"/>
              <a:t>amet</a:t>
            </a:r>
            <a:r>
              <a:rPr lang="en-GB"/>
              <a:t>, </a:t>
            </a:r>
            <a:r>
              <a:rPr lang="en-GB" err="1"/>
              <a:t>consectetur</a:t>
            </a:r>
            <a:r>
              <a:rPr lang="en-GB"/>
              <a:t> </a:t>
            </a:r>
            <a:r>
              <a:rPr lang="en-GB" err="1"/>
              <a:t>adipiscing</a:t>
            </a:r>
            <a:r>
              <a:rPr lang="en-GB"/>
              <a:t> </a:t>
            </a:r>
            <a:r>
              <a:rPr lang="en-GB" err="1"/>
              <a:t>elit</a:t>
            </a:r>
            <a:r>
              <a:rPr lang="en-GB"/>
              <a:t>. </a:t>
            </a:r>
            <a:r>
              <a:rPr lang="en-GB" err="1"/>
              <a:t>Aliquam</a:t>
            </a:r>
            <a:r>
              <a:rPr lang="en-GB"/>
              <a:t> </a:t>
            </a:r>
            <a:r>
              <a:rPr lang="en-GB" err="1"/>
              <a:t>feugiat</a:t>
            </a:r>
            <a:r>
              <a:rPr lang="en-GB"/>
              <a:t> </a:t>
            </a:r>
            <a:r>
              <a:rPr lang="en-GB" err="1"/>
              <a:t>purus</a:t>
            </a:r>
            <a:r>
              <a:rPr lang="en-GB"/>
              <a:t> </a:t>
            </a:r>
            <a:r>
              <a:rPr lang="en-GB" err="1"/>
              <a:t>diam</a:t>
            </a:r>
            <a:r>
              <a:rPr lang="en-GB"/>
              <a:t>, </a:t>
            </a:r>
            <a:r>
              <a:rPr lang="en-GB" err="1"/>
              <a:t>eget</a:t>
            </a:r>
            <a:r>
              <a:rPr lang="en-GB"/>
              <a:t> </a:t>
            </a:r>
            <a:r>
              <a:rPr lang="en-GB" err="1"/>
              <a:t>lobortis</a:t>
            </a:r>
            <a:r>
              <a:rPr lang="en-GB"/>
              <a:t> </a:t>
            </a:r>
            <a:r>
              <a:rPr lang="en-GB" err="1"/>
              <a:t>nulla</a:t>
            </a:r>
            <a:r>
              <a:rPr lang="en-GB"/>
              <a:t> </a:t>
            </a:r>
            <a:r>
              <a:rPr lang="en-GB" err="1"/>
              <a:t>laoreet</a:t>
            </a:r>
            <a:r>
              <a:rPr lang="en-GB"/>
              <a:t> sed. </a:t>
            </a:r>
            <a:r>
              <a:rPr lang="en-GB" err="1"/>
              <a:t>Phasellus</a:t>
            </a:r>
            <a:r>
              <a:rPr lang="en-GB"/>
              <a:t> </a:t>
            </a:r>
            <a:r>
              <a:rPr lang="en-GB" err="1"/>
              <a:t>imperdiet</a:t>
            </a:r>
            <a:r>
              <a:rPr lang="en-GB"/>
              <a:t> </a:t>
            </a:r>
            <a:r>
              <a:rPr lang="en-GB" err="1"/>
              <a:t>tincidunt</a:t>
            </a:r>
            <a:r>
              <a:rPr lang="en-GB"/>
              <a:t> </a:t>
            </a:r>
            <a:r>
              <a:rPr lang="en-GB" err="1"/>
              <a:t>placerat</a:t>
            </a:r>
            <a:r>
              <a:rPr lang="en-GB"/>
              <a:t>. </a:t>
            </a:r>
            <a:r>
              <a:rPr lang="en-GB" err="1"/>
              <a:t>Mauris</a:t>
            </a:r>
            <a:r>
              <a:rPr lang="en-GB"/>
              <a:t> </a:t>
            </a:r>
            <a:r>
              <a:rPr lang="en-GB" err="1"/>
              <a:t>nec</a:t>
            </a:r>
            <a:r>
              <a:rPr lang="en-GB"/>
              <a:t> </a:t>
            </a:r>
            <a:r>
              <a:rPr lang="en-GB" err="1"/>
              <a:t>tincidunt</a:t>
            </a:r>
            <a:r>
              <a:rPr lang="en-GB"/>
              <a:t> </a:t>
            </a:r>
            <a:r>
              <a:rPr lang="en-GB" err="1"/>
              <a:t>nulla</a:t>
            </a:r>
            <a:r>
              <a:rPr lang="en-GB"/>
              <a:t>. Sed a </a:t>
            </a:r>
            <a:r>
              <a:rPr lang="en-GB" err="1"/>
              <a:t>nisl</a:t>
            </a:r>
            <a:r>
              <a:rPr lang="en-GB"/>
              <a:t> </a:t>
            </a:r>
            <a:r>
              <a:rPr lang="en-GB" err="1"/>
              <a:t>augue</a:t>
            </a:r>
            <a:r>
              <a:rPr lang="en-GB"/>
              <a:t>. </a:t>
            </a:r>
            <a:r>
              <a:rPr lang="en-GB" err="1"/>
              <a:t>Vivamus</a:t>
            </a:r>
            <a:r>
              <a:rPr lang="en-GB"/>
              <a:t> ligula </a:t>
            </a:r>
            <a:r>
              <a:rPr lang="en-GB" err="1"/>
              <a:t>diam</a:t>
            </a:r>
            <a:r>
              <a:rPr lang="en-GB"/>
              <a:t>, </a:t>
            </a:r>
            <a:r>
              <a:rPr lang="en-GB" err="1"/>
              <a:t>interdum</a:t>
            </a:r>
            <a:r>
              <a:rPr lang="en-GB"/>
              <a:t> et </a:t>
            </a:r>
            <a:r>
              <a:rPr lang="en-GB" err="1"/>
              <a:t>tortor</a:t>
            </a:r>
            <a:r>
              <a:rPr lang="en-GB"/>
              <a:t> et, </a:t>
            </a:r>
            <a:r>
              <a:rPr lang="en-GB" err="1"/>
              <a:t>feugiat</a:t>
            </a:r>
            <a:r>
              <a:rPr lang="en-GB"/>
              <a:t> </a:t>
            </a:r>
            <a:r>
              <a:rPr lang="en-GB" err="1"/>
              <a:t>tincidunt</a:t>
            </a:r>
            <a:r>
              <a:rPr lang="en-GB"/>
              <a:t> </a:t>
            </a:r>
            <a:r>
              <a:rPr lang="en-GB" err="1"/>
              <a:t>lectus</a:t>
            </a:r>
            <a:r>
              <a:rPr lang="en-GB"/>
              <a:t>. Donec maximus </a:t>
            </a:r>
            <a:r>
              <a:rPr lang="en-GB" err="1"/>
              <a:t>accumsan</a:t>
            </a:r>
            <a:r>
              <a:rPr lang="en-GB"/>
              <a:t> </a:t>
            </a:r>
            <a:r>
              <a:rPr lang="en-GB" err="1"/>
              <a:t>imperdiet</a:t>
            </a:r>
            <a:r>
              <a:rPr lang="en-GB"/>
              <a:t>. </a:t>
            </a:r>
            <a:r>
              <a:rPr lang="en-GB" err="1"/>
              <a:t>Nullam</a:t>
            </a:r>
            <a:r>
              <a:rPr lang="en-GB"/>
              <a:t> </a:t>
            </a:r>
            <a:r>
              <a:rPr lang="en-GB" err="1"/>
              <a:t>ullamcorper</a:t>
            </a:r>
            <a:r>
              <a:rPr lang="en-GB"/>
              <a:t> id </a:t>
            </a:r>
            <a:r>
              <a:rPr lang="en-GB" err="1"/>
              <a:t>mauris</a:t>
            </a:r>
            <a:r>
              <a:rPr lang="en-GB"/>
              <a:t> id </a:t>
            </a:r>
            <a:r>
              <a:rPr lang="en-GB" err="1"/>
              <a:t>elementum</a:t>
            </a:r>
            <a:r>
              <a:rPr lang="en-GB"/>
              <a:t>. </a:t>
            </a:r>
            <a:r>
              <a:rPr lang="en-GB" err="1"/>
              <a:t>Suspendisse</a:t>
            </a:r>
            <a:r>
              <a:rPr lang="en-GB"/>
              <a:t> </a:t>
            </a:r>
            <a:r>
              <a:rPr lang="en-GB" err="1"/>
              <a:t>potenti</a:t>
            </a:r>
            <a:r>
              <a:rPr lang="en-GB"/>
              <a:t>. Sed </a:t>
            </a:r>
            <a:r>
              <a:rPr lang="en-GB" err="1"/>
              <a:t>tempor</a:t>
            </a:r>
            <a:r>
              <a:rPr lang="en-GB"/>
              <a:t> </a:t>
            </a:r>
            <a:r>
              <a:rPr lang="en-GB" err="1"/>
              <a:t>urna</a:t>
            </a:r>
            <a:r>
              <a:rPr lang="en-GB"/>
              <a:t> </a:t>
            </a:r>
            <a:r>
              <a:rPr lang="en-GB" err="1"/>
              <a:t>turpis</a:t>
            </a:r>
            <a:r>
              <a:rPr lang="en-GB"/>
              <a:t>. Sed </a:t>
            </a:r>
            <a:r>
              <a:rPr lang="en-GB" err="1"/>
              <a:t>quis</a:t>
            </a:r>
            <a:r>
              <a:rPr lang="en-GB"/>
              <a:t> </a:t>
            </a:r>
            <a:r>
              <a:rPr lang="en-GB" err="1"/>
              <a:t>dolor</a:t>
            </a:r>
            <a:r>
              <a:rPr lang="en-GB"/>
              <a:t> </a:t>
            </a:r>
            <a:r>
              <a:rPr lang="en-GB" err="1"/>
              <a:t>vel</a:t>
            </a:r>
            <a:r>
              <a:rPr lang="en-GB"/>
              <a:t> </a:t>
            </a:r>
            <a:r>
              <a:rPr lang="en-GB" err="1"/>
              <a:t>nulla</a:t>
            </a:r>
            <a:r>
              <a:rPr lang="en-GB"/>
              <a:t> </a:t>
            </a:r>
            <a:r>
              <a:rPr lang="en-GB" err="1"/>
              <a:t>feugiat</a:t>
            </a:r>
            <a:r>
              <a:rPr lang="en-GB"/>
              <a:t> </a:t>
            </a:r>
            <a:r>
              <a:rPr lang="en-GB" err="1"/>
              <a:t>ultricies</a:t>
            </a:r>
            <a:r>
              <a:rPr lang="en-GB"/>
              <a:t> </a:t>
            </a:r>
            <a:r>
              <a:rPr lang="en-GB" err="1"/>
              <a:t>ut</a:t>
            </a:r>
            <a:r>
              <a:rPr lang="en-GB"/>
              <a:t> </a:t>
            </a:r>
            <a:r>
              <a:rPr lang="en-GB" err="1"/>
              <a:t>ut</a:t>
            </a:r>
            <a:r>
              <a:rPr lang="en-GB"/>
              <a:t> </a:t>
            </a:r>
            <a:r>
              <a:rPr lang="en-GB" err="1"/>
              <a:t>quam</a:t>
            </a:r>
            <a:r>
              <a:rPr lang="en-GB"/>
              <a:t>. </a:t>
            </a:r>
            <a:r>
              <a:rPr lang="en-GB" err="1"/>
              <a:t>Praesent</a:t>
            </a:r>
            <a:r>
              <a:rPr lang="en-GB"/>
              <a:t> </a:t>
            </a:r>
            <a:r>
              <a:rPr lang="en-GB" err="1"/>
              <a:t>eu</a:t>
            </a:r>
            <a:r>
              <a:rPr lang="en-GB"/>
              <a:t> </a:t>
            </a:r>
            <a:r>
              <a:rPr lang="en-GB" err="1"/>
              <a:t>tellus</a:t>
            </a:r>
            <a:r>
              <a:rPr lang="en-GB"/>
              <a:t> </a:t>
            </a:r>
            <a:r>
              <a:rPr lang="en-GB" err="1"/>
              <a:t>tristique</a:t>
            </a:r>
            <a:r>
              <a:rPr lang="en-GB"/>
              <a:t>, cursus </a:t>
            </a:r>
            <a:r>
              <a:rPr lang="en-GB" err="1"/>
              <a:t>nisl</a:t>
            </a:r>
            <a:r>
              <a:rPr lang="en-GB"/>
              <a:t> non, </a:t>
            </a:r>
            <a:r>
              <a:rPr lang="en-GB" err="1"/>
              <a:t>pretium</a:t>
            </a:r>
            <a:r>
              <a:rPr lang="en-GB"/>
              <a:t> </a:t>
            </a:r>
            <a:r>
              <a:rPr lang="en-GB" err="1"/>
              <a:t>lectus</a:t>
            </a:r>
            <a:r>
              <a:rPr lang="en-GB"/>
              <a:t>.</a:t>
            </a:r>
          </a:p>
          <a:p>
            <a:pPr lvl="0"/>
            <a:endParaRPr lang="en-GB"/>
          </a:p>
          <a:p>
            <a:pPr lvl="0"/>
            <a:r>
              <a:rPr lang="en-GB"/>
              <a:t>Donec et </a:t>
            </a:r>
            <a:r>
              <a:rPr lang="en-GB" err="1"/>
              <a:t>luctus</a:t>
            </a:r>
            <a:r>
              <a:rPr lang="en-GB"/>
              <a:t> ex. Morbi </a:t>
            </a:r>
            <a:r>
              <a:rPr lang="en-GB" err="1"/>
              <a:t>quis</a:t>
            </a:r>
            <a:r>
              <a:rPr lang="en-GB"/>
              <a:t> </a:t>
            </a:r>
            <a:r>
              <a:rPr lang="en-GB" err="1"/>
              <a:t>orci</a:t>
            </a:r>
            <a:r>
              <a:rPr lang="en-GB"/>
              <a:t> </a:t>
            </a:r>
            <a:r>
              <a:rPr lang="en-GB" err="1"/>
              <a:t>neque</a:t>
            </a:r>
            <a:r>
              <a:rPr lang="en-GB"/>
              <a:t>. </a:t>
            </a:r>
            <a:r>
              <a:rPr lang="en-GB" err="1"/>
              <a:t>Etiam</a:t>
            </a:r>
            <a:r>
              <a:rPr lang="en-GB"/>
              <a:t> at </a:t>
            </a:r>
            <a:r>
              <a:rPr lang="en-GB" err="1"/>
              <a:t>luctus</a:t>
            </a:r>
            <a:r>
              <a:rPr lang="en-GB"/>
              <a:t> eros. </a:t>
            </a:r>
            <a:r>
              <a:rPr lang="en-GB" err="1"/>
              <a:t>Mauris</a:t>
            </a:r>
            <a:r>
              <a:rPr lang="en-GB"/>
              <a:t> </a:t>
            </a:r>
            <a:r>
              <a:rPr lang="en-GB" err="1"/>
              <a:t>scelerisque</a:t>
            </a:r>
            <a:r>
              <a:rPr lang="en-GB"/>
              <a:t> </a:t>
            </a:r>
            <a:r>
              <a:rPr lang="en-GB" err="1"/>
              <a:t>ultricies</a:t>
            </a:r>
            <a:r>
              <a:rPr lang="en-GB"/>
              <a:t> maximus. Morbi </a:t>
            </a:r>
            <a:r>
              <a:rPr lang="en-GB" err="1"/>
              <a:t>eget</a:t>
            </a:r>
            <a:r>
              <a:rPr lang="en-GB"/>
              <a:t> mi </a:t>
            </a:r>
            <a:r>
              <a:rPr lang="en-GB" err="1"/>
              <a:t>odio</a:t>
            </a:r>
            <a:r>
              <a:rPr lang="en-GB"/>
              <a:t>. Aenean </a:t>
            </a:r>
            <a:r>
              <a:rPr lang="en-GB" err="1"/>
              <a:t>finibus</a:t>
            </a:r>
            <a:r>
              <a:rPr lang="en-GB"/>
              <a:t> </a:t>
            </a:r>
            <a:r>
              <a:rPr lang="en-GB" err="1"/>
              <a:t>commodo</a:t>
            </a:r>
            <a:r>
              <a:rPr lang="en-GB"/>
              <a:t> </a:t>
            </a:r>
            <a:r>
              <a:rPr lang="en-GB" err="1"/>
              <a:t>facilisis</a:t>
            </a:r>
            <a:r>
              <a:rPr lang="en-GB"/>
              <a:t>. </a:t>
            </a:r>
            <a:r>
              <a:rPr lang="en-GB" err="1"/>
              <a:t>Etiam</a:t>
            </a:r>
            <a:r>
              <a:rPr lang="en-GB"/>
              <a:t> </a:t>
            </a:r>
            <a:r>
              <a:rPr lang="en-GB" err="1"/>
              <a:t>volutpat</a:t>
            </a:r>
            <a:r>
              <a:rPr lang="en-GB"/>
              <a:t> libero </a:t>
            </a:r>
            <a:r>
              <a:rPr lang="en-GB" err="1"/>
              <a:t>neque</a:t>
            </a:r>
            <a:r>
              <a:rPr lang="en-GB"/>
              <a:t>, vitae </a:t>
            </a:r>
            <a:r>
              <a:rPr lang="en-GB" err="1"/>
              <a:t>facilisis</a:t>
            </a:r>
            <a:r>
              <a:rPr lang="en-GB"/>
              <a:t> </a:t>
            </a:r>
            <a:r>
              <a:rPr lang="en-GB" err="1"/>
              <a:t>velit</a:t>
            </a:r>
            <a:r>
              <a:rPr lang="en-GB"/>
              <a:t> pharetra </a:t>
            </a:r>
            <a:r>
              <a:rPr lang="en-GB" err="1"/>
              <a:t>quis</a:t>
            </a:r>
            <a:r>
              <a:rPr lang="en-GB"/>
              <a:t>. Sed sit </a:t>
            </a:r>
            <a:r>
              <a:rPr lang="en-GB" err="1"/>
              <a:t>amet</a:t>
            </a:r>
            <a:r>
              <a:rPr lang="en-GB"/>
              <a:t> </a:t>
            </a:r>
            <a:r>
              <a:rPr lang="en-GB" err="1"/>
              <a:t>placerat</a:t>
            </a:r>
            <a:r>
              <a:rPr lang="en-GB"/>
              <a:t> </a:t>
            </a:r>
            <a:r>
              <a:rPr lang="en-GB" err="1"/>
              <a:t>urna</a:t>
            </a:r>
            <a:r>
              <a:rPr lang="en-GB"/>
              <a:t>. Donec </a:t>
            </a:r>
            <a:r>
              <a:rPr lang="en-GB" err="1"/>
              <a:t>ut</a:t>
            </a:r>
            <a:r>
              <a:rPr lang="en-GB"/>
              <a:t> </a:t>
            </a:r>
            <a:r>
              <a:rPr lang="en-GB" err="1"/>
              <a:t>mauris</a:t>
            </a:r>
            <a:r>
              <a:rPr lang="en-GB"/>
              <a:t> sit </a:t>
            </a:r>
            <a:r>
              <a:rPr lang="en-GB" err="1"/>
              <a:t>amet</a:t>
            </a:r>
            <a:r>
              <a:rPr lang="en-GB"/>
              <a:t> </a:t>
            </a:r>
            <a:r>
              <a:rPr lang="en-GB" err="1"/>
              <a:t>velit</a:t>
            </a:r>
            <a:r>
              <a:rPr lang="en-GB"/>
              <a:t> </a:t>
            </a:r>
            <a:r>
              <a:rPr lang="en-GB" err="1"/>
              <a:t>mollis</a:t>
            </a:r>
            <a:r>
              <a:rPr lang="en-GB"/>
              <a:t> tempus </a:t>
            </a:r>
            <a:r>
              <a:rPr lang="en-GB" err="1"/>
              <a:t>ut</a:t>
            </a:r>
            <a:r>
              <a:rPr lang="en-GB"/>
              <a:t> a </a:t>
            </a:r>
            <a:r>
              <a:rPr lang="en-GB" err="1"/>
              <a:t>dolor</a:t>
            </a:r>
            <a:r>
              <a:rPr lang="en-GB"/>
              <a:t>. Morbi vitae </a:t>
            </a:r>
            <a:r>
              <a:rPr lang="en-GB" err="1"/>
              <a:t>porttitor</a:t>
            </a:r>
            <a:r>
              <a:rPr lang="en-GB"/>
              <a:t> </a:t>
            </a:r>
            <a:r>
              <a:rPr lang="en-GB" err="1"/>
              <a:t>quam</a:t>
            </a:r>
            <a:r>
              <a:rPr lang="en-GB"/>
              <a:t>. Vestibulum </a:t>
            </a:r>
            <a:r>
              <a:rPr lang="en-GB" err="1"/>
              <a:t>odio</a:t>
            </a:r>
            <a:r>
              <a:rPr lang="en-GB"/>
              <a:t> </a:t>
            </a:r>
            <a:r>
              <a:rPr lang="en-GB" err="1"/>
              <a:t>nisl</a:t>
            </a:r>
            <a:r>
              <a:rPr lang="en-GB"/>
              <a:t>, </a:t>
            </a:r>
            <a:r>
              <a:rPr lang="en-GB" err="1"/>
              <a:t>ultrices</a:t>
            </a:r>
            <a:r>
              <a:rPr lang="en-GB"/>
              <a:t> id </a:t>
            </a:r>
            <a:r>
              <a:rPr lang="en-GB" err="1"/>
              <a:t>justo</a:t>
            </a:r>
            <a:r>
              <a:rPr lang="en-GB"/>
              <a:t> in, </a:t>
            </a:r>
            <a:r>
              <a:rPr lang="en-GB" err="1"/>
              <a:t>egestas</a:t>
            </a:r>
            <a:r>
              <a:rPr lang="en-GB"/>
              <a:t> dictum sem. Donec ac ipsum </a:t>
            </a:r>
            <a:r>
              <a:rPr lang="en-GB" err="1"/>
              <a:t>orci</a:t>
            </a:r>
            <a:r>
              <a:rPr lang="en-GB"/>
              <a:t>. Cras </a:t>
            </a:r>
            <a:r>
              <a:rPr lang="en-GB" err="1"/>
              <a:t>dapibus</a:t>
            </a:r>
            <a:r>
              <a:rPr lang="en-GB"/>
              <a:t> </a:t>
            </a:r>
            <a:r>
              <a:rPr lang="en-GB" err="1"/>
              <a:t>consectetur</a:t>
            </a:r>
            <a:r>
              <a:rPr lang="en-GB"/>
              <a:t> porta. Donec ipsum </a:t>
            </a:r>
            <a:r>
              <a:rPr lang="en-GB" err="1"/>
              <a:t>odio</a:t>
            </a:r>
            <a:r>
              <a:rPr lang="en-GB"/>
              <a:t>, </a:t>
            </a:r>
            <a:r>
              <a:rPr lang="en-GB" err="1"/>
              <a:t>rhoncus</a:t>
            </a:r>
            <a:r>
              <a:rPr lang="en-GB"/>
              <a:t> </a:t>
            </a:r>
            <a:r>
              <a:rPr lang="en-GB" err="1"/>
              <a:t>nec</a:t>
            </a:r>
            <a:r>
              <a:rPr lang="en-GB"/>
              <a:t> </a:t>
            </a:r>
            <a:r>
              <a:rPr lang="en-GB" err="1"/>
              <a:t>tincidunt</a:t>
            </a:r>
            <a:r>
              <a:rPr lang="en-GB"/>
              <a:t> </a:t>
            </a:r>
            <a:r>
              <a:rPr lang="en-GB" err="1"/>
              <a:t>eget</a:t>
            </a:r>
            <a:r>
              <a:rPr lang="en-GB"/>
              <a:t>, </a:t>
            </a:r>
            <a:r>
              <a:rPr lang="en-GB" err="1"/>
              <a:t>egestas</a:t>
            </a:r>
            <a:r>
              <a:rPr lang="en-GB"/>
              <a:t> </a:t>
            </a:r>
            <a:r>
              <a:rPr lang="en-GB" err="1"/>
              <a:t>sed</a:t>
            </a:r>
            <a:r>
              <a:rPr lang="en-GB"/>
              <a:t> </a:t>
            </a:r>
            <a:r>
              <a:rPr lang="en-GB" err="1"/>
              <a:t>nulla</a:t>
            </a:r>
            <a:r>
              <a:rPr lang="en-GB"/>
              <a:t>. Nam </a:t>
            </a:r>
            <a:r>
              <a:rPr lang="en-GB" err="1"/>
              <a:t>molestie</a:t>
            </a:r>
            <a:r>
              <a:rPr lang="en-GB"/>
              <a:t> </a:t>
            </a:r>
            <a:r>
              <a:rPr lang="en-GB" err="1"/>
              <a:t>purus</a:t>
            </a:r>
            <a:r>
              <a:rPr lang="en-GB"/>
              <a:t> </a:t>
            </a:r>
            <a:r>
              <a:rPr lang="en-GB" err="1"/>
              <a:t>aliquet</a:t>
            </a:r>
            <a:r>
              <a:rPr lang="en-GB"/>
              <a:t>, auctor </a:t>
            </a:r>
            <a:r>
              <a:rPr lang="en-GB" err="1"/>
              <a:t>est</a:t>
            </a:r>
            <a:r>
              <a:rPr lang="en-GB"/>
              <a:t> </a:t>
            </a:r>
            <a:r>
              <a:rPr lang="en-GB" err="1"/>
              <a:t>sed</a:t>
            </a:r>
            <a:r>
              <a:rPr lang="en-GB"/>
              <a:t>, </a:t>
            </a:r>
            <a:r>
              <a:rPr lang="en-GB" err="1"/>
              <a:t>scelerisque</a:t>
            </a:r>
            <a:r>
              <a:rPr lang="en-GB"/>
              <a:t> </a:t>
            </a:r>
            <a:r>
              <a:rPr lang="en-GB" err="1"/>
              <a:t>turpis</a:t>
            </a:r>
            <a:r>
              <a:rPr lang="en-GB"/>
              <a:t>.</a:t>
            </a:r>
          </a:p>
        </p:txBody>
      </p:sp>
      <p:sp>
        <p:nvSpPr>
          <p:cNvPr id="9" name="Text Placeholder 11">
            <a:extLst>
              <a:ext uri="{FF2B5EF4-FFF2-40B4-BE49-F238E27FC236}">
                <a16:creationId xmlns:a16="http://schemas.microsoft.com/office/drawing/2014/main" id="{6B910343-6D09-352D-2F10-C6E319DB7026}"/>
              </a:ext>
            </a:extLst>
          </p:cNvPr>
          <p:cNvSpPr>
            <a:spLocks noGrp="1"/>
          </p:cNvSpPr>
          <p:nvPr>
            <p:ph type="body" sz="quarter" idx="27" hasCustomPrompt="1"/>
          </p:nvPr>
        </p:nvSpPr>
        <p:spPr>
          <a:xfrm>
            <a:off x="9528212" y="894378"/>
            <a:ext cx="2361387" cy="184667"/>
          </a:xfrm>
        </p:spPr>
        <p:txBody>
          <a:bodyPr/>
          <a:lstStyle>
            <a:lvl1pPr algn="r">
              <a:defRPr sz="1200">
                <a:latin typeface="+mn-lt"/>
              </a:defRPr>
            </a:lvl1pPr>
          </a:lstStyle>
          <a:p>
            <a:pPr lvl="0"/>
            <a:r>
              <a:rPr lang="en-GB"/>
              <a:t>document status</a:t>
            </a:r>
          </a:p>
        </p:txBody>
      </p:sp>
      <p:pic>
        <p:nvPicPr>
          <p:cNvPr id="6" name="Picture Placeholder 36" descr="A group of people playing in the grass&#10;&#10;Description automatically generated">
            <a:extLst>
              <a:ext uri="{FF2B5EF4-FFF2-40B4-BE49-F238E27FC236}">
                <a16:creationId xmlns:a16="http://schemas.microsoft.com/office/drawing/2014/main" id="{A31E5657-865C-6142-142F-559BBACCCDBE}"/>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a:xfrm>
            <a:off x="4996657" y="1342800"/>
            <a:ext cx="3373200" cy="4668837"/>
          </a:xfrm>
          <a:prstGeom prst="rect">
            <a:avLst/>
          </a:prstGeom>
        </p:spPr>
      </p:pic>
      <p:pic>
        <p:nvPicPr>
          <p:cNvPr id="7" name="Picture Placeholder 38" descr="A young child holding a plant&#10;&#10;Description automatically generated">
            <a:extLst>
              <a:ext uri="{FF2B5EF4-FFF2-40B4-BE49-F238E27FC236}">
                <a16:creationId xmlns:a16="http://schemas.microsoft.com/office/drawing/2014/main" id="{7AD74F45-9387-D56B-567B-CB92EA5D7D46}"/>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a:fillRect/>
          </a:stretch>
        </p:blipFill>
        <p:spPr>
          <a:xfrm>
            <a:off x="8515763" y="1342800"/>
            <a:ext cx="3373200" cy="4667474"/>
          </a:xfrm>
          <a:prstGeom prst="rect">
            <a:avLst/>
          </a:prstGeom>
        </p:spPr>
      </p:pic>
    </p:spTree>
    <p:extLst>
      <p:ext uri="{BB962C8B-B14F-4D97-AF65-F5344CB8AC3E}">
        <p14:creationId xmlns:p14="http://schemas.microsoft.com/office/powerpoint/2010/main" val="1441904379"/>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6_Title and 3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p:txBody>
          <a:bodyPr/>
          <a:lstStyle>
            <a:lvl1pPr>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4" name="Text Placeholder 2">
            <a:extLst>
              <a:ext uri="{FF2B5EF4-FFF2-40B4-BE49-F238E27FC236}">
                <a16:creationId xmlns:a16="http://schemas.microsoft.com/office/drawing/2014/main" id="{28E1CB13-75CE-6709-E416-B5090397D04D}"/>
              </a:ext>
            </a:extLst>
          </p:cNvPr>
          <p:cNvSpPr>
            <a:spLocks noGrp="1"/>
          </p:cNvSpPr>
          <p:nvPr>
            <p:ph type="body" idx="11" hasCustomPrompt="1"/>
          </p:nvPr>
        </p:nvSpPr>
        <p:spPr>
          <a:xfrm>
            <a:off x="302400" y="605611"/>
            <a:ext cx="11587200"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11" name="Text Placeholder 6">
            <a:extLst>
              <a:ext uri="{FF2B5EF4-FFF2-40B4-BE49-F238E27FC236}">
                <a16:creationId xmlns:a16="http://schemas.microsoft.com/office/drawing/2014/main" id="{24CDB089-F1FF-F221-21E2-09BF5723D46A}"/>
              </a:ext>
            </a:extLst>
          </p:cNvPr>
          <p:cNvSpPr>
            <a:spLocks noGrp="1"/>
          </p:cNvSpPr>
          <p:nvPr>
            <p:ph type="body" sz="quarter" idx="22" hasCustomPrompt="1"/>
          </p:nvPr>
        </p:nvSpPr>
        <p:spPr>
          <a:xfrm>
            <a:off x="302398" y="1342800"/>
            <a:ext cx="4002901" cy="303211"/>
          </a:xfrm>
        </p:spPr>
        <p:txBody>
          <a:bodyPr/>
          <a:lstStyle>
            <a:lvl1pPr>
              <a:defRPr sz="1800" b="1">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GB"/>
              <a:t>Lorem ipsum </a:t>
            </a:r>
            <a:r>
              <a:rPr lang="en-GB" err="1"/>
              <a:t>dolor</a:t>
            </a:r>
            <a:endParaRPr lang="en-GB"/>
          </a:p>
        </p:txBody>
      </p:sp>
      <p:sp>
        <p:nvSpPr>
          <p:cNvPr id="3" name="Text Placeholder 6">
            <a:extLst>
              <a:ext uri="{FF2B5EF4-FFF2-40B4-BE49-F238E27FC236}">
                <a16:creationId xmlns:a16="http://schemas.microsoft.com/office/drawing/2014/main" id="{439401DF-EC96-723F-694A-C1D143B8ADA5}"/>
              </a:ext>
            </a:extLst>
          </p:cNvPr>
          <p:cNvSpPr>
            <a:spLocks noGrp="1"/>
          </p:cNvSpPr>
          <p:nvPr>
            <p:ph type="body" sz="quarter" idx="23" hasCustomPrompt="1"/>
          </p:nvPr>
        </p:nvSpPr>
        <p:spPr>
          <a:xfrm>
            <a:off x="302398" y="1881335"/>
            <a:ext cx="4002901" cy="3757466"/>
          </a:xfrm>
        </p:spPr>
        <p:txBody>
          <a:bodyPr/>
          <a:lstStyle>
            <a:lvl1pPr>
              <a:defRPr sz="1200" b="0">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GB"/>
              <a:t>Lorem ipsum </a:t>
            </a:r>
            <a:r>
              <a:rPr lang="en-GB" err="1"/>
              <a:t>dolor</a:t>
            </a:r>
            <a:r>
              <a:rPr lang="en-GB"/>
              <a:t> sit </a:t>
            </a:r>
            <a:r>
              <a:rPr lang="en-GB" err="1"/>
              <a:t>amet</a:t>
            </a:r>
            <a:r>
              <a:rPr lang="en-GB"/>
              <a:t>, </a:t>
            </a:r>
            <a:r>
              <a:rPr lang="en-GB" err="1"/>
              <a:t>consectetur</a:t>
            </a:r>
            <a:r>
              <a:rPr lang="en-GB"/>
              <a:t> </a:t>
            </a:r>
            <a:r>
              <a:rPr lang="en-GB" err="1"/>
              <a:t>adipiscing</a:t>
            </a:r>
            <a:r>
              <a:rPr lang="en-GB"/>
              <a:t> </a:t>
            </a:r>
            <a:r>
              <a:rPr lang="en-GB" err="1"/>
              <a:t>elit</a:t>
            </a:r>
            <a:r>
              <a:rPr lang="en-GB"/>
              <a:t>. </a:t>
            </a:r>
            <a:r>
              <a:rPr lang="en-GB" err="1"/>
              <a:t>Aliquam</a:t>
            </a:r>
            <a:r>
              <a:rPr lang="en-GB"/>
              <a:t> </a:t>
            </a:r>
            <a:r>
              <a:rPr lang="en-GB" err="1"/>
              <a:t>feugiat</a:t>
            </a:r>
            <a:r>
              <a:rPr lang="en-GB"/>
              <a:t> </a:t>
            </a:r>
            <a:r>
              <a:rPr lang="en-GB" err="1"/>
              <a:t>purus</a:t>
            </a:r>
            <a:r>
              <a:rPr lang="en-GB"/>
              <a:t> </a:t>
            </a:r>
            <a:r>
              <a:rPr lang="en-GB" err="1"/>
              <a:t>diam</a:t>
            </a:r>
            <a:r>
              <a:rPr lang="en-GB"/>
              <a:t>, </a:t>
            </a:r>
            <a:r>
              <a:rPr lang="en-GB" err="1"/>
              <a:t>eget</a:t>
            </a:r>
            <a:r>
              <a:rPr lang="en-GB"/>
              <a:t> </a:t>
            </a:r>
            <a:r>
              <a:rPr lang="en-GB" err="1"/>
              <a:t>lobortis</a:t>
            </a:r>
            <a:r>
              <a:rPr lang="en-GB"/>
              <a:t> </a:t>
            </a:r>
            <a:r>
              <a:rPr lang="en-GB" err="1"/>
              <a:t>nulla</a:t>
            </a:r>
            <a:r>
              <a:rPr lang="en-GB"/>
              <a:t> </a:t>
            </a:r>
            <a:r>
              <a:rPr lang="en-GB" err="1"/>
              <a:t>laoreet</a:t>
            </a:r>
            <a:r>
              <a:rPr lang="en-GB"/>
              <a:t> sed. </a:t>
            </a:r>
            <a:r>
              <a:rPr lang="en-GB" err="1"/>
              <a:t>Phasellus</a:t>
            </a:r>
            <a:r>
              <a:rPr lang="en-GB"/>
              <a:t> </a:t>
            </a:r>
            <a:r>
              <a:rPr lang="en-GB" err="1"/>
              <a:t>imperdiet</a:t>
            </a:r>
            <a:r>
              <a:rPr lang="en-GB"/>
              <a:t> </a:t>
            </a:r>
            <a:r>
              <a:rPr lang="en-GB" err="1"/>
              <a:t>tincidunt</a:t>
            </a:r>
            <a:r>
              <a:rPr lang="en-GB"/>
              <a:t> </a:t>
            </a:r>
            <a:r>
              <a:rPr lang="en-GB" err="1"/>
              <a:t>placerat</a:t>
            </a:r>
            <a:r>
              <a:rPr lang="en-GB"/>
              <a:t>. </a:t>
            </a:r>
            <a:r>
              <a:rPr lang="en-GB" err="1"/>
              <a:t>Mauris</a:t>
            </a:r>
            <a:r>
              <a:rPr lang="en-GB"/>
              <a:t> </a:t>
            </a:r>
            <a:r>
              <a:rPr lang="en-GB" err="1"/>
              <a:t>nec</a:t>
            </a:r>
            <a:r>
              <a:rPr lang="en-GB"/>
              <a:t> </a:t>
            </a:r>
            <a:r>
              <a:rPr lang="en-GB" err="1"/>
              <a:t>tincidunt</a:t>
            </a:r>
            <a:r>
              <a:rPr lang="en-GB"/>
              <a:t> </a:t>
            </a:r>
            <a:r>
              <a:rPr lang="en-GB" err="1"/>
              <a:t>nulla</a:t>
            </a:r>
            <a:r>
              <a:rPr lang="en-GB"/>
              <a:t>. Sed a </a:t>
            </a:r>
            <a:r>
              <a:rPr lang="en-GB" err="1"/>
              <a:t>nisl</a:t>
            </a:r>
            <a:r>
              <a:rPr lang="en-GB"/>
              <a:t> </a:t>
            </a:r>
            <a:r>
              <a:rPr lang="en-GB" err="1"/>
              <a:t>augue</a:t>
            </a:r>
            <a:r>
              <a:rPr lang="en-GB"/>
              <a:t>. </a:t>
            </a:r>
            <a:r>
              <a:rPr lang="en-GB" err="1"/>
              <a:t>Vivamus</a:t>
            </a:r>
            <a:r>
              <a:rPr lang="en-GB"/>
              <a:t> ligula </a:t>
            </a:r>
            <a:r>
              <a:rPr lang="en-GB" err="1"/>
              <a:t>diam</a:t>
            </a:r>
            <a:r>
              <a:rPr lang="en-GB"/>
              <a:t>, </a:t>
            </a:r>
            <a:r>
              <a:rPr lang="en-GB" err="1"/>
              <a:t>interdum</a:t>
            </a:r>
            <a:r>
              <a:rPr lang="en-GB"/>
              <a:t> et </a:t>
            </a:r>
            <a:r>
              <a:rPr lang="en-GB" err="1"/>
              <a:t>tortor</a:t>
            </a:r>
            <a:r>
              <a:rPr lang="en-GB"/>
              <a:t> et, </a:t>
            </a:r>
            <a:r>
              <a:rPr lang="en-GB" err="1"/>
              <a:t>feugiat</a:t>
            </a:r>
            <a:r>
              <a:rPr lang="en-GB"/>
              <a:t> </a:t>
            </a:r>
            <a:r>
              <a:rPr lang="en-GB" err="1"/>
              <a:t>tincidunt</a:t>
            </a:r>
            <a:r>
              <a:rPr lang="en-GB"/>
              <a:t> </a:t>
            </a:r>
            <a:r>
              <a:rPr lang="en-GB" err="1"/>
              <a:t>lectus</a:t>
            </a:r>
            <a:r>
              <a:rPr lang="en-GB"/>
              <a:t>. Donec maximus </a:t>
            </a:r>
            <a:r>
              <a:rPr lang="en-GB" err="1"/>
              <a:t>accumsan</a:t>
            </a:r>
            <a:r>
              <a:rPr lang="en-GB"/>
              <a:t> </a:t>
            </a:r>
            <a:r>
              <a:rPr lang="en-GB" err="1"/>
              <a:t>imperdiet</a:t>
            </a:r>
            <a:r>
              <a:rPr lang="en-GB"/>
              <a:t>. </a:t>
            </a:r>
            <a:r>
              <a:rPr lang="en-GB" err="1"/>
              <a:t>Nullam</a:t>
            </a:r>
            <a:r>
              <a:rPr lang="en-GB"/>
              <a:t> </a:t>
            </a:r>
            <a:r>
              <a:rPr lang="en-GB" err="1"/>
              <a:t>ullamcorper</a:t>
            </a:r>
            <a:r>
              <a:rPr lang="en-GB"/>
              <a:t> id </a:t>
            </a:r>
            <a:r>
              <a:rPr lang="en-GB" err="1"/>
              <a:t>mauris</a:t>
            </a:r>
            <a:r>
              <a:rPr lang="en-GB"/>
              <a:t> id </a:t>
            </a:r>
            <a:r>
              <a:rPr lang="en-GB" err="1"/>
              <a:t>elementum</a:t>
            </a:r>
            <a:r>
              <a:rPr lang="en-GB"/>
              <a:t>. </a:t>
            </a:r>
            <a:r>
              <a:rPr lang="en-GB" err="1"/>
              <a:t>Suspendisse</a:t>
            </a:r>
            <a:r>
              <a:rPr lang="en-GB"/>
              <a:t> </a:t>
            </a:r>
            <a:r>
              <a:rPr lang="en-GB" err="1"/>
              <a:t>potenti</a:t>
            </a:r>
            <a:r>
              <a:rPr lang="en-GB"/>
              <a:t>. Sed </a:t>
            </a:r>
            <a:r>
              <a:rPr lang="en-GB" err="1"/>
              <a:t>tempor</a:t>
            </a:r>
            <a:r>
              <a:rPr lang="en-GB"/>
              <a:t> </a:t>
            </a:r>
            <a:r>
              <a:rPr lang="en-GB" err="1"/>
              <a:t>urna</a:t>
            </a:r>
            <a:r>
              <a:rPr lang="en-GB"/>
              <a:t> </a:t>
            </a:r>
            <a:r>
              <a:rPr lang="en-GB" err="1"/>
              <a:t>turpis</a:t>
            </a:r>
            <a:r>
              <a:rPr lang="en-GB"/>
              <a:t>. Sed </a:t>
            </a:r>
            <a:r>
              <a:rPr lang="en-GB" err="1"/>
              <a:t>quis</a:t>
            </a:r>
            <a:r>
              <a:rPr lang="en-GB"/>
              <a:t> </a:t>
            </a:r>
            <a:r>
              <a:rPr lang="en-GB" err="1"/>
              <a:t>dolor</a:t>
            </a:r>
            <a:r>
              <a:rPr lang="en-GB"/>
              <a:t> </a:t>
            </a:r>
            <a:r>
              <a:rPr lang="en-GB" err="1"/>
              <a:t>vel</a:t>
            </a:r>
            <a:r>
              <a:rPr lang="en-GB"/>
              <a:t> </a:t>
            </a:r>
            <a:r>
              <a:rPr lang="en-GB" err="1"/>
              <a:t>nulla</a:t>
            </a:r>
            <a:r>
              <a:rPr lang="en-GB"/>
              <a:t> </a:t>
            </a:r>
            <a:r>
              <a:rPr lang="en-GB" err="1"/>
              <a:t>feugiat</a:t>
            </a:r>
            <a:r>
              <a:rPr lang="en-GB"/>
              <a:t> </a:t>
            </a:r>
            <a:r>
              <a:rPr lang="en-GB" err="1"/>
              <a:t>ultricies</a:t>
            </a:r>
            <a:r>
              <a:rPr lang="en-GB"/>
              <a:t> </a:t>
            </a:r>
            <a:r>
              <a:rPr lang="en-GB" err="1"/>
              <a:t>ut</a:t>
            </a:r>
            <a:r>
              <a:rPr lang="en-GB"/>
              <a:t> </a:t>
            </a:r>
            <a:r>
              <a:rPr lang="en-GB" err="1"/>
              <a:t>ut</a:t>
            </a:r>
            <a:r>
              <a:rPr lang="en-GB"/>
              <a:t> </a:t>
            </a:r>
            <a:r>
              <a:rPr lang="en-GB" err="1"/>
              <a:t>quam</a:t>
            </a:r>
            <a:r>
              <a:rPr lang="en-GB"/>
              <a:t>. </a:t>
            </a:r>
            <a:r>
              <a:rPr lang="en-GB" err="1"/>
              <a:t>Praesent</a:t>
            </a:r>
            <a:r>
              <a:rPr lang="en-GB"/>
              <a:t> </a:t>
            </a:r>
            <a:r>
              <a:rPr lang="en-GB" err="1"/>
              <a:t>eu</a:t>
            </a:r>
            <a:r>
              <a:rPr lang="en-GB"/>
              <a:t> </a:t>
            </a:r>
            <a:r>
              <a:rPr lang="en-GB" err="1"/>
              <a:t>tellus</a:t>
            </a:r>
            <a:r>
              <a:rPr lang="en-GB"/>
              <a:t> </a:t>
            </a:r>
            <a:r>
              <a:rPr lang="en-GB" err="1"/>
              <a:t>tristique</a:t>
            </a:r>
            <a:r>
              <a:rPr lang="en-GB"/>
              <a:t>, cursus </a:t>
            </a:r>
            <a:r>
              <a:rPr lang="en-GB" err="1"/>
              <a:t>nisl</a:t>
            </a:r>
            <a:r>
              <a:rPr lang="en-GB"/>
              <a:t> non, </a:t>
            </a:r>
            <a:r>
              <a:rPr lang="en-GB" err="1"/>
              <a:t>pretium</a:t>
            </a:r>
            <a:r>
              <a:rPr lang="en-GB"/>
              <a:t> </a:t>
            </a:r>
            <a:r>
              <a:rPr lang="en-GB" err="1"/>
              <a:t>lectus</a:t>
            </a:r>
            <a:r>
              <a:rPr lang="en-GB"/>
              <a:t>.</a:t>
            </a:r>
          </a:p>
          <a:p>
            <a:pPr lvl="0"/>
            <a:endParaRPr lang="en-GB"/>
          </a:p>
          <a:p>
            <a:pPr lvl="0"/>
            <a:r>
              <a:rPr lang="en-GB"/>
              <a:t>Donec et </a:t>
            </a:r>
            <a:r>
              <a:rPr lang="en-GB" err="1"/>
              <a:t>luctus</a:t>
            </a:r>
            <a:r>
              <a:rPr lang="en-GB"/>
              <a:t> ex. Morbi </a:t>
            </a:r>
            <a:r>
              <a:rPr lang="en-GB" err="1"/>
              <a:t>quis</a:t>
            </a:r>
            <a:r>
              <a:rPr lang="en-GB"/>
              <a:t> </a:t>
            </a:r>
            <a:r>
              <a:rPr lang="en-GB" err="1"/>
              <a:t>orci</a:t>
            </a:r>
            <a:r>
              <a:rPr lang="en-GB"/>
              <a:t> </a:t>
            </a:r>
            <a:r>
              <a:rPr lang="en-GB" err="1"/>
              <a:t>neque</a:t>
            </a:r>
            <a:r>
              <a:rPr lang="en-GB"/>
              <a:t>. </a:t>
            </a:r>
            <a:r>
              <a:rPr lang="en-GB" err="1"/>
              <a:t>Etiam</a:t>
            </a:r>
            <a:r>
              <a:rPr lang="en-GB"/>
              <a:t> at </a:t>
            </a:r>
            <a:r>
              <a:rPr lang="en-GB" err="1"/>
              <a:t>luctus</a:t>
            </a:r>
            <a:r>
              <a:rPr lang="en-GB"/>
              <a:t> eros. </a:t>
            </a:r>
            <a:r>
              <a:rPr lang="en-GB" err="1"/>
              <a:t>Mauris</a:t>
            </a:r>
            <a:r>
              <a:rPr lang="en-GB"/>
              <a:t> </a:t>
            </a:r>
            <a:r>
              <a:rPr lang="en-GB" err="1"/>
              <a:t>scelerisque</a:t>
            </a:r>
            <a:r>
              <a:rPr lang="en-GB"/>
              <a:t> </a:t>
            </a:r>
            <a:r>
              <a:rPr lang="en-GB" err="1"/>
              <a:t>ultricies</a:t>
            </a:r>
            <a:r>
              <a:rPr lang="en-GB"/>
              <a:t> maximus. Morbi </a:t>
            </a:r>
            <a:r>
              <a:rPr lang="en-GB" err="1"/>
              <a:t>eget</a:t>
            </a:r>
            <a:r>
              <a:rPr lang="en-GB"/>
              <a:t> mi </a:t>
            </a:r>
            <a:r>
              <a:rPr lang="en-GB" err="1"/>
              <a:t>odio</a:t>
            </a:r>
            <a:r>
              <a:rPr lang="en-GB"/>
              <a:t>. Aenean </a:t>
            </a:r>
            <a:r>
              <a:rPr lang="en-GB" err="1"/>
              <a:t>finibus</a:t>
            </a:r>
            <a:r>
              <a:rPr lang="en-GB"/>
              <a:t> </a:t>
            </a:r>
            <a:r>
              <a:rPr lang="en-GB" err="1"/>
              <a:t>commodo</a:t>
            </a:r>
            <a:r>
              <a:rPr lang="en-GB"/>
              <a:t> </a:t>
            </a:r>
            <a:r>
              <a:rPr lang="en-GB" err="1"/>
              <a:t>facilisis</a:t>
            </a:r>
            <a:r>
              <a:rPr lang="en-GB"/>
              <a:t>. </a:t>
            </a:r>
            <a:r>
              <a:rPr lang="en-GB" err="1"/>
              <a:t>Etiam</a:t>
            </a:r>
            <a:r>
              <a:rPr lang="en-GB"/>
              <a:t> </a:t>
            </a:r>
            <a:r>
              <a:rPr lang="en-GB" err="1"/>
              <a:t>volutpat</a:t>
            </a:r>
            <a:r>
              <a:rPr lang="en-GB"/>
              <a:t> libero </a:t>
            </a:r>
            <a:r>
              <a:rPr lang="en-GB" err="1"/>
              <a:t>neque</a:t>
            </a:r>
            <a:r>
              <a:rPr lang="en-GB"/>
              <a:t>, vitae </a:t>
            </a:r>
            <a:r>
              <a:rPr lang="en-GB" err="1"/>
              <a:t>facilisis</a:t>
            </a:r>
            <a:r>
              <a:rPr lang="en-GB"/>
              <a:t> </a:t>
            </a:r>
            <a:r>
              <a:rPr lang="en-GB" err="1"/>
              <a:t>velit</a:t>
            </a:r>
            <a:r>
              <a:rPr lang="en-GB"/>
              <a:t> pharetra </a:t>
            </a:r>
            <a:r>
              <a:rPr lang="en-GB" err="1"/>
              <a:t>quis</a:t>
            </a:r>
            <a:r>
              <a:rPr lang="en-GB"/>
              <a:t>. Sed sit </a:t>
            </a:r>
            <a:r>
              <a:rPr lang="en-GB" err="1"/>
              <a:t>amet</a:t>
            </a:r>
            <a:r>
              <a:rPr lang="en-GB"/>
              <a:t> </a:t>
            </a:r>
            <a:r>
              <a:rPr lang="en-GB" err="1"/>
              <a:t>placerat</a:t>
            </a:r>
            <a:r>
              <a:rPr lang="en-GB"/>
              <a:t> </a:t>
            </a:r>
            <a:r>
              <a:rPr lang="en-GB" err="1"/>
              <a:t>urna</a:t>
            </a:r>
            <a:r>
              <a:rPr lang="en-GB"/>
              <a:t>. Donec </a:t>
            </a:r>
            <a:r>
              <a:rPr lang="en-GB" err="1"/>
              <a:t>ut</a:t>
            </a:r>
            <a:r>
              <a:rPr lang="en-GB"/>
              <a:t> </a:t>
            </a:r>
            <a:r>
              <a:rPr lang="en-GB" err="1"/>
              <a:t>mauris</a:t>
            </a:r>
            <a:r>
              <a:rPr lang="en-GB"/>
              <a:t> sit </a:t>
            </a:r>
            <a:r>
              <a:rPr lang="en-GB" err="1"/>
              <a:t>amet</a:t>
            </a:r>
            <a:r>
              <a:rPr lang="en-GB"/>
              <a:t> </a:t>
            </a:r>
            <a:r>
              <a:rPr lang="en-GB" err="1"/>
              <a:t>velit</a:t>
            </a:r>
            <a:r>
              <a:rPr lang="en-GB"/>
              <a:t> </a:t>
            </a:r>
            <a:r>
              <a:rPr lang="en-GB" err="1"/>
              <a:t>mollis</a:t>
            </a:r>
            <a:r>
              <a:rPr lang="en-GB"/>
              <a:t> tempus </a:t>
            </a:r>
            <a:r>
              <a:rPr lang="en-GB" err="1"/>
              <a:t>ut</a:t>
            </a:r>
            <a:r>
              <a:rPr lang="en-GB"/>
              <a:t> a </a:t>
            </a:r>
            <a:r>
              <a:rPr lang="en-GB" err="1"/>
              <a:t>dolor</a:t>
            </a:r>
            <a:r>
              <a:rPr lang="en-GB"/>
              <a:t>. Morbi vitae </a:t>
            </a:r>
            <a:r>
              <a:rPr lang="en-GB" err="1"/>
              <a:t>porttitor</a:t>
            </a:r>
            <a:r>
              <a:rPr lang="en-GB"/>
              <a:t> </a:t>
            </a:r>
            <a:r>
              <a:rPr lang="en-GB" err="1"/>
              <a:t>quam</a:t>
            </a:r>
            <a:r>
              <a:rPr lang="en-GB"/>
              <a:t>. Vestibulum </a:t>
            </a:r>
            <a:r>
              <a:rPr lang="en-GB" err="1"/>
              <a:t>odio</a:t>
            </a:r>
            <a:r>
              <a:rPr lang="en-GB"/>
              <a:t> </a:t>
            </a:r>
            <a:r>
              <a:rPr lang="en-GB" err="1"/>
              <a:t>nisl</a:t>
            </a:r>
            <a:r>
              <a:rPr lang="en-GB"/>
              <a:t>, </a:t>
            </a:r>
            <a:r>
              <a:rPr lang="en-GB" err="1"/>
              <a:t>ultrices</a:t>
            </a:r>
            <a:r>
              <a:rPr lang="en-GB"/>
              <a:t> id </a:t>
            </a:r>
            <a:r>
              <a:rPr lang="en-GB" err="1"/>
              <a:t>justo</a:t>
            </a:r>
            <a:r>
              <a:rPr lang="en-GB"/>
              <a:t> in, </a:t>
            </a:r>
            <a:r>
              <a:rPr lang="en-GB" err="1"/>
              <a:t>egestas</a:t>
            </a:r>
            <a:r>
              <a:rPr lang="en-GB"/>
              <a:t> dictum sem. Donec ac ipsum </a:t>
            </a:r>
            <a:r>
              <a:rPr lang="en-GB" err="1"/>
              <a:t>orci</a:t>
            </a:r>
            <a:r>
              <a:rPr lang="en-GB"/>
              <a:t>. Cras </a:t>
            </a:r>
            <a:r>
              <a:rPr lang="en-GB" err="1"/>
              <a:t>dapibus</a:t>
            </a:r>
            <a:r>
              <a:rPr lang="en-GB"/>
              <a:t> </a:t>
            </a:r>
            <a:r>
              <a:rPr lang="en-GB" err="1"/>
              <a:t>consectetur</a:t>
            </a:r>
            <a:r>
              <a:rPr lang="en-GB"/>
              <a:t> porta. Donec ipsum </a:t>
            </a:r>
            <a:r>
              <a:rPr lang="en-GB" err="1"/>
              <a:t>odio</a:t>
            </a:r>
            <a:r>
              <a:rPr lang="en-GB"/>
              <a:t>, </a:t>
            </a:r>
            <a:r>
              <a:rPr lang="en-GB" err="1"/>
              <a:t>rhoncus</a:t>
            </a:r>
            <a:r>
              <a:rPr lang="en-GB"/>
              <a:t> </a:t>
            </a:r>
            <a:r>
              <a:rPr lang="en-GB" err="1"/>
              <a:t>nec</a:t>
            </a:r>
            <a:r>
              <a:rPr lang="en-GB"/>
              <a:t> </a:t>
            </a:r>
            <a:r>
              <a:rPr lang="en-GB" err="1"/>
              <a:t>tincidunt</a:t>
            </a:r>
            <a:r>
              <a:rPr lang="en-GB"/>
              <a:t> </a:t>
            </a:r>
            <a:r>
              <a:rPr lang="en-GB" err="1"/>
              <a:t>eget</a:t>
            </a:r>
            <a:r>
              <a:rPr lang="en-GB"/>
              <a:t>, </a:t>
            </a:r>
            <a:r>
              <a:rPr lang="en-GB" err="1"/>
              <a:t>egestas</a:t>
            </a:r>
            <a:r>
              <a:rPr lang="en-GB"/>
              <a:t> </a:t>
            </a:r>
            <a:r>
              <a:rPr lang="en-GB" err="1"/>
              <a:t>sed</a:t>
            </a:r>
            <a:r>
              <a:rPr lang="en-GB"/>
              <a:t> </a:t>
            </a:r>
            <a:r>
              <a:rPr lang="en-GB" err="1"/>
              <a:t>nulla</a:t>
            </a:r>
            <a:r>
              <a:rPr lang="en-GB"/>
              <a:t>. Nam </a:t>
            </a:r>
            <a:r>
              <a:rPr lang="en-GB" err="1"/>
              <a:t>molestie</a:t>
            </a:r>
            <a:r>
              <a:rPr lang="en-GB"/>
              <a:t> </a:t>
            </a:r>
            <a:r>
              <a:rPr lang="en-GB" err="1"/>
              <a:t>purus</a:t>
            </a:r>
            <a:r>
              <a:rPr lang="en-GB"/>
              <a:t> </a:t>
            </a:r>
            <a:r>
              <a:rPr lang="en-GB" err="1"/>
              <a:t>aliquet</a:t>
            </a:r>
            <a:r>
              <a:rPr lang="en-GB"/>
              <a:t>, auctor </a:t>
            </a:r>
            <a:r>
              <a:rPr lang="en-GB" err="1"/>
              <a:t>est</a:t>
            </a:r>
            <a:r>
              <a:rPr lang="en-GB"/>
              <a:t> </a:t>
            </a:r>
            <a:r>
              <a:rPr lang="en-GB" err="1"/>
              <a:t>sed</a:t>
            </a:r>
            <a:r>
              <a:rPr lang="en-GB"/>
              <a:t>, </a:t>
            </a:r>
            <a:r>
              <a:rPr lang="en-GB" err="1"/>
              <a:t>scelerisque</a:t>
            </a:r>
            <a:r>
              <a:rPr lang="en-GB"/>
              <a:t> </a:t>
            </a:r>
            <a:r>
              <a:rPr lang="en-GB" err="1"/>
              <a:t>turpis</a:t>
            </a:r>
            <a:r>
              <a:rPr lang="en-GB"/>
              <a:t>.</a:t>
            </a:r>
          </a:p>
        </p:txBody>
      </p:sp>
      <p:sp>
        <p:nvSpPr>
          <p:cNvPr id="9" name="Text Placeholder 11">
            <a:extLst>
              <a:ext uri="{FF2B5EF4-FFF2-40B4-BE49-F238E27FC236}">
                <a16:creationId xmlns:a16="http://schemas.microsoft.com/office/drawing/2014/main" id="{6B910343-6D09-352D-2F10-C6E319DB7026}"/>
              </a:ext>
            </a:extLst>
          </p:cNvPr>
          <p:cNvSpPr>
            <a:spLocks noGrp="1"/>
          </p:cNvSpPr>
          <p:nvPr>
            <p:ph type="body" sz="quarter" idx="27" hasCustomPrompt="1"/>
          </p:nvPr>
        </p:nvSpPr>
        <p:spPr>
          <a:xfrm>
            <a:off x="9528212" y="894378"/>
            <a:ext cx="2361387" cy="184667"/>
          </a:xfrm>
        </p:spPr>
        <p:txBody>
          <a:bodyPr/>
          <a:lstStyle>
            <a:lvl1pPr algn="r">
              <a:defRPr sz="1200">
                <a:latin typeface="+mn-lt"/>
              </a:defRPr>
            </a:lvl1pPr>
          </a:lstStyle>
          <a:p>
            <a:pPr lvl="0"/>
            <a:r>
              <a:rPr lang="en-GB"/>
              <a:t>document status</a:t>
            </a:r>
          </a:p>
        </p:txBody>
      </p:sp>
      <p:pic>
        <p:nvPicPr>
          <p:cNvPr id="5" name="Picture Placeholder 40" descr="A close-up of water bubbles&#10;&#10;Description automatically generated">
            <a:extLst>
              <a:ext uri="{FF2B5EF4-FFF2-40B4-BE49-F238E27FC236}">
                <a16:creationId xmlns:a16="http://schemas.microsoft.com/office/drawing/2014/main" id="{273C1BA6-8879-312D-DCA7-E1FFF2951FDD}"/>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4996657" y="1342800"/>
            <a:ext cx="3373200" cy="4668837"/>
          </a:xfrm>
          <a:prstGeom prst="rect">
            <a:avLst/>
          </a:prstGeom>
        </p:spPr>
      </p:pic>
      <p:pic>
        <p:nvPicPr>
          <p:cNvPr id="10" name="Picture Placeholder 42" descr="A person holding a test tube with a blue liquid&#10;&#10;Description automatically generated">
            <a:extLst>
              <a:ext uri="{FF2B5EF4-FFF2-40B4-BE49-F238E27FC236}">
                <a16:creationId xmlns:a16="http://schemas.microsoft.com/office/drawing/2014/main" id="{DBF479E9-CBA1-C988-923D-56AB32640929}"/>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8515763" y="1342800"/>
            <a:ext cx="3373200" cy="4667474"/>
          </a:xfrm>
          <a:prstGeom prst="rect">
            <a:avLst/>
          </a:prstGeom>
        </p:spPr>
      </p:pic>
    </p:spTree>
    <p:extLst>
      <p:ext uri="{BB962C8B-B14F-4D97-AF65-F5344CB8AC3E}">
        <p14:creationId xmlns:p14="http://schemas.microsoft.com/office/powerpoint/2010/main" val="2083078695"/>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Title and 6 Content">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4572001"/>
            <a:ext cx="3268030" cy="302597"/>
          </a:xfrm>
        </p:spPr>
        <p:txBody>
          <a:bodyPr tIns="0"/>
          <a:lstStyle>
            <a:lvl1pPr>
              <a:spcAft>
                <a:spcPts val="0"/>
              </a:spcAft>
              <a:defRPr sz="1800">
                <a:solidFill>
                  <a:srgbClr val="BD69D7"/>
                </a:solidFill>
                <a:latin typeface="+mj-lt"/>
              </a:defRPr>
            </a:lvl1pPr>
            <a:lvl2pPr marL="0" indent="0">
              <a:buNone/>
              <a:defRPr sz="1200"/>
            </a:lvl2pPr>
            <a:lvl3pPr>
              <a:defRPr sz="1200"/>
            </a:lvl3pPr>
            <a:lvl4pPr>
              <a:defRPr sz="1200"/>
            </a:lvl4pPr>
            <a:lvl5pPr>
              <a:spcAft>
                <a:spcPts val="0"/>
              </a:spcAft>
              <a:defRPr sz="1200"/>
            </a:lvl5pPr>
          </a:lstStyle>
          <a:p>
            <a:pPr lvl="0"/>
            <a:r>
              <a:rPr lang="en-US"/>
              <a:t>Lorem ipsum dolor</a:t>
            </a:r>
          </a:p>
        </p:txBody>
      </p:sp>
      <p:sp>
        <p:nvSpPr>
          <p:cNvPr id="4" name="Text Placeholder 2">
            <a:extLst>
              <a:ext uri="{FF2B5EF4-FFF2-40B4-BE49-F238E27FC236}">
                <a16:creationId xmlns:a16="http://schemas.microsoft.com/office/drawing/2014/main" id="{28E1CB13-75CE-6709-E416-B5090397D04D}"/>
              </a:ext>
            </a:extLst>
          </p:cNvPr>
          <p:cNvSpPr>
            <a:spLocks noGrp="1"/>
          </p:cNvSpPr>
          <p:nvPr>
            <p:ph type="body" idx="11" hasCustomPrompt="1"/>
          </p:nvPr>
        </p:nvSpPr>
        <p:spPr>
          <a:xfrm>
            <a:off x="302400" y="605611"/>
            <a:ext cx="11587200"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6" name="Picture Placeholder 5">
            <a:extLst>
              <a:ext uri="{FF2B5EF4-FFF2-40B4-BE49-F238E27FC236}">
                <a16:creationId xmlns:a16="http://schemas.microsoft.com/office/drawing/2014/main" id="{171346B7-4A28-C465-8BC6-326D659E1AC2}"/>
              </a:ext>
            </a:extLst>
          </p:cNvPr>
          <p:cNvSpPr>
            <a:spLocks noGrp="1"/>
          </p:cNvSpPr>
          <p:nvPr>
            <p:ph type="pic" sz="quarter" idx="14" hasCustomPrompt="1"/>
          </p:nvPr>
        </p:nvSpPr>
        <p:spPr>
          <a:xfrm>
            <a:off x="302401" y="1341438"/>
            <a:ext cx="3672000" cy="3086100"/>
          </a:xfrm>
          <a:solidFill>
            <a:schemeClr val="bg2"/>
          </a:solidFill>
        </p:spPr>
        <p:txBody>
          <a:bodyPr/>
          <a:lstStyle>
            <a:lvl1pPr>
              <a:defRPr/>
            </a:lvl1pPr>
          </a:lstStyle>
          <a:p>
            <a:r>
              <a:rPr lang="en-GB"/>
              <a:t> </a:t>
            </a:r>
          </a:p>
        </p:txBody>
      </p:sp>
      <p:sp>
        <p:nvSpPr>
          <p:cNvPr id="5" name="Picture Placeholder 5">
            <a:extLst>
              <a:ext uri="{FF2B5EF4-FFF2-40B4-BE49-F238E27FC236}">
                <a16:creationId xmlns:a16="http://schemas.microsoft.com/office/drawing/2014/main" id="{D57FA92B-AD79-982B-4895-81D8D570EA4B}"/>
              </a:ext>
            </a:extLst>
          </p:cNvPr>
          <p:cNvSpPr>
            <a:spLocks noGrp="1"/>
          </p:cNvSpPr>
          <p:nvPr>
            <p:ph type="pic" sz="quarter" idx="15" hasCustomPrompt="1"/>
          </p:nvPr>
        </p:nvSpPr>
        <p:spPr>
          <a:xfrm>
            <a:off x="4260000" y="1341438"/>
            <a:ext cx="3672000" cy="3086100"/>
          </a:xfrm>
          <a:solidFill>
            <a:schemeClr val="bg2"/>
          </a:solidFill>
        </p:spPr>
        <p:txBody>
          <a:bodyPr/>
          <a:lstStyle>
            <a:lvl1pPr>
              <a:defRPr/>
            </a:lvl1pPr>
          </a:lstStyle>
          <a:p>
            <a:r>
              <a:rPr lang="en-GB"/>
              <a:t> </a:t>
            </a:r>
          </a:p>
        </p:txBody>
      </p:sp>
      <p:sp>
        <p:nvSpPr>
          <p:cNvPr id="9" name="Picture Placeholder 5">
            <a:extLst>
              <a:ext uri="{FF2B5EF4-FFF2-40B4-BE49-F238E27FC236}">
                <a16:creationId xmlns:a16="http://schemas.microsoft.com/office/drawing/2014/main" id="{A040012A-B083-9501-691B-0E767A9E49BF}"/>
              </a:ext>
            </a:extLst>
          </p:cNvPr>
          <p:cNvSpPr>
            <a:spLocks noGrp="1"/>
          </p:cNvSpPr>
          <p:nvPr>
            <p:ph type="pic" sz="quarter" idx="16" hasCustomPrompt="1"/>
          </p:nvPr>
        </p:nvSpPr>
        <p:spPr>
          <a:xfrm>
            <a:off x="8216963" y="1341438"/>
            <a:ext cx="3672000" cy="3086100"/>
          </a:xfrm>
          <a:solidFill>
            <a:schemeClr val="bg2"/>
          </a:solidFill>
        </p:spPr>
        <p:txBody>
          <a:bodyPr/>
          <a:lstStyle>
            <a:lvl1pPr>
              <a:defRPr/>
            </a:lvl1pPr>
          </a:lstStyle>
          <a:p>
            <a:r>
              <a:rPr lang="en-GB"/>
              <a:t> </a:t>
            </a:r>
          </a:p>
        </p:txBody>
      </p:sp>
      <p:sp>
        <p:nvSpPr>
          <p:cNvPr id="7" name="Title 6">
            <a:extLst>
              <a:ext uri="{FF2B5EF4-FFF2-40B4-BE49-F238E27FC236}">
                <a16:creationId xmlns:a16="http://schemas.microsoft.com/office/drawing/2014/main" id="{E8E2AC45-B6B8-0F1A-95EF-BB09056E0D20}"/>
              </a:ext>
            </a:extLst>
          </p:cNvPr>
          <p:cNvSpPr>
            <a:spLocks noGrp="1"/>
          </p:cNvSpPr>
          <p:nvPr>
            <p:ph type="title" hasCustomPrompt="1"/>
          </p:nvPr>
        </p:nvSpPr>
        <p:spPr/>
        <p:txBody>
          <a:bodyPr/>
          <a:lstStyle/>
          <a:p>
            <a:r>
              <a:rPr lang="en-US"/>
              <a:t>Slide title</a:t>
            </a:r>
            <a:endParaRPr lang="en-GB"/>
          </a:p>
        </p:txBody>
      </p:sp>
      <p:sp>
        <p:nvSpPr>
          <p:cNvPr id="2" name="Text Placeholder 15">
            <a:extLst>
              <a:ext uri="{FF2B5EF4-FFF2-40B4-BE49-F238E27FC236}">
                <a16:creationId xmlns:a16="http://schemas.microsoft.com/office/drawing/2014/main" id="{1D1383C0-64F6-239F-DD51-EC5E431A329E}"/>
              </a:ext>
            </a:extLst>
          </p:cNvPr>
          <p:cNvSpPr>
            <a:spLocks noGrp="1"/>
          </p:cNvSpPr>
          <p:nvPr>
            <p:ph type="body" sz="quarter" idx="18" hasCustomPrompt="1"/>
          </p:nvPr>
        </p:nvSpPr>
        <p:spPr>
          <a:xfrm>
            <a:off x="302400" y="5028586"/>
            <a:ext cx="3268030" cy="1060270"/>
          </a:xfrm>
        </p:spPr>
        <p:txBody>
          <a:bodyPr tIns="0"/>
          <a:lstStyle>
            <a:lvl1pPr>
              <a:spcAft>
                <a:spcPts val="0"/>
              </a:spcAft>
              <a:defRPr sz="1200">
                <a:solidFill>
                  <a:schemeClr val="tx1"/>
                </a:solidFill>
                <a:latin typeface="+mn-lt"/>
              </a:defRPr>
            </a:lvl1pPr>
            <a:lvl2pPr marL="0" indent="0">
              <a:buNone/>
              <a:defRPr sz="1200"/>
            </a:lvl2pPr>
            <a:lvl3pPr>
              <a:defRPr sz="1200"/>
            </a:lvl3pPr>
            <a:lvl4pPr>
              <a:defRPr sz="1200"/>
            </a:lvl4pPr>
            <a:lvl5pPr>
              <a:spcAft>
                <a:spcPts val="0"/>
              </a:spcAft>
              <a:defRPr sz="1200"/>
            </a:lvl5pPr>
          </a:lstStyle>
          <a:p>
            <a:pPr lvl="0"/>
            <a:r>
              <a:rPr lang="en-GB"/>
              <a:t>Lorem ipsum </a:t>
            </a:r>
            <a:r>
              <a:rPr lang="en-GB" err="1"/>
              <a:t>dolor</a:t>
            </a:r>
            <a:r>
              <a:rPr lang="en-GB"/>
              <a:t> sit </a:t>
            </a:r>
            <a:r>
              <a:rPr lang="en-GB" err="1"/>
              <a:t>amet</a:t>
            </a:r>
            <a:r>
              <a:rPr lang="en-GB"/>
              <a:t>, </a:t>
            </a:r>
            <a:r>
              <a:rPr lang="en-GB" err="1"/>
              <a:t>consectetur</a:t>
            </a:r>
            <a:r>
              <a:rPr lang="en-GB"/>
              <a:t> </a:t>
            </a:r>
            <a:r>
              <a:rPr lang="en-GB" err="1"/>
              <a:t>adipiscing</a:t>
            </a:r>
            <a:r>
              <a:rPr lang="en-GB"/>
              <a:t> </a:t>
            </a:r>
            <a:r>
              <a:rPr lang="en-GB" err="1"/>
              <a:t>elit</a:t>
            </a:r>
            <a:r>
              <a:rPr lang="en-GB"/>
              <a:t>. </a:t>
            </a:r>
            <a:r>
              <a:rPr lang="en-GB" err="1"/>
              <a:t>Aliquam</a:t>
            </a:r>
            <a:r>
              <a:rPr lang="en-GB"/>
              <a:t> </a:t>
            </a:r>
            <a:r>
              <a:rPr lang="en-GB" err="1"/>
              <a:t>feugiat</a:t>
            </a:r>
            <a:r>
              <a:rPr lang="en-GB"/>
              <a:t> </a:t>
            </a:r>
            <a:r>
              <a:rPr lang="en-GB" err="1"/>
              <a:t>purus</a:t>
            </a:r>
            <a:r>
              <a:rPr lang="en-GB"/>
              <a:t> </a:t>
            </a:r>
            <a:r>
              <a:rPr lang="en-GB" err="1"/>
              <a:t>diam</a:t>
            </a:r>
            <a:r>
              <a:rPr lang="en-GB"/>
              <a:t>, </a:t>
            </a:r>
            <a:r>
              <a:rPr lang="en-GB" err="1"/>
              <a:t>eget</a:t>
            </a:r>
            <a:r>
              <a:rPr lang="en-GB"/>
              <a:t> </a:t>
            </a:r>
            <a:r>
              <a:rPr lang="en-GB" err="1"/>
              <a:t>lobortis</a:t>
            </a:r>
            <a:r>
              <a:rPr lang="en-GB"/>
              <a:t> </a:t>
            </a:r>
            <a:r>
              <a:rPr lang="en-GB" err="1"/>
              <a:t>nulla</a:t>
            </a:r>
            <a:r>
              <a:rPr lang="en-GB"/>
              <a:t> </a:t>
            </a:r>
            <a:r>
              <a:rPr lang="en-GB" err="1"/>
              <a:t>laoreet</a:t>
            </a:r>
            <a:r>
              <a:rPr lang="en-GB"/>
              <a:t> sed. </a:t>
            </a:r>
            <a:r>
              <a:rPr lang="en-GB" err="1"/>
              <a:t>Phasellus</a:t>
            </a:r>
            <a:r>
              <a:rPr lang="en-GB"/>
              <a:t> </a:t>
            </a:r>
            <a:r>
              <a:rPr lang="en-GB" err="1"/>
              <a:t>imperdiet</a:t>
            </a:r>
            <a:r>
              <a:rPr lang="en-GB"/>
              <a:t> </a:t>
            </a:r>
            <a:r>
              <a:rPr lang="en-GB" err="1"/>
              <a:t>tincidunt</a:t>
            </a:r>
            <a:r>
              <a:rPr lang="en-GB"/>
              <a:t> </a:t>
            </a:r>
            <a:r>
              <a:rPr lang="en-GB" err="1"/>
              <a:t>placerat</a:t>
            </a:r>
            <a:r>
              <a:rPr lang="en-GB"/>
              <a:t>. </a:t>
            </a:r>
            <a:r>
              <a:rPr lang="en-GB" err="1"/>
              <a:t>Mauris</a:t>
            </a:r>
            <a:r>
              <a:rPr lang="en-GB"/>
              <a:t> </a:t>
            </a:r>
            <a:r>
              <a:rPr lang="en-GB" err="1"/>
              <a:t>nec</a:t>
            </a:r>
            <a:r>
              <a:rPr lang="en-GB"/>
              <a:t> </a:t>
            </a:r>
            <a:r>
              <a:rPr lang="en-GB" err="1"/>
              <a:t>tincidunt</a:t>
            </a:r>
            <a:r>
              <a:rPr lang="en-GB"/>
              <a:t> </a:t>
            </a:r>
            <a:r>
              <a:rPr lang="en-GB" err="1"/>
              <a:t>nulla</a:t>
            </a:r>
            <a:r>
              <a:rPr lang="en-GB"/>
              <a:t>. Sed a </a:t>
            </a:r>
            <a:r>
              <a:rPr lang="en-GB" err="1"/>
              <a:t>nisl</a:t>
            </a:r>
            <a:r>
              <a:rPr lang="en-GB"/>
              <a:t> </a:t>
            </a:r>
            <a:r>
              <a:rPr lang="en-GB" err="1"/>
              <a:t>augue</a:t>
            </a:r>
            <a:r>
              <a:rPr lang="en-GB"/>
              <a:t>. </a:t>
            </a:r>
            <a:r>
              <a:rPr lang="en-GB" err="1"/>
              <a:t>Vivamus</a:t>
            </a:r>
            <a:r>
              <a:rPr lang="en-GB"/>
              <a:t> ligula </a:t>
            </a:r>
            <a:r>
              <a:rPr lang="en-GB" err="1"/>
              <a:t>diam</a:t>
            </a:r>
            <a:r>
              <a:rPr lang="en-GB"/>
              <a:t>, </a:t>
            </a:r>
            <a:r>
              <a:rPr lang="en-GB" err="1"/>
              <a:t>interdum</a:t>
            </a:r>
            <a:r>
              <a:rPr lang="en-GB"/>
              <a:t> et </a:t>
            </a:r>
            <a:r>
              <a:rPr lang="en-GB" err="1"/>
              <a:t>tortor</a:t>
            </a:r>
            <a:r>
              <a:rPr lang="en-GB"/>
              <a:t>.</a:t>
            </a:r>
          </a:p>
        </p:txBody>
      </p:sp>
      <p:sp>
        <p:nvSpPr>
          <p:cNvPr id="10" name="Text Placeholder 15">
            <a:extLst>
              <a:ext uri="{FF2B5EF4-FFF2-40B4-BE49-F238E27FC236}">
                <a16:creationId xmlns:a16="http://schemas.microsoft.com/office/drawing/2014/main" id="{7CCCFA24-BB89-1657-888D-25C757F6948A}"/>
              </a:ext>
            </a:extLst>
          </p:cNvPr>
          <p:cNvSpPr>
            <a:spLocks noGrp="1"/>
          </p:cNvSpPr>
          <p:nvPr>
            <p:ph type="body" sz="quarter" idx="19" hasCustomPrompt="1"/>
          </p:nvPr>
        </p:nvSpPr>
        <p:spPr>
          <a:xfrm>
            <a:off x="4260000" y="4572000"/>
            <a:ext cx="3271592" cy="302597"/>
          </a:xfrm>
        </p:spPr>
        <p:txBody>
          <a:bodyPr tIns="0"/>
          <a:lstStyle>
            <a:lvl1pPr>
              <a:spcAft>
                <a:spcPts val="0"/>
              </a:spcAft>
              <a:defRPr sz="1800">
                <a:solidFill>
                  <a:srgbClr val="BD69D7"/>
                </a:solidFill>
                <a:latin typeface="+mj-lt"/>
              </a:defRPr>
            </a:lvl1pPr>
            <a:lvl2pPr marL="0" indent="0">
              <a:buNone/>
              <a:defRPr sz="1200"/>
            </a:lvl2pPr>
            <a:lvl3pPr>
              <a:defRPr sz="1200"/>
            </a:lvl3pPr>
            <a:lvl4pPr>
              <a:defRPr sz="1200"/>
            </a:lvl4pPr>
            <a:lvl5pPr>
              <a:spcAft>
                <a:spcPts val="0"/>
              </a:spcAft>
              <a:defRPr sz="1200"/>
            </a:lvl5pPr>
          </a:lstStyle>
          <a:p>
            <a:pPr lvl="0"/>
            <a:r>
              <a:rPr lang="en-US"/>
              <a:t>Lorem ipsum dolor</a:t>
            </a:r>
          </a:p>
        </p:txBody>
      </p:sp>
      <p:sp>
        <p:nvSpPr>
          <p:cNvPr id="12" name="Text Placeholder 15">
            <a:extLst>
              <a:ext uri="{FF2B5EF4-FFF2-40B4-BE49-F238E27FC236}">
                <a16:creationId xmlns:a16="http://schemas.microsoft.com/office/drawing/2014/main" id="{DBDC554F-C834-8F7C-D2AC-40CDB8678CD6}"/>
              </a:ext>
            </a:extLst>
          </p:cNvPr>
          <p:cNvSpPr>
            <a:spLocks noGrp="1"/>
          </p:cNvSpPr>
          <p:nvPr>
            <p:ph type="body" sz="quarter" idx="20" hasCustomPrompt="1"/>
          </p:nvPr>
        </p:nvSpPr>
        <p:spPr>
          <a:xfrm>
            <a:off x="4257638" y="5028585"/>
            <a:ext cx="3273954" cy="1060270"/>
          </a:xfrm>
        </p:spPr>
        <p:txBody>
          <a:bodyPr tIns="0"/>
          <a:lstStyle>
            <a:lvl1pPr>
              <a:spcAft>
                <a:spcPts val="0"/>
              </a:spcAft>
              <a:defRPr sz="1200">
                <a:solidFill>
                  <a:schemeClr val="tx1"/>
                </a:solidFill>
                <a:latin typeface="+mn-lt"/>
              </a:defRPr>
            </a:lvl1pPr>
            <a:lvl2pPr marL="0" indent="0">
              <a:buNone/>
              <a:defRPr sz="1200"/>
            </a:lvl2pPr>
            <a:lvl3pPr>
              <a:defRPr sz="1200"/>
            </a:lvl3pPr>
            <a:lvl4pPr>
              <a:defRPr sz="1200"/>
            </a:lvl4pPr>
            <a:lvl5pPr>
              <a:spcAft>
                <a:spcPts val="0"/>
              </a:spcAft>
              <a:defRPr sz="1200"/>
            </a:lvl5pPr>
          </a:lstStyle>
          <a:p>
            <a:pPr lvl="0"/>
            <a:r>
              <a:rPr lang="en-GB"/>
              <a:t>Lorem ipsum </a:t>
            </a:r>
            <a:r>
              <a:rPr lang="en-GB" err="1"/>
              <a:t>dolor</a:t>
            </a:r>
            <a:r>
              <a:rPr lang="en-GB"/>
              <a:t> sit </a:t>
            </a:r>
            <a:r>
              <a:rPr lang="en-GB" err="1"/>
              <a:t>amet</a:t>
            </a:r>
            <a:r>
              <a:rPr lang="en-GB"/>
              <a:t>, </a:t>
            </a:r>
            <a:r>
              <a:rPr lang="en-GB" err="1"/>
              <a:t>consectetur</a:t>
            </a:r>
            <a:r>
              <a:rPr lang="en-GB"/>
              <a:t> </a:t>
            </a:r>
            <a:r>
              <a:rPr lang="en-GB" err="1"/>
              <a:t>adipiscing</a:t>
            </a:r>
            <a:r>
              <a:rPr lang="en-GB"/>
              <a:t> </a:t>
            </a:r>
            <a:r>
              <a:rPr lang="en-GB" err="1"/>
              <a:t>elit</a:t>
            </a:r>
            <a:r>
              <a:rPr lang="en-GB"/>
              <a:t>. </a:t>
            </a:r>
            <a:r>
              <a:rPr lang="en-GB" err="1"/>
              <a:t>Aliquam</a:t>
            </a:r>
            <a:r>
              <a:rPr lang="en-GB"/>
              <a:t> </a:t>
            </a:r>
            <a:r>
              <a:rPr lang="en-GB" err="1"/>
              <a:t>feugiat</a:t>
            </a:r>
            <a:r>
              <a:rPr lang="en-GB"/>
              <a:t> </a:t>
            </a:r>
            <a:r>
              <a:rPr lang="en-GB" err="1"/>
              <a:t>purus</a:t>
            </a:r>
            <a:r>
              <a:rPr lang="en-GB"/>
              <a:t> </a:t>
            </a:r>
            <a:r>
              <a:rPr lang="en-GB" err="1"/>
              <a:t>diam</a:t>
            </a:r>
            <a:r>
              <a:rPr lang="en-GB"/>
              <a:t>, </a:t>
            </a:r>
            <a:r>
              <a:rPr lang="en-GB" err="1"/>
              <a:t>eget</a:t>
            </a:r>
            <a:r>
              <a:rPr lang="en-GB"/>
              <a:t> </a:t>
            </a:r>
            <a:r>
              <a:rPr lang="en-GB" err="1"/>
              <a:t>lobortis</a:t>
            </a:r>
            <a:r>
              <a:rPr lang="en-GB"/>
              <a:t> </a:t>
            </a:r>
            <a:r>
              <a:rPr lang="en-GB" err="1"/>
              <a:t>nulla</a:t>
            </a:r>
            <a:r>
              <a:rPr lang="en-GB"/>
              <a:t> </a:t>
            </a:r>
            <a:r>
              <a:rPr lang="en-GB" err="1"/>
              <a:t>laoreet</a:t>
            </a:r>
            <a:r>
              <a:rPr lang="en-GB"/>
              <a:t> sed. </a:t>
            </a:r>
            <a:r>
              <a:rPr lang="en-GB" err="1"/>
              <a:t>Phasellus</a:t>
            </a:r>
            <a:r>
              <a:rPr lang="en-GB"/>
              <a:t> </a:t>
            </a:r>
            <a:r>
              <a:rPr lang="en-GB" err="1"/>
              <a:t>imperdiet</a:t>
            </a:r>
            <a:r>
              <a:rPr lang="en-GB"/>
              <a:t> </a:t>
            </a:r>
            <a:r>
              <a:rPr lang="en-GB" err="1"/>
              <a:t>tincidunt</a:t>
            </a:r>
            <a:r>
              <a:rPr lang="en-GB"/>
              <a:t> </a:t>
            </a:r>
            <a:r>
              <a:rPr lang="en-GB" err="1"/>
              <a:t>placerat</a:t>
            </a:r>
            <a:r>
              <a:rPr lang="en-GB"/>
              <a:t>. </a:t>
            </a:r>
            <a:r>
              <a:rPr lang="en-GB" err="1"/>
              <a:t>Mauris</a:t>
            </a:r>
            <a:r>
              <a:rPr lang="en-GB"/>
              <a:t> </a:t>
            </a:r>
            <a:r>
              <a:rPr lang="en-GB" err="1"/>
              <a:t>nec</a:t>
            </a:r>
            <a:r>
              <a:rPr lang="en-GB"/>
              <a:t> </a:t>
            </a:r>
            <a:r>
              <a:rPr lang="en-GB" err="1"/>
              <a:t>tincidunt</a:t>
            </a:r>
            <a:r>
              <a:rPr lang="en-GB"/>
              <a:t> </a:t>
            </a:r>
            <a:r>
              <a:rPr lang="en-GB" err="1"/>
              <a:t>nulla</a:t>
            </a:r>
            <a:r>
              <a:rPr lang="en-GB"/>
              <a:t>. Sed a </a:t>
            </a:r>
            <a:r>
              <a:rPr lang="en-GB" err="1"/>
              <a:t>nisl</a:t>
            </a:r>
            <a:r>
              <a:rPr lang="en-GB"/>
              <a:t> </a:t>
            </a:r>
            <a:r>
              <a:rPr lang="en-GB" err="1"/>
              <a:t>augue</a:t>
            </a:r>
            <a:r>
              <a:rPr lang="en-GB"/>
              <a:t>. </a:t>
            </a:r>
            <a:r>
              <a:rPr lang="en-GB" err="1"/>
              <a:t>Vivamus</a:t>
            </a:r>
            <a:r>
              <a:rPr lang="en-GB"/>
              <a:t> </a:t>
            </a:r>
            <a:br>
              <a:rPr lang="en-GB"/>
            </a:br>
            <a:r>
              <a:rPr lang="en-GB"/>
              <a:t>ligula </a:t>
            </a:r>
            <a:r>
              <a:rPr lang="en-GB" err="1"/>
              <a:t>diam</a:t>
            </a:r>
            <a:r>
              <a:rPr lang="en-GB"/>
              <a:t>, </a:t>
            </a:r>
            <a:r>
              <a:rPr lang="en-GB" err="1"/>
              <a:t>interdum</a:t>
            </a:r>
            <a:r>
              <a:rPr lang="en-GB"/>
              <a:t> et </a:t>
            </a:r>
            <a:r>
              <a:rPr lang="en-GB" err="1"/>
              <a:t>tortor</a:t>
            </a:r>
            <a:r>
              <a:rPr lang="en-GB"/>
              <a:t>.</a:t>
            </a:r>
          </a:p>
        </p:txBody>
      </p:sp>
      <p:sp>
        <p:nvSpPr>
          <p:cNvPr id="13" name="Text Placeholder 15">
            <a:extLst>
              <a:ext uri="{FF2B5EF4-FFF2-40B4-BE49-F238E27FC236}">
                <a16:creationId xmlns:a16="http://schemas.microsoft.com/office/drawing/2014/main" id="{65A6AD6D-3049-F34B-1CF9-E7A98019BE1A}"/>
              </a:ext>
            </a:extLst>
          </p:cNvPr>
          <p:cNvSpPr>
            <a:spLocks noGrp="1"/>
          </p:cNvSpPr>
          <p:nvPr>
            <p:ph type="body" sz="quarter" idx="21" hasCustomPrompt="1"/>
          </p:nvPr>
        </p:nvSpPr>
        <p:spPr>
          <a:xfrm>
            <a:off x="8218800" y="4572000"/>
            <a:ext cx="3273954" cy="302597"/>
          </a:xfrm>
        </p:spPr>
        <p:txBody>
          <a:bodyPr tIns="0"/>
          <a:lstStyle>
            <a:lvl1pPr>
              <a:spcAft>
                <a:spcPts val="0"/>
              </a:spcAft>
              <a:defRPr sz="1800">
                <a:solidFill>
                  <a:srgbClr val="BD69D7"/>
                </a:solidFill>
                <a:latin typeface="+mj-lt"/>
              </a:defRPr>
            </a:lvl1pPr>
            <a:lvl2pPr marL="0" indent="0">
              <a:buNone/>
              <a:defRPr sz="1200"/>
            </a:lvl2pPr>
            <a:lvl3pPr>
              <a:defRPr sz="1200"/>
            </a:lvl3pPr>
            <a:lvl4pPr>
              <a:defRPr sz="1200"/>
            </a:lvl4pPr>
            <a:lvl5pPr>
              <a:spcAft>
                <a:spcPts val="0"/>
              </a:spcAft>
              <a:defRPr sz="1200"/>
            </a:lvl5pPr>
          </a:lstStyle>
          <a:p>
            <a:pPr lvl="0"/>
            <a:r>
              <a:rPr lang="en-US"/>
              <a:t>Lorem ipsum dolor</a:t>
            </a:r>
          </a:p>
        </p:txBody>
      </p:sp>
      <p:sp>
        <p:nvSpPr>
          <p:cNvPr id="14" name="Text Placeholder 15">
            <a:extLst>
              <a:ext uri="{FF2B5EF4-FFF2-40B4-BE49-F238E27FC236}">
                <a16:creationId xmlns:a16="http://schemas.microsoft.com/office/drawing/2014/main" id="{521FD851-6A2A-FD5D-AFEF-7872E196BD00}"/>
              </a:ext>
            </a:extLst>
          </p:cNvPr>
          <p:cNvSpPr>
            <a:spLocks noGrp="1"/>
          </p:cNvSpPr>
          <p:nvPr>
            <p:ph type="body" sz="quarter" idx="22" hasCustomPrompt="1"/>
          </p:nvPr>
        </p:nvSpPr>
        <p:spPr>
          <a:xfrm>
            <a:off x="8218800" y="5028585"/>
            <a:ext cx="3273954" cy="1060270"/>
          </a:xfrm>
        </p:spPr>
        <p:txBody>
          <a:bodyPr tIns="0"/>
          <a:lstStyle>
            <a:lvl1pPr>
              <a:spcAft>
                <a:spcPts val="0"/>
              </a:spcAft>
              <a:defRPr sz="1200">
                <a:solidFill>
                  <a:schemeClr val="tx1"/>
                </a:solidFill>
                <a:latin typeface="+mn-lt"/>
              </a:defRPr>
            </a:lvl1pPr>
            <a:lvl2pPr marL="0" indent="0">
              <a:buNone/>
              <a:defRPr sz="1200"/>
            </a:lvl2pPr>
            <a:lvl3pPr>
              <a:defRPr sz="1200"/>
            </a:lvl3pPr>
            <a:lvl4pPr>
              <a:defRPr sz="1200"/>
            </a:lvl4pPr>
            <a:lvl5pPr>
              <a:spcAft>
                <a:spcPts val="0"/>
              </a:spcAft>
              <a:defRPr sz="1200"/>
            </a:lvl5pPr>
          </a:lstStyle>
          <a:p>
            <a:pPr lvl="0"/>
            <a:r>
              <a:rPr lang="en-GB"/>
              <a:t>Lorem ipsum </a:t>
            </a:r>
            <a:r>
              <a:rPr lang="en-GB" err="1"/>
              <a:t>dolor</a:t>
            </a:r>
            <a:r>
              <a:rPr lang="en-GB"/>
              <a:t> sit </a:t>
            </a:r>
            <a:r>
              <a:rPr lang="en-GB" err="1"/>
              <a:t>amet</a:t>
            </a:r>
            <a:r>
              <a:rPr lang="en-GB"/>
              <a:t>, </a:t>
            </a:r>
            <a:r>
              <a:rPr lang="en-GB" err="1"/>
              <a:t>consectetur</a:t>
            </a:r>
            <a:r>
              <a:rPr lang="en-GB"/>
              <a:t> </a:t>
            </a:r>
            <a:r>
              <a:rPr lang="en-GB" err="1"/>
              <a:t>adipiscing</a:t>
            </a:r>
            <a:r>
              <a:rPr lang="en-GB"/>
              <a:t> </a:t>
            </a:r>
            <a:r>
              <a:rPr lang="en-GB" err="1"/>
              <a:t>elit</a:t>
            </a:r>
            <a:r>
              <a:rPr lang="en-GB"/>
              <a:t>. </a:t>
            </a:r>
            <a:r>
              <a:rPr lang="en-GB" err="1"/>
              <a:t>Aliquam</a:t>
            </a:r>
            <a:r>
              <a:rPr lang="en-GB"/>
              <a:t> </a:t>
            </a:r>
            <a:r>
              <a:rPr lang="en-GB" err="1"/>
              <a:t>feugiat</a:t>
            </a:r>
            <a:r>
              <a:rPr lang="en-GB"/>
              <a:t> </a:t>
            </a:r>
            <a:r>
              <a:rPr lang="en-GB" err="1"/>
              <a:t>purus</a:t>
            </a:r>
            <a:r>
              <a:rPr lang="en-GB"/>
              <a:t> </a:t>
            </a:r>
            <a:r>
              <a:rPr lang="en-GB" err="1"/>
              <a:t>diam</a:t>
            </a:r>
            <a:r>
              <a:rPr lang="en-GB"/>
              <a:t>, </a:t>
            </a:r>
            <a:r>
              <a:rPr lang="en-GB" err="1"/>
              <a:t>eget</a:t>
            </a:r>
            <a:r>
              <a:rPr lang="en-GB"/>
              <a:t> </a:t>
            </a:r>
            <a:r>
              <a:rPr lang="en-GB" err="1"/>
              <a:t>lobortis</a:t>
            </a:r>
            <a:r>
              <a:rPr lang="en-GB"/>
              <a:t> </a:t>
            </a:r>
            <a:r>
              <a:rPr lang="en-GB" err="1"/>
              <a:t>nulla</a:t>
            </a:r>
            <a:r>
              <a:rPr lang="en-GB"/>
              <a:t> </a:t>
            </a:r>
            <a:r>
              <a:rPr lang="en-GB" err="1"/>
              <a:t>laoreet</a:t>
            </a:r>
            <a:r>
              <a:rPr lang="en-GB"/>
              <a:t> sed. </a:t>
            </a:r>
            <a:r>
              <a:rPr lang="en-GB" err="1"/>
              <a:t>Phasellus</a:t>
            </a:r>
            <a:r>
              <a:rPr lang="en-GB"/>
              <a:t> </a:t>
            </a:r>
            <a:r>
              <a:rPr lang="en-GB" err="1"/>
              <a:t>imperdiet</a:t>
            </a:r>
            <a:r>
              <a:rPr lang="en-GB"/>
              <a:t> </a:t>
            </a:r>
            <a:r>
              <a:rPr lang="en-GB" err="1"/>
              <a:t>tincidunt</a:t>
            </a:r>
            <a:r>
              <a:rPr lang="en-GB"/>
              <a:t> </a:t>
            </a:r>
            <a:r>
              <a:rPr lang="en-GB" err="1"/>
              <a:t>placerat</a:t>
            </a:r>
            <a:r>
              <a:rPr lang="en-GB"/>
              <a:t>. </a:t>
            </a:r>
            <a:r>
              <a:rPr lang="en-GB" err="1"/>
              <a:t>Mauris</a:t>
            </a:r>
            <a:r>
              <a:rPr lang="en-GB"/>
              <a:t> </a:t>
            </a:r>
            <a:r>
              <a:rPr lang="en-GB" err="1"/>
              <a:t>nec</a:t>
            </a:r>
            <a:r>
              <a:rPr lang="en-GB"/>
              <a:t> </a:t>
            </a:r>
            <a:r>
              <a:rPr lang="en-GB" err="1"/>
              <a:t>tincidunt</a:t>
            </a:r>
            <a:r>
              <a:rPr lang="en-GB"/>
              <a:t> </a:t>
            </a:r>
            <a:r>
              <a:rPr lang="en-GB" err="1"/>
              <a:t>nulla</a:t>
            </a:r>
            <a:r>
              <a:rPr lang="en-GB"/>
              <a:t>. Sed a </a:t>
            </a:r>
            <a:r>
              <a:rPr lang="en-GB" err="1"/>
              <a:t>nisl</a:t>
            </a:r>
            <a:r>
              <a:rPr lang="en-GB"/>
              <a:t> </a:t>
            </a:r>
            <a:r>
              <a:rPr lang="en-GB" err="1"/>
              <a:t>augue</a:t>
            </a:r>
            <a:r>
              <a:rPr lang="en-GB"/>
              <a:t>. </a:t>
            </a:r>
            <a:r>
              <a:rPr lang="en-GB" err="1"/>
              <a:t>Vivamus</a:t>
            </a:r>
            <a:r>
              <a:rPr lang="en-GB"/>
              <a:t> </a:t>
            </a:r>
            <a:br>
              <a:rPr lang="en-GB"/>
            </a:br>
            <a:r>
              <a:rPr lang="en-GB"/>
              <a:t>ligula </a:t>
            </a:r>
            <a:r>
              <a:rPr lang="en-GB" err="1"/>
              <a:t>diam</a:t>
            </a:r>
            <a:r>
              <a:rPr lang="en-GB"/>
              <a:t>, </a:t>
            </a:r>
            <a:r>
              <a:rPr lang="en-GB" err="1"/>
              <a:t>interdum</a:t>
            </a:r>
            <a:r>
              <a:rPr lang="en-GB"/>
              <a:t> et </a:t>
            </a:r>
            <a:r>
              <a:rPr lang="en-GB" err="1"/>
              <a:t>tortor</a:t>
            </a:r>
            <a:r>
              <a:rPr lang="en-GB"/>
              <a:t>.</a:t>
            </a:r>
          </a:p>
        </p:txBody>
      </p:sp>
      <p:sp>
        <p:nvSpPr>
          <p:cNvPr id="11" name="Text Placeholder 11">
            <a:extLst>
              <a:ext uri="{FF2B5EF4-FFF2-40B4-BE49-F238E27FC236}">
                <a16:creationId xmlns:a16="http://schemas.microsoft.com/office/drawing/2014/main" id="{07CC1112-663B-EAE7-1B7F-56EA6980538B}"/>
              </a:ext>
            </a:extLst>
          </p:cNvPr>
          <p:cNvSpPr>
            <a:spLocks noGrp="1"/>
          </p:cNvSpPr>
          <p:nvPr>
            <p:ph type="body" sz="quarter" idx="26" hasCustomPrompt="1"/>
          </p:nvPr>
        </p:nvSpPr>
        <p:spPr>
          <a:xfrm>
            <a:off x="9528212" y="894378"/>
            <a:ext cx="2361387" cy="184667"/>
          </a:xfrm>
        </p:spPr>
        <p:txBody>
          <a:bodyPr/>
          <a:lstStyle>
            <a:lvl1pPr algn="r">
              <a:defRPr sz="1200">
                <a:latin typeface="+mn-lt"/>
              </a:defRPr>
            </a:lvl1pPr>
          </a:lstStyle>
          <a:p>
            <a:pPr lvl="0"/>
            <a:r>
              <a:rPr lang="en-GB"/>
              <a:t>document status</a:t>
            </a:r>
          </a:p>
        </p:txBody>
      </p:sp>
    </p:spTree>
    <p:extLst>
      <p:ext uri="{BB962C8B-B14F-4D97-AF65-F5344CB8AC3E}">
        <p14:creationId xmlns:p14="http://schemas.microsoft.com/office/powerpoint/2010/main" val="1385524825"/>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1_Title and 6 Content">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4572001"/>
            <a:ext cx="3268030" cy="302597"/>
          </a:xfrm>
        </p:spPr>
        <p:txBody>
          <a:bodyPr tIns="0"/>
          <a:lstStyle>
            <a:lvl1pPr>
              <a:spcAft>
                <a:spcPts val="0"/>
              </a:spcAft>
              <a:defRPr sz="1800">
                <a:solidFill>
                  <a:srgbClr val="BD69D7"/>
                </a:solidFill>
                <a:latin typeface="+mj-lt"/>
              </a:defRPr>
            </a:lvl1pPr>
            <a:lvl2pPr marL="0" indent="0">
              <a:buNone/>
              <a:defRPr sz="1200"/>
            </a:lvl2pPr>
            <a:lvl3pPr>
              <a:defRPr sz="1200"/>
            </a:lvl3pPr>
            <a:lvl4pPr>
              <a:defRPr sz="1200"/>
            </a:lvl4pPr>
            <a:lvl5pPr>
              <a:spcAft>
                <a:spcPts val="0"/>
              </a:spcAft>
              <a:defRPr sz="1200"/>
            </a:lvl5pPr>
          </a:lstStyle>
          <a:p>
            <a:pPr lvl="0"/>
            <a:r>
              <a:rPr lang="en-US"/>
              <a:t>Lorem ipsum dolor</a:t>
            </a:r>
          </a:p>
        </p:txBody>
      </p:sp>
      <p:sp>
        <p:nvSpPr>
          <p:cNvPr id="4" name="Text Placeholder 2">
            <a:extLst>
              <a:ext uri="{FF2B5EF4-FFF2-40B4-BE49-F238E27FC236}">
                <a16:creationId xmlns:a16="http://schemas.microsoft.com/office/drawing/2014/main" id="{28E1CB13-75CE-6709-E416-B5090397D04D}"/>
              </a:ext>
            </a:extLst>
          </p:cNvPr>
          <p:cNvSpPr>
            <a:spLocks noGrp="1"/>
          </p:cNvSpPr>
          <p:nvPr>
            <p:ph type="body" idx="11" hasCustomPrompt="1"/>
          </p:nvPr>
        </p:nvSpPr>
        <p:spPr>
          <a:xfrm>
            <a:off x="302400" y="605611"/>
            <a:ext cx="11587200"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7" name="Title 6">
            <a:extLst>
              <a:ext uri="{FF2B5EF4-FFF2-40B4-BE49-F238E27FC236}">
                <a16:creationId xmlns:a16="http://schemas.microsoft.com/office/drawing/2014/main" id="{E8E2AC45-B6B8-0F1A-95EF-BB09056E0D20}"/>
              </a:ext>
            </a:extLst>
          </p:cNvPr>
          <p:cNvSpPr>
            <a:spLocks noGrp="1"/>
          </p:cNvSpPr>
          <p:nvPr>
            <p:ph type="title" hasCustomPrompt="1"/>
          </p:nvPr>
        </p:nvSpPr>
        <p:spPr/>
        <p:txBody>
          <a:bodyPr/>
          <a:lstStyle/>
          <a:p>
            <a:r>
              <a:rPr lang="en-US"/>
              <a:t>Slide title</a:t>
            </a:r>
            <a:endParaRPr lang="en-GB"/>
          </a:p>
        </p:txBody>
      </p:sp>
      <p:sp>
        <p:nvSpPr>
          <p:cNvPr id="2" name="Text Placeholder 15">
            <a:extLst>
              <a:ext uri="{FF2B5EF4-FFF2-40B4-BE49-F238E27FC236}">
                <a16:creationId xmlns:a16="http://schemas.microsoft.com/office/drawing/2014/main" id="{1D1383C0-64F6-239F-DD51-EC5E431A329E}"/>
              </a:ext>
            </a:extLst>
          </p:cNvPr>
          <p:cNvSpPr>
            <a:spLocks noGrp="1"/>
          </p:cNvSpPr>
          <p:nvPr>
            <p:ph type="body" sz="quarter" idx="18" hasCustomPrompt="1"/>
          </p:nvPr>
        </p:nvSpPr>
        <p:spPr>
          <a:xfrm>
            <a:off x="302400" y="5028586"/>
            <a:ext cx="3268030" cy="1060270"/>
          </a:xfrm>
        </p:spPr>
        <p:txBody>
          <a:bodyPr tIns="0"/>
          <a:lstStyle>
            <a:lvl1pPr>
              <a:spcAft>
                <a:spcPts val="0"/>
              </a:spcAft>
              <a:defRPr sz="1200">
                <a:solidFill>
                  <a:schemeClr val="tx1"/>
                </a:solidFill>
                <a:latin typeface="+mn-lt"/>
              </a:defRPr>
            </a:lvl1pPr>
            <a:lvl2pPr marL="0" indent="0">
              <a:buNone/>
              <a:defRPr sz="1200"/>
            </a:lvl2pPr>
            <a:lvl3pPr>
              <a:defRPr sz="1200"/>
            </a:lvl3pPr>
            <a:lvl4pPr>
              <a:defRPr sz="1200"/>
            </a:lvl4pPr>
            <a:lvl5pPr>
              <a:spcAft>
                <a:spcPts val="0"/>
              </a:spcAft>
              <a:defRPr sz="1200"/>
            </a:lvl5pPr>
          </a:lstStyle>
          <a:p>
            <a:pPr lvl="0"/>
            <a:r>
              <a:rPr lang="en-GB"/>
              <a:t>Lorem ipsum </a:t>
            </a:r>
            <a:r>
              <a:rPr lang="en-GB" err="1"/>
              <a:t>dolor</a:t>
            </a:r>
            <a:r>
              <a:rPr lang="en-GB"/>
              <a:t> sit </a:t>
            </a:r>
            <a:r>
              <a:rPr lang="en-GB" err="1"/>
              <a:t>amet</a:t>
            </a:r>
            <a:r>
              <a:rPr lang="en-GB"/>
              <a:t>, </a:t>
            </a:r>
            <a:r>
              <a:rPr lang="en-GB" err="1"/>
              <a:t>consectetur</a:t>
            </a:r>
            <a:r>
              <a:rPr lang="en-GB"/>
              <a:t> </a:t>
            </a:r>
            <a:r>
              <a:rPr lang="en-GB" err="1"/>
              <a:t>adipiscing</a:t>
            </a:r>
            <a:r>
              <a:rPr lang="en-GB"/>
              <a:t> </a:t>
            </a:r>
            <a:r>
              <a:rPr lang="en-GB" err="1"/>
              <a:t>elit</a:t>
            </a:r>
            <a:r>
              <a:rPr lang="en-GB"/>
              <a:t>. </a:t>
            </a:r>
            <a:r>
              <a:rPr lang="en-GB" err="1"/>
              <a:t>Aliquam</a:t>
            </a:r>
            <a:r>
              <a:rPr lang="en-GB"/>
              <a:t> </a:t>
            </a:r>
            <a:r>
              <a:rPr lang="en-GB" err="1"/>
              <a:t>feugiat</a:t>
            </a:r>
            <a:r>
              <a:rPr lang="en-GB"/>
              <a:t> </a:t>
            </a:r>
            <a:r>
              <a:rPr lang="en-GB" err="1"/>
              <a:t>purus</a:t>
            </a:r>
            <a:r>
              <a:rPr lang="en-GB"/>
              <a:t> </a:t>
            </a:r>
            <a:r>
              <a:rPr lang="en-GB" err="1"/>
              <a:t>diam</a:t>
            </a:r>
            <a:r>
              <a:rPr lang="en-GB"/>
              <a:t>, </a:t>
            </a:r>
            <a:r>
              <a:rPr lang="en-GB" err="1"/>
              <a:t>eget</a:t>
            </a:r>
            <a:r>
              <a:rPr lang="en-GB"/>
              <a:t> </a:t>
            </a:r>
            <a:r>
              <a:rPr lang="en-GB" err="1"/>
              <a:t>lobortis</a:t>
            </a:r>
            <a:r>
              <a:rPr lang="en-GB"/>
              <a:t> </a:t>
            </a:r>
            <a:r>
              <a:rPr lang="en-GB" err="1"/>
              <a:t>nulla</a:t>
            </a:r>
            <a:r>
              <a:rPr lang="en-GB"/>
              <a:t> </a:t>
            </a:r>
            <a:r>
              <a:rPr lang="en-GB" err="1"/>
              <a:t>laoreet</a:t>
            </a:r>
            <a:r>
              <a:rPr lang="en-GB"/>
              <a:t> sed. </a:t>
            </a:r>
            <a:r>
              <a:rPr lang="en-GB" err="1"/>
              <a:t>Phasellus</a:t>
            </a:r>
            <a:r>
              <a:rPr lang="en-GB"/>
              <a:t> </a:t>
            </a:r>
            <a:r>
              <a:rPr lang="en-GB" err="1"/>
              <a:t>imperdiet</a:t>
            </a:r>
            <a:r>
              <a:rPr lang="en-GB"/>
              <a:t> </a:t>
            </a:r>
            <a:r>
              <a:rPr lang="en-GB" err="1"/>
              <a:t>tincidunt</a:t>
            </a:r>
            <a:r>
              <a:rPr lang="en-GB"/>
              <a:t> </a:t>
            </a:r>
            <a:r>
              <a:rPr lang="en-GB" err="1"/>
              <a:t>placerat</a:t>
            </a:r>
            <a:r>
              <a:rPr lang="en-GB"/>
              <a:t>. </a:t>
            </a:r>
            <a:r>
              <a:rPr lang="en-GB" err="1"/>
              <a:t>Mauris</a:t>
            </a:r>
            <a:r>
              <a:rPr lang="en-GB"/>
              <a:t> </a:t>
            </a:r>
            <a:r>
              <a:rPr lang="en-GB" err="1"/>
              <a:t>nec</a:t>
            </a:r>
            <a:r>
              <a:rPr lang="en-GB"/>
              <a:t> </a:t>
            </a:r>
            <a:r>
              <a:rPr lang="en-GB" err="1"/>
              <a:t>tincidunt</a:t>
            </a:r>
            <a:r>
              <a:rPr lang="en-GB"/>
              <a:t> </a:t>
            </a:r>
            <a:r>
              <a:rPr lang="en-GB" err="1"/>
              <a:t>nulla</a:t>
            </a:r>
            <a:r>
              <a:rPr lang="en-GB"/>
              <a:t>. Sed a </a:t>
            </a:r>
            <a:r>
              <a:rPr lang="en-GB" err="1"/>
              <a:t>nisl</a:t>
            </a:r>
            <a:r>
              <a:rPr lang="en-GB"/>
              <a:t> </a:t>
            </a:r>
            <a:r>
              <a:rPr lang="en-GB" err="1"/>
              <a:t>augue</a:t>
            </a:r>
            <a:r>
              <a:rPr lang="en-GB"/>
              <a:t>. </a:t>
            </a:r>
            <a:r>
              <a:rPr lang="en-GB" err="1"/>
              <a:t>Vivamus</a:t>
            </a:r>
            <a:r>
              <a:rPr lang="en-GB"/>
              <a:t> </a:t>
            </a:r>
            <a:br>
              <a:rPr lang="en-GB"/>
            </a:br>
            <a:r>
              <a:rPr lang="en-GB"/>
              <a:t>ligula </a:t>
            </a:r>
            <a:r>
              <a:rPr lang="en-GB" err="1"/>
              <a:t>diam</a:t>
            </a:r>
            <a:r>
              <a:rPr lang="en-GB"/>
              <a:t>, </a:t>
            </a:r>
            <a:r>
              <a:rPr lang="en-GB" err="1"/>
              <a:t>interdum</a:t>
            </a:r>
            <a:r>
              <a:rPr lang="en-GB"/>
              <a:t> et </a:t>
            </a:r>
            <a:r>
              <a:rPr lang="en-GB" err="1"/>
              <a:t>tortor</a:t>
            </a:r>
            <a:r>
              <a:rPr lang="en-GB"/>
              <a:t>.</a:t>
            </a:r>
          </a:p>
        </p:txBody>
      </p:sp>
      <p:sp>
        <p:nvSpPr>
          <p:cNvPr id="10" name="Text Placeholder 15">
            <a:extLst>
              <a:ext uri="{FF2B5EF4-FFF2-40B4-BE49-F238E27FC236}">
                <a16:creationId xmlns:a16="http://schemas.microsoft.com/office/drawing/2014/main" id="{7CCCFA24-BB89-1657-888D-25C757F6948A}"/>
              </a:ext>
            </a:extLst>
          </p:cNvPr>
          <p:cNvSpPr>
            <a:spLocks noGrp="1"/>
          </p:cNvSpPr>
          <p:nvPr>
            <p:ph type="body" sz="quarter" idx="19" hasCustomPrompt="1"/>
          </p:nvPr>
        </p:nvSpPr>
        <p:spPr>
          <a:xfrm>
            <a:off x="4260000" y="4572000"/>
            <a:ext cx="3271592" cy="302597"/>
          </a:xfrm>
        </p:spPr>
        <p:txBody>
          <a:bodyPr tIns="0"/>
          <a:lstStyle>
            <a:lvl1pPr>
              <a:spcAft>
                <a:spcPts val="0"/>
              </a:spcAft>
              <a:defRPr sz="1800">
                <a:solidFill>
                  <a:srgbClr val="BD69D7"/>
                </a:solidFill>
                <a:latin typeface="+mj-lt"/>
              </a:defRPr>
            </a:lvl1pPr>
            <a:lvl2pPr marL="0" indent="0">
              <a:buNone/>
              <a:defRPr sz="1200"/>
            </a:lvl2pPr>
            <a:lvl3pPr>
              <a:defRPr sz="1200"/>
            </a:lvl3pPr>
            <a:lvl4pPr>
              <a:defRPr sz="1200"/>
            </a:lvl4pPr>
            <a:lvl5pPr>
              <a:spcAft>
                <a:spcPts val="0"/>
              </a:spcAft>
              <a:defRPr sz="1200"/>
            </a:lvl5pPr>
          </a:lstStyle>
          <a:p>
            <a:pPr lvl="0"/>
            <a:r>
              <a:rPr lang="en-US"/>
              <a:t>Lorem ipsum dolor</a:t>
            </a:r>
          </a:p>
        </p:txBody>
      </p:sp>
      <p:sp>
        <p:nvSpPr>
          <p:cNvPr id="12" name="Text Placeholder 15">
            <a:extLst>
              <a:ext uri="{FF2B5EF4-FFF2-40B4-BE49-F238E27FC236}">
                <a16:creationId xmlns:a16="http://schemas.microsoft.com/office/drawing/2014/main" id="{DBDC554F-C834-8F7C-D2AC-40CDB8678CD6}"/>
              </a:ext>
            </a:extLst>
          </p:cNvPr>
          <p:cNvSpPr>
            <a:spLocks noGrp="1"/>
          </p:cNvSpPr>
          <p:nvPr>
            <p:ph type="body" sz="quarter" idx="20" hasCustomPrompt="1"/>
          </p:nvPr>
        </p:nvSpPr>
        <p:spPr>
          <a:xfrm>
            <a:off x="4257638" y="5028585"/>
            <a:ext cx="3273954" cy="1060270"/>
          </a:xfrm>
        </p:spPr>
        <p:txBody>
          <a:bodyPr tIns="0"/>
          <a:lstStyle>
            <a:lvl1pPr>
              <a:spcAft>
                <a:spcPts val="0"/>
              </a:spcAft>
              <a:defRPr sz="1200">
                <a:solidFill>
                  <a:schemeClr val="tx1"/>
                </a:solidFill>
                <a:latin typeface="+mn-lt"/>
              </a:defRPr>
            </a:lvl1pPr>
            <a:lvl2pPr marL="0" indent="0">
              <a:buNone/>
              <a:defRPr sz="1200"/>
            </a:lvl2pPr>
            <a:lvl3pPr>
              <a:defRPr sz="1200"/>
            </a:lvl3pPr>
            <a:lvl4pPr>
              <a:defRPr sz="1200"/>
            </a:lvl4pPr>
            <a:lvl5pPr>
              <a:spcAft>
                <a:spcPts val="0"/>
              </a:spcAft>
              <a:defRPr sz="1200"/>
            </a:lvl5pPr>
          </a:lstStyle>
          <a:p>
            <a:pPr lvl="0"/>
            <a:r>
              <a:rPr lang="en-GB"/>
              <a:t>Lorem ipsum </a:t>
            </a:r>
            <a:r>
              <a:rPr lang="en-GB" err="1"/>
              <a:t>dolor</a:t>
            </a:r>
            <a:r>
              <a:rPr lang="en-GB"/>
              <a:t> sit </a:t>
            </a:r>
            <a:r>
              <a:rPr lang="en-GB" err="1"/>
              <a:t>amet</a:t>
            </a:r>
            <a:r>
              <a:rPr lang="en-GB"/>
              <a:t>, </a:t>
            </a:r>
            <a:r>
              <a:rPr lang="en-GB" err="1"/>
              <a:t>consectetur</a:t>
            </a:r>
            <a:r>
              <a:rPr lang="en-GB"/>
              <a:t> </a:t>
            </a:r>
            <a:r>
              <a:rPr lang="en-GB" err="1"/>
              <a:t>adipiscing</a:t>
            </a:r>
            <a:r>
              <a:rPr lang="en-GB"/>
              <a:t> </a:t>
            </a:r>
            <a:r>
              <a:rPr lang="en-GB" err="1"/>
              <a:t>elit</a:t>
            </a:r>
            <a:r>
              <a:rPr lang="en-GB"/>
              <a:t>. </a:t>
            </a:r>
            <a:r>
              <a:rPr lang="en-GB" err="1"/>
              <a:t>Aliquam</a:t>
            </a:r>
            <a:r>
              <a:rPr lang="en-GB"/>
              <a:t> </a:t>
            </a:r>
            <a:r>
              <a:rPr lang="en-GB" err="1"/>
              <a:t>feugiat</a:t>
            </a:r>
            <a:r>
              <a:rPr lang="en-GB"/>
              <a:t> </a:t>
            </a:r>
            <a:r>
              <a:rPr lang="en-GB" err="1"/>
              <a:t>purus</a:t>
            </a:r>
            <a:r>
              <a:rPr lang="en-GB"/>
              <a:t> </a:t>
            </a:r>
            <a:r>
              <a:rPr lang="en-GB" err="1"/>
              <a:t>diam</a:t>
            </a:r>
            <a:r>
              <a:rPr lang="en-GB"/>
              <a:t>, </a:t>
            </a:r>
            <a:r>
              <a:rPr lang="en-GB" err="1"/>
              <a:t>eget</a:t>
            </a:r>
            <a:r>
              <a:rPr lang="en-GB"/>
              <a:t> </a:t>
            </a:r>
            <a:r>
              <a:rPr lang="en-GB" err="1"/>
              <a:t>lobortis</a:t>
            </a:r>
            <a:r>
              <a:rPr lang="en-GB"/>
              <a:t> </a:t>
            </a:r>
            <a:r>
              <a:rPr lang="en-GB" err="1"/>
              <a:t>nulla</a:t>
            </a:r>
            <a:r>
              <a:rPr lang="en-GB"/>
              <a:t> </a:t>
            </a:r>
            <a:r>
              <a:rPr lang="en-GB" err="1"/>
              <a:t>laoreet</a:t>
            </a:r>
            <a:r>
              <a:rPr lang="en-GB"/>
              <a:t> sed. </a:t>
            </a:r>
            <a:r>
              <a:rPr lang="en-GB" err="1"/>
              <a:t>Phasellus</a:t>
            </a:r>
            <a:r>
              <a:rPr lang="en-GB"/>
              <a:t> </a:t>
            </a:r>
            <a:r>
              <a:rPr lang="en-GB" err="1"/>
              <a:t>imperdiet</a:t>
            </a:r>
            <a:r>
              <a:rPr lang="en-GB"/>
              <a:t> </a:t>
            </a:r>
            <a:r>
              <a:rPr lang="en-GB" err="1"/>
              <a:t>tincidunt</a:t>
            </a:r>
            <a:r>
              <a:rPr lang="en-GB"/>
              <a:t> </a:t>
            </a:r>
            <a:r>
              <a:rPr lang="en-GB" err="1"/>
              <a:t>placerat</a:t>
            </a:r>
            <a:r>
              <a:rPr lang="en-GB"/>
              <a:t>. </a:t>
            </a:r>
            <a:r>
              <a:rPr lang="en-GB" err="1"/>
              <a:t>Mauris</a:t>
            </a:r>
            <a:r>
              <a:rPr lang="en-GB"/>
              <a:t> </a:t>
            </a:r>
            <a:r>
              <a:rPr lang="en-GB" err="1"/>
              <a:t>nec</a:t>
            </a:r>
            <a:r>
              <a:rPr lang="en-GB"/>
              <a:t> </a:t>
            </a:r>
            <a:r>
              <a:rPr lang="en-GB" err="1"/>
              <a:t>tincidunt</a:t>
            </a:r>
            <a:r>
              <a:rPr lang="en-GB"/>
              <a:t> </a:t>
            </a:r>
            <a:r>
              <a:rPr lang="en-GB" err="1"/>
              <a:t>nulla</a:t>
            </a:r>
            <a:r>
              <a:rPr lang="en-GB"/>
              <a:t>. Sed a </a:t>
            </a:r>
            <a:r>
              <a:rPr lang="en-GB" err="1"/>
              <a:t>nisl</a:t>
            </a:r>
            <a:r>
              <a:rPr lang="en-GB"/>
              <a:t> </a:t>
            </a:r>
            <a:r>
              <a:rPr lang="en-GB" err="1"/>
              <a:t>augue</a:t>
            </a:r>
            <a:r>
              <a:rPr lang="en-GB"/>
              <a:t>. </a:t>
            </a:r>
            <a:r>
              <a:rPr lang="en-GB" err="1"/>
              <a:t>Vivamus</a:t>
            </a:r>
            <a:r>
              <a:rPr lang="en-GB"/>
              <a:t> </a:t>
            </a:r>
            <a:br>
              <a:rPr lang="en-GB"/>
            </a:br>
            <a:r>
              <a:rPr lang="en-GB"/>
              <a:t>ligula </a:t>
            </a:r>
            <a:r>
              <a:rPr lang="en-GB" err="1"/>
              <a:t>diam</a:t>
            </a:r>
            <a:r>
              <a:rPr lang="en-GB"/>
              <a:t>, </a:t>
            </a:r>
            <a:r>
              <a:rPr lang="en-GB" err="1"/>
              <a:t>interdum</a:t>
            </a:r>
            <a:r>
              <a:rPr lang="en-GB"/>
              <a:t> et </a:t>
            </a:r>
            <a:r>
              <a:rPr lang="en-GB" err="1"/>
              <a:t>tortor</a:t>
            </a:r>
            <a:r>
              <a:rPr lang="en-GB"/>
              <a:t>.</a:t>
            </a:r>
          </a:p>
        </p:txBody>
      </p:sp>
      <p:sp>
        <p:nvSpPr>
          <p:cNvPr id="13" name="Text Placeholder 15">
            <a:extLst>
              <a:ext uri="{FF2B5EF4-FFF2-40B4-BE49-F238E27FC236}">
                <a16:creationId xmlns:a16="http://schemas.microsoft.com/office/drawing/2014/main" id="{65A6AD6D-3049-F34B-1CF9-E7A98019BE1A}"/>
              </a:ext>
            </a:extLst>
          </p:cNvPr>
          <p:cNvSpPr>
            <a:spLocks noGrp="1"/>
          </p:cNvSpPr>
          <p:nvPr>
            <p:ph type="body" sz="quarter" idx="21" hasCustomPrompt="1"/>
          </p:nvPr>
        </p:nvSpPr>
        <p:spPr>
          <a:xfrm>
            <a:off x="8218800" y="4572000"/>
            <a:ext cx="3273954" cy="302597"/>
          </a:xfrm>
        </p:spPr>
        <p:txBody>
          <a:bodyPr tIns="0"/>
          <a:lstStyle>
            <a:lvl1pPr>
              <a:spcAft>
                <a:spcPts val="0"/>
              </a:spcAft>
              <a:defRPr sz="1800">
                <a:solidFill>
                  <a:srgbClr val="BD69D7"/>
                </a:solidFill>
                <a:latin typeface="+mj-lt"/>
              </a:defRPr>
            </a:lvl1pPr>
            <a:lvl2pPr marL="0" indent="0">
              <a:buNone/>
              <a:defRPr sz="1200"/>
            </a:lvl2pPr>
            <a:lvl3pPr>
              <a:defRPr sz="1200"/>
            </a:lvl3pPr>
            <a:lvl4pPr>
              <a:defRPr sz="1200"/>
            </a:lvl4pPr>
            <a:lvl5pPr>
              <a:spcAft>
                <a:spcPts val="0"/>
              </a:spcAft>
              <a:defRPr sz="1200"/>
            </a:lvl5pPr>
          </a:lstStyle>
          <a:p>
            <a:pPr lvl="0"/>
            <a:r>
              <a:rPr lang="en-US"/>
              <a:t>Lorem ipsum dolor</a:t>
            </a:r>
          </a:p>
        </p:txBody>
      </p:sp>
      <p:sp>
        <p:nvSpPr>
          <p:cNvPr id="14" name="Text Placeholder 15">
            <a:extLst>
              <a:ext uri="{FF2B5EF4-FFF2-40B4-BE49-F238E27FC236}">
                <a16:creationId xmlns:a16="http://schemas.microsoft.com/office/drawing/2014/main" id="{521FD851-6A2A-FD5D-AFEF-7872E196BD00}"/>
              </a:ext>
            </a:extLst>
          </p:cNvPr>
          <p:cNvSpPr>
            <a:spLocks noGrp="1"/>
          </p:cNvSpPr>
          <p:nvPr>
            <p:ph type="body" sz="quarter" idx="22" hasCustomPrompt="1"/>
          </p:nvPr>
        </p:nvSpPr>
        <p:spPr>
          <a:xfrm>
            <a:off x="8218800" y="5028585"/>
            <a:ext cx="3273954" cy="1060270"/>
          </a:xfrm>
        </p:spPr>
        <p:txBody>
          <a:bodyPr tIns="0"/>
          <a:lstStyle>
            <a:lvl1pPr>
              <a:spcAft>
                <a:spcPts val="0"/>
              </a:spcAft>
              <a:defRPr sz="1200">
                <a:solidFill>
                  <a:schemeClr val="tx1"/>
                </a:solidFill>
                <a:latin typeface="+mn-lt"/>
              </a:defRPr>
            </a:lvl1pPr>
            <a:lvl2pPr marL="0" indent="0">
              <a:buNone/>
              <a:defRPr sz="1200"/>
            </a:lvl2pPr>
            <a:lvl3pPr>
              <a:defRPr sz="1200"/>
            </a:lvl3pPr>
            <a:lvl4pPr>
              <a:defRPr sz="1200"/>
            </a:lvl4pPr>
            <a:lvl5pPr>
              <a:spcAft>
                <a:spcPts val="0"/>
              </a:spcAft>
              <a:defRPr sz="1200"/>
            </a:lvl5pPr>
          </a:lstStyle>
          <a:p>
            <a:pPr lvl="0"/>
            <a:r>
              <a:rPr lang="en-GB"/>
              <a:t>Lorem ipsum </a:t>
            </a:r>
            <a:r>
              <a:rPr lang="en-GB" err="1"/>
              <a:t>dolor</a:t>
            </a:r>
            <a:r>
              <a:rPr lang="en-GB"/>
              <a:t> sit </a:t>
            </a:r>
            <a:r>
              <a:rPr lang="en-GB" err="1"/>
              <a:t>amet</a:t>
            </a:r>
            <a:r>
              <a:rPr lang="en-GB"/>
              <a:t>, </a:t>
            </a:r>
            <a:r>
              <a:rPr lang="en-GB" err="1"/>
              <a:t>consectetur</a:t>
            </a:r>
            <a:r>
              <a:rPr lang="en-GB"/>
              <a:t> </a:t>
            </a:r>
            <a:r>
              <a:rPr lang="en-GB" err="1"/>
              <a:t>adipiscing</a:t>
            </a:r>
            <a:r>
              <a:rPr lang="en-GB"/>
              <a:t> </a:t>
            </a:r>
            <a:r>
              <a:rPr lang="en-GB" err="1"/>
              <a:t>elit</a:t>
            </a:r>
            <a:r>
              <a:rPr lang="en-GB"/>
              <a:t>. </a:t>
            </a:r>
            <a:r>
              <a:rPr lang="en-GB" err="1"/>
              <a:t>Aliquam</a:t>
            </a:r>
            <a:r>
              <a:rPr lang="en-GB"/>
              <a:t> </a:t>
            </a:r>
            <a:r>
              <a:rPr lang="en-GB" err="1"/>
              <a:t>feugiat</a:t>
            </a:r>
            <a:r>
              <a:rPr lang="en-GB"/>
              <a:t> </a:t>
            </a:r>
            <a:r>
              <a:rPr lang="en-GB" err="1"/>
              <a:t>purus</a:t>
            </a:r>
            <a:r>
              <a:rPr lang="en-GB"/>
              <a:t> </a:t>
            </a:r>
            <a:r>
              <a:rPr lang="en-GB" err="1"/>
              <a:t>diam</a:t>
            </a:r>
            <a:r>
              <a:rPr lang="en-GB"/>
              <a:t>, </a:t>
            </a:r>
            <a:r>
              <a:rPr lang="en-GB" err="1"/>
              <a:t>eget</a:t>
            </a:r>
            <a:r>
              <a:rPr lang="en-GB"/>
              <a:t> </a:t>
            </a:r>
            <a:r>
              <a:rPr lang="en-GB" err="1"/>
              <a:t>lobortis</a:t>
            </a:r>
            <a:r>
              <a:rPr lang="en-GB"/>
              <a:t> </a:t>
            </a:r>
            <a:r>
              <a:rPr lang="en-GB" err="1"/>
              <a:t>nulla</a:t>
            </a:r>
            <a:r>
              <a:rPr lang="en-GB"/>
              <a:t> </a:t>
            </a:r>
            <a:r>
              <a:rPr lang="en-GB" err="1"/>
              <a:t>laoreet</a:t>
            </a:r>
            <a:r>
              <a:rPr lang="en-GB"/>
              <a:t> sed. </a:t>
            </a:r>
            <a:r>
              <a:rPr lang="en-GB" err="1"/>
              <a:t>Phasellus</a:t>
            </a:r>
            <a:r>
              <a:rPr lang="en-GB"/>
              <a:t> </a:t>
            </a:r>
            <a:r>
              <a:rPr lang="en-GB" err="1"/>
              <a:t>imperdiet</a:t>
            </a:r>
            <a:r>
              <a:rPr lang="en-GB"/>
              <a:t> </a:t>
            </a:r>
            <a:r>
              <a:rPr lang="en-GB" err="1"/>
              <a:t>tincidunt</a:t>
            </a:r>
            <a:r>
              <a:rPr lang="en-GB"/>
              <a:t> </a:t>
            </a:r>
            <a:r>
              <a:rPr lang="en-GB" err="1"/>
              <a:t>placerat</a:t>
            </a:r>
            <a:r>
              <a:rPr lang="en-GB"/>
              <a:t>. </a:t>
            </a:r>
            <a:r>
              <a:rPr lang="en-GB" err="1"/>
              <a:t>Mauris</a:t>
            </a:r>
            <a:r>
              <a:rPr lang="en-GB"/>
              <a:t> </a:t>
            </a:r>
            <a:r>
              <a:rPr lang="en-GB" err="1"/>
              <a:t>nec</a:t>
            </a:r>
            <a:r>
              <a:rPr lang="en-GB"/>
              <a:t> </a:t>
            </a:r>
            <a:r>
              <a:rPr lang="en-GB" err="1"/>
              <a:t>tincidunt</a:t>
            </a:r>
            <a:r>
              <a:rPr lang="en-GB"/>
              <a:t> </a:t>
            </a:r>
            <a:r>
              <a:rPr lang="en-GB" err="1"/>
              <a:t>nulla</a:t>
            </a:r>
            <a:r>
              <a:rPr lang="en-GB"/>
              <a:t>. Sed a </a:t>
            </a:r>
            <a:r>
              <a:rPr lang="en-GB" err="1"/>
              <a:t>nisl</a:t>
            </a:r>
            <a:r>
              <a:rPr lang="en-GB"/>
              <a:t> </a:t>
            </a:r>
            <a:r>
              <a:rPr lang="en-GB" err="1"/>
              <a:t>augue</a:t>
            </a:r>
            <a:r>
              <a:rPr lang="en-GB"/>
              <a:t>. </a:t>
            </a:r>
            <a:r>
              <a:rPr lang="en-GB" err="1"/>
              <a:t>Vivamus</a:t>
            </a:r>
            <a:r>
              <a:rPr lang="en-GB"/>
              <a:t> </a:t>
            </a:r>
            <a:br>
              <a:rPr lang="en-GB"/>
            </a:br>
            <a:r>
              <a:rPr lang="en-GB"/>
              <a:t>ligula </a:t>
            </a:r>
            <a:r>
              <a:rPr lang="en-GB" err="1"/>
              <a:t>diam</a:t>
            </a:r>
            <a:r>
              <a:rPr lang="en-GB"/>
              <a:t>, </a:t>
            </a:r>
            <a:r>
              <a:rPr lang="en-GB" err="1"/>
              <a:t>interdum</a:t>
            </a:r>
            <a:r>
              <a:rPr lang="en-GB"/>
              <a:t> et </a:t>
            </a:r>
            <a:r>
              <a:rPr lang="en-GB" err="1"/>
              <a:t>tortor</a:t>
            </a:r>
            <a:r>
              <a:rPr lang="en-GB"/>
              <a:t>.</a:t>
            </a:r>
          </a:p>
        </p:txBody>
      </p:sp>
      <p:sp>
        <p:nvSpPr>
          <p:cNvPr id="11" name="Text Placeholder 11">
            <a:extLst>
              <a:ext uri="{FF2B5EF4-FFF2-40B4-BE49-F238E27FC236}">
                <a16:creationId xmlns:a16="http://schemas.microsoft.com/office/drawing/2014/main" id="{07CC1112-663B-EAE7-1B7F-56EA6980538B}"/>
              </a:ext>
            </a:extLst>
          </p:cNvPr>
          <p:cNvSpPr>
            <a:spLocks noGrp="1"/>
          </p:cNvSpPr>
          <p:nvPr>
            <p:ph type="body" sz="quarter" idx="26" hasCustomPrompt="1"/>
          </p:nvPr>
        </p:nvSpPr>
        <p:spPr>
          <a:xfrm>
            <a:off x="9528212" y="894378"/>
            <a:ext cx="2361387" cy="184667"/>
          </a:xfrm>
        </p:spPr>
        <p:txBody>
          <a:bodyPr/>
          <a:lstStyle>
            <a:lvl1pPr algn="r">
              <a:defRPr sz="1200">
                <a:latin typeface="+mn-lt"/>
              </a:defRPr>
            </a:lvl1pPr>
          </a:lstStyle>
          <a:p>
            <a:pPr lvl="0"/>
            <a:r>
              <a:rPr lang="en-GB"/>
              <a:t>document status</a:t>
            </a:r>
          </a:p>
        </p:txBody>
      </p:sp>
      <p:pic>
        <p:nvPicPr>
          <p:cNvPr id="3" name="Picture Placeholder 17" descr="A person with her eyes closed on a beach&#10;&#10;Description automatically generated">
            <a:extLst>
              <a:ext uri="{FF2B5EF4-FFF2-40B4-BE49-F238E27FC236}">
                <a16:creationId xmlns:a16="http://schemas.microsoft.com/office/drawing/2014/main" id="{CE095FC0-FB1D-1978-EB5A-3F353EAD2DCA}"/>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a:xfrm>
            <a:off x="302401" y="1341438"/>
            <a:ext cx="3672000" cy="3086100"/>
          </a:xfrm>
          <a:prstGeom prst="rect">
            <a:avLst/>
          </a:prstGeom>
        </p:spPr>
      </p:pic>
      <p:pic>
        <p:nvPicPr>
          <p:cNvPr id="15" name="Picture Placeholder 19" descr="A person with headphones around her neck&#10;&#10;Description automatically generated">
            <a:extLst>
              <a:ext uri="{FF2B5EF4-FFF2-40B4-BE49-F238E27FC236}">
                <a16:creationId xmlns:a16="http://schemas.microsoft.com/office/drawing/2014/main" id="{76B622E7-A5F0-D05D-7AEE-F4B69B55B4E2}"/>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a:fillRect/>
          </a:stretch>
        </p:blipFill>
        <p:spPr>
          <a:xfrm>
            <a:off x="4260000" y="1341438"/>
            <a:ext cx="3672000" cy="3086100"/>
          </a:xfrm>
          <a:prstGeom prst="rect">
            <a:avLst/>
          </a:prstGeom>
        </p:spPr>
      </p:pic>
      <p:pic>
        <p:nvPicPr>
          <p:cNvPr id="19" name="Picture Placeholder 21" descr="A person carrying a child on his back on a beach&#10;&#10;Description automatically generated">
            <a:extLst>
              <a:ext uri="{FF2B5EF4-FFF2-40B4-BE49-F238E27FC236}">
                <a16:creationId xmlns:a16="http://schemas.microsoft.com/office/drawing/2014/main" id="{870DF0B2-C6A4-4481-E000-C6B107E3965B}"/>
              </a:ext>
            </a:extLst>
          </p:cNvPr>
          <p:cNvPicPr>
            <a:picLocks noChangeAspect="1"/>
          </p:cNvPicPr>
          <p:nvPr userDrawn="1"/>
        </p:nvPicPr>
        <p:blipFill>
          <a:blip r:embed="rId4" cstate="screen">
            <a:extLst>
              <a:ext uri="{28A0092B-C50C-407E-A947-70E740481C1C}">
                <a14:useLocalDpi xmlns:a14="http://schemas.microsoft.com/office/drawing/2010/main"/>
              </a:ext>
            </a:extLst>
          </a:blip>
          <a:srcRect/>
          <a:stretch>
            <a:fillRect/>
          </a:stretch>
        </p:blipFill>
        <p:spPr>
          <a:xfrm>
            <a:off x="8216963" y="1341438"/>
            <a:ext cx="3672000" cy="3086100"/>
          </a:xfrm>
          <a:prstGeom prst="rect">
            <a:avLst/>
          </a:prstGeom>
        </p:spPr>
      </p:pic>
    </p:spTree>
    <p:extLst>
      <p:ext uri="{BB962C8B-B14F-4D97-AF65-F5344CB8AC3E}">
        <p14:creationId xmlns:p14="http://schemas.microsoft.com/office/powerpoint/2010/main" val="3194402533"/>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2_Title and 6 Content">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4572001"/>
            <a:ext cx="3268030" cy="302597"/>
          </a:xfrm>
        </p:spPr>
        <p:txBody>
          <a:bodyPr tIns="0"/>
          <a:lstStyle>
            <a:lvl1pPr>
              <a:spcAft>
                <a:spcPts val="0"/>
              </a:spcAft>
              <a:defRPr sz="1800">
                <a:solidFill>
                  <a:srgbClr val="BD69D7"/>
                </a:solidFill>
                <a:latin typeface="+mj-lt"/>
              </a:defRPr>
            </a:lvl1pPr>
            <a:lvl2pPr marL="0" indent="0">
              <a:buNone/>
              <a:defRPr sz="1200"/>
            </a:lvl2pPr>
            <a:lvl3pPr>
              <a:defRPr sz="1200"/>
            </a:lvl3pPr>
            <a:lvl4pPr>
              <a:defRPr sz="1200"/>
            </a:lvl4pPr>
            <a:lvl5pPr>
              <a:spcAft>
                <a:spcPts val="0"/>
              </a:spcAft>
              <a:defRPr sz="1200"/>
            </a:lvl5pPr>
          </a:lstStyle>
          <a:p>
            <a:pPr lvl="0"/>
            <a:r>
              <a:rPr lang="en-US"/>
              <a:t>Lorem ipsum dolor</a:t>
            </a:r>
          </a:p>
        </p:txBody>
      </p:sp>
      <p:sp>
        <p:nvSpPr>
          <p:cNvPr id="4" name="Text Placeholder 2">
            <a:extLst>
              <a:ext uri="{FF2B5EF4-FFF2-40B4-BE49-F238E27FC236}">
                <a16:creationId xmlns:a16="http://schemas.microsoft.com/office/drawing/2014/main" id="{28E1CB13-75CE-6709-E416-B5090397D04D}"/>
              </a:ext>
            </a:extLst>
          </p:cNvPr>
          <p:cNvSpPr>
            <a:spLocks noGrp="1"/>
          </p:cNvSpPr>
          <p:nvPr>
            <p:ph type="body" idx="11" hasCustomPrompt="1"/>
          </p:nvPr>
        </p:nvSpPr>
        <p:spPr>
          <a:xfrm>
            <a:off x="302400" y="605611"/>
            <a:ext cx="11587200"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7" name="Title 6">
            <a:extLst>
              <a:ext uri="{FF2B5EF4-FFF2-40B4-BE49-F238E27FC236}">
                <a16:creationId xmlns:a16="http://schemas.microsoft.com/office/drawing/2014/main" id="{E8E2AC45-B6B8-0F1A-95EF-BB09056E0D20}"/>
              </a:ext>
            </a:extLst>
          </p:cNvPr>
          <p:cNvSpPr>
            <a:spLocks noGrp="1"/>
          </p:cNvSpPr>
          <p:nvPr>
            <p:ph type="title" hasCustomPrompt="1"/>
          </p:nvPr>
        </p:nvSpPr>
        <p:spPr/>
        <p:txBody>
          <a:bodyPr/>
          <a:lstStyle/>
          <a:p>
            <a:r>
              <a:rPr lang="en-US"/>
              <a:t>Slide title</a:t>
            </a:r>
            <a:endParaRPr lang="en-GB"/>
          </a:p>
        </p:txBody>
      </p:sp>
      <p:sp>
        <p:nvSpPr>
          <p:cNvPr id="2" name="Text Placeholder 15">
            <a:extLst>
              <a:ext uri="{FF2B5EF4-FFF2-40B4-BE49-F238E27FC236}">
                <a16:creationId xmlns:a16="http://schemas.microsoft.com/office/drawing/2014/main" id="{1D1383C0-64F6-239F-DD51-EC5E431A329E}"/>
              </a:ext>
            </a:extLst>
          </p:cNvPr>
          <p:cNvSpPr>
            <a:spLocks noGrp="1"/>
          </p:cNvSpPr>
          <p:nvPr>
            <p:ph type="body" sz="quarter" idx="18" hasCustomPrompt="1"/>
          </p:nvPr>
        </p:nvSpPr>
        <p:spPr>
          <a:xfrm>
            <a:off x="302400" y="5028586"/>
            <a:ext cx="3268030" cy="1060270"/>
          </a:xfrm>
        </p:spPr>
        <p:txBody>
          <a:bodyPr tIns="0"/>
          <a:lstStyle>
            <a:lvl1pPr>
              <a:spcAft>
                <a:spcPts val="0"/>
              </a:spcAft>
              <a:defRPr sz="1200">
                <a:solidFill>
                  <a:schemeClr val="tx1"/>
                </a:solidFill>
                <a:latin typeface="+mn-lt"/>
              </a:defRPr>
            </a:lvl1pPr>
            <a:lvl2pPr marL="0" indent="0">
              <a:buNone/>
              <a:defRPr sz="1200"/>
            </a:lvl2pPr>
            <a:lvl3pPr>
              <a:defRPr sz="1200"/>
            </a:lvl3pPr>
            <a:lvl4pPr>
              <a:defRPr sz="1200"/>
            </a:lvl4pPr>
            <a:lvl5pPr>
              <a:spcAft>
                <a:spcPts val="0"/>
              </a:spcAft>
              <a:defRPr sz="1200"/>
            </a:lvl5pPr>
          </a:lstStyle>
          <a:p>
            <a:pPr lvl="0"/>
            <a:r>
              <a:rPr lang="en-GB"/>
              <a:t>Lorem ipsum </a:t>
            </a:r>
            <a:r>
              <a:rPr lang="en-GB" err="1"/>
              <a:t>dolor</a:t>
            </a:r>
            <a:r>
              <a:rPr lang="en-GB"/>
              <a:t> sit </a:t>
            </a:r>
            <a:r>
              <a:rPr lang="en-GB" err="1"/>
              <a:t>amet</a:t>
            </a:r>
            <a:r>
              <a:rPr lang="en-GB"/>
              <a:t>, </a:t>
            </a:r>
            <a:r>
              <a:rPr lang="en-GB" err="1"/>
              <a:t>consectetur</a:t>
            </a:r>
            <a:r>
              <a:rPr lang="en-GB"/>
              <a:t> </a:t>
            </a:r>
            <a:r>
              <a:rPr lang="en-GB" err="1"/>
              <a:t>adipiscing</a:t>
            </a:r>
            <a:r>
              <a:rPr lang="en-GB"/>
              <a:t> </a:t>
            </a:r>
            <a:r>
              <a:rPr lang="en-GB" err="1"/>
              <a:t>elit</a:t>
            </a:r>
            <a:r>
              <a:rPr lang="en-GB"/>
              <a:t>. </a:t>
            </a:r>
            <a:r>
              <a:rPr lang="en-GB" err="1"/>
              <a:t>Aliquam</a:t>
            </a:r>
            <a:r>
              <a:rPr lang="en-GB"/>
              <a:t> </a:t>
            </a:r>
            <a:r>
              <a:rPr lang="en-GB" err="1"/>
              <a:t>feugiat</a:t>
            </a:r>
            <a:r>
              <a:rPr lang="en-GB"/>
              <a:t> </a:t>
            </a:r>
            <a:r>
              <a:rPr lang="en-GB" err="1"/>
              <a:t>purus</a:t>
            </a:r>
            <a:r>
              <a:rPr lang="en-GB"/>
              <a:t> </a:t>
            </a:r>
            <a:r>
              <a:rPr lang="en-GB" err="1"/>
              <a:t>diam</a:t>
            </a:r>
            <a:r>
              <a:rPr lang="en-GB"/>
              <a:t>, </a:t>
            </a:r>
            <a:r>
              <a:rPr lang="en-GB" err="1"/>
              <a:t>eget</a:t>
            </a:r>
            <a:r>
              <a:rPr lang="en-GB"/>
              <a:t> </a:t>
            </a:r>
            <a:r>
              <a:rPr lang="en-GB" err="1"/>
              <a:t>lobortis</a:t>
            </a:r>
            <a:r>
              <a:rPr lang="en-GB"/>
              <a:t> </a:t>
            </a:r>
            <a:r>
              <a:rPr lang="en-GB" err="1"/>
              <a:t>nulla</a:t>
            </a:r>
            <a:r>
              <a:rPr lang="en-GB"/>
              <a:t> </a:t>
            </a:r>
            <a:r>
              <a:rPr lang="en-GB" err="1"/>
              <a:t>laoreet</a:t>
            </a:r>
            <a:r>
              <a:rPr lang="en-GB"/>
              <a:t> sed. </a:t>
            </a:r>
            <a:r>
              <a:rPr lang="en-GB" err="1"/>
              <a:t>Phasellus</a:t>
            </a:r>
            <a:r>
              <a:rPr lang="en-GB"/>
              <a:t> </a:t>
            </a:r>
            <a:r>
              <a:rPr lang="en-GB" err="1"/>
              <a:t>imperdiet</a:t>
            </a:r>
            <a:r>
              <a:rPr lang="en-GB"/>
              <a:t> </a:t>
            </a:r>
            <a:r>
              <a:rPr lang="en-GB" err="1"/>
              <a:t>tincidunt</a:t>
            </a:r>
            <a:r>
              <a:rPr lang="en-GB"/>
              <a:t> </a:t>
            </a:r>
            <a:r>
              <a:rPr lang="en-GB" err="1"/>
              <a:t>placerat</a:t>
            </a:r>
            <a:r>
              <a:rPr lang="en-GB"/>
              <a:t>. </a:t>
            </a:r>
            <a:r>
              <a:rPr lang="en-GB" err="1"/>
              <a:t>Mauris</a:t>
            </a:r>
            <a:r>
              <a:rPr lang="en-GB"/>
              <a:t> </a:t>
            </a:r>
            <a:r>
              <a:rPr lang="en-GB" err="1"/>
              <a:t>nec</a:t>
            </a:r>
            <a:r>
              <a:rPr lang="en-GB"/>
              <a:t> </a:t>
            </a:r>
            <a:r>
              <a:rPr lang="en-GB" err="1"/>
              <a:t>tincidunt</a:t>
            </a:r>
            <a:r>
              <a:rPr lang="en-GB"/>
              <a:t> </a:t>
            </a:r>
            <a:r>
              <a:rPr lang="en-GB" err="1"/>
              <a:t>nulla</a:t>
            </a:r>
            <a:r>
              <a:rPr lang="en-GB"/>
              <a:t>. Sed a </a:t>
            </a:r>
            <a:r>
              <a:rPr lang="en-GB" err="1"/>
              <a:t>nisl</a:t>
            </a:r>
            <a:r>
              <a:rPr lang="en-GB"/>
              <a:t> </a:t>
            </a:r>
            <a:r>
              <a:rPr lang="en-GB" err="1"/>
              <a:t>augue</a:t>
            </a:r>
            <a:r>
              <a:rPr lang="en-GB"/>
              <a:t>. </a:t>
            </a:r>
            <a:r>
              <a:rPr lang="en-GB" err="1"/>
              <a:t>Vivamus</a:t>
            </a:r>
            <a:r>
              <a:rPr lang="en-GB"/>
              <a:t> </a:t>
            </a:r>
            <a:br>
              <a:rPr lang="en-GB"/>
            </a:br>
            <a:r>
              <a:rPr lang="en-GB"/>
              <a:t>ligula </a:t>
            </a:r>
            <a:r>
              <a:rPr lang="en-GB" err="1"/>
              <a:t>diam</a:t>
            </a:r>
            <a:r>
              <a:rPr lang="en-GB"/>
              <a:t>, </a:t>
            </a:r>
            <a:r>
              <a:rPr lang="en-GB" err="1"/>
              <a:t>interdum</a:t>
            </a:r>
            <a:r>
              <a:rPr lang="en-GB"/>
              <a:t> et </a:t>
            </a:r>
            <a:r>
              <a:rPr lang="en-GB" err="1"/>
              <a:t>tortor</a:t>
            </a:r>
            <a:r>
              <a:rPr lang="en-GB"/>
              <a:t>.</a:t>
            </a:r>
          </a:p>
        </p:txBody>
      </p:sp>
      <p:sp>
        <p:nvSpPr>
          <p:cNvPr id="10" name="Text Placeholder 15">
            <a:extLst>
              <a:ext uri="{FF2B5EF4-FFF2-40B4-BE49-F238E27FC236}">
                <a16:creationId xmlns:a16="http://schemas.microsoft.com/office/drawing/2014/main" id="{7CCCFA24-BB89-1657-888D-25C757F6948A}"/>
              </a:ext>
            </a:extLst>
          </p:cNvPr>
          <p:cNvSpPr>
            <a:spLocks noGrp="1"/>
          </p:cNvSpPr>
          <p:nvPr>
            <p:ph type="body" sz="quarter" idx="19" hasCustomPrompt="1"/>
          </p:nvPr>
        </p:nvSpPr>
        <p:spPr>
          <a:xfrm>
            <a:off x="4260000" y="4572000"/>
            <a:ext cx="3271592" cy="302597"/>
          </a:xfrm>
        </p:spPr>
        <p:txBody>
          <a:bodyPr tIns="0"/>
          <a:lstStyle>
            <a:lvl1pPr>
              <a:spcAft>
                <a:spcPts val="0"/>
              </a:spcAft>
              <a:defRPr sz="1800">
                <a:solidFill>
                  <a:srgbClr val="BD69D7"/>
                </a:solidFill>
                <a:latin typeface="+mj-lt"/>
              </a:defRPr>
            </a:lvl1pPr>
            <a:lvl2pPr marL="0" indent="0">
              <a:buNone/>
              <a:defRPr sz="1200"/>
            </a:lvl2pPr>
            <a:lvl3pPr>
              <a:defRPr sz="1200"/>
            </a:lvl3pPr>
            <a:lvl4pPr>
              <a:defRPr sz="1200"/>
            </a:lvl4pPr>
            <a:lvl5pPr>
              <a:spcAft>
                <a:spcPts val="0"/>
              </a:spcAft>
              <a:defRPr sz="1200"/>
            </a:lvl5pPr>
          </a:lstStyle>
          <a:p>
            <a:pPr lvl="0"/>
            <a:r>
              <a:rPr lang="en-US"/>
              <a:t>Lorem ipsum dolor</a:t>
            </a:r>
          </a:p>
        </p:txBody>
      </p:sp>
      <p:sp>
        <p:nvSpPr>
          <p:cNvPr id="12" name="Text Placeholder 15">
            <a:extLst>
              <a:ext uri="{FF2B5EF4-FFF2-40B4-BE49-F238E27FC236}">
                <a16:creationId xmlns:a16="http://schemas.microsoft.com/office/drawing/2014/main" id="{DBDC554F-C834-8F7C-D2AC-40CDB8678CD6}"/>
              </a:ext>
            </a:extLst>
          </p:cNvPr>
          <p:cNvSpPr>
            <a:spLocks noGrp="1"/>
          </p:cNvSpPr>
          <p:nvPr>
            <p:ph type="body" sz="quarter" idx="20" hasCustomPrompt="1"/>
          </p:nvPr>
        </p:nvSpPr>
        <p:spPr>
          <a:xfrm>
            <a:off x="4257638" y="5028585"/>
            <a:ext cx="3273954" cy="1060270"/>
          </a:xfrm>
        </p:spPr>
        <p:txBody>
          <a:bodyPr tIns="0"/>
          <a:lstStyle>
            <a:lvl1pPr>
              <a:spcAft>
                <a:spcPts val="0"/>
              </a:spcAft>
              <a:defRPr sz="1200">
                <a:solidFill>
                  <a:schemeClr val="tx1"/>
                </a:solidFill>
                <a:latin typeface="+mn-lt"/>
              </a:defRPr>
            </a:lvl1pPr>
            <a:lvl2pPr marL="0" indent="0">
              <a:buNone/>
              <a:defRPr sz="1200"/>
            </a:lvl2pPr>
            <a:lvl3pPr>
              <a:defRPr sz="1200"/>
            </a:lvl3pPr>
            <a:lvl4pPr>
              <a:defRPr sz="1200"/>
            </a:lvl4pPr>
            <a:lvl5pPr>
              <a:spcAft>
                <a:spcPts val="0"/>
              </a:spcAft>
              <a:defRPr sz="1200"/>
            </a:lvl5pPr>
          </a:lstStyle>
          <a:p>
            <a:pPr lvl="0"/>
            <a:r>
              <a:rPr lang="en-GB"/>
              <a:t>Lorem ipsum </a:t>
            </a:r>
            <a:r>
              <a:rPr lang="en-GB" err="1"/>
              <a:t>dolor</a:t>
            </a:r>
            <a:r>
              <a:rPr lang="en-GB"/>
              <a:t> sit </a:t>
            </a:r>
            <a:r>
              <a:rPr lang="en-GB" err="1"/>
              <a:t>amet</a:t>
            </a:r>
            <a:r>
              <a:rPr lang="en-GB"/>
              <a:t>, </a:t>
            </a:r>
            <a:r>
              <a:rPr lang="en-GB" err="1"/>
              <a:t>consectetur</a:t>
            </a:r>
            <a:r>
              <a:rPr lang="en-GB"/>
              <a:t> </a:t>
            </a:r>
            <a:r>
              <a:rPr lang="en-GB" err="1"/>
              <a:t>adipiscing</a:t>
            </a:r>
            <a:r>
              <a:rPr lang="en-GB"/>
              <a:t> </a:t>
            </a:r>
            <a:r>
              <a:rPr lang="en-GB" err="1"/>
              <a:t>elit</a:t>
            </a:r>
            <a:r>
              <a:rPr lang="en-GB"/>
              <a:t>. </a:t>
            </a:r>
            <a:r>
              <a:rPr lang="en-GB" err="1"/>
              <a:t>Aliquam</a:t>
            </a:r>
            <a:r>
              <a:rPr lang="en-GB"/>
              <a:t> </a:t>
            </a:r>
            <a:r>
              <a:rPr lang="en-GB" err="1"/>
              <a:t>feugiat</a:t>
            </a:r>
            <a:r>
              <a:rPr lang="en-GB"/>
              <a:t> </a:t>
            </a:r>
            <a:r>
              <a:rPr lang="en-GB" err="1"/>
              <a:t>purus</a:t>
            </a:r>
            <a:r>
              <a:rPr lang="en-GB"/>
              <a:t> </a:t>
            </a:r>
            <a:r>
              <a:rPr lang="en-GB" err="1"/>
              <a:t>diam</a:t>
            </a:r>
            <a:r>
              <a:rPr lang="en-GB"/>
              <a:t>, </a:t>
            </a:r>
            <a:r>
              <a:rPr lang="en-GB" err="1"/>
              <a:t>eget</a:t>
            </a:r>
            <a:r>
              <a:rPr lang="en-GB"/>
              <a:t> </a:t>
            </a:r>
            <a:r>
              <a:rPr lang="en-GB" err="1"/>
              <a:t>lobortis</a:t>
            </a:r>
            <a:r>
              <a:rPr lang="en-GB"/>
              <a:t> </a:t>
            </a:r>
            <a:r>
              <a:rPr lang="en-GB" err="1"/>
              <a:t>nulla</a:t>
            </a:r>
            <a:r>
              <a:rPr lang="en-GB"/>
              <a:t> </a:t>
            </a:r>
            <a:r>
              <a:rPr lang="en-GB" err="1"/>
              <a:t>laoreet</a:t>
            </a:r>
            <a:r>
              <a:rPr lang="en-GB"/>
              <a:t> sed. </a:t>
            </a:r>
            <a:r>
              <a:rPr lang="en-GB" err="1"/>
              <a:t>Phasellus</a:t>
            </a:r>
            <a:r>
              <a:rPr lang="en-GB"/>
              <a:t> </a:t>
            </a:r>
            <a:r>
              <a:rPr lang="en-GB" err="1"/>
              <a:t>imperdiet</a:t>
            </a:r>
            <a:r>
              <a:rPr lang="en-GB"/>
              <a:t> </a:t>
            </a:r>
            <a:r>
              <a:rPr lang="en-GB" err="1"/>
              <a:t>tincidunt</a:t>
            </a:r>
            <a:r>
              <a:rPr lang="en-GB"/>
              <a:t> </a:t>
            </a:r>
            <a:r>
              <a:rPr lang="en-GB" err="1"/>
              <a:t>placerat</a:t>
            </a:r>
            <a:r>
              <a:rPr lang="en-GB"/>
              <a:t>. </a:t>
            </a:r>
            <a:r>
              <a:rPr lang="en-GB" err="1"/>
              <a:t>Mauris</a:t>
            </a:r>
            <a:r>
              <a:rPr lang="en-GB"/>
              <a:t> </a:t>
            </a:r>
            <a:r>
              <a:rPr lang="en-GB" err="1"/>
              <a:t>nec</a:t>
            </a:r>
            <a:r>
              <a:rPr lang="en-GB"/>
              <a:t> </a:t>
            </a:r>
            <a:r>
              <a:rPr lang="en-GB" err="1"/>
              <a:t>tincidunt</a:t>
            </a:r>
            <a:r>
              <a:rPr lang="en-GB"/>
              <a:t> </a:t>
            </a:r>
            <a:r>
              <a:rPr lang="en-GB" err="1"/>
              <a:t>nulla</a:t>
            </a:r>
            <a:r>
              <a:rPr lang="en-GB"/>
              <a:t>. Sed a </a:t>
            </a:r>
            <a:r>
              <a:rPr lang="en-GB" err="1"/>
              <a:t>nisl</a:t>
            </a:r>
            <a:r>
              <a:rPr lang="en-GB"/>
              <a:t> </a:t>
            </a:r>
            <a:r>
              <a:rPr lang="en-GB" err="1"/>
              <a:t>augue</a:t>
            </a:r>
            <a:r>
              <a:rPr lang="en-GB"/>
              <a:t>. </a:t>
            </a:r>
            <a:r>
              <a:rPr lang="en-GB" err="1"/>
              <a:t>Vivamus</a:t>
            </a:r>
            <a:r>
              <a:rPr lang="en-GB"/>
              <a:t> </a:t>
            </a:r>
            <a:br>
              <a:rPr lang="en-GB"/>
            </a:br>
            <a:r>
              <a:rPr lang="en-GB"/>
              <a:t>ligula </a:t>
            </a:r>
            <a:r>
              <a:rPr lang="en-GB" err="1"/>
              <a:t>diam</a:t>
            </a:r>
            <a:r>
              <a:rPr lang="en-GB"/>
              <a:t>, </a:t>
            </a:r>
            <a:r>
              <a:rPr lang="en-GB" err="1"/>
              <a:t>interdum</a:t>
            </a:r>
            <a:r>
              <a:rPr lang="en-GB"/>
              <a:t> et </a:t>
            </a:r>
            <a:r>
              <a:rPr lang="en-GB" err="1"/>
              <a:t>tortor</a:t>
            </a:r>
            <a:r>
              <a:rPr lang="en-GB"/>
              <a:t>.</a:t>
            </a:r>
          </a:p>
        </p:txBody>
      </p:sp>
      <p:sp>
        <p:nvSpPr>
          <p:cNvPr id="13" name="Text Placeholder 15">
            <a:extLst>
              <a:ext uri="{FF2B5EF4-FFF2-40B4-BE49-F238E27FC236}">
                <a16:creationId xmlns:a16="http://schemas.microsoft.com/office/drawing/2014/main" id="{65A6AD6D-3049-F34B-1CF9-E7A98019BE1A}"/>
              </a:ext>
            </a:extLst>
          </p:cNvPr>
          <p:cNvSpPr>
            <a:spLocks noGrp="1"/>
          </p:cNvSpPr>
          <p:nvPr>
            <p:ph type="body" sz="quarter" idx="21" hasCustomPrompt="1"/>
          </p:nvPr>
        </p:nvSpPr>
        <p:spPr>
          <a:xfrm>
            <a:off x="8218800" y="4572000"/>
            <a:ext cx="3273954" cy="302597"/>
          </a:xfrm>
        </p:spPr>
        <p:txBody>
          <a:bodyPr tIns="0"/>
          <a:lstStyle>
            <a:lvl1pPr>
              <a:spcAft>
                <a:spcPts val="0"/>
              </a:spcAft>
              <a:defRPr sz="1800">
                <a:solidFill>
                  <a:srgbClr val="BD69D7"/>
                </a:solidFill>
                <a:latin typeface="+mj-lt"/>
              </a:defRPr>
            </a:lvl1pPr>
            <a:lvl2pPr marL="0" indent="0">
              <a:buNone/>
              <a:defRPr sz="1200"/>
            </a:lvl2pPr>
            <a:lvl3pPr>
              <a:defRPr sz="1200"/>
            </a:lvl3pPr>
            <a:lvl4pPr>
              <a:defRPr sz="1200"/>
            </a:lvl4pPr>
            <a:lvl5pPr>
              <a:spcAft>
                <a:spcPts val="0"/>
              </a:spcAft>
              <a:defRPr sz="1200"/>
            </a:lvl5pPr>
          </a:lstStyle>
          <a:p>
            <a:pPr lvl="0"/>
            <a:r>
              <a:rPr lang="en-US"/>
              <a:t>Lorem ipsum dolor</a:t>
            </a:r>
          </a:p>
        </p:txBody>
      </p:sp>
      <p:sp>
        <p:nvSpPr>
          <p:cNvPr id="14" name="Text Placeholder 15">
            <a:extLst>
              <a:ext uri="{FF2B5EF4-FFF2-40B4-BE49-F238E27FC236}">
                <a16:creationId xmlns:a16="http://schemas.microsoft.com/office/drawing/2014/main" id="{521FD851-6A2A-FD5D-AFEF-7872E196BD00}"/>
              </a:ext>
            </a:extLst>
          </p:cNvPr>
          <p:cNvSpPr>
            <a:spLocks noGrp="1"/>
          </p:cNvSpPr>
          <p:nvPr>
            <p:ph type="body" sz="quarter" idx="22" hasCustomPrompt="1"/>
          </p:nvPr>
        </p:nvSpPr>
        <p:spPr>
          <a:xfrm>
            <a:off x="8218800" y="5028585"/>
            <a:ext cx="3273954" cy="1060270"/>
          </a:xfrm>
        </p:spPr>
        <p:txBody>
          <a:bodyPr tIns="0"/>
          <a:lstStyle>
            <a:lvl1pPr>
              <a:spcAft>
                <a:spcPts val="0"/>
              </a:spcAft>
              <a:defRPr sz="1200">
                <a:solidFill>
                  <a:schemeClr val="tx1"/>
                </a:solidFill>
                <a:latin typeface="+mn-lt"/>
              </a:defRPr>
            </a:lvl1pPr>
            <a:lvl2pPr marL="0" indent="0">
              <a:buNone/>
              <a:defRPr sz="1200"/>
            </a:lvl2pPr>
            <a:lvl3pPr>
              <a:defRPr sz="1200"/>
            </a:lvl3pPr>
            <a:lvl4pPr>
              <a:defRPr sz="1200"/>
            </a:lvl4pPr>
            <a:lvl5pPr>
              <a:spcAft>
                <a:spcPts val="0"/>
              </a:spcAft>
              <a:defRPr sz="1200"/>
            </a:lvl5pPr>
          </a:lstStyle>
          <a:p>
            <a:pPr lvl="0"/>
            <a:r>
              <a:rPr lang="en-GB"/>
              <a:t>Lorem ipsum </a:t>
            </a:r>
            <a:r>
              <a:rPr lang="en-GB" err="1"/>
              <a:t>dolor</a:t>
            </a:r>
            <a:r>
              <a:rPr lang="en-GB"/>
              <a:t> sit </a:t>
            </a:r>
            <a:r>
              <a:rPr lang="en-GB" err="1"/>
              <a:t>amet</a:t>
            </a:r>
            <a:r>
              <a:rPr lang="en-GB"/>
              <a:t>, </a:t>
            </a:r>
            <a:r>
              <a:rPr lang="en-GB" err="1"/>
              <a:t>consectetur</a:t>
            </a:r>
            <a:r>
              <a:rPr lang="en-GB"/>
              <a:t> </a:t>
            </a:r>
            <a:r>
              <a:rPr lang="en-GB" err="1"/>
              <a:t>adipiscing</a:t>
            </a:r>
            <a:r>
              <a:rPr lang="en-GB"/>
              <a:t> </a:t>
            </a:r>
            <a:r>
              <a:rPr lang="en-GB" err="1"/>
              <a:t>elit</a:t>
            </a:r>
            <a:r>
              <a:rPr lang="en-GB"/>
              <a:t>. </a:t>
            </a:r>
            <a:r>
              <a:rPr lang="en-GB" err="1"/>
              <a:t>Aliquam</a:t>
            </a:r>
            <a:r>
              <a:rPr lang="en-GB"/>
              <a:t> </a:t>
            </a:r>
            <a:r>
              <a:rPr lang="en-GB" err="1"/>
              <a:t>feugiat</a:t>
            </a:r>
            <a:r>
              <a:rPr lang="en-GB"/>
              <a:t> </a:t>
            </a:r>
            <a:r>
              <a:rPr lang="en-GB" err="1"/>
              <a:t>purus</a:t>
            </a:r>
            <a:r>
              <a:rPr lang="en-GB"/>
              <a:t> </a:t>
            </a:r>
            <a:r>
              <a:rPr lang="en-GB" err="1"/>
              <a:t>diam</a:t>
            </a:r>
            <a:r>
              <a:rPr lang="en-GB"/>
              <a:t>, </a:t>
            </a:r>
            <a:r>
              <a:rPr lang="en-GB" err="1"/>
              <a:t>eget</a:t>
            </a:r>
            <a:r>
              <a:rPr lang="en-GB"/>
              <a:t> </a:t>
            </a:r>
            <a:r>
              <a:rPr lang="en-GB" err="1"/>
              <a:t>lobortis</a:t>
            </a:r>
            <a:r>
              <a:rPr lang="en-GB"/>
              <a:t> </a:t>
            </a:r>
            <a:r>
              <a:rPr lang="en-GB" err="1"/>
              <a:t>nulla</a:t>
            </a:r>
            <a:r>
              <a:rPr lang="en-GB"/>
              <a:t> </a:t>
            </a:r>
            <a:r>
              <a:rPr lang="en-GB" err="1"/>
              <a:t>laoreet</a:t>
            </a:r>
            <a:r>
              <a:rPr lang="en-GB"/>
              <a:t> sed. </a:t>
            </a:r>
            <a:r>
              <a:rPr lang="en-GB" err="1"/>
              <a:t>Phasellus</a:t>
            </a:r>
            <a:r>
              <a:rPr lang="en-GB"/>
              <a:t> </a:t>
            </a:r>
            <a:r>
              <a:rPr lang="en-GB" err="1"/>
              <a:t>imperdiet</a:t>
            </a:r>
            <a:r>
              <a:rPr lang="en-GB"/>
              <a:t> </a:t>
            </a:r>
            <a:r>
              <a:rPr lang="en-GB" err="1"/>
              <a:t>tincidunt</a:t>
            </a:r>
            <a:r>
              <a:rPr lang="en-GB"/>
              <a:t> </a:t>
            </a:r>
            <a:r>
              <a:rPr lang="en-GB" err="1"/>
              <a:t>placerat</a:t>
            </a:r>
            <a:r>
              <a:rPr lang="en-GB"/>
              <a:t>. </a:t>
            </a:r>
            <a:r>
              <a:rPr lang="en-GB" err="1"/>
              <a:t>Mauris</a:t>
            </a:r>
            <a:r>
              <a:rPr lang="en-GB"/>
              <a:t> </a:t>
            </a:r>
            <a:r>
              <a:rPr lang="en-GB" err="1"/>
              <a:t>nec</a:t>
            </a:r>
            <a:r>
              <a:rPr lang="en-GB"/>
              <a:t> </a:t>
            </a:r>
            <a:r>
              <a:rPr lang="en-GB" err="1"/>
              <a:t>tincidunt</a:t>
            </a:r>
            <a:r>
              <a:rPr lang="en-GB"/>
              <a:t> </a:t>
            </a:r>
            <a:r>
              <a:rPr lang="en-GB" err="1"/>
              <a:t>nulla</a:t>
            </a:r>
            <a:r>
              <a:rPr lang="en-GB"/>
              <a:t>. Sed a </a:t>
            </a:r>
            <a:r>
              <a:rPr lang="en-GB" err="1"/>
              <a:t>nisl</a:t>
            </a:r>
            <a:r>
              <a:rPr lang="en-GB"/>
              <a:t> </a:t>
            </a:r>
            <a:r>
              <a:rPr lang="en-GB" err="1"/>
              <a:t>augue</a:t>
            </a:r>
            <a:r>
              <a:rPr lang="en-GB"/>
              <a:t>. </a:t>
            </a:r>
            <a:r>
              <a:rPr lang="en-GB" err="1"/>
              <a:t>Vivamus</a:t>
            </a:r>
            <a:r>
              <a:rPr lang="en-GB"/>
              <a:t> </a:t>
            </a:r>
            <a:br>
              <a:rPr lang="en-GB"/>
            </a:br>
            <a:r>
              <a:rPr lang="en-GB"/>
              <a:t>ligula </a:t>
            </a:r>
            <a:r>
              <a:rPr lang="en-GB" err="1"/>
              <a:t>diam</a:t>
            </a:r>
            <a:r>
              <a:rPr lang="en-GB"/>
              <a:t>, </a:t>
            </a:r>
            <a:r>
              <a:rPr lang="en-GB" err="1"/>
              <a:t>interdum</a:t>
            </a:r>
            <a:r>
              <a:rPr lang="en-GB"/>
              <a:t> et </a:t>
            </a:r>
            <a:r>
              <a:rPr lang="en-GB" err="1"/>
              <a:t>tortor</a:t>
            </a:r>
            <a:r>
              <a:rPr lang="en-GB"/>
              <a:t>.</a:t>
            </a:r>
          </a:p>
        </p:txBody>
      </p:sp>
      <p:sp>
        <p:nvSpPr>
          <p:cNvPr id="11" name="Text Placeholder 11">
            <a:extLst>
              <a:ext uri="{FF2B5EF4-FFF2-40B4-BE49-F238E27FC236}">
                <a16:creationId xmlns:a16="http://schemas.microsoft.com/office/drawing/2014/main" id="{07CC1112-663B-EAE7-1B7F-56EA6980538B}"/>
              </a:ext>
            </a:extLst>
          </p:cNvPr>
          <p:cNvSpPr>
            <a:spLocks noGrp="1"/>
          </p:cNvSpPr>
          <p:nvPr>
            <p:ph type="body" sz="quarter" idx="26" hasCustomPrompt="1"/>
          </p:nvPr>
        </p:nvSpPr>
        <p:spPr>
          <a:xfrm>
            <a:off x="9528212" y="894378"/>
            <a:ext cx="2361387" cy="184667"/>
          </a:xfrm>
        </p:spPr>
        <p:txBody>
          <a:bodyPr/>
          <a:lstStyle>
            <a:lvl1pPr algn="r">
              <a:defRPr sz="1200">
                <a:latin typeface="+mn-lt"/>
              </a:defRPr>
            </a:lvl1pPr>
          </a:lstStyle>
          <a:p>
            <a:pPr lvl="0"/>
            <a:r>
              <a:rPr lang="en-GB"/>
              <a:t>document status</a:t>
            </a:r>
          </a:p>
        </p:txBody>
      </p:sp>
      <p:pic>
        <p:nvPicPr>
          <p:cNvPr id="3" name="Picture Placeholder 23" descr="A person holding another person&#10;&#10;Description automatically generated">
            <a:extLst>
              <a:ext uri="{FF2B5EF4-FFF2-40B4-BE49-F238E27FC236}">
                <a16:creationId xmlns:a16="http://schemas.microsoft.com/office/drawing/2014/main" id="{EBA5E0F2-60C3-794F-7E50-7E6A088A8786}"/>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a:xfrm>
            <a:off x="302401" y="1341438"/>
            <a:ext cx="3672000" cy="3086100"/>
          </a:xfrm>
          <a:prstGeom prst="rect">
            <a:avLst/>
          </a:prstGeom>
        </p:spPr>
      </p:pic>
      <p:pic>
        <p:nvPicPr>
          <p:cNvPr id="15" name="Picture Placeholder 25" descr="A person wearing a hat&#10;&#10;Description automatically generated">
            <a:extLst>
              <a:ext uri="{FF2B5EF4-FFF2-40B4-BE49-F238E27FC236}">
                <a16:creationId xmlns:a16="http://schemas.microsoft.com/office/drawing/2014/main" id="{04365E0D-F926-AC3E-C810-FF1676A1545F}"/>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a:fillRect/>
          </a:stretch>
        </p:blipFill>
        <p:spPr>
          <a:xfrm>
            <a:off x="4260000" y="1341438"/>
            <a:ext cx="3672000" cy="3086100"/>
          </a:xfrm>
          <a:prstGeom prst="rect">
            <a:avLst/>
          </a:prstGeom>
        </p:spPr>
      </p:pic>
      <p:pic>
        <p:nvPicPr>
          <p:cNvPr id="19" name="Picture Placeholder 27" descr="A person climbing a rock&#10;&#10;Description automatically generated">
            <a:extLst>
              <a:ext uri="{FF2B5EF4-FFF2-40B4-BE49-F238E27FC236}">
                <a16:creationId xmlns:a16="http://schemas.microsoft.com/office/drawing/2014/main" id="{7D3B242C-E85B-A145-C109-EF8D2B47D380}"/>
              </a:ext>
            </a:extLst>
          </p:cNvPr>
          <p:cNvPicPr>
            <a:picLocks noChangeAspect="1"/>
          </p:cNvPicPr>
          <p:nvPr userDrawn="1"/>
        </p:nvPicPr>
        <p:blipFill>
          <a:blip r:embed="rId4" cstate="screen">
            <a:extLst>
              <a:ext uri="{28A0092B-C50C-407E-A947-70E740481C1C}">
                <a14:useLocalDpi xmlns:a14="http://schemas.microsoft.com/office/drawing/2010/main"/>
              </a:ext>
            </a:extLst>
          </a:blip>
          <a:srcRect/>
          <a:stretch>
            <a:fillRect/>
          </a:stretch>
        </p:blipFill>
        <p:spPr>
          <a:xfrm>
            <a:off x="8216963" y="1341438"/>
            <a:ext cx="3672000" cy="3086100"/>
          </a:xfrm>
          <a:prstGeom prst="rect">
            <a:avLst/>
          </a:prstGeom>
        </p:spPr>
      </p:pic>
    </p:spTree>
    <p:extLst>
      <p:ext uri="{BB962C8B-B14F-4D97-AF65-F5344CB8AC3E}">
        <p14:creationId xmlns:p14="http://schemas.microsoft.com/office/powerpoint/2010/main" val="2401593691"/>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userDrawn="1">
  <p:cSld name="3_Title and 6 Content">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4572001"/>
            <a:ext cx="3268030" cy="302597"/>
          </a:xfrm>
        </p:spPr>
        <p:txBody>
          <a:bodyPr tIns="0"/>
          <a:lstStyle>
            <a:lvl1pPr>
              <a:spcAft>
                <a:spcPts val="0"/>
              </a:spcAft>
              <a:defRPr sz="1800">
                <a:solidFill>
                  <a:srgbClr val="BD69D7"/>
                </a:solidFill>
                <a:latin typeface="+mj-lt"/>
              </a:defRPr>
            </a:lvl1pPr>
            <a:lvl2pPr marL="0" indent="0">
              <a:buNone/>
              <a:defRPr sz="1200"/>
            </a:lvl2pPr>
            <a:lvl3pPr>
              <a:defRPr sz="1200"/>
            </a:lvl3pPr>
            <a:lvl4pPr>
              <a:defRPr sz="1200"/>
            </a:lvl4pPr>
            <a:lvl5pPr>
              <a:spcAft>
                <a:spcPts val="0"/>
              </a:spcAft>
              <a:defRPr sz="1200"/>
            </a:lvl5pPr>
          </a:lstStyle>
          <a:p>
            <a:pPr lvl="0"/>
            <a:r>
              <a:rPr lang="en-US"/>
              <a:t>Lorem ipsum dolor</a:t>
            </a:r>
          </a:p>
        </p:txBody>
      </p:sp>
      <p:sp>
        <p:nvSpPr>
          <p:cNvPr id="4" name="Text Placeholder 2">
            <a:extLst>
              <a:ext uri="{FF2B5EF4-FFF2-40B4-BE49-F238E27FC236}">
                <a16:creationId xmlns:a16="http://schemas.microsoft.com/office/drawing/2014/main" id="{28E1CB13-75CE-6709-E416-B5090397D04D}"/>
              </a:ext>
            </a:extLst>
          </p:cNvPr>
          <p:cNvSpPr>
            <a:spLocks noGrp="1"/>
          </p:cNvSpPr>
          <p:nvPr>
            <p:ph type="body" idx="11" hasCustomPrompt="1"/>
          </p:nvPr>
        </p:nvSpPr>
        <p:spPr>
          <a:xfrm>
            <a:off x="302400" y="605611"/>
            <a:ext cx="11587200"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7" name="Title 6">
            <a:extLst>
              <a:ext uri="{FF2B5EF4-FFF2-40B4-BE49-F238E27FC236}">
                <a16:creationId xmlns:a16="http://schemas.microsoft.com/office/drawing/2014/main" id="{E8E2AC45-B6B8-0F1A-95EF-BB09056E0D20}"/>
              </a:ext>
            </a:extLst>
          </p:cNvPr>
          <p:cNvSpPr>
            <a:spLocks noGrp="1"/>
          </p:cNvSpPr>
          <p:nvPr>
            <p:ph type="title" hasCustomPrompt="1"/>
          </p:nvPr>
        </p:nvSpPr>
        <p:spPr/>
        <p:txBody>
          <a:bodyPr/>
          <a:lstStyle/>
          <a:p>
            <a:r>
              <a:rPr lang="en-US"/>
              <a:t>Slide title</a:t>
            </a:r>
            <a:endParaRPr lang="en-GB"/>
          </a:p>
        </p:txBody>
      </p:sp>
      <p:sp>
        <p:nvSpPr>
          <p:cNvPr id="2" name="Text Placeholder 15">
            <a:extLst>
              <a:ext uri="{FF2B5EF4-FFF2-40B4-BE49-F238E27FC236}">
                <a16:creationId xmlns:a16="http://schemas.microsoft.com/office/drawing/2014/main" id="{1D1383C0-64F6-239F-DD51-EC5E431A329E}"/>
              </a:ext>
            </a:extLst>
          </p:cNvPr>
          <p:cNvSpPr>
            <a:spLocks noGrp="1"/>
          </p:cNvSpPr>
          <p:nvPr>
            <p:ph type="body" sz="quarter" idx="18" hasCustomPrompt="1"/>
          </p:nvPr>
        </p:nvSpPr>
        <p:spPr>
          <a:xfrm>
            <a:off x="302400" y="5028586"/>
            <a:ext cx="3268030" cy="1060270"/>
          </a:xfrm>
        </p:spPr>
        <p:txBody>
          <a:bodyPr tIns="0"/>
          <a:lstStyle>
            <a:lvl1pPr>
              <a:spcAft>
                <a:spcPts val="0"/>
              </a:spcAft>
              <a:defRPr sz="1200">
                <a:solidFill>
                  <a:schemeClr val="tx1"/>
                </a:solidFill>
                <a:latin typeface="+mn-lt"/>
              </a:defRPr>
            </a:lvl1pPr>
            <a:lvl2pPr marL="0" indent="0">
              <a:buNone/>
              <a:defRPr sz="1200"/>
            </a:lvl2pPr>
            <a:lvl3pPr>
              <a:defRPr sz="1200"/>
            </a:lvl3pPr>
            <a:lvl4pPr>
              <a:defRPr sz="1200"/>
            </a:lvl4pPr>
            <a:lvl5pPr>
              <a:spcAft>
                <a:spcPts val="0"/>
              </a:spcAft>
              <a:defRPr sz="1200"/>
            </a:lvl5pPr>
          </a:lstStyle>
          <a:p>
            <a:pPr lvl="0"/>
            <a:r>
              <a:rPr lang="en-GB"/>
              <a:t>Lorem ipsum </a:t>
            </a:r>
            <a:r>
              <a:rPr lang="en-GB" err="1"/>
              <a:t>dolor</a:t>
            </a:r>
            <a:r>
              <a:rPr lang="en-GB"/>
              <a:t> sit </a:t>
            </a:r>
            <a:r>
              <a:rPr lang="en-GB" err="1"/>
              <a:t>amet</a:t>
            </a:r>
            <a:r>
              <a:rPr lang="en-GB"/>
              <a:t>, </a:t>
            </a:r>
            <a:r>
              <a:rPr lang="en-GB" err="1"/>
              <a:t>consectetur</a:t>
            </a:r>
            <a:r>
              <a:rPr lang="en-GB"/>
              <a:t> </a:t>
            </a:r>
            <a:r>
              <a:rPr lang="en-GB" err="1"/>
              <a:t>adipiscing</a:t>
            </a:r>
            <a:r>
              <a:rPr lang="en-GB"/>
              <a:t> </a:t>
            </a:r>
            <a:r>
              <a:rPr lang="en-GB" err="1"/>
              <a:t>elit</a:t>
            </a:r>
            <a:r>
              <a:rPr lang="en-GB"/>
              <a:t>. </a:t>
            </a:r>
            <a:r>
              <a:rPr lang="en-GB" err="1"/>
              <a:t>Aliquam</a:t>
            </a:r>
            <a:r>
              <a:rPr lang="en-GB"/>
              <a:t> </a:t>
            </a:r>
            <a:r>
              <a:rPr lang="en-GB" err="1"/>
              <a:t>feugiat</a:t>
            </a:r>
            <a:r>
              <a:rPr lang="en-GB"/>
              <a:t> </a:t>
            </a:r>
            <a:r>
              <a:rPr lang="en-GB" err="1"/>
              <a:t>purus</a:t>
            </a:r>
            <a:r>
              <a:rPr lang="en-GB"/>
              <a:t> </a:t>
            </a:r>
            <a:r>
              <a:rPr lang="en-GB" err="1"/>
              <a:t>diam</a:t>
            </a:r>
            <a:r>
              <a:rPr lang="en-GB"/>
              <a:t>, </a:t>
            </a:r>
            <a:r>
              <a:rPr lang="en-GB" err="1"/>
              <a:t>eget</a:t>
            </a:r>
            <a:r>
              <a:rPr lang="en-GB"/>
              <a:t> </a:t>
            </a:r>
            <a:r>
              <a:rPr lang="en-GB" err="1"/>
              <a:t>lobortis</a:t>
            </a:r>
            <a:r>
              <a:rPr lang="en-GB"/>
              <a:t> </a:t>
            </a:r>
            <a:r>
              <a:rPr lang="en-GB" err="1"/>
              <a:t>nulla</a:t>
            </a:r>
            <a:r>
              <a:rPr lang="en-GB"/>
              <a:t> </a:t>
            </a:r>
            <a:r>
              <a:rPr lang="en-GB" err="1"/>
              <a:t>laoreet</a:t>
            </a:r>
            <a:r>
              <a:rPr lang="en-GB"/>
              <a:t> sed. </a:t>
            </a:r>
            <a:r>
              <a:rPr lang="en-GB" err="1"/>
              <a:t>Phasellus</a:t>
            </a:r>
            <a:r>
              <a:rPr lang="en-GB"/>
              <a:t> </a:t>
            </a:r>
            <a:r>
              <a:rPr lang="en-GB" err="1"/>
              <a:t>imperdiet</a:t>
            </a:r>
            <a:r>
              <a:rPr lang="en-GB"/>
              <a:t> </a:t>
            </a:r>
            <a:r>
              <a:rPr lang="en-GB" err="1"/>
              <a:t>tincidunt</a:t>
            </a:r>
            <a:r>
              <a:rPr lang="en-GB"/>
              <a:t> </a:t>
            </a:r>
            <a:r>
              <a:rPr lang="en-GB" err="1"/>
              <a:t>placerat</a:t>
            </a:r>
            <a:r>
              <a:rPr lang="en-GB"/>
              <a:t>. </a:t>
            </a:r>
            <a:r>
              <a:rPr lang="en-GB" err="1"/>
              <a:t>Mauris</a:t>
            </a:r>
            <a:r>
              <a:rPr lang="en-GB"/>
              <a:t> </a:t>
            </a:r>
            <a:r>
              <a:rPr lang="en-GB" err="1"/>
              <a:t>nec</a:t>
            </a:r>
            <a:r>
              <a:rPr lang="en-GB"/>
              <a:t> </a:t>
            </a:r>
            <a:r>
              <a:rPr lang="en-GB" err="1"/>
              <a:t>tincidunt</a:t>
            </a:r>
            <a:r>
              <a:rPr lang="en-GB"/>
              <a:t> </a:t>
            </a:r>
            <a:r>
              <a:rPr lang="en-GB" err="1"/>
              <a:t>nulla</a:t>
            </a:r>
            <a:r>
              <a:rPr lang="en-GB"/>
              <a:t>. Sed a </a:t>
            </a:r>
            <a:r>
              <a:rPr lang="en-GB" err="1"/>
              <a:t>nisl</a:t>
            </a:r>
            <a:r>
              <a:rPr lang="en-GB"/>
              <a:t> </a:t>
            </a:r>
            <a:r>
              <a:rPr lang="en-GB" err="1"/>
              <a:t>augue</a:t>
            </a:r>
            <a:r>
              <a:rPr lang="en-GB"/>
              <a:t>. </a:t>
            </a:r>
            <a:r>
              <a:rPr lang="en-GB" err="1"/>
              <a:t>Vivamus</a:t>
            </a:r>
            <a:r>
              <a:rPr lang="en-GB"/>
              <a:t> </a:t>
            </a:r>
            <a:br>
              <a:rPr lang="en-GB"/>
            </a:br>
            <a:r>
              <a:rPr lang="en-GB"/>
              <a:t>ligula </a:t>
            </a:r>
            <a:r>
              <a:rPr lang="en-GB" err="1"/>
              <a:t>diam</a:t>
            </a:r>
            <a:r>
              <a:rPr lang="en-GB"/>
              <a:t>, </a:t>
            </a:r>
            <a:r>
              <a:rPr lang="en-GB" err="1"/>
              <a:t>interdum</a:t>
            </a:r>
            <a:r>
              <a:rPr lang="en-GB"/>
              <a:t> et </a:t>
            </a:r>
            <a:r>
              <a:rPr lang="en-GB" err="1"/>
              <a:t>tortor</a:t>
            </a:r>
            <a:r>
              <a:rPr lang="en-GB"/>
              <a:t>.</a:t>
            </a:r>
          </a:p>
        </p:txBody>
      </p:sp>
      <p:sp>
        <p:nvSpPr>
          <p:cNvPr id="10" name="Text Placeholder 15">
            <a:extLst>
              <a:ext uri="{FF2B5EF4-FFF2-40B4-BE49-F238E27FC236}">
                <a16:creationId xmlns:a16="http://schemas.microsoft.com/office/drawing/2014/main" id="{7CCCFA24-BB89-1657-888D-25C757F6948A}"/>
              </a:ext>
            </a:extLst>
          </p:cNvPr>
          <p:cNvSpPr>
            <a:spLocks noGrp="1"/>
          </p:cNvSpPr>
          <p:nvPr>
            <p:ph type="body" sz="quarter" idx="19" hasCustomPrompt="1"/>
          </p:nvPr>
        </p:nvSpPr>
        <p:spPr>
          <a:xfrm>
            <a:off x="4260000" y="4572000"/>
            <a:ext cx="3271592" cy="302597"/>
          </a:xfrm>
        </p:spPr>
        <p:txBody>
          <a:bodyPr tIns="0"/>
          <a:lstStyle>
            <a:lvl1pPr>
              <a:spcAft>
                <a:spcPts val="0"/>
              </a:spcAft>
              <a:defRPr sz="1800">
                <a:solidFill>
                  <a:srgbClr val="BD69D7"/>
                </a:solidFill>
                <a:latin typeface="+mj-lt"/>
              </a:defRPr>
            </a:lvl1pPr>
            <a:lvl2pPr marL="0" indent="0">
              <a:buNone/>
              <a:defRPr sz="1200"/>
            </a:lvl2pPr>
            <a:lvl3pPr>
              <a:defRPr sz="1200"/>
            </a:lvl3pPr>
            <a:lvl4pPr>
              <a:defRPr sz="1200"/>
            </a:lvl4pPr>
            <a:lvl5pPr>
              <a:spcAft>
                <a:spcPts val="0"/>
              </a:spcAft>
              <a:defRPr sz="1200"/>
            </a:lvl5pPr>
          </a:lstStyle>
          <a:p>
            <a:pPr lvl="0"/>
            <a:r>
              <a:rPr lang="en-US"/>
              <a:t>Lorem ipsum dolor</a:t>
            </a:r>
          </a:p>
        </p:txBody>
      </p:sp>
      <p:sp>
        <p:nvSpPr>
          <p:cNvPr id="12" name="Text Placeholder 15">
            <a:extLst>
              <a:ext uri="{FF2B5EF4-FFF2-40B4-BE49-F238E27FC236}">
                <a16:creationId xmlns:a16="http://schemas.microsoft.com/office/drawing/2014/main" id="{DBDC554F-C834-8F7C-D2AC-40CDB8678CD6}"/>
              </a:ext>
            </a:extLst>
          </p:cNvPr>
          <p:cNvSpPr>
            <a:spLocks noGrp="1"/>
          </p:cNvSpPr>
          <p:nvPr>
            <p:ph type="body" sz="quarter" idx="20" hasCustomPrompt="1"/>
          </p:nvPr>
        </p:nvSpPr>
        <p:spPr>
          <a:xfrm>
            <a:off x="4257638" y="5028585"/>
            <a:ext cx="3273954" cy="1060270"/>
          </a:xfrm>
        </p:spPr>
        <p:txBody>
          <a:bodyPr tIns="0"/>
          <a:lstStyle>
            <a:lvl1pPr>
              <a:spcAft>
                <a:spcPts val="0"/>
              </a:spcAft>
              <a:defRPr sz="1200">
                <a:solidFill>
                  <a:schemeClr val="tx1"/>
                </a:solidFill>
                <a:latin typeface="+mn-lt"/>
              </a:defRPr>
            </a:lvl1pPr>
            <a:lvl2pPr marL="0" indent="0">
              <a:buNone/>
              <a:defRPr sz="1200"/>
            </a:lvl2pPr>
            <a:lvl3pPr>
              <a:defRPr sz="1200"/>
            </a:lvl3pPr>
            <a:lvl4pPr>
              <a:defRPr sz="1200"/>
            </a:lvl4pPr>
            <a:lvl5pPr>
              <a:spcAft>
                <a:spcPts val="0"/>
              </a:spcAft>
              <a:defRPr sz="1200"/>
            </a:lvl5pPr>
          </a:lstStyle>
          <a:p>
            <a:pPr lvl="0"/>
            <a:r>
              <a:rPr lang="en-GB"/>
              <a:t>Lorem ipsum </a:t>
            </a:r>
            <a:r>
              <a:rPr lang="en-GB" err="1"/>
              <a:t>dolor</a:t>
            </a:r>
            <a:r>
              <a:rPr lang="en-GB"/>
              <a:t> sit </a:t>
            </a:r>
            <a:r>
              <a:rPr lang="en-GB" err="1"/>
              <a:t>amet</a:t>
            </a:r>
            <a:r>
              <a:rPr lang="en-GB"/>
              <a:t>, </a:t>
            </a:r>
            <a:r>
              <a:rPr lang="en-GB" err="1"/>
              <a:t>consectetur</a:t>
            </a:r>
            <a:r>
              <a:rPr lang="en-GB"/>
              <a:t> </a:t>
            </a:r>
            <a:r>
              <a:rPr lang="en-GB" err="1"/>
              <a:t>adipiscing</a:t>
            </a:r>
            <a:r>
              <a:rPr lang="en-GB"/>
              <a:t> </a:t>
            </a:r>
            <a:r>
              <a:rPr lang="en-GB" err="1"/>
              <a:t>elit</a:t>
            </a:r>
            <a:r>
              <a:rPr lang="en-GB"/>
              <a:t>. </a:t>
            </a:r>
            <a:r>
              <a:rPr lang="en-GB" err="1"/>
              <a:t>Aliquam</a:t>
            </a:r>
            <a:r>
              <a:rPr lang="en-GB"/>
              <a:t> </a:t>
            </a:r>
            <a:r>
              <a:rPr lang="en-GB" err="1"/>
              <a:t>feugiat</a:t>
            </a:r>
            <a:r>
              <a:rPr lang="en-GB"/>
              <a:t> </a:t>
            </a:r>
            <a:r>
              <a:rPr lang="en-GB" err="1"/>
              <a:t>purus</a:t>
            </a:r>
            <a:r>
              <a:rPr lang="en-GB"/>
              <a:t> </a:t>
            </a:r>
            <a:r>
              <a:rPr lang="en-GB" err="1"/>
              <a:t>diam</a:t>
            </a:r>
            <a:r>
              <a:rPr lang="en-GB"/>
              <a:t>, </a:t>
            </a:r>
            <a:r>
              <a:rPr lang="en-GB" err="1"/>
              <a:t>eget</a:t>
            </a:r>
            <a:r>
              <a:rPr lang="en-GB"/>
              <a:t> </a:t>
            </a:r>
            <a:r>
              <a:rPr lang="en-GB" err="1"/>
              <a:t>lobortis</a:t>
            </a:r>
            <a:r>
              <a:rPr lang="en-GB"/>
              <a:t> </a:t>
            </a:r>
            <a:r>
              <a:rPr lang="en-GB" err="1"/>
              <a:t>nulla</a:t>
            </a:r>
            <a:r>
              <a:rPr lang="en-GB"/>
              <a:t> </a:t>
            </a:r>
            <a:r>
              <a:rPr lang="en-GB" err="1"/>
              <a:t>laoreet</a:t>
            </a:r>
            <a:r>
              <a:rPr lang="en-GB"/>
              <a:t> sed. </a:t>
            </a:r>
            <a:r>
              <a:rPr lang="en-GB" err="1"/>
              <a:t>Phasellus</a:t>
            </a:r>
            <a:r>
              <a:rPr lang="en-GB"/>
              <a:t> </a:t>
            </a:r>
            <a:r>
              <a:rPr lang="en-GB" err="1"/>
              <a:t>imperdiet</a:t>
            </a:r>
            <a:r>
              <a:rPr lang="en-GB"/>
              <a:t> </a:t>
            </a:r>
            <a:r>
              <a:rPr lang="en-GB" err="1"/>
              <a:t>tincidunt</a:t>
            </a:r>
            <a:r>
              <a:rPr lang="en-GB"/>
              <a:t> </a:t>
            </a:r>
            <a:r>
              <a:rPr lang="en-GB" err="1"/>
              <a:t>placerat</a:t>
            </a:r>
            <a:r>
              <a:rPr lang="en-GB"/>
              <a:t>. </a:t>
            </a:r>
            <a:r>
              <a:rPr lang="en-GB" err="1"/>
              <a:t>Mauris</a:t>
            </a:r>
            <a:r>
              <a:rPr lang="en-GB"/>
              <a:t> </a:t>
            </a:r>
            <a:r>
              <a:rPr lang="en-GB" err="1"/>
              <a:t>nec</a:t>
            </a:r>
            <a:r>
              <a:rPr lang="en-GB"/>
              <a:t> </a:t>
            </a:r>
            <a:r>
              <a:rPr lang="en-GB" err="1"/>
              <a:t>tincidunt</a:t>
            </a:r>
            <a:r>
              <a:rPr lang="en-GB"/>
              <a:t> </a:t>
            </a:r>
            <a:r>
              <a:rPr lang="en-GB" err="1"/>
              <a:t>nulla</a:t>
            </a:r>
            <a:r>
              <a:rPr lang="en-GB"/>
              <a:t>. Sed a </a:t>
            </a:r>
            <a:r>
              <a:rPr lang="en-GB" err="1"/>
              <a:t>nisl</a:t>
            </a:r>
            <a:r>
              <a:rPr lang="en-GB"/>
              <a:t> </a:t>
            </a:r>
            <a:r>
              <a:rPr lang="en-GB" err="1"/>
              <a:t>augue</a:t>
            </a:r>
            <a:r>
              <a:rPr lang="en-GB"/>
              <a:t>. </a:t>
            </a:r>
            <a:r>
              <a:rPr lang="en-GB" err="1"/>
              <a:t>Vivamus</a:t>
            </a:r>
            <a:r>
              <a:rPr lang="en-GB"/>
              <a:t> </a:t>
            </a:r>
            <a:br>
              <a:rPr lang="en-GB"/>
            </a:br>
            <a:r>
              <a:rPr lang="en-GB"/>
              <a:t>ligula </a:t>
            </a:r>
            <a:r>
              <a:rPr lang="en-GB" err="1"/>
              <a:t>diam</a:t>
            </a:r>
            <a:r>
              <a:rPr lang="en-GB"/>
              <a:t>, </a:t>
            </a:r>
            <a:r>
              <a:rPr lang="en-GB" err="1"/>
              <a:t>interdum</a:t>
            </a:r>
            <a:r>
              <a:rPr lang="en-GB"/>
              <a:t> et </a:t>
            </a:r>
            <a:r>
              <a:rPr lang="en-GB" err="1"/>
              <a:t>tortor</a:t>
            </a:r>
            <a:r>
              <a:rPr lang="en-GB"/>
              <a:t>.</a:t>
            </a:r>
          </a:p>
        </p:txBody>
      </p:sp>
      <p:sp>
        <p:nvSpPr>
          <p:cNvPr id="13" name="Text Placeholder 15">
            <a:extLst>
              <a:ext uri="{FF2B5EF4-FFF2-40B4-BE49-F238E27FC236}">
                <a16:creationId xmlns:a16="http://schemas.microsoft.com/office/drawing/2014/main" id="{65A6AD6D-3049-F34B-1CF9-E7A98019BE1A}"/>
              </a:ext>
            </a:extLst>
          </p:cNvPr>
          <p:cNvSpPr>
            <a:spLocks noGrp="1"/>
          </p:cNvSpPr>
          <p:nvPr>
            <p:ph type="body" sz="quarter" idx="21" hasCustomPrompt="1"/>
          </p:nvPr>
        </p:nvSpPr>
        <p:spPr>
          <a:xfrm>
            <a:off x="8218800" y="4572000"/>
            <a:ext cx="3273954" cy="302597"/>
          </a:xfrm>
        </p:spPr>
        <p:txBody>
          <a:bodyPr tIns="0"/>
          <a:lstStyle>
            <a:lvl1pPr>
              <a:spcAft>
                <a:spcPts val="0"/>
              </a:spcAft>
              <a:defRPr sz="1800">
                <a:solidFill>
                  <a:srgbClr val="BD69D7"/>
                </a:solidFill>
                <a:latin typeface="+mj-lt"/>
              </a:defRPr>
            </a:lvl1pPr>
            <a:lvl2pPr marL="0" indent="0">
              <a:buNone/>
              <a:defRPr sz="1200"/>
            </a:lvl2pPr>
            <a:lvl3pPr>
              <a:defRPr sz="1200"/>
            </a:lvl3pPr>
            <a:lvl4pPr>
              <a:defRPr sz="1200"/>
            </a:lvl4pPr>
            <a:lvl5pPr>
              <a:spcAft>
                <a:spcPts val="0"/>
              </a:spcAft>
              <a:defRPr sz="1200"/>
            </a:lvl5pPr>
          </a:lstStyle>
          <a:p>
            <a:pPr lvl="0"/>
            <a:r>
              <a:rPr lang="en-US"/>
              <a:t>Lorem ipsum dolor</a:t>
            </a:r>
          </a:p>
        </p:txBody>
      </p:sp>
      <p:sp>
        <p:nvSpPr>
          <p:cNvPr id="14" name="Text Placeholder 15">
            <a:extLst>
              <a:ext uri="{FF2B5EF4-FFF2-40B4-BE49-F238E27FC236}">
                <a16:creationId xmlns:a16="http://schemas.microsoft.com/office/drawing/2014/main" id="{521FD851-6A2A-FD5D-AFEF-7872E196BD00}"/>
              </a:ext>
            </a:extLst>
          </p:cNvPr>
          <p:cNvSpPr>
            <a:spLocks noGrp="1"/>
          </p:cNvSpPr>
          <p:nvPr>
            <p:ph type="body" sz="quarter" idx="22" hasCustomPrompt="1"/>
          </p:nvPr>
        </p:nvSpPr>
        <p:spPr>
          <a:xfrm>
            <a:off x="8218800" y="5028585"/>
            <a:ext cx="3273954" cy="1060270"/>
          </a:xfrm>
        </p:spPr>
        <p:txBody>
          <a:bodyPr tIns="0"/>
          <a:lstStyle>
            <a:lvl1pPr>
              <a:spcAft>
                <a:spcPts val="0"/>
              </a:spcAft>
              <a:defRPr sz="1200">
                <a:solidFill>
                  <a:schemeClr val="tx1"/>
                </a:solidFill>
                <a:latin typeface="+mn-lt"/>
              </a:defRPr>
            </a:lvl1pPr>
            <a:lvl2pPr marL="0" indent="0">
              <a:buNone/>
              <a:defRPr sz="1200"/>
            </a:lvl2pPr>
            <a:lvl3pPr>
              <a:defRPr sz="1200"/>
            </a:lvl3pPr>
            <a:lvl4pPr>
              <a:defRPr sz="1200"/>
            </a:lvl4pPr>
            <a:lvl5pPr>
              <a:spcAft>
                <a:spcPts val="0"/>
              </a:spcAft>
              <a:defRPr sz="1200"/>
            </a:lvl5pPr>
          </a:lstStyle>
          <a:p>
            <a:pPr lvl="0"/>
            <a:r>
              <a:rPr lang="en-GB"/>
              <a:t>Lorem ipsum </a:t>
            </a:r>
            <a:r>
              <a:rPr lang="en-GB" err="1"/>
              <a:t>dolor</a:t>
            </a:r>
            <a:r>
              <a:rPr lang="en-GB"/>
              <a:t> sit </a:t>
            </a:r>
            <a:r>
              <a:rPr lang="en-GB" err="1"/>
              <a:t>amet</a:t>
            </a:r>
            <a:r>
              <a:rPr lang="en-GB"/>
              <a:t>, </a:t>
            </a:r>
            <a:r>
              <a:rPr lang="en-GB" err="1"/>
              <a:t>consectetur</a:t>
            </a:r>
            <a:r>
              <a:rPr lang="en-GB"/>
              <a:t> </a:t>
            </a:r>
            <a:r>
              <a:rPr lang="en-GB" err="1"/>
              <a:t>adipiscing</a:t>
            </a:r>
            <a:r>
              <a:rPr lang="en-GB"/>
              <a:t> </a:t>
            </a:r>
            <a:r>
              <a:rPr lang="en-GB" err="1"/>
              <a:t>elit</a:t>
            </a:r>
            <a:r>
              <a:rPr lang="en-GB"/>
              <a:t>. </a:t>
            </a:r>
            <a:r>
              <a:rPr lang="en-GB" err="1"/>
              <a:t>Aliquam</a:t>
            </a:r>
            <a:r>
              <a:rPr lang="en-GB"/>
              <a:t> </a:t>
            </a:r>
            <a:r>
              <a:rPr lang="en-GB" err="1"/>
              <a:t>feugiat</a:t>
            </a:r>
            <a:r>
              <a:rPr lang="en-GB"/>
              <a:t> </a:t>
            </a:r>
            <a:r>
              <a:rPr lang="en-GB" err="1"/>
              <a:t>purus</a:t>
            </a:r>
            <a:r>
              <a:rPr lang="en-GB"/>
              <a:t> </a:t>
            </a:r>
            <a:r>
              <a:rPr lang="en-GB" err="1"/>
              <a:t>diam</a:t>
            </a:r>
            <a:r>
              <a:rPr lang="en-GB"/>
              <a:t>, </a:t>
            </a:r>
            <a:r>
              <a:rPr lang="en-GB" err="1"/>
              <a:t>eget</a:t>
            </a:r>
            <a:r>
              <a:rPr lang="en-GB"/>
              <a:t> </a:t>
            </a:r>
            <a:r>
              <a:rPr lang="en-GB" err="1"/>
              <a:t>lobortis</a:t>
            </a:r>
            <a:r>
              <a:rPr lang="en-GB"/>
              <a:t> </a:t>
            </a:r>
            <a:r>
              <a:rPr lang="en-GB" err="1"/>
              <a:t>nulla</a:t>
            </a:r>
            <a:r>
              <a:rPr lang="en-GB"/>
              <a:t> </a:t>
            </a:r>
            <a:r>
              <a:rPr lang="en-GB" err="1"/>
              <a:t>laoreet</a:t>
            </a:r>
            <a:r>
              <a:rPr lang="en-GB"/>
              <a:t> sed. </a:t>
            </a:r>
            <a:r>
              <a:rPr lang="en-GB" err="1"/>
              <a:t>Phasellus</a:t>
            </a:r>
            <a:r>
              <a:rPr lang="en-GB"/>
              <a:t> </a:t>
            </a:r>
            <a:r>
              <a:rPr lang="en-GB" err="1"/>
              <a:t>imperdiet</a:t>
            </a:r>
            <a:r>
              <a:rPr lang="en-GB"/>
              <a:t> </a:t>
            </a:r>
            <a:r>
              <a:rPr lang="en-GB" err="1"/>
              <a:t>tincidunt</a:t>
            </a:r>
            <a:r>
              <a:rPr lang="en-GB"/>
              <a:t> </a:t>
            </a:r>
            <a:r>
              <a:rPr lang="en-GB" err="1"/>
              <a:t>placerat</a:t>
            </a:r>
            <a:r>
              <a:rPr lang="en-GB"/>
              <a:t>. </a:t>
            </a:r>
            <a:r>
              <a:rPr lang="en-GB" err="1"/>
              <a:t>Mauris</a:t>
            </a:r>
            <a:r>
              <a:rPr lang="en-GB"/>
              <a:t> </a:t>
            </a:r>
            <a:r>
              <a:rPr lang="en-GB" err="1"/>
              <a:t>nec</a:t>
            </a:r>
            <a:r>
              <a:rPr lang="en-GB"/>
              <a:t> </a:t>
            </a:r>
            <a:r>
              <a:rPr lang="en-GB" err="1"/>
              <a:t>tincidunt</a:t>
            </a:r>
            <a:r>
              <a:rPr lang="en-GB"/>
              <a:t> </a:t>
            </a:r>
            <a:r>
              <a:rPr lang="en-GB" err="1"/>
              <a:t>nulla</a:t>
            </a:r>
            <a:r>
              <a:rPr lang="en-GB"/>
              <a:t>. Sed a </a:t>
            </a:r>
            <a:r>
              <a:rPr lang="en-GB" err="1"/>
              <a:t>nisl</a:t>
            </a:r>
            <a:r>
              <a:rPr lang="en-GB"/>
              <a:t> </a:t>
            </a:r>
            <a:r>
              <a:rPr lang="en-GB" err="1"/>
              <a:t>augue</a:t>
            </a:r>
            <a:r>
              <a:rPr lang="en-GB"/>
              <a:t>. </a:t>
            </a:r>
            <a:r>
              <a:rPr lang="en-GB" err="1"/>
              <a:t>Vivamus</a:t>
            </a:r>
            <a:r>
              <a:rPr lang="en-GB"/>
              <a:t> </a:t>
            </a:r>
            <a:br>
              <a:rPr lang="en-GB"/>
            </a:br>
            <a:r>
              <a:rPr lang="en-GB"/>
              <a:t>ligula </a:t>
            </a:r>
            <a:r>
              <a:rPr lang="en-GB" err="1"/>
              <a:t>diam</a:t>
            </a:r>
            <a:r>
              <a:rPr lang="en-GB"/>
              <a:t>, </a:t>
            </a:r>
            <a:r>
              <a:rPr lang="en-GB" err="1"/>
              <a:t>interdum</a:t>
            </a:r>
            <a:r>
              <a:rPr lang="en-GB"/>
              <a:t> et </a:t>
            </a:r>
            <a:r>
              <a:rPr lang="en-GB" err="1"/>
              <a:t>tortor</a:t>
            </a:r>
            <a:r>
              <a:rPr lang="en-GB"/>
              <a:t>.</a:t>
            </a:r>
          </a:p>
        </p:txBody>
      </p:sp>
      <p:sp>
        <p:nvSpPr>
          <p:cNvPr id="11" name="Text Placeholder 11">
            <a:extLst>
              <a:ext uri="{FF2B5EF4-FFF2-40B4-BE49-F238E27FC236}">
                <a16:creationId xmlns:a16="http://schemas.microsoft.com/office/drawing/2014/main" id="{07CC1112-663B-EAE7-1B7F-56EA6980538B}"/>
              </a:ext>
            </a:extLst>
          </p:cNvPr>
          <p:cNvSpPr>
            <a:spLocks noGrp="1"/>
          </p:cNvSpPr>
          <p:nvPr>
            <p:ph type="body" sz="quarter" idx="26" hasCustomPrompt="1"/>
          </p:nvPr>
        </p:nvSpPr>
        <p:spPr>
          <a:xfrm>
            <a:off x="9528212" y="894378"/>
            <a:ext cx="2361387" cy="184667"/>
          </a:xfrm>
        </p:spPr>
        <p:txBody>
          <a:bodyPr/>
          <a:lstStyle>
            <a:lvl1pPr algn="r">
              <a:defRPr sz="1200">
                <a:latin typeface="+mn-lt"/>
              </a:defRPr>
            </a:lvl1pPr>
          </a:lstStyle>
          <a:p>
            <a:pPr lvl="0"/>
            <a:r>
              <a:rPr lang="en-GB"/>
              <a:t>document status</a:t>
            </a:r>
          </a:p>
        </p:txBody>
      </p:sp>
      <p:pic>
        <p:nvPicPr>
          <p:cNvPr id="5" name="Picture Placeholder 29" descr="A person with her eyes closed&#10;&#10;Description automatically generated">
            <a:extLst>
              <a:ext uri="{FF2B5EF4-FFF2-40B4-BE49-F238E27FC236}">
                <a16:creationId xmlns:a16="http://schemas.microsoft.com/office/drawing/2014/main" id="{7FD83C52-CAB7-611C-FD64-FB856C1C1F71}"/>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a:xfrm>
            <a:off x="302401" y="1341438"/>
            <a:ext cx="3672000" cy="3086100"/>
          </a:xfrm>
          <a:prstGeom prst="rect">
            <a:avLst/>
          </a:prstGeom>
        </p:spPr>
      </p:pic>
      <p:pic>
        <p:nvPicPr>
          <p:cNvPr id="6" name="Picture Placeholder 31" descr="A person splashing water in the water&#10;&#10;Description automatically generated">
            <a:extLst>
              <a:ext uri="{FF2B5EF4-FFF2-40B4-BE49-F238E27FC236}">
                <a16:creationId xmlns:a16="http://schemas.microsoft.com/office/drawing/2014/main" id="{CCDFDAC6-16C3-C720-CE5C-95C1ED4F5820}"/>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a:fillRect/>
          </a:stretch>
        </p:blipFill>
        <p:spPr>
          <a:xfrm>
            <a:off x="4260000" y="1341438"/>
            <a:ext cx="3672000" cy="3086100"/>
          </a:xfrm>
          <a:prstGeom prst="rect">
            <a:avLst/>
          </a:prstGeom>
        </p:spPr>
      </p:pic>
      <p:pic>
        <p:nvPicPr>
          <p:cNvPr id="9" name="Picture Placeholder 33" descr="A person putting cream on his face&#10;&#10;Description automatically generated">
            <a:extLst>
              <a:ext uri="{FF2B5EF4-FFF2-40B4-BE49-F238E27FC236}">
                <a16:creationId xmlns:a16="http://schemas.microsoft.com/office/drawing/2014/main" id="{F04B73BA-5D12-A859-6DF8-90EE415E2F62}"/>
              </a:ext>
            </a:extLst>
          </p:cNvPr>
          <p:cNvPicPr>
            <a:picLocks noChangeAspect="1"/>
          </p:cNvPicPr>
          <p:nvPr userDrawn="1"/>
        </p:nvPicPr>
        <p:blipFill>
          <a:blip r:embed="rId4" cstate="screen">
            <a:extLst>
              <a:ext uri="{28A0092B-C50C-407E-A947-70E740481C1C}">
                <a14:useLocalDpi xmlns:a14="http://schemas.microsoft.com/office/drawing/2010/main"/>
              </a:ext>
            </a:extLst>
          </a:blip>
          <a:srcRect/>
          <a:stretch>
            <a:fillRect/>
          </a:stretch>
        </p:blipFill>
        <p:spPr>
          <a:xfrm>
            <a:off x="8216963" y="1341438"/>
            <a:ext cx="3672000" cy="3086100"/>
          </a:xfrm>
          <a:prstGeom prst="rect">
            <a:avLst/>
          </a:prstGeom>
        </p:spPr>
      </p:pic>
    </p:spTree>
    <p:extLst>
      <p:ext uri="{BB962C8B-B14F-4D97-AF65-F5344CB8AC3E}">
        <p14:creationId xmlns:p14="http://schemas.microsoft.com/office/powerpoint/2010/main" val="715255716"/>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userDrawn="1">
  <p:cSld name="4_Title and 6 Content">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4572001"/>
            <a:ext cx="3268030" cy="302597"/>
          </a:xfrm>
        </p:spPr>
        <p:txBody>
          <a:bodyPr tIns="0"/>
          <a:lstStyle>
            <a:lvl1pPr>
              <a:spcAft>
                <a:spcPts val="0"/>
              </a:spcAft>
              <a:defRPr sz="1800">
                <a:solidFill>
                  <a:srgbClr val="BD69D7"/>
                </a:solidFill>
                <a:latin typeface="+mj-lt"/>
              </a:defRPr>
            </a:lvl1pPr>
            <a:lvl2pPr marL="0" indent="0">
              <a:buNone/>
              <a:defRPr sz="1200"/>
            </a:lvl2pPr>
            <a:lvl3pPr>
              <a:defRPr sz="1200"/>
            </a:lvl3pPr>
            <a:lvl4pPr>
              <a:defRPr sz="1200"/>
            </a:lvl4pPr>
            <a:lvl5pPr>
              <a:spcAft>
                <a:spcPts val="0"/>
              </a:spcAft>
              <a:defRPr sz="1200"/>
            </a:lvl5pPr>
          </a:lstStyle>
          <a:p>
            <a:pPr lvl="0"/>
            <a:r>
              <a:rPr lang="en-US"/>
              <a:t>Lorem ipsum dolor</a:t>
            </a:r>
          </a:p>
        </p:txBody>
      </p:sp>
      <p:sp>
        <p:nvSpPr>
          <p:cNvPr id="4" name="Text Placeholder 2">
            <a:extLst>
              <a:ext uri="{FF2B5EF4-FFF2-40B4-BE49-F238E27FC236}">
                <a16:creationId xmlns:a16="http://schemas.microsoft.com/office/drawing/2014/main" id="{28E1CB13-75CE-6709-E416-B5090397D04D}"/>
              </a:ext>
            </a:extLst>
          </p:cNvPr>
          <p:cNvSpPr>
            <a:spLocks noGrp="1"/>
          </p:cNvSpPr>
          <p:nvPr>
            <p:ph type="body" idx="11" hasCustomPrompt="1"/>
          </p:nvPr>
        </p:nvSpPr>
        <p:spPr>
          <a:xfrm>
            <a:off x="302400" y="605611"/>
            <a:ext cx="11587200"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7" name="Title 6">
            <a:extLst>
              <a:ext uri="{FF2B5EF4-FFF2-40B4-BE49-F238E27FC236}">
                <a16:creationId xmlns:a16="http://schemas.microsoft.com/office/drawing/2014/main" id="{E8E2AC45-B6B8-0F1A-95EF-BB09056E0D20}"/>
              </a:ext>
            </a:extLst>
          </p:cNvPr>
          <p:cNvSpPr>
            <a:spLocks noGrp="1"/>
          </p:cNvSpPr>
          <p:nvPr>
            <p:ph type="title" hasCustomPrompt="1"/>
          </p:nvPr>
        </p:nvSpPr>
        <p:spPr/>
        <p:txBody>
          <a:bodyPr/>
          <a:lstStyle/>
          <a:p>
            <a:r>
              <a:rPr lang="en-US"/>
              <a:t>Slide title</a:t>
            </a:r>
            <a:endParaRPr lang="en-GB"/>
          </a:p>
        </p:txBody>
      </p:sp>
      <p:sp>
        <p:nvSpPr>
          <p:cNvPr id="2" name="Text Placeholder 15">
            <a:extLst>
              <a:ext uri="{FF2B5EF4-FFF2-40B4-BE49-F238E27FC236}">
                <a16:creationId xmlns:a16="http://schemas.microsoft.com/office/drawing/2014/main" id="{1D1383C0-64F6-239F-DD51-EC5E431A329E}"/>
              </a:ext>
            </a:extLst>
          </p:cNvPr>
          <p:cNvSpPr>
            <a:spLocks noGrp="1"/>
          </p:cNvSpPr>
          <p:nvPr>
            <p:ph type="body" sz="quarter" idx="18" hasCustomPrompt="1"/>
          </p:nvPr>
        </p:nvSpPr>
        <p:spPr>
          <a:xfrm>
            <a:off x="302400" y="5028586"/>
            <a:ext cx="3268030" cy="1060270"/>
          </a:xfrm>
        </p:spPr>
        <p:txBody>
          <a:bodyPr tIns="0"/>
          <a:lstStyle>
            <a:lvl1pPr>
              <a:spcAft>
                <a:spcPts val="0"/>
              </a:spcAft>
              <a:defRPr sz="1200">
                <a:solidFill>
                  <a:schemeClr val="tx1"/>
                </a:solidFill>
                <a:latin typeface="+mn-lt"/>
              </a:defRPr>
            </a:lvl1pPr>
            <a:lvl2pPr marL="0" indent="0">
              <a:buNone/>
              <a:defRPr sz="1200"/>
            </a:lvl2pPr>
            <a:lvl3pPr>
              <a:defRPr sz="1200"/>
            </a:lvl3pPr>
            <a:lvl4pPr>
              <a:defRPr sz="1200"/>
            </a:lvl4pPr>
            <a:lvl5pPr>
              <a:spcAft>
                <a:spcPts val="0"/>
              </a:spcAft>
              <a:defRPr sz="1200"/>
            </a:lvl5pPr>
          </a:lstStyle>
          <a:p>
            <a:pPr lvl="0"/>
            <a:r>
              <a:rPr lang="en-GB"/>
              <a:t>Lorem ipsum </a:t>
            </a:r>
            <a:r>
              <a:rPr lang="en-GB" err="1"/>
              <a:t>dolor</a:t>
            </a:r>
            <a:r>
              <a:rPr lang="en-GB"/>
              <a:t> sit </a:t>
            </a:r>
            <a:r>
              <a:rPr lang="en-GB" err="1"/>
              <a:t>amet</a:t>
            </a:r>
            <a:r>
              <a:rPr lang="en-GB"/>
              <a:t>, </a:t>
            </a:r>
            <a:r>
              <a:rPr lang="en-GB" err="1"/>
              <a:t>consectetur</a:t>
            </a:r>
            <a:r>
              <a:rPr lang="en-GB"/>
              <a:t> </a:t>
            </a:r>
            <a:r>
              <a:rPr lang="en-GB" err="1"/>
              <a:t>adipiscing</a:t>
            </a:r>
            <a:r>
              <a:rPr lang="en-GB"/>
              <a:t> </a:t>
            </a:r>
            <a:r>
              <a:rPr lang="en-GB" err="1"/>
              <a:t>elit</a:t>
            </a:r>
            <a:r>
              <a:rPr lang="en-GB"/>
              <a:t>. </a:t>
            </a:r>
            <a:r>
              <a:rPr lang="en-GB" err="1"/>
              <a:t>Aliquam</a:t>
            </a:r>
            <a:r>
              <a:rPr lang="en-GB"/>
              <a:t> </a:t>
            </a:r>
            <a:r>
              <a:rPr lang="en-GB" err="1"/>
              <a:t>feugiat</a:t>
            </a:r>
            <a:r>
              <a:rPr lang="en-GB"/>
              <a:t> </a:t>
            </a:r>
            <a:r>
              <a:rPr lang="en-GB" err="1"/>
              <a:t>purus</a:t>
            </a:r>
            <a:r>
              <a:rPr lang="en-GB"/>
              <a:t> </a:t>
            </a:r>
            <a:r>
              <a:rPr lang="en-GB" err="1"/>
              <a:t>diam</a:t>
            </a:r>
            <a:r>
              <a:rPr lang="en-GB"/>
              <a:t>, </a:t>
            </a:r>
            <a:r>
              <a:rPr lang="en-GB" err="1"/>
              <a:t>eget</a:t>
            </a:r>
            <a:r>
              <a:rPr lang="en-GB"/>
              <a:t> </a:t>
            </a:r>
            <a:r>
              <a:rPr lang="en-GB" err="1"/>
              <a:t>lobortis</a:t>
            </a:r>
            <a:r>
              <a:rPr lang="en-GB"/>
              <a:t> </a:t>
            </a:r>
            <a:r>
              <a:rPr lang="en-GB" err="1"/>
              <a:t>nulla</a:t>
            </a:r>
            <a:r>
              <a:rPr lang="en-GB"/>
              <a:t> </a:t>
            </a:r>
            <a:r>
              <a:rPr lang="en-GB" err="1"/>
              <a:t>laoreet</a:t>
            </a:r>
            <a:r>
              <a:rPr lang="en-GB"/>
              <a:t> sed. </a:t>
            </a:r>
            <a:r>
              <a:rPr lang="en-GB" err="1"/>
              <a:t>Phasellus</a:t>
            </a:r>
            <a:r>
              <a:rPr lang="en-GB"/>
              <a:t> </a:t>
            </a:r>
            <a:r>
              <a:rPr lang="en-GB" err="1"/>
              <a:t>imperdiet</a:t>
            </a:r>
            <a:r>
              <a:rPr lang="en-GB"/>
              <a:t> </a:t>
            </a:r>
            <a:r>
              <a:rPr lang="en-GB" err="1"/>
              <a:t>tincidunt</a:t>
            </a:r>
            <a:r>
              <a:rPr lang="en-GB"/>
              <a:t> </a:t>
            </a:r>
            <a:r>
              <a:rPr lang="en-GB" err="1"/>
              <a:t>placerat</a:t>
            </a:r>
            <a:r>
              <a:rPr lang="en-GB"/>
              <a:t>. </a:t>
            </a:r>
            <a:r>
              <a:rPr lang="en-GB" err="1"/>
              <a:t>Mauris</a:t>
            </a:r>
            <a:r>
              <a:rPr lang="en-GB"/>
              <a:t> </a:t>
            </a:r>
            <a:r>
              <a:rPr lang="en-GB" err="1"/>
              <a:t>nec</a:t>
            </a:r>
            <a:r>
              <a:rPr lang="en-GB"/>
              <a:t> </a:t>
            </a:r>
            <a:r>
              <a:rPr lang="en-GB" err="1"/>
              <a:t>tincidunt</a:t>
            </a:r>
            <a:r>
              <a:rPr lang="en-GB"/>
              <a:t> </a:t>
            </a:r>
            <a:r>
              <a:rPr lang="en-GB" err="1"/>
              <a:t>nulla</a:t>
            </a:r>
            <a:r>
              <a:rPr lang="en-GB"/>
              <a:t>. Sed a </a:t>
            </a:r>
            <a:r>
              <a:rPr lang="en-GB" err="1"/>
              <a:t>nisl</a:t>
            </a:r>
            <a:r>
              <a:rPr lang="en-GB"/>
              <a:t> </a:t>
            </a:r>
            <a:r>
              <a:rPr lang="en-GB" err="1"/>
              <a:t>augue</a:t>
            </a:r>
            <a:r>
              <a:rPr lang="en-GB"/>
              <a:t>. </a:t>
            </a:r>
            <a:r>
              <a:rPr lang="en-GB" err="1"/>
              <a:t>Vivamus</a:t>
            </a:r>
            <a:r>
              <a:rPr lang="en-GB"/>
              <a:t> </a:t>
            </a:r>
            <a:br>
              <a:rPr lang="en-GB"/>
            </a:br>
            <a:r>
              <a:rPr lang="en-GB"/>
              <a:t>ligula </a:t>
            </a:r>
            <a:r>
              <a:rPr lang="en-GB" err="1"/>
              <a:t>diam</a:t>
            </a:r>
            <a:r>
              <a:rPr lang="en-GB"/>
              <a:t>, </a:t>
            </a:r>
            <a:r>
              <a:rPr lang="en-GB" err="1"/>
              <a:t>interdum</a:t>
            </a:r>
            <a:r>
              <a:rPr lang="en-GB"/>
              <a:t> et </a:t>
            </a:r>
            <a:r>
              <a:rPr lang="en-GB" err="1"/>
              <a:t>tortor</a:t>
            </a:r>
            <a:r>
              <a:rPr lang="en-GB"/>
              <a:t>.</a:t>
            </a:r>
          </a:p>
        </p:txBody>
      </p:sp>
      <p:sp>
        <p:nvSpPr>
          <p:cNvPr id="10" name="Text Placeholder 15">
            <a:extLst>
              <a:ext uri="{FF2B5EF4-FFF2-40B4-BE49-F238E27FC236}">
                <a16:creationId xmlns:a16="http://schemas.microsoft.com/office/drawing/2014/main" id="{7CCCFA24-BB89-1657-888D-25C757F6948A}"/>
              </a:ext>
            </a:extLst>
          </p:cNvPr>
          <p:cNvSpPr>
            <a:spLocks noGrp="1"/>
          </p:cNvSpPr>
          <p:nvPr>
            <p:ph type="body" sz="quarter" idx="19" hasCustomPrompt="1"/>
          </p:nvPr>
        </p:nvSpPr>
        <p:spPr>
          <a:xfrm>
            <a:off x="4260000" y="4572000"/>
            <a:ext cx="3271592" cy="302597"/>
          </a:xfrm>
        </p:spPr>
        <p:txBody>
          <a:bodyPr tIns="0"/>
          <a:lstStyle>
            <a:lvl1pPr>
              <a:spcAft>
                <a:spcPts val="0"/>
              </a:spcAft>
              <a:defRPr sz="1800">
                <a:solidFill>
                  <a:srgbClr val="BD69D7"/>
                </a:solidFill>
                <a:latin typeface="+mj-lt"/>
              </a:defRPr>
            </a:lvl1pPr>
            <a:lvl2pPr marL="0" indent="0">
              <a:buNone/>
              <a:defRPr sz="1200"/>
            </a:lvl2pPr>
            <a:lvl3pPr>
              <a:defRPr sz="1200"/>
            </a:lvl3pPr>
            <a:lvl4pPr>
              <a:defRPr sz="1200"/>
            </a:lvl4pPr>
            <a:lvl5pPr>
              <a:spcAft>
                <a:spcPts val="0"/>
              </a:spcAft>
              <a:defRPr sz="1200"/>
            </a:lvl5pPr>
          </a:lstStyle>
          <a:p>
            <a:pPr lvl="0"/>
            <a:r>
              <a:rPr lang="en-US"/>
              <a:t>Lorem ipsum dolor</a:t>
            </a:r>
          </a:p>
        </p:txBody>
      </p:sp>
      <p:sp>
        <p:nvSpPr>
          <p:cNvPr id="12" name="Text Placeholder 15">
            <a:extLst>
              <a:ext uri="{FF2B5EF4-FFF2-40B4-BE49-F238E27FC236}">
                <a16:creationId xmlns:a16="http://schemas.microsoft.com/office/drawing/2014/main" id="{DBDC554F-C834-8F7C-D2AC-40CDB8678CD6}"/>
              </a:ext>
            </a:extLst>
          </p:cNvPr>
          <p:cNvSpPr>
            <a:spLocks noGrp="1"/>
          </p:cNvSpPr>
          <p:nvPr>
            <p:ph type="body" sz="quarter" idx="20" hasCustomPrompt="1"/>
          </p:nvPr>
        </p:nvSpPr>
        <p:spPr>
          <a:xfrm>
            <a:off x="4257638" y="5028585"/>
            <a:ext cx="3273954" cy="1060270"/>
          </a:xfrm>
        </p:spPr>
        <p:txBody>
          <a:bodyPr tIns="0"/>
          <a:lstStyle>
            <a:lvl1pPr>
              <a:spcAft>
                <a:spcPts val="0"/>
              </a:spcAft>
              <a:defRPr sz="1200">
                <a:solidFill>
                  <a:schemeClr val="tx1"/>
                </a:solidFill>
                <a:latin typeface="+mn-lt"/>
              </a:defRPr>
            </a:lvl1pPr>
            <a:lvl2pPr marL="0" indent="0">
              <a:buNone/>
              <a:defRPr sz="1200"/>
            </a:lvl2pPr>
            <a:lvl3pPr>
              <a:defRPr sz="1200"/>
            </a:lvl3pPr>
            <a:lvl4pPr>
              <a:defRPr sz="1200"/>
            </a:lvl4pPr>
            <a:lvl5pPr>
              <a:spcAft>
                <a:spcPts val="0"/>
              </a:spcAft>
              <a:defRPr sz="1200"/>
            </a:lvl5pPr>
          </a:lstStyle>
          <a:p>
            <a:pPr lvl="0"/>
            <a:r>
              <a:rPr lang="en-GB"/>
              <a:t>Lorem ipsum </a:t>
            </a:r>
            <a:r>
              <a:rPr lang="en-GB" err="1"/>
              <a:t>dolor</a:t>
            </a:r>
            <a:r>
              <a:rPr lang="en-GB"/>
              <a:t> sit </a:t>
            </a:r>
            <a:r>
              <a:rPr lang="en-GB" err="1"/>
              <a:t>amet</a:t>
            </a:r>
            <a:r>
              <a:rPr lang="en-GB"/>
              <a:t>, </a:t>
            </a:r>
            <a:r>
              <a:rPr lang="en-GB" err="1"/>
              <a:t>consectetur</a:t>
            </a:r>
            <a:r>
              <a:rPr lang="en-GB"/>
              <a:t> </a:t>
            </a:r>
            <a:r>
              <a:rPr lang="en-GB" err="1"/>
              <a:t>adipiscing</a:t>
            </a:r>
            <a:r>
              <a:rPr lang="en-GB"/>
              <a:t> </a:t>
            </a:r>
            <a:r>
              <a:rPr lang="en-GB" err="1"/>
              <a:t>elit</a:t>
            </a:r>
            <a:r>
              <a:rPr lang="en-GB"/>
              <a:t>. </a:t>
            </a:r>
            <a:r>
              <a:rPr lang="en-GB" err="1"/>
              <a:t>Aliquam</a:t>
            </a:r>
            <a:r>
              <a:rPr lang="en-GB"/>
              <a:t> </a:t>
            </a:r>
            <a:r>
              <a:rPr lang="en-GB" err="1"/>
              <a:t>feugiat</a:t>
            </a:r>
            <a:r>
              <a:rPr lang="en-GB"/>
              <a:t> </a:t>
            </a:r>
            <a:r>
              <a:rPr lang="en-GB" err="1"/>
              <a:t>purus</a:t>
            </a:r>
            <a:r>
              <a:rPr lang="en-GB"/>
              <a:t> </a:t>
            </a:r>
            <a:r>
              <a:rPr lang="en-GB" err="1"/>
              <a:t>diam</a:t>
            </a:r>
            <a:r>
              <a:rPr lang="en-GB"/>
              <a:t>, </a:t>
            </a:r>
            <a:r>
              <a:rPr lang="en-GB" err="1"/>
              <a:t>eget</a:t>
            </a:r>
            <a:r>
              <a:rPr lang="en-GB"/>
              <a:t> </a:t>
            </a:r>
            <a:r>
              <a:rPr lang="en-GB" err="1"/>
              <a:t>lobortis</a:t>
            </a:r>
            <a:r>
              <a:rPr lang="en-GB"/>
              <a:t> </a:t>
            </a:r>
            <a:r>
              <a:rPr lang="en-GB" err="1"/>
              <a:t>nulla</a:t>
            </a:r>
            <a:r>
              <a:rPr lang="en-GB"/>
              <a:t> </a:t>
            </a:r>
            <a:r>
              <a:rPr lang="en-GB" err="1"/>
              <a:t>laoreet</a:t>
            </a:r>
            <a:r>
              <a:rPr lang="en-GB"/>
              <a:t> sed. </a:t>
            </a:r>
            <a:r>
              <a:rPr lang="en-GB" err="1"/>
              <a:t>Phasellus</a:t>
            </a:r>
            <a:r>
              <a:rPr lang="en-GB"/>
              <a:t> </a:t>
            </a:r>
            <a:r>
              <a:rPr lang="en-GB" err="1"/>
              <a:t>imperdiet</a:t>
            </a:r>
            <a:r>
              <a:rPr lang="en-GB"/>
              <a:t> </a:t>
            </a:r>
            <a:r>
              <a:rPr lang="en-GB" err="1"/>
              <a:t>tincidunt</a:t>
            </a:r>
            <a:r>
              <a:rPr lang="en-GB"/>
              <a:t> </a:t>
            </a:r>
            <a:r>
              <a:rPr lang="en-GB" err="1"/>
              <a:t>placerat</a:t>
            </a:r>
            <a:r>
              <a:rPr lang="en-GB"/>
              <a:t>. </a:t>
            </a:r>
            <a:r>
              <a:rPr lang="en-GB" err="1"/>
              <a:t>Mauris</a:t>
            </a:r>
            <a:r>
              <a:rPr lang="en-GB"/>
              <a:t> </a:t>
            </a:r>
            <a:r>
              <a:rPr lang="en-GB" err="1"/>
              <a:t>nec</a:t>
            </a:r>
            <a:r>
              <a:rPr lang="en-GB"/>
              <a:t> </a:t>
            </a:r>
            <a:r>
              <a:rPr lang="en-GB" err="1"/>
              <a:t>tincidunt</a:t>
            </a:r>
            <a:r>
              <a:rPr lang="en-GB"/>
              <a:t> </a:t>
            </a:r>
            <a:r>
              <a:rPr lang="en-GB" err="1"/>
              <a:t>nulla</a:t>
            </a:r>
            <a:r>
              <a:rPr lang="en-GB"/>
              <a:t>. Sed a </a:t>
            </a:r>
            <a:r>
              <a:rPr lang="en-GB" err="1"/>
              <a:t>nisl</a:t>
            </a:r>
            <a:r>
              <a:rPr lang="en-GB"/>
              <a:t> </a:t>
            </a:r>
            <a:r>
              <a:rPr lang="en-GB" err="1"/>
              <a:t>augue</a:t>
            </a:r>
            <a:r>
              <a:rPr lang="en-GB"/>
              <a:t>. </a:t>
            </a:r>
            <a:r>
              <a:rPr lang="en-GB" err="1"/>
              <a:t>Vivamus</a:t>
            </a:r>
            <a:r>
              <a:rPr lang="en-GB"/>
              <a:t> </a:t>
            </a:r>
            <a:br>
              <a:rPr lang="en-GB"/>
            </a:br>
            <a:r>
              <a:rPr lang="en-GB"/>
              <a:t>ligula </a:t>
            </a:r>
            <a:r>
              <a:rPr lang="en-GB" err="1"/>
              <a:t>diam</a:t>
            </a:r>
            <a:r>
              <a:rPr lang="en-GB"/>
              <a:t>, </a:t>
            </a:r>
            <a:r>
              <a:rPr lang="en-GB" err="1"/>
              <a:t>interdum</a:t>
            </a:r>
            <a:r>
              <a:rPr lang="en-GB"/>
              <a:t> et </a:t>
            </a:r>
            <a:r>
              <a:rPr lang="en-GB" err="1"/>
              <a:t>tortor</a:t>
            </a:r>
            <a:r>
              <a:rPr lang="en-GB"/>
              <a:t>.</a:t>
            </a:r>
          </a:p>
        </p:txBody>
      </p:sp>
      <p:sp>
        <p:nvSpPr>
          <p:cNvPr id="13" name="Text Placeholder 15">
            <a:extLst>
              <a:ext uri="{FF2B5EF4-FFF2-40B4-BE49-F238E27FC236}">
                <a16:creationId xmlns:a16="http://schemas.microsoft.com/office/drawing/2014/main" id="{65A6AD6D-3049-F34B-1CF9-E7A98019BE1A}"/>
              </a:ext>
            </a:extLst>
          </p:cNvPr>
          <p:cNvSpPr>
            <a:spLocks noGrp="1"/>
          </p:cNvSpPr>
          <p:nvPr>
            <p:ph type="body" sz="quarter" idx="21" hasCustomPrompt="1"/>
          </p:nvPr>
        </p:nvSpPr>
        <p:spPr>
          <a:xfrm>
            <a:off x="8218800" y="4572000"/>
            <a:ext cx="3273954" cy="302597"/>
          </a:xfrm>
        </p:spPr>
        <p:txBody>
          <a:bodyPr tIns="0"/>
          <a:lstStyle>
            <a:lvl1pPr>
              <a:spcAft>
                <a:spcPts val="0"/>
              </a:spcAft>
              <a:defRPr sz="1800">
                <a:solidFill>
                  <a:srgbClr val="BD69D7"/>
                </a:solidFill>
                <a:latin typeface="+mj-lt"/>
              </a:defRPr>
            </a:lvl1pPr>
            <a:lvl2pPr marL="0" indent="0">
              <a:buNone/>
              <a:defRPr sz="1200"/>
            </a:lvl2pPr>
            <a:lvl3pPr>
              <a:defRPr sz="1200"/>
            </a:lvl3pPr>
            <a:lvl4pPr>
              <a:defRPr sz="1200"/>
            </a:lvl4pPr>
            <a:lvl5pPr>
              <a:spcAft>
                <a:spcPts val="0"/>
              </a:spcAft>
              <a:defRPr sz="1200"/>
            </a:lvl5pPr>
          </a:lstStyle>
          <a:p>
            <a:pPr lvl="0"/>
            <a:r>
              <a:rPr lang="en-US"/>
              <a:t>Lorem ipsum dolor</a:t>
            </a:r>
          </a:p>
        </p:txBody>
      </p:sp>
      <p:sp>
        <p:nvSpPr>
          <p:cNvPr id="14" name="Text Placeholder 15">
            <a:extLst>
              <a:ext uri="{FF2B5EF4-FFF2-40B4-BE49-F238E27FC236}">
                <a16:creationId xmlns:a16="http://schemas.microsoft.com/office/drawing/2014/main" id="{521FD851-6A2A-FD5D-AFEF-7872E196BD00}"/>
              </a:ext>
            </a:extLst>
          </p:cNvPr>
          <p:cNvSpPr>
            <a:spLocks noGrp="1"/>
          </p:cNvSpPr>
          <p:nvPr>
            <p:ph type="body" sz="quarter" idx="22" hasCustomPrompt="1"/>
          </p:nvPr>
        </p:nvSpPr>
        <p:spPr>
          <a:xfrm>
            <a:off x="8218800" y="5028585"/>
            <a:ext cx="3273954" cy="1060270"/>
          </a:xfrm>
        </p:spPr>
        <p:txBody>
          <a:bodyPr tIns="0"/>
          <a:lstStyle>
            <a:lvl1pPr>
              <a:spcAft>
                <a:spcPts val="0"/>
              </a:spcAft>
              <a:defRPr sz="1200">
                <a:solidFill>
                  <a:schemeClr val="tx1"/>
                </a:solidFill>
                <a:latin typeface="+mn-lt"/>
              </a:defRPr>
            </a:lvl1pPr>
            <a:lvl2pPr marL="0" indent="0">
              <a:buNone/>
              <a:defRPr sz="1200"/>
            </a:lvl2pPr>
            <a:lvl3pPr>
              <a:defRPr sz="1200"/>
            </a:lvl3pPr>
            <a:lvl4pPr>
              <a:defRPr sz="1200"/>
            </a:lvl4pPr>
            <a:lvl5pPr>
              <a:spcAft>
                <a:spcPts val="0"/>
              </a:spcAft>
              <a:defRPr sz="1200"/>
            </a:lvl5pPr>
          </a:lstStyle>
          <a:p>
            <a:pPr lvl="0"/>
            <a:r>
              <a:rPr lang="en-GB"/>
              <a:t>Lorem ipsum </a:t>
            </a:r>
            <a:r>
              <a:rPr lang="en-GB" err="1"/>
              <a:t>dolor</a:t>
            </a:r>
            <a:r>
              <a:rPr lang="en-GB"/>
              <a:t> sit </a:t>
            </a:r>
            <a:r>
              <a:rPr lang="en-GB" err="1"/>
              <a:t>amet</a:t>
            </a:r>
            <a:r>
              <a:rPr lang="en-GB"/>
              <a:t>, </a:t>
            </a:r>
            <a:r>
              <a:rPr lang="en-GB" err="1"/>
              <a:t>consectetur</a:t>
            </a:r>
            <a:r>
              <a:rPr lang="en-GB"/>
              <a:t> </a:t>
            </a:r>
            <a:r>
              <a:rPr lang="en-GB" err="1"/>
              <a:t>adipiscing</a:t>
            </a:r>
            <a:r>
              <a:rPr lang="en-GB"/>
              <a:t> </a:t>
            </a:r>
            <a:r>
              <a:rPr lang="en-GB" err="1"/>
              <a:t>elit</a:t>
            </a:r>
            <a:r>
              <a:rPr lang="en-GB"/>
              <a:t>. </a:t>
            </a:r>
            <a:r>
              <a:rPr lang="en-GB" err="1"/>
              <a:t>Aliquam</a:t>
            </a:r>
            <a:r>
              <a:rPr lang="en-GB"/>
              <a:t> </a:t>
            </a:r>
            <a:r>
              <a:rPr lang="en-GB" err="1"/>
              <a:t>feugiat</a:t>
            </a:r>
            <a:r>
              <a:rPr lang="en-GB"/>
              <a:t> </a:t>
            </a:r>
            <a:r>
              <a:rPr lang="en-GB" err="1"/>
              <a:t>purus</a:t>
            </a:r>
            <a:r>
              <a:rPr lang="en-GB"/>
              <a:t> </a:t>
            </a:r>
            <a:r>
              <a:rPr lang="en-GB" err="1"/>
              <a:t>diam</a:t>
            </a:r>
            <a:r>
              <a:rPr lang="en-GB"/>
              <a:t>, </a:t>
            </a:r>
            <a:r>
              <a:rPr lang="en-GB" err="1"/>
              <a:t>eget</a:t>
            </a:r>
            <a:r>
              <a:rPr lang="en-GB"/>
              <a:t> </a:t>
            </a:r>
            <a:r>
              <a:rPr lang="en-GB" err="1"/>
              <a:t>lobortis</a:t>
            </a:r>
            <a:r>
              <a:rPr lang="en-GB"/>
              <a:t> </a:t>
            </a:r>
            <a:r>
              <a:rPr lang="en-GB" err="1"/>
              <a:t>nulla</a:t>
            </a:r>
            <a:r>
              <a:rPr lang="en-GB"/>
              <a:t> </a:t>
            </a:r>
            <a:r>
              <a:rPr lang="en-GB" err="1"/>
              <a:t>laoreet</a:t>
            </a:r>
            <a:r>
              <a:rPr lang="en-GB"/>
              <a:t> sed. </a:t>
            </a:r>
            <a:r>
              <a:rPr lang="en-GB" err="1"/>
              <a:t>Phasellus</a:t>
            </a:r>
            <a:r>
              <a:rPr lang="en-GB"/>
              <a:t> </a:t>
            </a:r>
            <a:r>
              <a:rPr lang="en-GB" err="1"/>
              <a:t>imperdiet</a:t>
            </a:r>
            <a:r>
              <a:rPr lang="en-GB"/>
              <a:t> </a:t>
            </a:r>
            <a:r>
              <a:rPr lang="en-GB" err="1"/>
              <a:t>tincidunt</a:t>
            </a:r>
            <a:r>
              <a:rPr lang="en-GB"/>
              <a:t> </a:t>
            </a:r>
            <a:r>
              <a:rPr lang="en-GB" err="1"/>
              <a:t>placerat</a:t>
            </a:r>
            <a:r>
              <a:rPr lang="en-GB"/>
              <a:t>. </a:t>
            </a:r>
            <a:r>
              <a:rPr lang="en-GB" err="1"/>
              <a:t>Mauris</a:t>
            </a:r>
            <a:r>
              <a:rPr lang="en-GB"/>
              <a:t> </a:t>
            </a:r>
            <a:r>
              <a:rPr lang="en-GB" err="1"/>
              <a:t>nec</a:t>
            </a:r>
            <a:r>
              <a:rPr lang="en-GB"/>
              <a:t> </a:t>
            </a:r>
            <a:r>
              <a:rPr lang="en-GB" err="1"/>
              <a:t>tincidunt</a:t>
            </a:r>
            <a:r>
              <a:rPr lang="en-GB"/>
              <a:t> </a:t>
            </a:r>
            <a:r>
              <a:rPr lang="en-GB" err="1"/>
              <a:t>nulla</a:t>
            </a:r>
            <a:r>
              <a:rPr lang="en-GB"/>
              <a:t>. Sed a </a:t>
            </a:r>
            <a:r>
              <a:rPr lang="en-GB" err="1"/>
              <a:t>nisl</a:t>
            </a:r>
            <a:r>
              <a:rPr lang="en-GB"/>
              <a:t> </a:t>
            </a:r>
            <a:r>
              <a:rPr lang="en-GB" err="1"/>
              <a:t>augue</a:t>
            </a:r>
            <a:r>
              <a:rPr lang="en-GB"/>
              <a:t>. </a:t>
            </a:r>
            <a:r>
              <a:rPr lang="en-GB" err="1"/>
              <a:t>Vivamus</a:t>
            </a:r>
            <a:r>
              <a:rPr lang="en-GB"/>
              <a:t> </a:t>
            </a:r>
            <a:br>
              <a:rPr lang="en-GB"/>
            </a:br>
            <a:r>
              <a:rPr lang="en-GB"/>
              <a:t>ligula </a:t>
            </a:r>
            <a:r>
              <a:rPr lang="en-GB" err="1"/>
              <a:t>diam</a:t>
            </a:r>
            <a:r>
              <a:rPr lang="en-GB"/>
              <a:t>, </a:t>
            </a:r>
            <a:r>
              <a:rPr lang="en-GB" err="1"/>
              <a:t>interdum</a:t>
            </a:r>
            <a:r>
              <a:rPr lang="en-GB"/>
              <a:t> et </a:t>
            </a:r>
            <a:r>
              <a:rPr lang="en-GB" err="1"/>
              <a:t>tortor</a:t>
            </a:r>
            <a:r>
              <a:rPr lang="en-GB"/>
              <a:t>.</a:t>
            </a:r>
          </a:p>
        </p:txBody>
      </p:sp>
      <p:sp>
        <p:nvSpPr>
          <p:cNvPr id="11" name="Text Placeholder 11">
            <a:extLst>
              <a:ext uri="{FF2B5EF4-FFF2-40B4-BE49-F238E27FC236}">
                <a16:creationId xmlns:a16="http://schemas.microsoft.com/office/drawing/2014/main" id="{07CC1112-663B-EAE7-1B7F-56EA6980538B}"/>
              </a:ext>
            </a:extLst>
          </p:cNvPr>
          <p:cNvSpPr>
            <a:spLocks noGrp="1"/>
          </p:cNvSpPr>
          <p:nvPr>
            <p:ph type="body" sz="quarter" idx="26" hasCustomPrompt="1"/>
          </p:nvPr>
        </p:nvSpPr>
        <p:spPr>
          <a:xfrm>
            <a:off x="9528212" y="894378"/>
            <a:ext cx="2361387" cy="184667"/>
          </a:xfrm>
        </p:spPr>
        <p:txBody>
          <a:bodyPr/>
          <a:lstStyle>
            <a:lvl1pPr algn="r">
              <a:defRPr sz="1200">
                <a:latin typeface="+mn-lt"/>
              </a:defRPr>
            </a:lvl1pPr>
          </a:lstStyle>
          <a:p>
            <a:pPr lvl="0"/>
            <a:r>
              <a:rPr lang="en-GB"/>
              <a:t>document status</a:t>
            </a:r>
          </a:p>
        </p:txBody>
      </p:sp>
      <p:pic>
        <p:nvPicPr>
          <p:cNvPr id="15" name="Picture Placeholder 35" descr="A person cutting a child's hair&#10;&#10;Description automatically generated">
            <a:extLst>
              <a:ext uri="{FF2B5EF4-FFF2-40B4-BE49-F238E27FC236}">
                <a16:creationId xmlns:a16="http://schemas.microsoft.com/office/drawing/2014/main" id="{0ADB5B18-2810-BB55-C5AB-6DD726643E05}"/>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302401" y="1341438"/>
            <a:ext cx="3672000" cy="3086100"/>
          </a:xfrm>
          <a:prstGeom prst="rect">
            <a:avLst/>
          </a:prstGeom>
        </p:spPr>
      </p:pic>
      <p:pic>
        <p:nvPicPr>
          <p:cNvPr id="19" name="Picture Placeholder 43" descr="A person sitting on a couch with a dog&#10;&#10;Description automatically generated">
            <a:extLst>
              <a:ext uri="{FF2B5EF4-FFF2-40B4-BE49-F238E27FC236}">
                <a16:creationId xmlns:a16="http://schemas.microsoft.com/office/drawing/2014/main" id="{3594D944-8988-7193-2AC5-2E7E214E372D}"/>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a:fillRect/>
          </a:stretch>
        </p:blipFill>
        <p:spPr>
          <a:xfrm>
            <a:off x="8216963" y="1341438"/>
            <a:ext cx="3672000" cy="3086100"/>
          </a:xfrm>
          <a:prstGeom prst="rect">
            <a:avLst/>
          </a:prstGeom>
        </p:spPr>
      </p:pic>
      <p:pic>
        <p:nvPicPr>
          <p:cNvPr id="21" name="Picture Placeholder 41" descr="A person with long hair and orange necklace&#10;&#10;Description automatically generated">
            <a:extLst>
              <a:ext uri="{FF2B5EF4-FFF2-40B4-BE49-F238E27FC236}">
                <a16:creationId xmlns:a16="http://schemas.microsoft.com/office/drawing/2014/main" id="{087632EF-0493-243C-1759-189A08D3B472}"/>
              </a:ext>
            </a:extLst>
          </p:cNvPr>
          <p:cNvPicPr>
            <a:picLocks noChangeAspect="1"/>
          </p:cNvPicPr>
          <p:nvPr userDrawn="1"/>
        </p:nvPicPr>
        <p:blipFill>
          <a:blip r:embed="rId4" cstate="screen">
            <a:extLst>
              <a:ext uri="{28A0092B-C50C-407E-A947-70E740481C1C}">
                <a14:useLocalDpi xmlns:a14="http://schemas.microsoft.com/office/drawing/2010/main"/>
              </a:ext>
            </a:extLst>
          </a:blip>
          <a:srcRect/>
          <a:stretch>
            <a:fillRect/>
          </a:stretch>
        </p:blipFill>
        <p:spPr>
          <a:xfrm>
            <a:off x="4260000" y="1341438"/>
            <a:ext cx="3672000" cy="3086100"/>
          </a:xfrm>
          <a:prstGeom prst="rect">
            <a:avLst/>
          </a:prstGeom>
        </p:spPr>
      </p:pic>
    </p:spTree>
    <p:extLst>
      <p:ext uri="{BB962C8B-B14F-4D97-AF65-F5344CB8AC3E}">
        <p14:creationId xmlns:p14="http://schemas.microsoft.com/office/powerpoint/2010/main" val="2223693198"/>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userDrawn="1">
  <p:cSld name="5_Title and 6 Content">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4572001"/>
            <a:ext cx="3268030" cy="302597"/>
          </a:xfrm>
        </p:spPr>
        <p:txBody>
          <a:bodyPr tIns="0"/>
          <a:lstStyle>
            <a:lvl1pPr>
              <a:spcAft>
                <a:spcPts val="0"/>
              </a:spcAft>
              <a:defRPr sz="1800">
                <a:solidFill>
                  <a:srgbClr val="BD69D7"/>
                </a:solidFill>
                <a:latin typeface="+mj-lt"/>
              </a:defRPr>
            </a:lvl1pPr>
            <a:lvl2pPr marL="0" indent="0">
              <a:buNone/>
              <a:defRPr sz="1200"/>
            </a:lvl2pPr>
            <a:lvl3pPr>
              <a:defRPr sz="1200"/>
            </a:lvl3pPr>
            <a:lvl4pPr>
              <a:defRPr sz="1200"/>
            </a:lvl4pPr>
            <a:lvl5pPr>
              <a:spcAft>
                <a:spcPts val="0"/>
              </a:spcAft>
              <a:defRPr sz="1200"/>
            </a:lvl5pPr>
          </a:lstStyle>
          <a:p>
            <a:pPr lvl="0"/>
            <a:r>
              <a:rPr lang="en-US"/>
              <a:t>Lorem ipsum dolor</a:t>
            </a:r>
          </a:p>
        </p:txBody>
      </p:sp>
      <p:sp>
        <p:nvSpPr>
          <p:cNvPr id="4" name="Text Placeholder 2">
            <a:extLst>
              <a:ext uri="{FF2B5EF4-FFF2-40B4-BE49-F238E27FC236}">
                <a16:creationId xmlns:a16="http://schemas.microsoft.com/office/drawing/2014/main" id="{28E1CB13-75CE-6709-E416-B5090397D04D}"/>
              </a:ext>
            </a:extLst>
          </p:cNvPr>
          <p:cNvSpPr>
            <a:spLocks noGrp="1"/>
          </p:cNvSpPr>
          <p:nvPr>
            <p:ph type="body" idx="11" hasCustomPrompt="1"/>
          </p:nvPr>
        </p:nvSpPr>
        <p:spPr>
          <a:xfrm>
            <a:off x="302400" y="605611"/>
            <a:ext cx="11587200"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7" name="Title 6">
            <a:extLst>
              <a:ext uri="{FF2B5EF4-FFF2-40B4-BE49-F238E27FC236}">
                <a16:creationId xmlns:a16="http://schemas.microsoft.com/office/drawing/2014/main" id="{E8E2AC45-B6B8-0F1A-95EF-BB09056E0D20}"/>
              </a:ext>
            </a:extLst>
          </p:cNvPr>
          <p:cNvSpPr>
            <a:spLocks noGrp="1"/>
          </p:cNvSpPr>
          <p:nvPr>
            <p:ph type="title" hasCustomPrompt="1"/>
          </p:nvPr>
        </p:nvSpPr>
        <p:spPr/>
        <p:txBody>
          <a:bodyPr/>
          <a:lstStyle/>
          <a:p>
            <a:r>
              <a:rPr lang="en-US"/>
              <a:t>Slide title</a:t>
            </a:r>
            <a:endParaRPr lang="en-GB"/>
          </a:p>
        </p:txBody>
      </p:sp>
      <p:sp>
        <p:nvSpPr>
          <p:cNvPr id="2" name="Text Placeholder 15">
            <a:extLst>
              <a:ext uri="{FF2B5EF4-FFF2-40B4-BE49-F238E27FC236}">
                <a16:creationId xmlns:a16="http://schemas.microsoft.com/office/drawing/2014/main" id="{1D1383C0-64F6-239F-DD51-EC5E431A329E}"/>
              </a:ext>
            </a:extLst>
          </p:cNvPr>
          <p:cNvSpPr>
            <a:spLocks noGrp="1"/>
          </p:cNvSpPr>
          <p:nvPr>
            <p:ph type="body" sz="quarter" idx="18" hasCustomPrompt="1"/>
          </p:nvPr>
        </p:nvSpPr>
        <p:spPr>
          <a:xfrm>
            <a:off x="302400" y="5028586"/>
            <a:ext cx="3268030" cy="1060270"/>
          </a:xfrm>
        </p:spPr>
        <p:txBody>
          <a:bodyPr tIns="0"/>
          <a:lstStyle>
            <a:lvl1pPr>
              <a:spcAft>
                <a:spcPts val="0"/>
              </a:spcAft>
              <a:defRPr sz="1200">
                <a:solidFill>
                  <a:schemeClr val="tx1"/>
                </a:solidFill>
                <a:latin typeface="+mn-lt"/>
              </a:defRPr>
            </a:lvl1pPr>
            <a:lvl2pPr marL="0" indent="0">
              <a:buNone/>
              <a:defRPr sz="1200"/>
            </a:lvl2pPr>
            <a:lvl3pPr>
              <a:defRPr sz="1200"/>
            </a:lvl3pPr>
            <a:lvl4pPr>
              <a:defRPr sz="1200"/>
            </a:lvl4pPr>
            <a:lvl5pPr>
              <a:spcAft>
                <a:spcPts val="0"/>
              </a:spcAft>
              <a:defRPr sz="1200"/>
            </a:lvl5pPr>
          </a:lstStyle>
          <a:p>
            <a:pPr lvl="0"/>
            <a:r>
              <a:rPr lang="en-GB"/>
              <a:t>Lorem ipsum </a:t>
            </a:r>
            <a:r>
              <a:rPr lang="en-GB" err="1"/>
              <a:t>dolor</a:t>
            </a:r>
            <a:r>
              <a:rPr lang="en-GB"/>
              <a:t> sit </a:t>
            </a:r>
            <a:r>
              <a:rPr lang="en-GB" err="1"/>
              <a:t>amet</a:t>
            </a:r>
            <a:r>
              <a:rPr lang="en-GB"/>
              <a:t>, </a:t>
            </a:r>
            <a:r>
              <a:rPr lang="en-GB" err="1"/>
              <a:t>consectetur</a:t>
            </a:r>
            <a:r>
              <a:rPr lang="en-GB"/>
              <a:t> </a:t>
            </a:r>
            <a:r>
              <a:rPr lang="en-GB" err="1"/>
              <a:t>adipiscing</a:t>
            </a:r>
            <a:r>
              <a:rPr lang="en-GB"/>
              <a:t> </a:t>
            </a:r>
            <a:r>
              <a:rPr lang="en-GB" err="1"/>
              <a:t>elit</a:t>
            </a:r>
            <a:r>
              <a:rPr lang="en-GB"/>
              <a:t>. </a:t>
            </a:r>
            <a:r>
              <a:rPr lang="en-GB" err="1"/>
              <a:t>Aliquam</a:t>
            </a:r>
            <a:r>
              <a:rPr lang="en-GB"/>
              <a:t> </a:t>
            </a:r>
            <a:r>
              <a:rPr lang="en-GB" err="1"/>
              <a:t>feugiat</a:t>
            </a:r>
            <a:r>
              <a:rPr lang="en-GB"/>
              <a:t> </a:t>
            </a:r>
            <a:r>
              <a:rPr lang="en-GB" err="1"/>
              <a:t>purus</a:t>
            </a:r>
            <a:r>
              <a:rPr lang="en-GB"/>
              <a:t> </a:t>
            </a:r>
            <a:r>
              <a:rPr lang="en-GB" err="1"/>
              <a:t>diam</a:t>
            </a:r>
            <a:r>
              <a:rPr lang="en-GB"/>
              <a:t>, </a:t>
            </a:r>
            <a:r>
              <a:rPr lang="en-GB" err="1"/>
              <a:t>eget</a:t>
            </a:r>
            <a:r>
              <a:rPr lang="en-GB"/>
              <a:t> </a:t>
            </a:r>
            <a:r>
              <a:rPr lang="en-GB" err="1"/>
              <a:t>lobortis</a:t>
            </a:r>
            <a:r>
              <a:rPr lang="en-GB"/>
              <a:t> </a:t>
            </a:r>
            <a:r>
              <a:rPr lang="en-GB" err="1"/>
              <a:t>nulla</a:t>
            </a:r>
            <a:r>
              <a:rPr lang="en-GB"/>
              <a:t> </a:t>
            </a:r>
            <a:r>
              <a:rPr lang="en-GB" err="1"/>
              <a:t>laoreet</a:t>
            </a:r>
            <a:r>
              <a:rPr lang="en-GB"/>
              <a:t> sed. </a:t>
            </a:r>
            <a:r>
              <a:rPr lang="en-GB" err="1"/>
              <a:t>Phasellus</a:t>
            </a:r>
            <a:r>
              <a:rPr lang="en-GB"/>
              <a:t> </a:t>
            </a:r>
            <a:r>
              <a:rPr lang="en-GB" err="1"/>
              <a:t>imperdiet</a:t>
            </a:r>
            <a:r>
              <a:rPr lang="en-GB"/>
              <a:t> </a:t>
            </a:r>
            <a:r>
              <a:rPr lang="en-GB" err="1"/>
              <a:t>tincidunt</a:t>
            </a:r>
            <a:r>
              <a:rPr lang="en-GB"/>
              <a:t> </a:t>
            </a:r>
            <a:r>
              <a:rPr lang="en-GB" err="1"/>
              <a:t>placerat</a:t>
            </a:r>
            <a:r>
              <a:rPr lang="en-GB"/>
              <a:t>. </a:t>
            </a:r>
            <a:r>
              <a:rPr lang="en-GB" err="1"/>
              <a:t>Mauris</a:t>
            </a:r>
            <a:r>
              <a:rPr lang="en-GB"/>
              <a:t> </a:t>
            </a:r>
            <a:r>
              <a:rPr lang="en-GB" err="1"/>
              <a:t>nec</a:t>
            </a:r>
            <a:r>
              <a:rPr lang="en-GB"/>
              <a:t> </a:t>
            </a:r>
            <a:r>
              <a:rPr lang="en-GB" err="1"/>
              <a:t>tincidunt</a:t>
            </a:r>
            <a:r>
              <a:rPr lang="en-GB"/>
              <a:t> </a:t>
            </a:r>
            <a:r>
              <a:rPr lang="en-GB" err="1"/>
              <a:t>nulla</a:t>
            </a:r>
            <a:r>
              <a:rPr lang="en-GB"/>
              <a:t>. Sed a </a:t>
            </a:r>
            <a:r>
              <a:rPr lang="en-GB" err="1"/>
              <a:t>nisl</a:t>
            </a:r>
            <a:r>
              <a:rPr lang="en-GB"/>
              <a:t> </a:t>
            </a:r>
            <a:r>
              <a:rPr lang="en-GB" err="1"/>
              <a:t>augue</a:t>
            </a:r>
            <a:r>
              <a:rPr lang="en-GB"/>
              <a:t>. </a:t>
            </a:r>
            <a:r>
              <a:rPr lang="en-GB" err="1"/>
              <a:t>Vivamus</a:t>
            </a:r>
            <a:r>
              <a:rPr lang="en-GB"/>
              <a:t> </a:t>
            </a:r>
            <a:br>
              <a:rPr lang="en-GB"/>
            </a:br>
            <a:r>
              <a:rPr lang="en-GB"/>
              <a:t>ligula </a:t>
            </a:r>
            <a:r>
              <a:rPr lang="en-GB" err="1"/>
              <a:t>diam</a:t>
            </a:r>
            <a:r>
              <a:rPr lang="en-GB"/>
              <a:t>, </a:t>
            </a:r>
            <a:r>
              <a:rPr lang="en-GB" err="1"/>
              <a:t>interdum</a:t>
            </a:r>
            <a:r>
              <a:rPr lang="en-GB"/>
              <a:t> et </a:t>
            </a:r>
            <a:r>
              <a:rPr lang="en-GB" err="1"/>
              <a:t>tortor</a:t>
            </a:r>
            <a:r>
              <a:rPr lang="en-GB"/>
              <a:t>.</a:t>
            </a:r>
          </a:p>
        </p:txBody>
      </p:sp>
      <p:sp>
        <p:nvSpPr>
          <p:cNvPr id="10" name="Text Placeholder 15">
            <a:extLst>
              <a:ext uri="{FF2B5EF4-FFF2-40B4-BE49-F238E27FC236}">
                <a16:creationId xmlns:a16="http://schemas.microsoft.com/office/drawing/2014/main" id="{7CCCFA24-BB89-1657-888D-25C757F6948A}"/>
              </a:ext>
            </a:extLst>
          </p:cNvPr>
          <p:cNvSpPr>
            <a:spLocks noGrp="1"/>
          </p:cNvSpPr>
          <p:nvPr>
            <p:ph type="body" sz="quarter" idx="19" hasCustomPrompt="1"/>
          </p:nvPr>
        </p:nvSpPr>
        <p:spPr>
          <a:xfrm>
            <a:off x="4260000" y="4572000"/>
            <a:ext cx="3271592" cy="302597"/>
          </a:xfrm>
        </p:spPr>
        <p:txBody>
          <a:bodyPr tIns="0"/>
          <a:lstStyle>
            <a:lvl1pPr>
              <a:spcAft>
                <a:spcPts val="0"/>
              </a:spcAft>
              <a:defRPr sz="1800">
                <a:solidFill>
                  <a:srgbClr val="BD69D7"/>
                </a:solidFill>
                <a:latin typeface="+mj-lt"/>
              </a:defRPr>
            </a:lvl1pPr>
            <a:lvl2pPr marL="0" indent="0">
              <a:buNone/>
              <a:defRPr sz="1200"/>
            </a:lvl2pPr>
            <a:lvl3pPr>
              <a:defRPr sz="1200"/>
            </a:lvl3pPr>
            <a:lvl4pPr>
              <a:defRPr sz="1200"/>
            </a:lvl4pPr>
            <a:lvl5pPr>
              <a:spcAft>
                <a:spcPts val="0"/>
              </a:spcAft>
              <a:defRPr sz="1200"/>
            </a:lvl5pPr>
          </a:lstStyle>
          <a:p>
            <a:pPr lvl="0"/>
            <a:r>
              <a:rPr lang="en-US"/>
              <a:t>Lorem ipsum dolor</a:t>
            </a:r>
          </a:p>
        </p:txBody>
      </p:sp>
      <p:sp>
        <p:nvSpPr>
          <p:cNvPr id="12" name="Text Placeholder 15">
            <a:extLst>
              <a:ext uri="{FF2B5EF4-FFF2-40B4-BE49-F238E27FC236}">
                <a16:creationId xmlns:a16="http://schemas.microsoft.com/office/drawing/2014/main" id="{DBDC554F-C834-8F7C-D2AC-40CDB8678CD6}"/>
              </a:ext>
            </a:extLst>
          </p:cNvPr>
          <p:cNvSpPr>
            <a:spLocks noGrp="1"/>
          </p:cNvSpPr>
          <p:nvPr>
            <p:ph type="body" sz="quarter" idx="20" hasCustomPrompt="1"/>
          </p:nvPr>
        </p:nvSpPr>
        <p:spPr>
          <a:xfrm>
            <a:off x="4257638" y="5028585"/>
            <a:ext cx="3273954" cy="1060270"/>
          </a:xfrm>
        </p:spPr>
        <p:txBody>
          <a:bodyPr tIns="0"/>
          <a:lstStyle>
            <a:lvl1pPr>
              <a:spcAft>
                <a:spcPts val="0"/>
              </a:spcAft>
              <a:defRPr sz="1200">
                <a:solidFill>
                  <a:schemeClr val="tx1"/>
                </a:solidFill>
                <a:latin typeface="+mn-lt"/>
              </a:defRPr>
            </a:lvl1pPr>
            <a:lvl2pPr marL="0" indent="0">
              <a:buNone/>
              <a:defRPr sz="1200"/>
            </a:lvl2pPr>
            <a:lvl3pPr>
              <a:defRPr sz="1200"/>
            </a:lvl3pPr>
            <a:lvl4pPr>
              <a:defRPr sz="1200"/>
            </a:lvl4pPr>
            <a:lvl5pPr>
              <a:spcAft>
                <a:spcPts val="0"/>
              </a:spcAft>
              <a:defRPr sz="1200"/>
            </a:lvl5pPr>
          </a:lstStyle>
          <a:p>
            <a:pPr lvl="0"/>
            <a:r>
              <a:rPr lang="en-GB"/>
              <a:t>Lorem ipsum </a:t>
            </a:r>
            <a:r>
              <a:rPr lang="en-GB" err="1"/>
              <a:t>dolor</a:t>
            </a:r>
            <a:r>
              <a:rPr lang="en-GB"/>
              <a:t> sit </a:t>
            </a:r>
            <a:r>
              <a:rPr lang="en-GB" err="1"/>
              <a:t>amet</a:t>
            </a:r>
            <a:r>
              <a:rPr lang="en-GB"/>
              <a:t>, </a:t>
            </a:r>
            <a:r>
              <a:rPr lang="en-GB" err="1"/>
              <a:t>consectetur</a:t>
            </a:r>
            <a:r>
              <a:rPr lang="en-GB"/>
              <a:t> </a:t>
            </a:r>
            <a:r>
              <a:rPr lang="en-GB" err="1"/>
              <a:t>adipiscing</a:t>
            </a:r>
            <a:r>
              <a:rPr lang="en-GB"/>
              <a:t> </a:t>
            </a:r>
            <a:r>
              <a:rPr lang="en-GB" err="1"/>
              <a:t>elit</a:t>
            </a:r>
            <a:r>
              <a:rPr lang="en-GB"/>
              <a:t>. </a:t>
            </a:r>
            <a:r>
              <a:rPr lang="en-GB" err="1"/>
              <a:t>Aliquam</a:t>
            </a:r>
            <a:r>
              <a:rPr lang="en-GB"/>
              <a:t> </a:t>
            </a:r>
            <a:r>
              <a:rPr lang="en-GB" err="1"/>
              <a:t>feugiat</a:t>
            </a:r>
            <a:r>
              <a:rPr lang="en-GB"/>
              <a:t> </a:t>
            </a:r>
            <a:r>
              <a:rPr lang="en-GB" err="1"/>
              <a:t>purus</a:t>
            </a:r>
            <a:r>
              <a:rPr lang="en-GB"/>
              <a:t> </a:t>
            </a:r>
            <a:r>
              <a:rPr lang="en-GB" err="1"/>
              <a:t>diam</a:t>
            </a:r>
            <a:r>
              <a:rPr lang="en-GB"/>
              <a:t>, </a:t>
            </a:r>
            <a:r>
              <a:rPr lang="en-GB" err="1"/>
              <a:t>eget</a:t>
            </a:r>
            <a:r>
              <a:rPr lang="en-GB"/>
              <a:t> </a:t>
            </a:r>
            <a:r>
              <a:rPr lang="en-GB" err="1"/>
              <a:t>lobortis</a:t>
            </a:r>
            <a:r>
              <a:rPr lang="en-GB"/>
              <a:t> </a:t>
            </a:r>
            <a:r>
              <a:rPr lang="en-GB" err="1"/>
              <a:t>nulla</a:t>
            </a:r>
            <a:r>
              <a:rPr lang="en-GB"/>
              <a:t> </a:t>
            </a:r>
            <a:r>
              <a:rPr lang="en-GB" err="1"/>
              <a:t>laoreet</a:t>
            </a:r>
            <a:r>
              <a:rPr lang="en-GB"/>
              <a:t> sed. </a:t>
            </a:r>
            <a:r>
              <a:rPr lang="en-GB" err="1"/>
              <a:t>Phasellus</a:t>
            </a:r>
            <a:r>
              <a:rPr lang="en-GB"/>
              <a:t> </a:t>
            </a:r>
            <a:r>
              <a:rPr lang="en-GB" err="1"/>
              <a:t>imperdiet</a:t>
            </a:r>
            <a:r>
              <a:rPr lang="en-GB"/>
              <a:t> </a:t>
            </a:r>
            <a:r>
              <a:rPr lang="en-GB" err="1"/>
              <a:t>tincidunt</a:t>
            </a:r>
            <a:r>
              <a:rPr lang="en-GB"/>
              <a:t> </a:t>
            </a:r>
            <a:r>
              <a:rPr lang="en-GB" err="1"/>
              <a:t>placerat</a:t>
            </a:r>
            <a:r>
              <a:rPr lang="en-GB"/>
              <a:t>. </a:t>
            </a:r>
            <a:r>
              <a:rPr lang="en-GB" err="1"/>
              <a:t>Mauris</a:t>
            </a:r>
            <a:r>
              <a:rPr lang="en-GB"/>
              <a:t> </a:t>
            </a:r>
            <a:r>
              <a:rPr lang="en-GB" err="1"/>
              <a:t>nec</a:t>
            </a:r>
            <a:r>
              <a:rPr lang="en-GB"/>
              <a:t> </a:t>
            </a:r>
            <a:r>
              <a:rPr lang="en-GB" err="1"/>
              <a:t>tincidunt</a:t>
            </a:r>
            <a:r>
              <a:rPr lang="en-GB"/>
              <a:t> </a:t>
            </a:r>
            <a:r>
              <a:rPr lang="en-GB" err="1"/>
              <a:t>nulla</a:t>
            </a:r>
            <a:r>
              <a:rPr lang="en-GB"/>
              <a:t>. Sed a </a:t>
            </a:r>
            <a:r>
              <a:rPr lang="en-GB" err="1"/>
              <a:t>nisl</a:t>
            </a:r>
            <a:r>
              <a:rPr lang="en-GB"/>
              <a:t> </a:t>
            </a:r>
            <a:r>
              <a:rPr lang="en-GB" err="1"/>
              <a:t>augue</a:t>
            </a:r>
            <a:r>
              <a:rPr lang="en-GB"/>
              <a:t>. </a:t>
            </a:r>
            <a:r>
              <a:rPr lang="en-GB" err="1"/>
              <a:t>Vivamus</a:t>
            </a:r>
            <a:r>
              <a:rPr lang="en-GB"/>
              <a:t> </a:t>
            </a:r>
            <a:br>
              <a:rPr lang="en-GB"/>
            </a:br>
            <a:r>
              <a:rPr lang="en-GB"/>
              <a:t>ligula </a:t>
            </a:r>
            <a:r>
              <a:rPr lang="en-GB" err="1"/>
              <a:t>diam</a:t>
            </a:r>
            <a:r>
              <a:rPr lang="en-GB"/>
              <a:t>, </a:t>
            </a:r>
            <a:r>
              <a:rPr lang="en-GB" err="1"/>
              <a:t>interdum</a:t>
            </a:r>
            <a:r>
              <a:rPr lang="en-GB"/>
              <a:t> et </a:t>
            </a:r>
            <a:r>
              <a:rPr lang="en-GB" err="1"/>
              <a:t>tortor</a:t>
            </a:r>
            <a:r>
              <a:rPr lang="en-GB"/>
              <a:t>.</a:t>
            </a:r>
          </a:p>
        </p:txBody>
      </p:sp>
      <p:sp>
        <p:nvSpPr>
          <p:cNvPr id="13" name="Text Placeholder 15">
            <a:extLst>
              <a:ext uri="{FF2B5EF4-FFF2-40B4-BE49-F238E27FC236}">
                <a16:creationId xmlns:a16="http://schemas.microsoft.com/office/drawing/2014/main" id="{65A6AD6D-3049-F34B-1CF9-E7A98019BE1A}"/>
              </a:ext>
            </a:extLst>
          </p:cNvPr>
          <p:cNvSpPr>
            <a:spLocks noGrp="1"/>
          </p:cNvSpPr>
          <p:nvPr>
            <p:ph type="body" sz="quarter" idx="21" hasCustomPrompt="1"/>
          </p:nvPr>
        </p:nvSpPr>
        <p:spPr>
          <a:xfrm>
            <a:off x="8218800" y="4572000"/>
            <a:ext cx="3273954" cy="302597"/>
          </a:xfrm>
        </p:spPr>
        <p:txBody>
          <a:bodyPr tIns="0"/>
          <a:lstStyle>
            <a:lvl1pPr>
              <a:spcAft>
                <a:spcPts val="0"/>
              </a:spcAft>
              <a:defRPr sz="1800">
                <a:solidFill>
                  <a:srgbClr val="BD69D7"/>
                </a:solidFill>
                <a:latin typeface="+mj-lt"/>
              </a:defRPr>
            </a:lvl1pPr>
            <a:lvl2pPr marL="0" indent="0">
              <a:buNone/>
              <a:defRPr sz="1200"/>
            </a:lvl2pPr>
            <a:lvl3pPr>
              <a:defRPr sz="1200"/>
            </a:lvl3pPr>
            <a:lvl4pPr>
              <a:defRPr sz="1200"/>
            </a:lvl4pPr>
            <a:lvl5pPr>
              <a:spcAft>
                <a:spcPts val="0"/>
              </a:spcAft>
              <a:defRPr sz="1200"/>
            </a:lvl5pPr>
          </a:lstStyle>
          <a:p>
            <a:pPr lvl="0"/>
            <a:r>
              <a:rPr lang="en-US"/>
              <a:t>Lorem ipsum dolor</a:t>
            </a:r>
          </a:p>
        </p:txBody>
      </p:sp>
      <p:sp>
        <p:nvSpPr>
          <p:cNvPr id="14" name="Text Placeholder 15">
            <a:extLst>
              <a:ext uri="{FF2B5EF4-FFF2-40B4-BE49-F238E27FC236}">
                <a16:creationId xmlns:a16="http://schemas.microsoft.com/office/drawing/2014/main" id="{521FD851-6A2A-FD5D-AFEF-7872E196BD00}"/>
              </a:ext>
            </a:extLst>
          </p:cNvPr>
          <p:cNvSpPr>
            <a:spLocks noGrp="1"/>
          </p:cNvSpPr>
          <p:nvPr>
            <p:ph type="body" sz="quarter" idx="22" hasCustomPrompt="1"/>
          </p:nvPr>
        </p:nvSpPr>
        <p:spPr>
          <a:xfrm>
            <a:off x="8218800" y="5028585"/>
            <a:ext cx="3273954" cy="1060270"/>
          </a:xfrm>
        </p:spPr>
        <p:txBody>
          <a:bodyPr tIns="0"/>
          <a:lstStyle>
            <a:lvl1pPr>
              <a:spcAft>
                <a:spcPts val="0"/>
              </a:spcAft>
              <a:defRPr sz="1200">
                <a:solidFill>
                  <a:schemeClr val="tx1"/>
                </a:solidFill>
                <a:latin typeface="+mn-lt"/>
              </a:defRPr>
            </a:lvl1pPr>
            <a:lvl2pPr marL="0" indent="0">
              <a:buNone/>
              <a:defRPr sz="1200"/>
            </a:lvl2pPr>
            <a:lvl3pPr>
              <a:defRPr sz="1200"/>
            </a:lvl3pPr>
            <a:lvl4pPr>
              <a:defRPr sz="1200"/>
            </a:lvl4pPr>
            <a:lvl5pPr>
              <a:spcAft>
                <a:spcPts val="0"/>
              </a:spcAft>
              <a:defRPr sz="1200"/>
            </a:lvl5pPr>
          </a:lstStyle>
          <a:p>
            <a:pPr lvl="0"/>
            <a:r>
              <a:rPr lang="en-GB"/>
              <a:t>Lorem ipsum </a:t>
            </a:r>
            <a:r>
              <a:rPr lang="en-GB" err="1"/>
              <a:t>dolor</a:t>
            </a:r>
            <a:r>
              <a:rPr lang="en-GB"/>
              <a:t> sit </a:t>
            </a:r>
            <a:r>
              <a:rPr lang="en-GB" err="1"/>
              <a:t>amet</a:t>
            </a:r>
            <a:r>
              <a:rPr lang="en-GB"/>
              <a:t>, </a:t>
            </a:r>
            <a:r>
              <a:rPr lang="en-GB" err="1"/>
              <a:t>consectetur</a:t>
            </a:r>
            <a:r>
              <a:rPr lang="en-GB"/>
              <a:t> </a:t>
            </a:r>
            <a:r>
              <a:rPr lang="en-GB" err="1"/>
              <a:t>adipiscing</a:t>
            </a:r>
            <a:r>
              <a:rPr lang="en-GB"/>
              <a:t> </a:t>
            </a:r>
            <a:r>
              <a:rPr lang="en-GB" err="1"/>
              <a:t>elit</a:t>
            </a:r>
            <a:r>
              <a:rPr lang="en-GB"/>
              <a:t>. </a:t>
            </a:r>
            <a:r>
              <a:rPr lang="en-GB" err="1"/>
              <a:t>Aliquam</a:t>
            </a:r>
            <a:r>
              <a:rPr lang="en-GB"/>
              <a:t> </a:t>
            </a:r>
            <a:r>
              <a:rPr lang="en-GB" err="1"/>
              <a:t>feugiat</a:t>
            </a:r>
            <a:r>
              <a:rPr lang="en-GB"/>
              <a:t> </a:t>
            </a:r>
            <a:r>
              <a:rPr lang="en-GB" err="1"/>
              <a:t>purus</a:t>
            </a:r>
            <a:r>
              <a:rPr lang="en-GB"/>
              <a:t> </a:t>
            </a:r>
            <a:r>
              <a:rPr lang="en-GB" err="1"/>
              <a:t>diam</a:t>
            </a:r>
            <a:r>
              <a:rPr lang="en-GB"/>
              <a:t>, </a:t>
            </a:r>
            <a:r>
              <a:rPr lang="en-GB" err="1"/>
              <a:t>eget</a:t>
            </a:r>
            <a:r>
              <a:rPr lang="en-GB"/>
              <a:t> </a:t>
            </a:r>
            <a:r>
              <a:rPr lang="en-GB" err="1"/>
              <a:t>lobortis</a:t>
            </a:r>
            <a:r>
              <a:rPr lang="en-GB"/>
              <a:t> </a:t>
            </a:r>
            <a:r>
              <a:rPr lang="en-GB" err="1"/>
              <a:t>nulla</a:t>
            </a:r>
            <a:r>
              <a:rPr lang="en-GB"/>
              <a:t> </a:t>
            </a:r>
            <a:r>
              <a:rPr lang="en-GB" err="1"/>
              <a:t>laoreet</a:t>
            </a:r>
            <a:r>
              <a:rPr lang="en-GB"/>
              <a:t> sed. </a:t>
            </a:r>
            <a:r>
              <a:rPr lang="en-GB" err="1"/>
              <a:t>Phasellus</a:t>
            </a:r>
            <a:r>
              <a:rPr lang="en-GB"/>
              <a:t> </a:t>
            </a:r>
            <a:r>
              <a:rPr lang="en-GB" err="1"/>
              <a:t>imperdiet</a:t>
            </a:r>
            <a:r>
              <a:rPr lang="en-GB"/>
              <a:t> </a:t>
            </a:r>
            <a:r>
              <a:rPr lang="en-GB" err="1"/>
              <a:t>tincidunt</a:t>
            </a:r>
            <a:r>
              <a:rPr lang="en-GB"/>
              <a:t> </a:t>
            </a:r>
            <a:r>
              <a:rPr lang="en-GB" err="1"/>
              <a:t>placerat</a:t>
            </a:r>
            <a:r>
              <a:rPr lang="en-GB"/>
              <a:t>. </a:t>
            </a:r>
            <a:r>
              <a:rPr lang="en-GB" err="1"/>
              <a:t>Mauris</a:t>
            </a:r>
            <a:r>
              <a:rPr lang="en-GB"/>
              <a:t> </a:t>
            </a:r>
            <a:r>
              <a:rPr lang="en-GB" err="1"/>
              <a:t>nec</a:t>
            </a:r>
            <a:r>
              <a:rPr lang="en-GB"/>
              <a:t> </a:t>
            </a:r>
            <a:r>
              <a:rPr lang="en-GB" err="1"/>
              <a:t>tincidunt</a:t>
            </a:r>
            <a:r>
              <a:rPr lang="en-GB"/>
              <a:t> </a:t>
            </a:r>
            <a:r>
              <a:rPr lang="en-GB" err="1"/>
              <a:t>nulla</a:t>
            </a:r>
            <a:r>
              <a:rPr lang="en-GB"/>
              <a:t>. Sed a </a:t>
            </a:r>
            <a:r>
              <a:rPr lang="en-GB" err="1"/>
              <a:t>nisl</a:t>
            </a:r>
            <a:r>
              <a:rPr lang="en-GB"/>
              <a:t> </a:t>
            </a:r>
            <a:r>
              <a:rPr lang="en-GB" err="1"/>
              <a:t>augue</a:t>
            </a:r>
            <a:r>
              <a:rPr lang="en-GB"/>
              <a:t>. </a:t>
            </a:r>
            <a:r>
              <a:rPr lang="en-GB" err="1"/>
              <a:t>Vivamus</a:t>
            </a:r>
            <a:r>
              <a:rPr lang="en-GB"/>
              <a:t> </a:t>
            </a:r>
            <a:br>
              <a:rPr lang="en-GB"/>
            </a:br>
            <a:r>
              <a:rPr lang="en-GB"/>
              <a:t>ligula </a:t>
            </a:r>
            <a:r>
              <a:rPr lang="en-GB" err="1"/>
              <a:t>diam</a:t>
            </a:r>
            <a:r>
              <a:rPr lang="en-GB"/>
              <a:t>, </a:t>
            </a:r>
            <a:r>
              <a:rPr lang="en-GB" err="1"/>
              <a:t>interdum</a:t>
            </a:r>
            <a:r>
              <a:rPr lang="en-GB"/>
              <a:t> et </a:t>
            </a:r>
            <a:r>
              <a:rPr lang="en-GB" err="1"/>
              <a:t>tortor</a:t>
            </a:r>
            <a:r>
              <a:rPr lang="en-GB"/>
              <a:t>.</a:t>
            </a:r>
          </a:p>
        </p:txBody>
      </p:sp>
      <p:sp>
        <p:nvSpPr>
          <p:cNvPr id="11" name="Text Placeholder 11">
            <a:extLst>
              <a:ext uri="{FF2B5EF4-FFF2-40B4-BE49-F238E27FC236}">
                <a16:creationId xmlns:a16="http://schemas.microsoft.com/office/drawing/2014/main" id="{07CC1112-663B-EAE7-1B7F-56EA6980538B}"/>
              </a:ext>
            </a:extLst>
          </p:cNvPr>
          <p:cNvSpPr>
            <a:spLocks noGrp="1"/>
          </p:cNvSpPr>
          <p:nvPr>
            <p:ph type="body" sz="quarter" idx="26" hasCustomPrompt="1"/>
          </p:nvPr>
        </p:nvSpPr>
        <p:spPr>
          <a:xfrm>
            <a:off x="9528212" y="894378"/>
            <a:ext cx="2361387" cy="184667"/>
          </a:xfrm>
        </p:spPr>
        <p:txBody>
          <a:bodyPr/>
          <a:lstStyle>
            <a:lvl1pPr algn="r">
              <a:defRPr sz="1200">
                <a:latin typeface="+mn-lt"/>
              </a:defRPr>
            </a:lvl1pPr>
          </a:lstStyle>
          <a:p>
            <a:pPr lvl="0"/>
            <a:r>
              <a:rPr lang="en-GB"/>
              <a:t>document status</a:t>
            </a:r>
          </a:p>
        </p:txBody>
      </p:sp>
      <p:pic>
        <p:nvPicPr>
          <p:cNvPr id="3" name="Picture Placeholder 45" descr="A group of children drawing on a large paper&#10;&#10;Description automatically generated">
            <a:extLst>
              <a:ext uri="{FF2B5EF4-FFF2-40B4-BE49-F238E27FC236}">
                <a16:creationId xmlns:a16="http://schemas.microsoft.com/office/drawing/2014/main" id="{4A6C593B-F767-13B7-8C48-BB4BD9794622}"/>
              </a:ext>
            </a:extLst>
          </p:cNvPr>
          <p:cNvPicPr>
            <a:picLocks noChangeAspect="1"/>
          </p:cNvPicPr>
          <p:nvPr userDrawn="1"/>
        </p:nvPicPr>
        <p:blipFill>
          <a:blip r:embed="rId2" cstate="print">
            <a:extLst>
              <a:ext uri="{28A0092B-C50C-407E-A947-70E740481C1C}">
                <a14:useLocalDpi xmlns:a14="http://schemas.microsoft.com/office/drawing/2010/main"/>
              </a:ext>
            </a:extLst>
          </a:blip>
          <a:srcRect t="-974"/>
          <a:stretch/>
        </p:blipFill>
        <p:spPr>
          <a:xfrm>
            <a:off x="302401" y="1341438"/>
            <a:ext cx="3672000" cy="3086100"/>
          </a:xfrm>
          <a:prstGeom prst="rect">
            <a:avLst/>
          </a:prstGeom>
        </p:spPr>
      </p:pic>
      <p:pic>
        <p:nvPicPr>
          <p:cNvPr id="5" name="Picture Placeholder 47" descr="A child standing in the rain&#10;&#10;Description automatically generated">
            <a:extLst>
              <a:ext uri="{FF2B5EF4-FFF2-40B4-BE49-F238E27FC236}">
                <a16:creationId xmlns:a16="http://schemas.microsoft.com/office/drawing/2014/main" id="{86676C9F-DB3A-D2E1-4B7B-EC5E8FDF6A18}"/>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a:fillRect/>
          </a:stretch>
        </p:blipFill>
        <p:spPr>
          <a:xfrm>
            <a:off x="4260000" y="1341438"/>
            <a:ext cx="3672000" cy="3086100"/>
          </a:xfrm>
          <a:prstGeom prst="rect">
            <a:avLst/>
          </a:prstGeom>
        </p:spPr>
      </p:pic>
      <p:pic>
        <p:nvPicPr>
          <p:cNvPr id="6" name="Picture Placeholder 49" descr="A close-up of hands planting plants&#10;&#10;Description automatically generated">
            <a:extLst>
              <a:ext uri="{FF2B5EF4-FFF2-40B4-BE49-F238E27FC236}">
                <a16:creationId xmlns:a16="http://schemas.microsoft.com/office/drawing/2014/main" id="{8D3F4094-7090-38D4-6A52-0291AAD8FB3D}"/>
              </a:ext>
            </a:extLst>
          </p:cNvPr>
          <p:cNvPicPr>
            <a:picLocks noChangeAspect="1"/>
          </p:cNvPicPr>
          <p:nvPr userDrawn="1"/>
        </p:nvPicPr>
        <p:blipFill>
          <a:blip r:embed="rId4" cstate="screen">
            <a:extLst>
              <a:ext uri="{28A0092B-C50C-407E-A947-70E740481C1C}">
                <a14:useLocalDpi xmlns:a14="http://schemas.microsoft.com/office/drawing/2010/main"/>
              </a:ext>
            </a:extLst>
          </a:blip>
          <a:srcRect/>
          <a:stretch>
            <a:fillRect/>
          </a:stretch>
        </p:blipFill>
        <p:spPr>
          <a:xfrm>
            <a:off x="8216963" y="1341438"/>
            <a:ext cx="3672000" cy="3086100"/>
          </a:xfrm>
          <a:prstGeom prst="rect">
            <a:avLst/>
          </a:prstGeom>
        </p:spPr>
      </p:pic>
    </p:spTree>
    <p:extLst>
      <p:ext uri="{BB962C8B-B14F-4D97-AF65-F5344CB8AC3E}">
        <p14:creationId xmlns:p14="http://schemas.microsoft.com/office/powerpoint/2010/main" val="320276713"/>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userDrawn="1">
  <p:cSld name="6_Title and 6 Content">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4572001"/>
            <a:ext cx="3268030" cy="302597"/>
          </a:xfrm>
        </p:spPr>
        <p:txBody>
          <a:bodyPr tIns="0"/>
          <a:lstStyle>
            <a:lvl1pPr>
              <a:spcAft>
                <a:spcPts val="0"/>
              </a:spcAft>
              <a:defRPr sz="1800">
                <a:solidFill>
                  <a:srgbClr val="BD69D7"/>
                </a:solidFill>
                <a:latin typeface="+mj-lt"/>
              </a:defRPr>
            </a:lvl1pPr>
            <a:lvl2pPr marL="0" indent="0">
              <a:buNone/>
              <a:defRPr sz="1200"/>
            </a:lvl2pPr>
            <a:lvl3pPr>
              <a:defRPr sz="1200"/>
            </a:lvl3pPr>
            <a:lvl4pPr>
              <a:defRPr sz="1200"/>
            </a:lvl4pPr>
            <a:lvl5pPr>
              <a:spcAft>
                <a:spcPts val="0"/>
              </a:spcAft>
              <a:defRPr sz="1200"/>
            </a:lvl5pPr>
          </a:lstStyle>
          <a:p>
            <a:pPr lvl="0"/>
            <a:r>
              <a:rPr lang="en-US"/>
              <a:t>Lorem ipsum dolor</a:t>
            </a:r>
          </a:p>
        </p:txBody>
      </p:sp>
      <p:sp>
        <p:nvSpPr>
          <p:cNvPr id="4" name="Text Placeholder 2">
            <a:extLst>
              <a:ext uri="{FF2B5EF4-FFF2-40B4-BE49-F238E27FC236}">
                <a16:creationId xmlns:a16="http://schemas.microsoft.com/office/drawing/2014/main" id="{28E1CB13-75CE-6709-E416-B5090397D04D}"/>
              </a:ext>
            </a:extLst>
          </p:cNvPr>
          <p:cNvSpPr>
            <a:spLocks noGrp="1"/>
          </p:cNvSpPr>
          <p:nvPr>
            <p:ph type="body" idx="11" hasCustomPrompt="1"/>
          </p:nvPr>
        </p:nvSpPr>
        <p:spPr>
          <a:xfrm>
            <a:off x="302400" y="605611"/>
            <a:ext cx="11587200"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7" name="Title 6">
            <a:extLst>
              <a:ext uri="{FF2B5EF4-FFF2-40B4-BE49-F238E27FC236}">
                <a16:creationId xmlns:a16="http://schemas.microsoft.com/office/drawing/2014/main" id="{E8E2AC45-B6B8-0F1A-95EF-BB09056E0D20}"/>
              </a:ext>
            </a:extLst>
          </p:cNvPr>
          <p:cNvSpPr>
            <a:spLocks noGrp="1"/>
          </p:cNvSpPr>
          <p:nvPr>
            <p:ph type="title" hasCustomPrompt="1"/>
          </p:nvPr>
        </p:nvSpPr>
        <p:spPr/>
        <p:txBody>
          <a:bodyPr/>
          <a:lstStyle/>
          <a:p>
            <a:r>
              <a:rPr lang="en-US"/>
              <a:t>Slide title</a:t>
            </a:r>
            <a:endParaRPr lang="en-GB"/>
          </a:p>
        </p:txBody>
      </p:sp>
      <p:sp>
        <p:nvSpPr>
          <p:cNvPr id="2" name="Text Placeholder 15">
            <a:extLst>
              <a:ext uri="{FF2B5EF4-FFF2-40B4-BE49-F238E27FC236}">
                <a16:creationId xmlns:a16="http://schemas.microsoft.com/office/drawing/2014/main" id="{1D1383C0-64F6-239F-DD51-EC5E431A329E}"/>
              </a:ext>
            </a:extLst>
          </p:cNvPr>
          <p:cNvSpPr>
            <a:spLocks noGrp="1"/>
          </p:cNvSpPr>
          <p:nvPr>
            <p:ph type="body" sz="quarter" idx="18" hasCustomPrompt="1"/>
          </p:nvPr>
        </p:nvSpPr>
        <p:spPr>
          <a:xfrm>
            <a:off x="302400" y="5028586"/>
            <a:ext cx="3268030" cy="1060270"/>
          </a:xfrm>
        </p:spPr>
        <p:txBody>
          <a:bodyPr tIns="0"/>
          <a:lstStyle>
            <a:lvl1pPr>
              <a:spcAft>
                <a:spcPts val="0"/>
              </a:spcAft>
              <a:defRPr sz="1300">
                <a:solidFill>
                  <a:schemeClr val="tx1"/>
                </a:solidFill>
                <a:latin typeface="+mn-lt"/>
              </a:defRPr>
            </a:lvl1pPr>
            <a:lvl2pPr marL="0" indent="0">
              <a:buNone/>
              <a:defRPr sz="1200"/>
            </a:lvl2pPr>
            <a:lvl3pPr>
              <a:defRPr sz="1200"/>
            </a:lvl3pPr>
            <a:lvl4pPr>
              <a:defRPr sz="1200"/>
            </a:lvl4pPr>
            <a:lvl5pPr>
              <a:spcAft>
                <a:spcPts val="0"/>
              </a:spcAft>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a:t>
            </a:r>
          </a:p>
        </p:txBody>
      </p:sp>
      <p:sp>
        <p:nvSpPr>
          <p:cNvPr id="10" name="Text Placeholder 15">
            <a:extLst>
              <a:ext uri="{FF2B5EF4-FFF2-40B4-BE49-F238E27FC236}">
                <a16:creationId xmlns:a16="http://schemas.microsoft.com/office/drawing/2014/main" id="{7CCCFA24-BB89-1657-888D-25C757F6948A}"/>
              </a:ext>
            </a:extLst>
          </p:cNvPr>
          <p:cNvSpPr>
            <a:spLocks noGrp="1"/>
          </p:cNvSpPr>
          <p:nvPr>
            <p:ph type="body" sz="quarter" idx="19" hasCustomPrompt="1"/>
          </p:nvPr>
        </p:nvSpPr>
        <p:spPr>
          <a:xfrm>
            <a:off x="4260000" y="4572000"/>
            <a:ext cx="3271592" cy="302597"/>
          </a:xfrm>
        </p:spPr>
        <p:txBody>
          <a:bodyPr tIns="0"/>
          <a:lstStyle>
            <a:lvl1pPr>
              <a:spcAft>
                <a:spcPts val="0"/>
              </a:spcAft>
              <a:defRPr sz="1800">
                <a:solidFill>
                  <a:srgbClr val="BD69D7"/>
                </a:solidFill>
                <a:latin typeface="+mj-lt"/>
              </a:defRPr>
            </a:lvl1pPr>
            <a:lvl2pPr marL="0" indent="0">
              <a:buNone/>
              <a:defRPr sz="1200"/>
            </a:lvl2pPr>
            <a:lvl3pPr>
              <a:defRPr sz="1200"/>
            </a:lvl3pPr>
            <a:lvl4pPr>
              <a:defRPr sz="1200"/>
            </a:lvl4pPr>
            <a:lvl5pPr>
              <a:spcAft>
                <a:spcPts val="0"/>
              </a:spcAft>
              <a:defRPr sz="1200"/>
            </a:lvl5pPr>
          </a:lstStyle>
          <a:p>
            <a:pPr lvl="0"/>
            <a:r>
              <a:rPr lang="en-US"/>
              <a:t>Lorem ipsum dolor</a:t>
            </a:r>
          </a:p>
        </p:txBody>
      </p:sp>
      <p:sp>
        <p:nvSpPr>
          <p:cNvPr id="12" name="Text Placeholder 15">
            <a:extLst>
              <a:ext uri="{FF2B5EF4-FFF2-40B4-BE49-F238E27FC236}">
                <a16:creationId xmlns:a16="http://schemas.microsoft.com/office/drawing/2014/main" id="{DBDC554F-C834-8F7C-D2AC-40CDB8678CD6}"/>
              </a:ext>
            </a:extLst>
          </p:cNvPr>
          <p:cNvSpPr>
            <a:spLocks noGrp="1"/>
          </p:cNvSpPr>
          <p:nvPr>
            <p:ph type="body" sz="quarter" idx="20" hasCustomPrompt="1"/>
          </p:nvPr>
        </p:nvSpPr>
        <p:spPr>
          <a:xfrm>
            <a:off x="4257638" y="5028585"/>
            <a:ext cx="3273954" cy="1060270"/>
          </a:xfrm>
        </p:spPr>
        <p:txBody>
          <a:bodyPr tIns="0"/>
          <a:lstStyle>
            <a:lvl1pPr>
              <a:spcAft>
                <a:spcPts val="0"/>
              </a:spcAft>
              <a:defRPr sz="1300">
                <a:solidFill>
                  <a:schemeClr val="tx1"/>
                </a:solidFill>
                <a:latin typeface="+mn-lt"/>
              </a:defRPr>
            </a:lvl1pPr>
            <a:lvl2pPr marL="0" indent="0">
              <a:buNone/>
              <a:defRPr sz="1200"/>
            </a:lvl2pPr>
            <a:lvl3pPr>
              <a:defRPr sz="1200"/>
            </a:lvl3pPr>
            <a:lvl4pPr>
              <a:defRPr sz="1200"/>
            </a:lvl4pPr>
            <a:lvl5pPr>
              <a:spcAft>
                <a:spcPts val="0"/>
              </a:spcAft>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a:t>
            </a:r>
          </a:p>
        </p:txBody>
      </p:sp>
      <p:sp>
        <p:nvSpPr>
          <p:cNvPr id="13" name="Text Placeholder 15">
            <a:extLst>
              <a:ext uri="{FF2B5EF4-FFF2-40B4-BE49-F238E27FC236}">
                <a16:creationId xmlns:a16="http://schemas.microsoft.com/office/drawing/2014/main" id="{65A6AD6D-3049-F34B-1CF9-E7A98019BE1A}"/>
              </a:ext>
            </a:extLst>
          </p:cNvPr>
          <p:cNvSpPr>
            <a:spLocks noGrp="1"/>
          </p:cNvSpPr>
          <p:nvPr>
            <p:ph type="body" sz="quarter" idx="21" hasCustomPrompt="1"/>
          </p:nvPr>
        </p:nvSpPr>
        <p:spPr>
          <a:xfrm>
            <a:off x="8218800" y="4572000"/>
            <a:ext cx="3273954" cy="302597"/>
          </a:xfrm>
        </p:spPr>
        <p:txBody>
          <a:bodyPr tIns="0"/>
          <a:lstStyle>
            <a:lvl1pPr>
              <a:spcAft>
                <a:spcPts val="0"/>
              </a:spcAft>
              <a:defRPr sz="1800">
                <a:solidFill>
                  <a:srgbClr val="BD69D7"/>
                </a:solidFill>
                <a:latin typeface="+mj-lt"/>
              </a:defRPr>
            </a:lvl1pPr>
            <a:lvl2pPr marL="0" indent="0">
              <a:buNone/>
              <a:defRPr sz="1200"/>
            </a:lvl2pPr>
            <a:lvl3pPr>
              <a:defRPr sz="1200"/>
            </a:lvl3pPr>
            <a:lvl4pPr>
              <a:defRPr sz="1200"/>
            </a:lvl4pPr>
            <a:lvl5pPr>
              <a:spcAft>
                <a:spcPts val="0"/>
              </a:spcAft>
              <a:defRPr sz="1200"/>
            </a:lvl5pPr>
          </a:lstStyle>
          <a:p>
            <a:pPr lvl="0"/>
            <a:r>
              <a:rPr lang="en-US"/>
              <a:t>Lorem ipsum dolor</a:t>
            </a:r>
          </a:p>
        </p:txBody>
      </p:sp>
      <p:sp>
        <p:nvSpPr>
          <p:cNvPr id="14" name="Text Placeholder 15">
            <a:extLst>
              <a:ext uri="{FF2B5EF4-FFF2-40B4-BE49-F238E27FC236}">
                <a16:creationId xmlns:a16="http://schemas.microsoft.com/office/drawing/2014/main" id="{521FD851-6A2A-FD5D-AFEF-7872E196BD00}"/>
              </a:ext>
            </a:extLst>
          </p:cNvPr>
          <p:cNvSpPr>
            <a:spLocks noGrp="1"/>
          </p:cNvSpPr>
          <p:nvPr>
            <p:ph type="body" sz="quarter" idx="22" hasCustomPrompt="1"/>
          </p:nvPr>
        </p:nvSpPr>
        <p:spPr>
          <a:xfrm>
            <a:off x="8218800" y="5028585"/>
            <a:ext cx="3273954" cy="1060270"/>
          </a:xfrm>
        </p:spPr>
        <p:txBody>
          <a:bodyPr tIns="0"/>
          <a:lstStyle>
            <a:lvl1pPr>
              <a:spcAft>
                <a:spcPts val="0"/>
              </a:spcAft>
              <a:defRPr sz="1300">
                <a:solidFill>
                  <a:schemeClr val="tx1"/>
                </a:solidFill>
                <a:latin typeface="+mn-lt"/>
              </a:defRPr>
            </a:lvl1pPr>
            <a:lvl2pPr marL="0" indent="0">
              <a:buNone/>
              <a:defRPr sz="1200"/>
            </a:lvl2pPr>
            <a:lvl3pPr>
              <a:defRPr sz="1200"/>
            </a:lvl3pPr>
            <a:lvl4pPr>
              <a:defRPr sz="1200"/>
            </a:lvl4pPr>
            <a:lvl5pPr>
              <a:spcAft>
                <a:spcPts val="0"/>
              </a:spcAft>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a:t>
            </a:r>
          </a:p>
        </p:txBody>
      </p:sp>
      <p:sp>
        <p:nvSpPr>
          <p:cNvPr id="11" name="Text Placeholder 11">
            <a:extLst>
              <a:ext uri="{FF2B5EF4-FFF2-40B4-BE49-F238E27FC236}">
                <a16:creationId xmlns:a16="http://schemas.microsoft.com/office/drawing/2014/main" id="{07CC1112-663B-EAE7-1B7F-56EA6980538B}"/>
              </a:ext>
            </a:extLst>
          </p:cNvPr>
          <p:cNvSpPr>
            <a:spLocks noGrp="1"/>
          </p:cNvSpPr>
          <p:nvPr>
            <p:ph type="body" sz="quarter" idx="26" hasCustomPrompt="1"/>
          </p:nvPr>
        </p:nvSpPr>
        <p:spPr>
          <a:xfrm>
            <a:off x="9528212" y="894378"/>
            <a:ext cx="2361387" cy="184667"/>
          </a:xfrm>
        </p:spPr>
        <p:txBody>
          <a:bodyPr/>
          <a:lstStyle>
            <a:lvl1pPr algn="r">
              <a:defRPr sz="1200">
                <a:latin typeface="+mn-lt"/>
              </a:defRPr>
            </a:lvl1pPr>
          </a:lstStyle>
          <a:p>
            <a:pPr lvl="0"/>
            <a:r>
              <a:rPr lang="en-GB"/>
              <a:t>document status</a:t>
            </a:r>
          </a:p>
        </p:txBody>
      </p:sp>
      <p:pic>
        <p:nvPicPr>
          <p:cNvPr id="15" name="Picture Placeholder 51" descr="A pink sphere with white dots&#10;&#10;Description automatically generated with medium confidence">
            <a:extLst>
              <a:ext uri="{FF2B5EF4-FFF2-40B4-BE49-F238E27FC236}">
                <a16:creationId xmlns:a16="http://schemas.microsoft.com/office/drawing/2014/main" id="{CBB8BC4F-3B53-2D69-C19D-5BF011C59A4B}"/>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a:xfrm>
            <a:off x="302401" y="1341438"/>
            <a:ext cx="3672000" cy="3086100"/>
          </a:xfrm>
          <a:prstGeom prst="rect">
            <a:avLst/>
          </a:prstGeom>
        </p:spPr>
      </p:pic>
      <p:pic>
        <p:nvPicPr>
          <p:cNvPr id="19" name="Picture Placeholder 53" descr="Close-up of a cell&#10;&#10;Description automatically generated">
            <a:extLst>
              <a:ext uri="{FF2B5EF4-FFF2-40B4-BE49-F238E27FC236}">
                <a16:creationId xmlns:a16="http://schemas.microsoft.com/office/drawing/2014/main" id="{E82C7A8D-FA4C-2C84-6C0C-AD9A6FFE2CB8}"/>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a:fillRect/>
          </a:stretch>
        </p:blipFill>
        <p:spPr>
          <a:xfrm>
            <a:off x="4260000" y="1341438"/>
            <a:ext cx="3672000" cy="3086100"/>
          </a:xfrm>
          <a:prstGeom prst="rect">
            <a:avLst/>
          </a:prstGeom>
        </p:spPr>
      </p:pic>
      <p:pic>
        <p:nvPicPr>
          <p:cNvPr id="21" name="Picture Placeholder 55" descr="A drop of pink liquid dripping from a drop of pink liquid onto a square shaped object&#10;&#10;Description automatically generated">
            <a:extLst>
              <a:ext uri="{FF2B5EF4-FFF2-40B4-BE49-F238E27FC236}">
                <a16:creationId xmlns:a16="http://schemas.microsoft.com/office/drawing/2014/main" id="{230D1DA2-3C8D-3073-8C14-F75154E59041}"/>
              </a:ext>
            </a:extLst>
          </p:cNvPr>
          <p:cNvPicPr>
            <a:picLocks noChangeAspect="1"/>
          </p:cNvPicPr>
          <p:nvPr userDrawn="1"/>
        </p:nvPicPr>
        <p:blipFill>
          <a:blip r:embed="rId4" cstate="screen">
            <a:extLst>
              <a:ext uri="{28A0092B-C50C-407E-A947-70E740481C1C}">
                <a14:useLocalDpi xmlns:a14="http://schemas.microsoft.com/office/drawing/2010/main"/>
              </a:ext>
            </a:extLst>
          </a:blip>
          <a:srcRect/>
          <a:stretch>
            <a:fillRect/>
          </a:stretch>
        </p:blipFill>
        <p:spPr>
          <a:xfrm>
            <a:off x="8216963" y="1341438"/>
            <a:ext cx="3672000" cy="3086100"/>
          </a:xfrm>
          <a:prstGeom prst="rect">
            <a:avLst/>
          </a:prstGeom>
        </p:spPr>
      </p:pic>
    </p:spTree>
    <p:extLst>
      <p:ext uri="{BB962C8B-B14F-4D97-AF65-F5344CB8AC3E}">
        <p14:creationId xmlns:p14="http://schemas.microsoft.com/office/powerpoint/2010/main" val="1106456490"/>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userDrawn="1">
  <p:cSld name="End Slide 1">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73C8857-4B77-DA89-0FB1-39D2635F21A3}"/>
              </a:ext>
            </a:extLst>
          </p:cNvPr>
          <p:cNvSpPr/>
          <p:nvPr userDrawn="1"/>
        </p:nvSpPr>
        <p:spPr>
          <a:xfrm>
            <a:off x="0" y="4429"/>
            <a:ext cx="12201766" cy="6858000"/>
          </a:xfrm>
          <a:prstGeom prst="rect">
            <a:avLst/>
          </a:prstGeom>
          <a:solidFill>
            <a:srgbClr val="30729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12" name="Oval 11">
            <a:extLst>
              <a:ext uri="{FF2B5EF4-FFF2-40B4-BE49-F238E27FC236}">
                <a16:creationId xmlns:a16="http://schemas.microsoft.com/office/drawing/2014/main" id="{CD90B111-C2A7-3E35-48CB-F58E22F19872}"/>
              </a:ext>
            </a:extLst>
          </p:cNvPr>
          <p:cNvSpPr>
            <a:spLocks noChangeAspect="1"/>
          </p:cNvSpPr>
          <p:nvPr userDrawn="1"/>
        </p:nvSpPr>
        <p:spPr>
          <a:xfrm>
            <a:off x="771328" y="594000"/>
            <a:ext cx="5148000" cy="5148000"/>
          </a:xfrm>
          <a:prstGeom prst="ellipse">
            <a:avLst/>
          </a:prstGeom>
          <a:solidFill>
            <a:schemeClr val="accent1"/>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Freeform: Shape 4">
            <a:extLst>
              <a:ext uri="{FF2B5EF4-FFF2-40B4-BE49-F238E27FC236}">
                <a16:creationId xmlns:a16="http://schemas.microsoft.com/office/drawing/2014/main" id="{596E9E45-135A-7553-152E-4D0665AC65E8}"/>
              </a:ext>
            </a:extLst>
          </p:cNvPr>
          <p:cNvSpPr>
            <a:spLocks noChangeAspect="1"/>
          </p:cNvSpPr>
          <p:nvPr userDrawn="1"/>
        </p:nvSpPr>
        <p:spPr>
          <a:xfrm>
            <a:off x="0" y="642264"/>
            <a:ext cx="2085921" cy="5052773"/>
          </a:xfrm>
          <a:custGeom>
            <a:avLst/>
            <a:gdLst>
              <a:gd name="connsiteX0" fmla="*/ 0 w 2085921"/>
              <a:gd name="connsiteY0" fmla="*/ 0 h 5052773"/>
              <a:gd name="connsiteX1" fmla="*/ 30672 w 2085921"/>
              <a:gd name="connsiteY1" fmla="*/ 4681 h 5052773"/>
              <a:gd name="connsiteX2" fmla="*/ 2085921 w 2085921"/>
              <a:gd name="connsiteY2" fmla="*/ 2526386 h 5052773"/>
              <a:gd name="connsiteX3" fmla="*/ 30672 w 2085921"/>
              <a:gd name="connsiteY3" fmla="*/ 5048092 h 5052773"/>
              <a:gd name="connsiteX4" fmla="*/ 0 w 2085921"/>
              <a:gd name="connsiteY4" fmla="*/ 5052773 h 50527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85921" h="5052773">
                <a:moveTo>
                  <a:pt x="0" y="0"/>
                </a:moveTo>
                <a:lnTo>
                  <a:pt x="30672" y="4681"/>
                </a:lnTo>
                <a:cubicBezTo>
                  <a:pt x="1203600" y="244697"/>
                  <a:pt x="2085921" y="1282503"/>
                  <a:pt x="2085921" y="2526386"/>
                </a:cubicBezTo>
                <a:cubicBezTo>
                  <a:pt x="2085921" y="3770270"/>
                  <a:pt x="1203600" y="4808076"/>
                  <a:pt x="30672" y="5048092"/>
                </a:cubicBezTo>
                <a:lnTo>
                  <a:pt x="0" y="5052773"/>
                </a:lnTo>
                <a:close/>
              </a:path>
            </a:pathLst>
          </a:custGeom>
          <a:solidFill>
            <a:schemeClr val="accent1"/>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 name="Freeform: Shape 6">
            <a:extLst>
              <a:ext uri="{FF2B5EF4-FFF2-40B4-BE49-F238E27FC236}">
                <a16:creationId xmlns:a16="http://schemas.microsoft.com/office/drawing/2014/main" id="{A65CDEFE-CDAF-AD23-07DD-D29C5417F83D}"/>
              </a:ext>
            </a:extLst>
          </p:cNvPr>
          <p:cNvSpPr>
            <a:spLocks noChangeAspect="1"/>
          </p:cNvSpPr>
          <p:nvPr userDrawn="1"/>
        </p:nvSpPr>
        <p:spPr>
          <a:xfrm>
            <a:off x="8451297" y="594915"/>
            <a:ext cx="3740702" cy="5148000"/>
          </a:xfrm>
          <a:custGeom>
            <a:avLst/>
            <a:gdLst>
              <a:gd name="connsiteX0" fmla="*/ 2574000 w 3740702"/>
              <a:gd name="connsiteY0" fmla="*/ 0 h 5148000"/>
              <a:gd name="connsiteX1" fmla="*/ 3575917 w 3740702"/>
              <a:gd name="connsiteY1" fmla="*/ 202278 h 5148000"/>
              <a:gd name="connsiteX2" fmla="*/ 3740702 w 3740702"/>
              <a:gd name="connsiteY2" fmla="*/ 281659 h 5148000"/>
              <a:gd name="connsiteX3" fmla="*/ 3740702 w 3740702"/>
              <a:gd name="connsiteY3" fmla="*/ 4866342 h 5148000"/>
              <a:gd name="connsiteX4" fmla="*/ 3575917 w 3740702"/>
              <a:gd name="connsiteY4" fmla="*/ 4945723 h 5148000"/>
              <a:gd name="connsiteX5" fmla="*/ 2574000 w 3740702"/>
              <a:gd name="connsiteY5" fmla="*/ 5148000 h 5148000"/>
              <a:gd name="connsiteX6" fmla="*/ 0 w 3740702"/>
              <a:gd name="connsiteY6" fmla="*/ 2574000 h 5148000"/>
              <a:gd name="connsiteX7" fmla="*/ 2574000 w 3740702"/>
              <a:gd name="connsiteY7" fmla="*/ 0 h 514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740702" h="5148000">
                <a:moveTo>
                  <a:pt x="2574000" y="0"/>
                </a:moveTo>
                <a:cubicBezTo>
                  <a:pt x="2929395" y="0"/>
                  <a:pt x="3267968" y="72026"/>
                  <a:pt x="3575917" y="202278"/>
                </a:cubicBezTo>
                <a:lnTo>
                  <a:pt x="3740702" y="281659"/>
                </a:lnTo>
                <a:lnTo>
                  <a:pt x="3740702" y="4866342"/>
                </a:lnTo>
                <a:lnTo>
                  <a:pt x="3575917" y="4945723"/>
                </a:lnTo>
                <a:cubicBezTo>
                  <a:pt x="3267968" y="5075974"/>
                  <a:pt x="2929395" y="5148000"/>
                  <a:pt x="2574000" y="5148000"/>
                </a:cubicBezTo>
                <a:cubicBezTo>
                  <a:pt x="1152419" y="5148000"/>
                  <a:pt x="0" y="3995581"/>
                  <a:pt x="0" y="2574000"/>
                </a:cubicBezTo>
                <a:cubicBezTo>
                  <a:pt x="0" y="1152419"/>
                  <a:pt x="1152419" y="0"/>
                  <a:pt x="2574000" y="0"/>
                </a:cubicBezTo>
                <a:close/>
              </a:path>
            </a:pathLst>
          </a:custGeom>
          <a:solidFill>
            <a:schemeClr val="accent1"/>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4" name="TextBox 3">
            <a:extLst>
              <a:ext uri="{FF2B5EF4-FFF2-40B4-BE49-F238E27FC236}">
                <a16:creationId xmlns:a16="http://schemas.microsoft.com/office/drawing/2014/main" id="{973D1059-E8D6-11C1-4DEF-FBCDD6F0205B}"/>
              </a:ext>
            </a:extLst>
          </p:cNvPr>
          <p:cNvSpPr txBox="1"/>
          <p:nvPr userDrawn="1"/>
        </p:nvSpPr>
        <p:spPr>
          <a:xfrm>
            <a:off x="2437135" y="2602636"/>
            <a:ext cx="7125669" cy="784830"/>
          </a:xfrm>
          <a:prstGeom prst="rect">
            <a:avLst/>
          </a:prstGeom>
          <a:noFill/>
        </p:spPr>
        <p:txBody>
          <a:bodyPr wrap="none" rtlCol="0">
            <a:spAutoFit/>
          </a:bodyPr>
          <a:lstStyle/>
          <a:p>
            <a:r>
              <a:rPr lang="en-GB" sz="4500" b="1">
                <a:solidFill>
                  <a:schemeClr val="bg1"/>
                </a:solidFill>
                <a:latin typeface="+mj-lt"/>
              </a:rPr>
              <a:t>We bring progress to life</a:t>
            </a:r>
          </a:p>
        </p:txBody>
      </p:sp>
      <p:pic>
        <p:nvPicPr>
          <p:cNvPr id="3" name="Picture 2">
            <a:extLst>
              <a:ext uri="{FF2B5EF4-FFF2-40B4-BE49-F238E27FC236}">
                <a16:creationId xmlns:a16="http://schemas.microsoft.com/office/drawing/2014/main" id="{478AE8DB-5E1F-656A-2BD0-1B93DED4183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pic>
        <p:nvPicPr>
          <p:cNvPr id="21" name="Graphic 20">
            <a:extLst>
              <a:ext uri="{FF2B5EF4-FFF2-40B4-BE49-F238E27FC236}">
                <a16:creationId xmlns:a16="http://schemas.microsoft.com/office/drawing/2014/main" id="{B7227432-CB2B-1503-F33E-0183242D9A61}"/>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279179" y="6455021"/>
            <a:ext cx="1854200" cy="152400"/>
          </a:xfrm>
          <a:prstGeom prst="rect">
            <a:avLst/>
          </a:prstGeom>
        </p:spPr>
      </p:pic>
    </p:spTree>
    <p:extLst>
      <p:ext uri="{BB962C8B-B14F-4D97-AF65-F5344CB8AC3E}">
        <p14:creationId xmlns:p14="http://schemas.microsoft.com/office/powerpoint/2010/main" val="212117556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userDrawn="1">
  <p:cSld name="End Slide 2">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E511127-8DB5-E0EC-E391-80C71A73DC04}"/>
              </a:ext>
            </a:extLst>
          </p:cNvPr>
          <p:cNvSpPr>
            <a:spLocks/>
          </p:cNvSpPr>
          <p:nvPr userDrawn="1"/>
        </p:nvSpPr>
        <p:spPr>
          <a:xfrm>
            <a:off x="0" y="0"/>
            <a:ext cx="12201766" cy="68580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12" name="Oval 11">
            <a:extLst>
              <a:ext uri="{FF2B5EF4-FFF2-40B4-BE49-F238E27FC236}">
                <a16:creationId xmlns:a16="http://schemas.microsoft.com/office/drawing/2014/main" id="{CD90B111-C2A7-3E35-48CB-F58E22F19872}"/>
              </a:ext>
            </a:extLst>
          </p:cNvPr>
          <p:cNvSpPr>
            <a:spLocks noChangeAspect="1"/>
          </p:cNvSpPr>
          <p:nvPr userDrawn="1"/>
        </p:nvSpPr>
        <p:spPr>
          <a:xfrm>
            <a:off x="771328" y="594000"/>
            <a:ext cx="5148000" cy="5148000"/>
          </a:xfrm>
          <a:prstGeom prst="ellipse">
            <a:avLst/>
          </a:prstGeom>
          <a:solidFill>
            <a:srgbClr val="CBD938"/>
          </a:solidFill>
          <a:ln w="28575">
            <a:solidFill>
              <a:srgbClr val="CBD93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Freeform: Shape 4">
            <a:extLst>
              <a:ext uri="{FF2B5EF4-FFF2-40B4-BE49-F238E27FC236}">
                <a16:creationId xmlns:a16="http://schemas.microsoft.com/office/drawing/2014/main" id="{596E9E45-135A-7553-152E-4D0665AC65E8}"/>
              </a:ext>
            </a:extLst>
          </p:cNvPr>
          <p:cNvSpPr>
            <a:spLocks noChangeAspect="1"/>
          </p:cNvSpPr>
          <p:nvPr userDrawn="1"/>
        </p:nvSpPr>
        <p:spPr>
          <a:xfrm>
            <a:off x="0" y="641613"/>
            <a:ext cx="2085921" cy="5052773"/>
          </a:xfrm>
          <a:custGeom>
            <a:avLst/>
            <a:gdLst>
              <a:gd name="connsiteX0" fmla="*/ 0 w 2085921"/>
              <a:gd name="connsiteY0" fmla="*/ 0 h 5052773"/>
              <a:gd name="connsiteX1" fmla="*/ 30672 w 2085921"/>
              <a:gd name="connsiteY1" fmla="*/ 4681 h 5052773"/>
              <a:gd name="connsiteX2" fmla="*/ 2085921 w 2085921"/>
              <a:gd name="connsiteY2" fmla="*/ 2526386 h 5052773"/>
              <a:gd name="connsiteX3" fmla="*/ 30672 w 2085921"/>
              <a:gd name="connsiteY3" fmla="*/ 5048092 h 5052773"/>
              <a:gd name="connsiteX4" fmla="*/ 0 w 2085921"/>
              <a:gd name="connsiteY4" fmla="*/ 5052773 h 50527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85921" h="5052773">
                <a:moveTo>
                  <a:pt x="0" y="0"/>
                </a:moveTo>
                <a:lnTo>
                  <a:pt x="30672" y="4681"/>
                </a:lnTo>
                <a:cubicBezTo>
                  <a:pt x="1203600" y="244697"/>
                  <a:pt x="2085921" y="1282503"/>
                  <a:pt x="2085921" y="2526386"/>
                </a:cubicBezTo>
                <a:cubicBezTo>
                  <a:pt x="2085921" y="3770270"/>
                  <a:pt x="1203600" y="4808076"/>
                  <a:pt x="30672" y="5048092"/>
                </a:cubicBezTo>
                <a:lnTo>
                  <a:pt x="0" y="5052773"/>
                </a:lnTo>
                <a:close/>
              </a:path>
            </a:pathLst>
          </a:custGeom>
          <a:solidFill>
            <a:srgbClr val="CBD938"/>
          </a:solidFill>
          <a:ln w="28575">
            <a:solidFill>
              <a:srgbClr val="CBD938"/>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 name="Freeform: Shape 6">
            <a:extLst>
              <a:ext uri="{FF2B5EF4-FFF2-40B4-BE49-F238E27FC236}">
                <a16:creationId xmlns:a16="http://schemas.microsoft.com/office/drawing/2014/main" id="{A65CDEFE-CDAF-AD23-07DD-D29C5417F83D}"/>
              </a:ext>
            </a:extLst>
          </p:cNvPr>
          <p:cNvSpPr>
            <a:spLocks noChangeAspect="1"/>
          </p:cNvSpPr>
          <p:nvPr userDrawn="1"/>
        </p:nvSpPr>
        <p:spPr>
          <a:xfrm>
            <a:off x="8451297" y="594915"/>
            <a:ext cx="3740702" cy="5148000"/>
          </a:xfrm>
          <a:custGeom>
            <a:avLst/>
            <a:gdLst>
              <a:gd name="connsiteX0" fmla="*/ 2574000 w 3740702"/>
              <a:gd name="connsiteY0" fmla="*/ 0 h 5148000"/>
              <a:gd name="connsiteX1" fmla="*/ 3575917 w 3740702"/>
              <a:gd name="connsiteY1" fmla="*/ 202278 h 5148000"/>
              <a:gd name="connsiteX2" fmla="*/ 3740702 w 3740702"/>
              <a:gd name="connsiteY2" fmla="*/ 281659 h 5148000"/>
              <a:gd name="connsiteX3" fmla="*/ 3740702 w 3740702"/>
              <a:gd name="connsiteY3" fmla="*/ 4866342 h 5148000"/>
              <a:gd name="connsiteX4" fmla="*/ 3575917 w 3740702"/>
              <a:gd name="connsiteY4" fmla="*/ 4945723 h 5148000"/>
              <a:gd name="connsiteX5" fmla="*/ 2574000 w 3740702"/>
              <a:gd name="connsiteY5" fmla="*/ 5148000 h 5148000"/>
              <a:gd name="connsiteX6" fmla="*/ 0 w 3740702"/>
              <a:gd name="connsiteY6" fmla="*/ 2574000 h 5148000"/>
              <a:gd name="connsiteX7" fmla="*/ 2574000 w 3740702"/>
              <a:gd name="connsiteY7" fmla="*/ 0 h 514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740702" h="5148000">
                <a:moveTo>
                  <a:pt x="2574000" y="0"/>
                </a:moveTo>
                <a:cubicBezTo>
                  <a:pt x="2929395" y="0"/>
                  <a:pt x="3267968" y="72026"/>
                  <a:pt x="3575917" y="202278"/>
                </a:cubicBezTo>
                <a:lnTo>
                  <a:pt x="3740702" y="281659"/>
                </a:lnTo>
                <a:lnTo>
                  <a:pt x="3740702" y="4866342"/>
                </a:lnTo>
                <a:lnTo>
                  <a:pt x="3575917" y="4945723"/>
                </a:lnTo>
                <a:cubicBezTo>
                  <a:pt x="3267968" y="5075974"/>
                  <a:pt x="2929395" y="5148000"/>
                  <a:pt x="2574000" y="5148000"/>
                </a:cubicBezTo>
                <a:cubicBezTo>
                  <a:pt x="1152419" y="5148000"/>
                  <a:pt x="0" y="3995581"/>
                  <a:pt x="0" y="2574000"/>
                </a:cubicBezTo>
                <a:cubicBezTo>
                  <a:pt x="0" y="1152419"/>
                  <a:pt x="1152419" y="0"/>
                  <a:pt x="2574000" y="0"/>
                </a:cubicBezTo>
                <a:close/>
              </a:path>
            </a:pathLst>
          </a:custGeom>
          <a:solidFill>
            <a:srgbClr val="CBD938"/>
          </a:solidFill>
          <a:ln w="28575">
            <a:solidFill>
              <a:srgbClr val="CBD938"/>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pic>
        <p:nvPicPr>
          <p:cNvPr id="14" name="Picture 13">
            <a:extLst>
              <a:ext uri="{FF2B5EF4-FFF2-40B4-BE49-F238E27FC236}">
                <a16:creationId xmlns:a16="http://schemas.microsoft.com/office/drawing/2014/main" id="{E13F2D0D-BF11-E388-32E7-0260E43C883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4" name="TextBox 3">
            <a:extLst>
              <a:ext uri="{FF2B5EF4-FFF2-40B4-BE49-F238E27FC236}">
                <a16:creationId xmlns:a16="http://schemas.microsoft.com/office/drawing/2014/main" id="{973D1059-E8D6-11C1-4DEF-FBCDD6F0205B}"/>
              </a:ext>
            </a:extLst>
          </p:cNvPr>
          <p:cNvSpPr txBox="1"/>
          <p:nvPr userDrawn="1"/>
        </p:nvSpPr>
        <p:spPr>
          <a:xfrm>
            <a:off x="2437135" y="2602636"/>
            <a:ext cx="7152920" cy="784830"/>
          </a:xfrm>
          <a:prstGeom prst="rect">
            <a:avLst/>
          </a:prstGeom>
          <a:noFill/>
        </p:spPr>
        <p:txBody>
          <a:bodyPr wrap="none" rtlCol="0">
            <a:spAutoFit/>
          </a:bodyPr>
          <a:lstStyle/>
          <a:p>
            <a:r>
              <a:rPr lang="en-GB" sz="4500" b="1">
                <a:solidFill>
                  <a:schemeClr val="bg1"/>
                </a:solidFill>
                <a:latin typeface="+mj-lt"/>
              </a:rPr>
              <a:t>We bring progress to life</a:t>
            </a:r>
          </a:p>
        </p:txBody>
      </p:sp>
      <p:pic>
        <p:nvPicPr>
          <p:cNvPr id="17" name="Graphic 16">
            <a:extLst>
              <a:ext uri="{FF2B5EF4-FFF2-40B4-BE49-F238E27FC236}">
                <a16:creationId xmlns:a16="http://schemas.microsoft.com/office/drawing/2014/main" id="{D559378F-423E-A5D8-DBF9-C3546D395F7E}"/>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279179" y="6455021"/>
            <a:ext cx="1854200" cy="152400"/>
          </a:xfrm>
          <a:prstGeom prst="rect">
            <a:avLst/>
          </a:prstGeom>
        </p:spPr>
      </p:pic>
    </p:spTree>
    <p:extLst>
      <p:ext uri="{BB962C8B-B14F-4D97-AF65-F5344CB8AC3E}">
        <p14:creationId xmlns:p14="http://schemas.microsoft.com/office/powerpoint/2010/main" val="379423902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userDrawn="1">
  <p:cSld name="End Slide 3">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52E53FC-E090-31C6-6AD7-C2661A07F634}"/>
              </a:ext>
            </a:extLst>
          </p:cNvPr>
          <p:cNvSpPr/>
          <p:nvPr userDrawn="1"/>
        </p:nvSpPr>
        <p:spPr>
          <a:xfrm>
            <a:off x="0" y="7353"/>
            <a:ext cx="12201766" cy="6858000"/>
          </a:xfrm>
          <a:prstGeom prst="rect">
            <a:avLst/>
          </a:prstGeom>
          <a:solidFill>
            <a:srgbClr val="CC741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12" name="Oval 11">
            <a:extLst>
              <a:ext uri="{FF2B5EF4-FFF2-40B4-BE49-F238E27FC236}">
                <a16:creationId xmlns:a16="http://schemas.microsoft.com/office/drawing/2014/main" id="{CD90B111-C2A7-3E35-48CB-F58E22F19872}"/>
              </a:ext>
            </a:extLst>
          </p:cNvPr>
          <p:cNvSpPr>
            <a:spLocks noChangeAspect="1"/>
          </p:cNvSpPr>
          <p:nvPr userDrawn="1"/>
        </p:nvSpPr>
        <p:spPr>
          <a:xfrm>
            <a:off x="771328" y="594000"/>
            <a:ext cx="5148000" cy="5148000"/>
          </a:xfrm>
          <a:prstGeom prst="ellipse">
            <a:avLst/>
          </a:prstGeom>
          <a:solidFill>
            <a:schemeClr val="accent6"/>
          </a:solid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Freeform: Shape 4">
            <a:extLst>
              <a:ext uri="{FF2B5EF4-FFF2-40B4-BE49-F238E27FC236}">
                <a16:creationId xmlns:a16="http://schemas.microsoft.com/office/drawing/2014/main" id="{596E9E45-135A-7553-152E-4D0665AC65E8}"/>
              </a:ext>
            </a:extLst>
          </p:cNvPr>
          <p:cNvSpPr>
            <a:spLocks noChangeAspect="1"/>
          </p:cNvSpPr>
          <p:nvPr userDrawn="1"/>
        </p:nvSpPr>
        <p:spPr>
          <a:xfrm>
            <a:off x="0" y="640800"/>
            <a:ext cx="2085921" cy="5052773"/>
          </a:xfrm>
          <a:custGeom>
            <a:avLst/>
            <a:gdLst>
              <a:gd name="connsiteX0" fmla="*/ 0 w 2085921"/>
              <a:gd name="connsiteY0" fmla="*/ 0 h 5052773"/>
              <a:gd name="connsiteX1" fmla="*/ 30672 w 2085921"/>
              <a:gd name="connsiteY1" fmla="*/ 4681 h 5052773"/>
              <a:gd name="connsiteX2" fmla="*/ 2085921 w 2085921"/>
              <a:gd name="connsiteY2" fmla="*/ 2526386 h 5052773"/>
              <a:gd name="connsiteX3" fmla="*/ 30672 w 2085921"/>
              <a:gd name="connsiteY3" fmla="*/ 5048092 h 5052773"/>
              <a:gd name="connsiteX4" fmla="*/ 0 w 2085921"/>
              <a:gd name="connsiteY4" fmla="*/ 5052773 h 50527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85921" h="5052773">
                <a:moveTo>
                  <a:pt x="0" y="0"/>
                </a:moveTo>
                <a:lnTo>
                  <a:pt x="30672" y="4681"/>
                </a:lnTo>
                <a:cubicBezTo>
                  <a:pt x="1203600" y="244697"/>
                  <a:pt x="2085921" y="1282503"/>
                  <a:pt x="2085921" y="2526386"/>
                </a:cubicBezTo>
                <a:cubicBezTo>
                  <a:pt x="2085921" y="3770270"/>
                  <a:pt x="1203600" y="4808076"/>
                  <a:pt x="30672" y="5048092"/>
                </a:cubicBezTo>
                <a:lnTo>
                  <a:pt x="0" y="5052773"/>
                </a:lnTo>
                <a:close/>
              </a:path>
            </a:pathLst>
          </a:custGeom>
          <a:solidFill>
            <a:schemeClr val="accent6"/>
          </a:solid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 name="Freeform: Shape 6">
            <a:extLst>
              <a:ext uri="{FF2B5EF4-FFF2-40B4-BE49-F238E27FC236}">
                <a16:creationId xmlns:a16="http://schemas.microsoft.com/office/drawing/2014/main" id="{A65CDEFE-CDAF-AD23-07DD-D29C5417F83D}"/>
              </a:ext>
            </a:extLst>
          </p:cNvPr>
          <p:cNvSpPr>
            <a:spLocks noChangeAspect="1"/>
          </p:cNvSpPr>
          <p:nvPr userDrawn="1"/>
        </p:nvSpPr>
        <p:spPr>
          <a:xfrm>
            <a:off x="8451297" y="594915"/>
            <a:ext cx="3740702" cy="5148000"/>
          </a:xfrm>
          <a:custGeom>
            <a:avLst/>
            <a:gdLst>
              <a:gd name="connsiteX0" fmla="*/ 2574000 w 3740702"/>
              <a:gd name="connsiteY0" fmla="*/ 0 h 5148000"/>
              <a:gd name="connsiteX1" fmla="*/ 3575917 w 3740702"/>
              <a:gd name="connsiteY1" fmla="*/ 202278 h 5148000"/>
              <a:gd name="connsiteX2" fmla="*/ 3740702 w 3740702"/>
              <a:gd name="connsiteY2" fmla="*/ 281659 h 5148000"/>
              <a:gd name="connsiteX3" fmla="*/ 3740702 w 3740702"/>
              <a:gd name="connsiteY3" fmla="*/ 4866342 h 5148000"/>
              <a:gd name="connsiteX4" fmla="*/ 3575917 w 3740702"/>
              <a:gd name="connsiteY4" fmla="*/ 4945723 h 5148000"/>
              <a:gd name="connsiteX5" fmla="*/ 2574000 w 3740702"/>
              <a:gd name="connsiteY5" fmla="*/ 5148000 h 5148000"/>
              <a:gd name="connsiteX6" fmla="*/ 0 w 3740702"/>
              <a:gd name="connsiteY6" fmla="*/ 2574000 h 5148000"/>
              <a:gd name="connsiteX7" fmla="*/ 2574000 w 3740702"/>
              <a:gd name="connsiteY7" fmla="*/ 0 h 514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740702" h="5148000">
                <a:moveTo>
                  <a:pt x="2574000" y="0"/>
                </a:moveTo>
                <a:cubicBezTo>
                  <a:pt x="2929395" y="0"/>
                  <a:pt x="3267968" y="72026"/>
                  <a:pt x="3575917" y="202278"/>
                </a:cubicBezTo>
                <a:lnTo>
                  <a:pt x="3740702" y="281659"/>
                </a:lnTo>
                <a:lnTo>
                  <a:pt x="3740702" y="4866342"/>
                </a:lnTo>
                <a:lnTo>
                  <a:pt x="3575917" y="4945723"/>
                </a:lnTo>
                <a:cubicBezTo>
                  <a:pt x="3267968" y="5075974"/>
                  <a:pt x="2929395" y="5148000"/>
                  <a:pt x="2574000" y="5148000"/>
                </a:cubicBezTo>
                <a:cubicBezTo>
                  <a:pt x="1152419" y="5148000"/>
                  <a:pt x="0" y="3995581"/>
                  <a:pt x="0" y="2574000"/>
                </a:cubicBezTo>
                <a:cubicBezTo>
                  <a:pt x="0" y="1152419"/>
                  <a:pt x="1152419" y="0"/>
                  <a:pt x="2574000" y="0"/>
                </a:cubicBezTo>
                <a:close/>
              </a:path>
            </a:pathLst>
          </a:custGeom>
          <a:solidFill>
            <a:schemeClr val="accent6"/>
          </a:solid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pic>
        <p:nvPicPr>
          <p:cNvPr id="14" name="Picture 13">
            <a:extLst>
              <a:ext uri="{FF2B5EF4-FFF2-40B4-BE49-F238E27FC236}">
                <a16:creationId xmlns:a16="http://schemas.microsoft.com/office/drawing/2014/main" id="{E13F2D0D-BF11-E388-32E7-0260E43C883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4" name="TextBox 3">
            <a:extLst>
              <a:ext uri="{FF2B5EF4-FFF2-40B4-BE49-F238E27FC236}">
                <a16:creationId xmlns:a16="http://schemas.microsoft.com/office/drawing/2014/main" id="{973D1059-E8D6-11C1-4DEF-FBCDD6F0205B}"/>
              </a:ext>
            </a:extLst>
          </p:cNvPr>
          <p:cNvSpPr txBox="1"/>
          <p:nvPr userDrawn="1"/>
        </p:nvSpPr>
        <p:spPr>
          <a:xfrm>
            <a:off x="2437135" y="2602636"/>
            <a:ext cx="7261924" cy="784830"/>
          </a:xfrm>
          <a:prstGeom prst="rect">
            <a:avLst/>
          </a:prstGeom>
          <a:noFill/>
        </p:spPr>
        <p:txBody>
          <a:bodyPr wrap="none" rtlCol="0">
            <a:spAutoFit/>
          </a:bodyPr>
          <a:lstStyle/>
          <a:p>
            <a:r>
              <a:rPr lang="en-GB" sz="4500" b="1">
                <a:solidFill>
                  <a:schemeClr val="bg1"/>
                </a:solidFill>
                <a:latin typeface="+mj-lt"/>
              </a:rPr>
              <a:t>We bring progress to life </a:t>
            </a:r>
          </a:p>
        </p:txBody>
      </p:sp>
      <p:pic>
        <p:nvPicPr>
          <p:cNvPr id="42" name="Graphic 41">
            <a:extLst>
              <a:ext uri="{FF2B5EF4-FFF2-40B4-BE49-F238E27FC236}">
                <a16:creationId xmlns:a16="http://schemas.microsoft.com/office/drawing/2014/main" id="{F4C03FDE-4ED9-8F49-3293-04E15D4A349C}"/>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279179" y="6455021"/>
            <a:ext cx="1854200" cy="152400"/>
          </a:xfrm>
          <a:prstGeom prst="rect">
            <a:avLst/>
          </a:prstGeom>
        </p:spPr>
      </p:pic>
    </p:spTree>
    <p:extLst>
      <p:ext uri="{BB962C8B-B14F-4D97-AF65-F5344CB8AC3E}">
        <p14:creationId xmlns:p14="http://schemas.microsoft.com/office/powerpoint/2010/main" val="150306721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userDrawn="1">
  <p:cSld name="End Slide 4">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1E162A9-4370-6CCD-955A-AA76896DF9F4}"/>
              </a:ext>
            </a:extLst>
          </p:cNvPr>
          <p:cNvSpPr/>
          <p:nvPr userDrawn="1"/>
        </p:nvSpPr>
        <p:spPr>
          <a:xfrm>
            <a:off x="0" y="0"/>
            <a:ext cx="12201766" cy="6858000"/>
          </a:xfrm>
          <a:prstGeom prst="rect">
            <a:avLst/>
          </a:prstGeom>
          <a:solidFill>
            <a:srgbClr val="9138B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12" name="Oval 11">
            <a:extLst>
              <a:ext uri="{FF2B5EF4-FFF2-40B4-BE49-F238E27FC236}">
                <a16:creationId xmlns:a16="http://schemas.microsoft.com/office/drawing/2014/main" id="{CD90B111-C2A7-3E35-48CB-F58E22F19872}"/>
              </a:ext>
            </a:extLst>
          </p:cNvPr>
          <p:cNvSpPr>
            <a:spLocks noChangeAspect="1"/>
          </p:cNvSpPr>
          <p:nvPr userDrawn="1"/>
        </p:nvSpPr>
        <p:spPr>
          <a:xfrm>
            <a:off x="771328" y="594000"/>
            <a:ext cx="5148000" cy="5148000"/>
          </a:xfrm>
          <a:prstGeom prst="ellipse">
            <a:avLst/>
          </a:prstGeom>
          <a:solidFill>
            <a:srgbClr val="BD69D7"/>
          </a:solidFill>
          <a:ln w="28575">
            <a:solidFill>
              <a:srgbClr val="BD69D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Freeform: Shape 4">
            <a:extLst>
              <a:ext uri="{FF2B5EF4-FFF2-40B4-BE49-F238E27FC236}">
                <a16:creationId xmlns:a16="http://schemas.microsoft.com/office/drawing/2014/main" id="{596E9E45-135A-7553-152E-4D0665AC65E8}"/>
              </a:ext>
            </a:extLst>
          </p:cNvPr>
          <p:cNvSpPr>
            <a:spLocks noChangeAspect="1"/>
          </p:cNvSpPr>
          <p:nvPr userDrawn="1"/>
        </p:nvSpPr>
        <p:spPr>
          <a:xfrm>
            <a:off x="0" y="640800"/>
            <a:ext cx="2085921" cy="5052773"/>
          </a:xfrm>
          <a:custGeom>
            <a:avLst/>
            <a:gdLst>
              <a:gd name="connsiteX0" fmla="*/ 0 w 2085921"/>
              <a:gd name="connsiteY0" fmla="*/ 0 h 5052773"/>
              <a:gd name="connsiteX1" fmla="*/ 30672 w 2085921"/>
              <a:gd name="connsiteY1" fmla="*/ 4681 h 5052773"/>
              <a:gd name="connsiteX2" fmla="*/ 2085921 w 2085921"/>
              <a:gd name="connsiteY2" fmla="*/ 2526386 h 5052773"/>
              <a:gd name="connsiteX3" fmla="*/ 30672 w 2085921"/>
              <a:gd name="connsiteY3" fmla="*/ 5048092 h 5052773"/>
              <a:gd name="connsiteX4" fmla="*/ 0 w 2085921"/>
              <a:gd name="connsiteY4" fmla="*/ 5052773 h 50527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85921" h="5052773">
                <a:moveTo>
                  <a:pt x="0" y="0"/>
                </a:moveTo>
                <a:lnTo>
                  <a:pt x="30672" y="4681"/>
                </a:lnTo>
                <a:cubicBezTo>
                  <a:pt x="1203600" y="244697"/>
                  <a:pt x="2085921" y="1282503"/>
                  <a:pt x="2085921" y="2526386"/>
                </a:cubicBezTo>
                <a:cubicBezTo>
                  <a:pt x="2085921" y="3770270"/>
                  <a:pt x="1203600" y="4808076"/>
                  <a:pt x="30672" y="5048092"/>
                </a:cubicBezTo>
                <a:lnTo>
                  <a:pt x="0" y="5052773"/>
                </a:lnTo>
                <a:close/>
              </a:path>
            </a:pathLst>
          </a:custGeom>
          <a:solidFill>
            <a:srgbClr val="BD69D7"/>
          </a:solidFill>
          <a:ln w="28575">
            <a:solidFill>
              <a:srgbClr val="BD69D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 name="Freeform: Shape 6">
            <a:extLst>
              <a:ext uri="{FF2B5EF4-FFF2-40B4-BE49-F238E27FC236}">
                <a16:creationId xmlns:a16="http://schemas.microsoft.com/office/drawing/2014/main" id="{A65CDEFE-CDAF-AD23-07DD-D29C5417F83D}"/>
              </a:ext>
            </a:extLst>
          </p:cNvPr>
          <p:cNvSpPr>
            <a:spLocks noChangeAspect="1"/>
          </p:cNvSpPr>
          <p:nvPr userDrawn="1"/>
        </p:nvSpPr>
        <p:spPr>
          <a:xfrm>
            <a:off x="8451297" y="594915"/>
            <a:ext cx="3740702" cy="5148000"/>
          </a:xfrm>
          <a:custGeom>
            <a:avLst/>
            <a:gdLst>
              <a:gd name="connsiteX0" fmla="*/ 2574000 w 3740702"/>
              <a:gd name="connsiteY0" fmla="*/ 0 h 5148000"/>
              <a:gd name="connsiteX1" fmla="*/ 3575917 w 3740702"/>
              <a:gd name="connsiteY1" fmla="*/ 202278 h 5148000"/>
              <a:gd name="connsiteX2" fmla="*/ 3740702 w 3740702"/>
              <a:gd name="connsiteY2" fmla="*/ 281659 h 5148000"/>
              <a:gd name="connsiteX3" fmla="*/ 3740702 w 3740702"/>
              <a:gd name="connsiteY3" fmla="*/ 4866342 h 5148000"/>
              <a:gd name="connsiteX4" fmla="*/ 3575917 w 3740702"/>
              <a:gd name="connsiteY4" fmla="*/ 4945723 h 5148000"/>
              <a:gd name="connsiteX5" fmla="*/ 2574000 w 3740702"/>
              <a:gd name="connsiteY5" fmla="*/ 5148000 h 5148000"/>
              <a:gd name="connsiteX6" fmla="*/ 0 w 3740702"/>
              <a:gd name="connsiteY6" fmla="*/ 2574000 h 5148000"/>
              <a:gd name="connsiteX7" fmla="*/ 2574000 w 3740702"/>
              <a:gd name="connsiteY7" fmla="*/ 0 h 514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740702" h="5148000">
                <a:moveTo>
                  <a:pt x="2574000" y="0"/>
                </a:moveTo>
                <a:cubicBezTo>
                  <a:pt x="2929395" y="0"/>
                  <a:pt x="3267968" y="72026"/>
                  <a:pt x="3575917" y="202278"/>
                </a:cubicBezTo>
                <a:lnTo>
                  <a:pt x="3740702" y="281659"/>
                </a:lnTo>
                <a:lnTo>
                  <a:pt x="3740702" y="4866342"/>
                </a:lnTo>
                <a:lnTo>
                  <a:pt x="3575917" y="4945723"/>
                </a:lnTo>
                <a:cubicBezTo>
                  <a:pt x="3267968" y="5075974"/>
                  <a:pt x="2929395" y="5148000"/>
                  <a:pt x="2574000" y="5148000"/>
                </a:cubicBezTo>
                <a:cubicBezTo>
                  <a:pt x="1152419" y="5148000"/>
                  <a:pt x="0" y="3995581"/>
                  <a:pt x="0" y="2574000"/>
                </a:cubicBezTo>
                <a:cubicBezTo>
                  <a:pt x="0" y="1152419"/>
                  <a:pt x="1152419" y="0"/>
                  <a:pt x="2574000" y="0"/>
                </a:cubicBezTo>
                <a:close/>
              </a:path>
            </a:pathLst>
          </a:custGeom>
          <a:solidFill>
            <a:srgbClr val="BD69D7"/>
          </a:solidFill>
          <a:ln w="28575">
            <a:solidFill>
              <a:srgbClr val="BD69D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pic>
        <p:nvPicPr>
          <p:cNvPr id="14" name="Picture 13">
            <a:extLst>
              <a:ext uri="{FF2B5EF4-FFF2-40B4-BE49-F238E27FC236}">
                <a16:creationId xmlns:a16="http://schemas.microsoft.com/office/drawing/2014/main" id="{E13F2D0D-BF11-E388-32E7-0260E43C883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4" name="TextBox 3">
            <a:extLst>
              <a:ext uri="{FF2B5EF4-FFF2-40B4-BE49-F238E27FC236}">
                <a16:creationId xmlns:a16="http://schemas.microsoft.com/office/drawing/2014/main" id="{973D1059-E8D6-11C1-4DEF-FBCDD6F0205B}"/>
              </a:ext>
            </a:extLst>
          </p:cNvPr>
          <p:cNvSpPr txBox="1"/>
          <p:nvPr userDrawn="1"/>
        </p:nvSpPr>
        <p:spPr>
          <a:xfrm>
            <a:off x="2437135" y="2602636"/>
            <a:ext cx="7261924" cy="784830"/>
          </a:xfrm>
          <a:prstGeom prst="rect">
            <a:avLst/>
          </a:prstGeom>
          <a:noFill/>
        </p:spPr>
        <p:txBody>
          <a:bodyPr wrap="none" rtlCol="0">
            <a:spAutoFit/>
          </a:bodyPr>
          <a:lstStyle/>
          <a:p>
            <a:r>
              <a:rPr lang="en-GB" sz="4500" b="1">
                <a:solidFill>
                  <a:schemeClr val="bg1"/>
                </a:solidFill>
                <a:latin typeface="+mj-lt"/>
              </a:rPr>
              <a:t>We bring progress to life </a:t>
            </a:r>
          </a:p>
        </p:txBody>
      </p:sp>
      <p:pic>
        <p:nvPicPr>
          <p:cNvPr id="42" name="Graphic 41">
            <a:extLst>
              <a:ext uri="{FF2B5EF4-FFF2-40B4-BE49-F238E27FC236}">
                <a16:creationId xmlns:a16="http://schemas.microsoft.com/office/drawing/2014/main" id="{DD2ADC51-AA78-1AE0-F13D-A5D071B9A530}"/>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279179" y="6455021"/>
            <a:ext cx="1854200" cy="152400"/>
          </a:xfrm>
          <a:prstGeom prst="rect">
            <a:avLst/>
          </a:prstGeom>
        </p:spPr>
      </p:pic>
    </p:spTree>
    <p:extLst>
      <p:ext uri="{BB962C8B-B14F-4D97-AF65-F5344CB8AC3E}">
        <p14:creationId xmlns:p14="http://schemas.microsoft.com/office/powerpoint/2010/main" val="110858572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userDrawn="1">
  <p:cSld name="1_End Slide 4">
    <p:spTree>
      <p:nvGrpSpPr>
        <p:cNvPr id="1" name=""/>
        <p:cNvGrpSpPr/>
        <p:nvPr/>
      </p:nvGrpSpPr>
      <p:grpSpPr>
        <a:xfrm>
          <a:off x="0" y="0"/>
          <a:ext cx="0" cy="0"/>
          <a:chOff x="0" y="0"/>
          <a:chExt cx="0" cy="0"/>
        </a:xfrm>
      </p:grpSpPr>
      <p:sp>
        <p:nvSpPr>
          <p:cNvPr id="63" name="Freeform: Shape 2">
            <a:extLst>
              <a:ext uri="{FF2B5EF4-FFF2-40B4-BE49-F238E27FC236}">
                <a16:creationId xmlns:a16="http://schemas.microsoft.com/office/drawing/2014/main" id="{02FE1778-DF2A-8A0B-51B2-58DAAC1434C8}"/>
              </a:ext>
            </a:extLst>
          </p:cNvPr>
          <p:cNvSpPr>
            <a:spLocks noChangeAspect="1"/>
          </p:cNvSpPr>
          <p:nvPr userDrawn="1"/>
        </p:nvSpPr>
        <p:spPr>
          <a:xfrm>
            <a:off x="9097745" y="1825200"/>
            <a:ext cx="3094255" cy="4104000"/>
          </a:xfrm>
          <a:custGeom>
            <a:avLst/>
            <a:gdLst>
              <a:gd name="connsiteX0" fmla="*/ 2052000 w 3094255"/>
              <a:gd name="connsiteY0" fmla="*/ 0 h 4104000"/>
              <a:gd name="connsiteX1" fmla="*/ 3030105 w 3094255"/>
              <a:gd name="connsiteY1" fmla="*/ 247666 h 4104000"/>
              <a:gd name="connsiteX2" fmla="*/ 3094255 w 3094255"/>
              <a:gd name="connsiteY2" fmla="*/ 286638 h 4104000"/>
              <a:gd name="connsiteX3" fmla="*/ 3094255 w 3094255"/>
              <a:gd name="connsiteY3" fmla="*/ 3817363 h 4104000"/>
              <a:gd name="connsiteX4" fmla="*/ 3030105 w 3094255"/>
              <a:gd name="connsiteY4" fmla="*/ 3856335 h 4104000"/>
              <a:gd name="connsiteX5" fmla="*/ 2052000 w 3094255"/>
              <a:gd name="connsiteY5" fmla="*/ 4104000 h 4104000"/>
              <a:gd name="connsiteX6" fmla="*/ 0 w 3094255"/>
              <a:gd name="connsiteY6" fmla="*/ 2052000 h 4104000"/>
              <a:gd name="connsiteX7" fmla="*/ 2052000 w 3094255"/>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94255" h="4104000">
                <a:moveTo>
                  <a:pt x="2052000" y="0"/>
                </a:moveTo>
                <a:cubicBezTo>
                  <a:pt x="2406153" y="0"/>
                  <a:pt x="2739350" y="89718"/>
                  <a:pt x="3030105" y="247666"/>
                </a:cubicBezTo>
                <a:lnTo>
                  <a:pt x="3094255" y="286638"/>
                </a:lnTo>
                <a:lnTo>
                  <a:pt x="3094255" y="3817363"/>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solidFill>
            <a:schemeClr val="accent3"/>
          </a:solid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64" name="Freeform: Shape 6">
            <a:extLst>
              <a:ext uri="{FF2B5EF4-FFF2-40B4-BE49-F238E27FC236}">
                <a16:creationId xmlns:a16="http://schemas.microsoft.com/office/drawing/2014/main" id="{CE2A29BD-A44D-E4C9-D7CE-5081FB03E25C}"/>
              </a:ext>
            </a:extLst>
          </p:cNvPr>
          <p:cNvSpPr>
            <a:spLocks noChangeAspect="1"/>
          </p:cNvSpPr>
          <p:nvPr userDrawn="1"/>
        </p:nvSpPr>
        <p:spPr>
          <a:xfrm>
            <a:off x="1" y="1824238"/>
            <a:ext cx="2659063" cy="4104000"/>
          </a:xfrm>
          <a:custGeom>
            <a:avLst/>
            <a:gdLst>
              <a:gd name="connsiteX0" fmla="*/ 607063 w 2659063"/>
              <a:gd name="connsiteY0" fmla="*/ 0 h 4104000"/>
              <a:gd name="connsiteX1" fmla="*/ 2659063 w 2659063"/>
              <a:gd name="connsiteY1" fmla="*/ 2052000 h 4104000"/>
              <a:gd name="connsiteX2" fmla="*/ 607063 w 2659063"/>
              <a:gd name="connsiteY2" fmla="*/ 4104000 h 4104000"/>
              <a:gd name="connsiteX3" fmla="*/ 193514 w 2659063"/>
              <a:gd name="connsiteY3" fmla="*/ 4062311 h 4104000"/>
              <a:gd name="connsiteX4" fmla="*/ 0 w 2659063"/>
              <a:gd name="connsiteY4" fmla="*/ 4012553 h 4104000"/>
              <a:gd name="connsiteX5" fmla="*/ 0 w 2659063"/>
              <a:gd name="connsiteY5" fmla="*/ 91447 h 4104000"/>
              <a:gd name="connsiteX6" fmla="*/ 193514 w 2659063"/>
              <a:gd name="connsiteY6" fmla="*/ 41690 h 4104000"/>
              <a:gd name="connsiteX7" fmla="*/ 607063 w 2659063"/>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59063" h="4104000">
                <a:moveTo>
                  <a:pt x="607063" y="0"/>
                </a:moveTo>
                <a:cubicBezTo>
                  <a:pt x="1740351" y="0"/>
                  <a:pt x="2659063" y="918712"/>
                  <a:pt x="2659063" y="2052000"/>
                </a:cubicBezTo>
                <a:cubicBezTo>
                  <a:pt x="2659063" y="3185288"/>
                  <a:pt x="1740351" y="4104000"/>
                  <a:pt x="607063" y="4104000"/>
                </a:cubicBezTo>
                <a:cubicBezTo>
                  <a:pt x="465402" y="4104000"/>
                  <a:pt x="327094" y="4089645"/>
                  <a:pt x="193514" y="4062311"/>
                </a:cubicBezTo>
                <a:lnTo>
                  <a:pt x="0" y="4012553"/>
                </a:lnTo>
                <a:lnTo>
                  <a:pt x="0" y="91447"/>
                </a:lnTo>
                <a:lnTo>
                  <a:pt x="193514" y="41690"/>
                </a:lnTo>
                <a:cubicBezTo>
                  <a:pt x="327094" y="14355"/>
                  <a:pt x="465402" y="0"/>
                  <a:pt x="607063" y="0"/>
                </a:cubicBezTo>
                <a:close/>
              </a:path>
            </a:pathLst>
          </a:custGeom>
          <a:solidFill>
            <a:schemeClr val="accent3"/>
          </a:solid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65" name="Oval 64">
            <a:extLst>
              <a:ext uri="{FF2B5EF4-FFF2-40B4-BE49-F238E27FC236}">
                <a16:creationId xmlns:a16="http://schemas.microsoft.com/office/drawing/2014/main" id="{535B9774-18C7-BA4D-D419-DE7D580E3CAB}"/>
              </a:ext>
            </a:extLst>
          </p:cNvPr>
          <p:cNvSpPr>
            <a:spLocks noChangeAspect="1"/>
          </p:cNvSpPr>
          <p:nvPr userDrawn="1"/>
        </p:nvSpPr>
        <p:spPr>
          <a:xfrm>
            <a:off x="1664474" y="1824238"/>
            <a:ext cx="4104000" cy="4104000"/>
          </a:xfrm>
          <a:prstGeom prst="ellipse">
            <a:avLst/>
          </a:prstGeom>
          <a:solidFill>
            <a:schemeClr val="accent3"/>
          </a:solid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4" name="Picture 13">
            <a:extLst>
              <a:ext uri="{FF2B5EF4-FFF2-40B4-BE49-F238E27FC236}">
                <a16:creationId xmlns:a16="http://schemas.microsoft.com/office/drawing/2014/main" id="{E13F2D0D-BF11-E388-32E7-0260E43C883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48" name="Text Placeholder 3">
            <a:extLst>
              <a:ext uri="{FF2B5EF4-FFF2-40B4-BE49-F238E27FC236}">
                <a16:creationId xmlns:a16="http://schemas.microsoft.com/office/drawing/2014/main" id="{B837EB02-625E-4DA7-C43B-8C093C8386AD}"/>
              </a:ext>
            </a:extLst>
          </p:cNvPr>
          <p:cNvSpPr txBox="1">
            <a:spLocks/>
          </p:cNvSpPr>
          <p:nvPr userDrawn="1"/>
        </p:nvSpPr>
        <p:spPr>
          <a:xfrm>
            <a:off x="302401" y="1952653"/>
            <a:ext cx="11352188" cy="1528502"/>
          </a:xfrm>
          <a:prstGeom prst="rect">
            <a:avLst/>
          </a:prstGeom>
        </p:spPr>
        <p:txBody>
          <a:bodyPr lIns="0" tIns="0" rIns="0" bIns="0" anchor="t"/>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tx1"/>
                </a:solidFill>
                <a:latin typeface="+mn-lt"/>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1600"/>
              </a:spcAft>
              <a:buClrTx/>
              <a:buSzTx/>
              <a:buFont typeface="Arial" panose="020B0604020202020204" pitchFamily="34" charset="0"/>
              <a:buNone/>
              <a:tabLst/>
              <a:defRPr/>
            </a:pPr>
            <a:r>
              <a:rPr kumimoji="0" lang="en-GB" sz="1200" b="0" i="0" u="none" strike="noStrike" kern="0" cap="none" spc="0" normalizeH="0" baseline="0" noProof="0">
                <a:ln>
                  <a:noFill/>
                </a:ln>
                <a:solidFill>
                  <a:schemeClr val="bg1"/>
                </a:solidFill>
                <a:effectLst/>
                <a:uLnTx/>
                <a:uFillTx/>
                <a:ea typeface="+mn-ea"/>
                <a:cs typeface="+mn-cs"/>
              </a:rPr>
              <a:t>dsm-firmenich has used diligent care to ensure that the information provided herein is accurate and </a:t>
            </a:r>
            <a:r>
              <a:rPr lang="en-GB" sz="1200">
                <a:solidFill>
                  <a:schemeClr val="bg1"/>
                </a:solidFill>
              </a:rPr>
              <a:t>up-to-date to the best of its knowledge. However</a:t>
            </a:r>
            <a:r>
              <a:rPr kumimoji="0" lang="en-GB" sz="1200" b="0" i="0" u="none" strike="noStrike" kern="0" cap="none" spc="0" normalizeH="0" baseline="0" noProof="0">
                <a:ln>
                  <a:noFill/>
                </a:ln>
                <a:solidFill>
                  <a:schemeClr val="bg1"/>
                </a:solidFill>
                <a:effectLst/>
                <a:uLnTx/>
                <a:uFillTx/>
                <a:ea typeface="+mn-ea"/>
                <a:cs typeface="+mn-cs"/>
              </a:rPr>
              <a:t>, dsm-firmenich makes no representation or warranty, either expressly or implied, of the accuracy, reliability, completeness, </a:t>
            </a:r>
            <a:r>
              <a:rPr lang="en-GB" sz="1200">
                <a:solidFill>
                  <a:schemeClr val="bg1"/>
                </a:solidFill>
              </a:rPr>
              <a:t>or suitability </a:t>
            </a:r>
            <a:r>
              <a:rPr kumimoji="0" lang="en-GB" sz="1200" b="0" i="0" u="none" strike="noStrike" kern="0" cap="none" spc="0" normalizeH="0" baseline="0" noProof="0">
                <a:ln>
                  <a:noFill/>
                </a:ln>
                <a:solidFill>
                  <a:schemeClr val="bg1"/>
                </a:solidFill>
                <a:effectLst/>
                <a:uLnTx/>
                <a:uFillTx/>
                <a:ea typeface="+mn-ea"/>
                <a:cs typeface="+mn-cs"/>
              </a:rPr>
              <a:t>thereof. The information provided herein contains scientific and product information for business-to-business use and does not constitute or provide scientific or medical advice, diagnosis or recommendation for treatment </a:t>
            </a:r>
            <a:r>
              <a:rPr lang="en-GB" sz="1200">
                <a:solidFill>
                  <a:schemeClr val="bg1"/>
                </a:solidFill>
              </a:rPr>
              <a:t>options</a:t>
            </a:r>
            <a:r>
              <a:rPr kumimoji="0" lang="en-GB" sz="1200" b="0" i="0" u="none" strike="noStrike" kern="0" cap="none" spc="0" normalizeH="0" baseline="0" noProof="0">
                <a:ln>
                  <a:noFill/>
                </a:ln>
                <a:solidFill>
                  <a:schemeClr val="bg1"/>
                </a:solidFill>
                <a:effectLst/>
                <a:uLnTx/>
                <a:uFillTx/>
                <a:ea typeface="+mn-ea"/>
                <a:cs typeface="+mn-cs"/>
              </a:rPr>
              <a:t>. Country or region-specific information should be considered when labelling or advertising to final consumer. In no event shall dsm-firmenich be liable for any </a:t>
            </a:r>
            <a:r>
              <a:rPr lang="en-GB" sz="1200">
                <a:solidFill>
                  <a:schemeClr val="bg1"/>
                </a:solidFill>
              </a:rPr>
              <a:t>direct or indirect </a:t>
            </a:r>
            <a:r>
              <a:rPr kumimoji="0" lang="en-GB" sz="1200" b="0" i="0" u="none" strike="noStrike" kern="0" cap="none" spc="0" normalizeH="0" baseline="0" noProof="0">
                <a:ln>
                  <a:noFill/>
                </a:ln>
                <a:solidFill>
                  <a:schemeClr val="bg1"/>
                </a:solidFill>
                <a:effectLst/>
                <a:uLnTx/>
                <a:uFillTx/>
                <a:ea typeface="+mn-ea"/>
                <a:cs typeface="+mn-cs"/>
              </a:rPr>
              <a:t>damages arising from or reliance upon, or use of, any information provided herein. The content of this document is subject to change without further notice. Please contact your local dsm-firmenich representative for </a:t>
            </a:r>
            <a:r>
              <a:rPr lang="en-GB" sz="1200">
                <a:solidFill>
                  <a:schemeClr val="bg1"/>
                </a:solidFill>
              </a:rPr>
              <a:t>the latest information</a:t>
            </a:r>
            <a:r>
              <a:rPr kumimoji="0" lang="en-GB" sz="1200" b="0" i="0" u="none" strike="noStrike" kern="0" cap="none" spc="0" normalizeH="0" baseline="0" noProof="0">
                <a:ln>
                  <a:noFill/>
                </a:ln>
                <a:solidFill>
                  <a:schemeClr val="bg1"/>
                </a:solidFill>
                <a:effectLst/>
                <a:uLnTx/>
                <a:uFillTx/>
                <a:ea typeface="+mn-ea"/>
                <a:cs typeface="+mn-cs"/>
              </a:rPr>
              <a:t>. All trademarks listed in this document are either (registered) trademarks of, or trademarks licensed by, the dsm-firmenich group of companies, unless explicitly stated otherwise.</a:t>
            </a:r>
          </a:p>
        </p:txBody>
      </p:sp>
      <p:sp>
        <p:nvSpPr>
          <p:cNvPr id="49" name="Title 2">
            <a:extLst>
              <a:ext uri="{FF2B5EF4-FFF2-40B4-BE49-F238E27FC236}">
                <a16:creationId xmlns:a16="http://schemas.microsoft.com/office/drawing/2014/main" id="{D135AAA1-4050-B822-17F2-51CBD217BB0F}"/>
              </a:ext>
            </a:extLst>
          </p:cNvPr>
          <p:cNvSpPr txBox="1">
            <a:spLocks/>
          </p:cNvSpPr>
          <p:nvPr userDrawn="1"/>
        </p:nvSpPr>
        <p:spPr>
          <a:xfrm>
            <a:off x="302401" y="3693861"/>
            <a:ext cx="10105856" cy="262143"/>
          </a:xfrm>
          <a:prstGeom prst="rect">
            <a:avLst/>
          </a:prstGeom>
        </p:spPr>
        <p:txBody>
          <a:bodyPr vert="horz" lIns="0" tIns="0" rIns="0" bIns="0" rtlCol="0" anchor="t">
            <a:noAutofit/>
          </a:bodyPr>
          <a:lstStyle>
            <a:lvl1pPr algn="l" defTabSz="914400" rtl="0" eaLnBrk="1" latinLnBrk="0" hangingPunct="1">
              <a:lnSpc>
                <a:spcPct val="90000"/>
              </a:lnSpc>
              <a:spcBef>
                <a:spcPct val="0"/>
              </a:spcBef>
              <a:buNone/>
              <a:defRPr sz="5700" kern="1200">
                <a:solidFill>
                  <a:schemeClr val="bg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GB" sz="1800" b="0" i="0" u="none" strike="noStrike" kern="1200" cap="none" spc="0" normalizeH="0" baseline="0" noProof="0">
                <a:ln>
                  <a:noFill/>
                </a:ln>
                <a:effectLst/>
                <a:uLnTx/>
                <a:uFillTx/>
                <a:latin typeface="DM Sans Bold"/>
                <a:ea typeface="+mj-ea"/>
                <a:cs typeface="+mj-cs"/>
              </a:rPr>
              <a:t>Disclaimer Formulation Guideline</a:t>
            </a:r>
            <a:endParaRPr kumimoji="0" lang="en-US" sz="1800" b="0" i="0" u="none" strike="noStrike" kern="1200" cap="none" spc="0" normalizeH="0" baseline="0" noProof="0">
              <a:ln>
                <a:noFill/>
              </a:ln>
              <a:effectLst/>
              <a:uLnTx/>
              <a:uFillTx/>
              <a:latin typeface="DM Sans Bold"/>
              <a:ea typeface="+mj-ea"/>
              <a:cs typeface="+mj-cs"/>
            </a:endParaRPr>
          </a:p>
        </p:txBody>
      </p:sp>
      <p:sp>
        <p:nvSpPr>
          <p:cNvPr id="50" name="Text Placeholder 1">
            <a:extLst>
              <a:ext uri="{FF2B5EF4-FFF2-40B4-BE49-F238E27FC236}">
                <a16:creationId xmlns:a16="http://schemas.microsoft.com/office/drawing/2014/main" id="{59A53D4E-2C52-46D2-163F-8502C9B57475}"/>
              </a:ext>
            </a:extLst>
          </p:cNvPr>
          <p:cNvSpPr>
            <a:spLocks noGrp="1"/>
          </p:cNvSpPr>
          <p:nvPr userDrawn="1"/>
        </p:nvSpPr>
        <p:spPr>
          <a:xfrm>
            <a:off x="332750" y="4283463"/>
            <a:ext cx="11352188" cy="1442064"/>
          </a:xfrm>
          <a:prstGeom prst="rect">
            <a:avLst/>
          </a:prstGeom>
        </p:spPr>
        <p:txBody>
          <a:bodyPr vert="horz" wrap="square" lIns="0" tIns="0" rIns="0" bIns="0" rtlCol="0" anchor="b">
            <a:noAutofit/>
          </a:bodyPr>
          <a:lstStyle>
            <a:lvl1pPr marL="0" indent="0" algn="l" defTabSz="914400" rtl="0" eaLnBrk="1" latinLnBrk="0" hangingPunct="1">
              <a:lnSpc>
                <a:spcPct val="100000"/>
              </a:lnSpc>
              <a:spcBef>
                <a:spcPts val="0"/>
              </a:spcBef>
              <a:buFont typeface="Arial" panose="020B0604020202020204" pitchFamily="34" charset="0"/>
              <a:buNone/>
              <a:defRPr sz="1800" b="0" kern="0" spc="0" baseline="0">
                <a:solidFill>
                  <a:schemeClr val="tx1"/>
                </a:solidFill>
                <a:latin typeface="+mn-lt"/>
                <a:ea typeface="+mn-ea"/>
                <a:cs typeface="+mn-cs"/>
              </a:defRPr>
            </a:lvl1pPr>
            <a:lvl2pPr marL="457200" indent="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Clr>
                <a:srgbClr val="89C7E8"/>
              </a:buClr>
              <a:buSzPct val="90000"/>
              <a:buFont typeface="Wingdings" panose="05000000000000000000" pitchFamily="2" charset="2"/>
              <a:buNone/>
              <a:defRPr sz="1600" b="1" kern="1200">
                <a:solidFill>
                  <a:schemeClr val="tx1"/>
                </a:solidFill>
                <a:latin typeface="+mn-lt"/>
                <a:ea typeface="+mn-ea"/>
                <a:cs typeface="+mn-cs"/>
              </a:defRPr>
            </a:lvl4pPr>
            <a:lvl5pPr marL="1828800" indent="0" algn="l" defTabSz="914400" rtl="0" eaLnBrk="1" latinLnBrk="0" hangingPunct="1">
              <a:lnSpc>
                <a:spcPct val="100000"/>
              </a:lnSpc>
              <a:spcBef>
                <a:spcPts val="0"/>
              </a:spcBef>
              <a:spcAft>
                <a:spcPts val="0"/>
              </a:spcAft>
              <a:buClr>
                <a:schemeClr val="accent4"/>
              </a:buClr>
              <a:buSzPct val="80000"/>
              <a:buFontTx/>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spcAft>
                <a:spcPts val="400"/>
              </a:spcAft>
              <a:buClr>
                <a:schemeClr val="accent4"/>
              </a:buClr>
              <a:buSzPct val="80000"/>
              <a:buFontTx/>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spcAft>
                <a:spcPts val="400"/>
              </a:spcAft>
              <a:buSzPct val="80000"/>
              <a:buFontTx/>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r>
              <a:rPr lang="en-US" sz="1200">
                <a:solidFill>
                  <a:schemeClr val="bg1"/>
                </a:solidFill>
              </a:rPr>
              <a:t>The information provided herein is provided for information purposes only and has been prepared by dsm-firmenich in accordance with its own methodology. </a:t>
            </a:r>
          </a:p>
          <a:p>
            <a:r>
              <a:rPr lang="en-US" sz="1200">
                <a:solidFill>
                  <a:schemeClr val="bg1"/>
                </a:solidFill>
              </a:rPr>
              <a:t>dsm-firmenich has used diligent care to ensure that it is accurate and up-to-date, however, dsm-firmenich makes no representation or warranty, either expressly or implied, of the accuracy, reliability, or completeness thereof. In no event shall dsm-firmenich be liable for any damages arising from or reliance upon, or use of, any information provided herein. Further, dsm-firmenich shall not bear any liability for the application and/or use of any processed material containing its product(s). The formulation of the finished product is the customer’s sole responsibility. It is the customer’s responsibility to determine the suitability of dsm-firmenich’s products regarding user specific purposes, assess compatibility and stability of their finished product(s) and to ensure compliance of their finished product(s) with relevant laws and regulations. Any product, marketing or other claims made by customer are its sole responsibility. The content of this document is subject to change without further notice. Please contact your local dsm-firmenich representative for further details. © DSM Nutritional Products AG, 2024.</a:t>
            </a:r>
          </a:p>
          <a:p>
            <a:endParaRPr lang="en-US" sz="1200">
              <a:solidFill>
                <a:schemeClr val="bg1"/>
              </a:solidFill>
            </a:endParaRPr>
          </a:p>
        </p:txBody>
      </p:sp>
      <p:sp>
        <p:nvSpPr>
          <p:cNvPr id="60" name="Text Placeholder 3">
            <a:extLst>
              <a:ext uri="{FF2B5EF4-FFF2-40B4-BE49-F238E27FC236}">
                <a16:creationId xmlns:a16="http://schemas.microsoft.com/office/drawing/2014/main" id="{0BD860B9-7A17-1FA5-22EC-0A93F18CFB2E}"/>
              </a:ext>
            </a:extLst>
          </p:cNvPr>
          <p:cNvSpPr txBox="1">
            <a:spLocks/>
          </p:cNvSpPr>
          <p:nvPr userDrawn="1"/>
        </p:nvSpPr>
        <p:spPr>
          <a:xfrm>
            <a:off x="302401" y="215517"/>
            <a:ext cx="11352188" cy="842984"/>
          </a:xfrm>
          <a:prstGeom prst="rect">
            <a:avLst/>
          </a:prstGeom>
        </p:spPr>
        <p:txBody>
          <a:bodyPr lIns="0" tIns="0" rIns="0" bIns="0" anchor="t"/>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tx1"/>
                </a:solidFill>
                <a:latin typeface="+mn-lt"/>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1600"/>
              </a:spcAft>
              <a:buClrTx/>
              <a:buSzTx/>
              <a:buFont typeface="Arial" panose="020B0604020202020204" pitchFamily="34" charset="0"/>
              <a:buNone/>
              <a:tabLst/>
              <a:defRPr/>
            </a:pPr>
            <a:r>
              <a:rPr lang="en-US" sz="5700" b="1">
                <a:solidFill>
                  <a:schemeClr val="bg1"/>
                </a:solidFill>
              </a:rPr>
              <a:t>Disclaimer</a:t>
            </a:r>
            <a:endParaRPr kumimoji="0" lang="en-GB" sz="5700" b="1" i="0" u="none" strike="noStrike" kern="0" cap="none" spc="0" normalizeH="0" baseline="0" noProof="0">
              <a:ln>
                <a:noFill/>
              </a:ln>
              <a:solidFill>
                <a:schemeClr val="bg1"/>
              </a:solidFill>
              <a:effectLst/>
              <a:uLnTx/>
              <a:uFillTx/>
              <a:ea typeface="+mn-ea"/>
              <a:cs typeface="+mn-cs"/>
            </a:endParaRPr>
          </a:p>
        </p:txBody>
      </p:sp>
      <p:sp>
        <p:nvSpPr>
          <p:cNvPr id="62" name="Text Placeholder 3">
            <a:extLst>
              <a:ext uri="{FF2B5EF4-FFF2-40B4-BE49-F238E27FC236}">
                <a16:creationId xmlns:a16="http://schemas.microsoft.com/office/drawing/2014/main" id="{318F7994-5FA2-5959-8662-EF1BFEB745A3}"/>
              </a:ext>
            </a:extLst>
          </p:cNvPr>
          <p:cNvSpPr txBox="1">
            <a:spLocks/>
          </p:cNvSpPr>
          <p:nvPr userDrawn="1"/>
        </p:nvSpPr>
        <p:spPr>
          <a:xfrm>
            <a:off x="302401" y="1121578"/>
            <a:ext cx="11352188" cy="429306"/>
          </a:xfrm>
          <a:prstGeom prst="rect">
            <a:avLst/>
          </a:prstGeom>
        </p:spPr>
        <p:txBody>
          <a:bodyPr lIns="0" tIns="0" rIns="0" bIns="0" anchor="t"/>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tx1"/>
                </a:solidFill>
                <a:latin typeface="+mn-lt"/>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US" sz="1200">
                <a:solidFill>
                  <a:schemeClr val="bg1"/>
                </a:solidFill>
              </a:rPr>
              <a:t>Copyright © DSM Nutritional Products Ltd 2024, 4002 Basel, Switzerland. </a:t>
            </a:r>
          </a:p>
          <a:p>
            <a:r>
              <a:rPr lang="en-US" sz="1200" err="1">
                <a:solidFill>
                  <a:schemeClr val="bg1"/>
                </a:solidFill>
              </a:rPr>
              <a:t>www.dsm-firmenich.com</a:t>
            </a:r>
            <a:r>
              <a:rPr lang="en-US" sz="1200">
                <a:solidFill>
                  <a:schemeClr val="bg1"/>
                </a:solidFill>
              </a:rPr>
              <a:t>. All rights reserved.</a:t>
            </a:r>
          </a:p>
        </p:txBody>
      </p:sp>
    </p:spTree>
    <p:extLst>
      <p:ext uri="{BB962C8B-B14F-4D97-AF65-F5344CB8AC3E}">
        <p14:creationId xmlns:p14="http://schemas.microsoft.com/office/powerpoint/2010/main" val="98063513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userDrawn="1">
  <p:cSld name="3_End Slide 4">
    <p:spTree>
      <p:nvGrpSpPr>
        <p:cNvPr id="1" name=""/>
        <p:cNvGrpSpPr/>
        <p:nvPr/>
      </p:nvGrpSpPr>
      <p:grpSpPr>
        <a:xfrm>
          <a:off x="0" y="0"/>
          <a:ext cx="0" cy="0"/>
          <a:chOff x="0" y="0"/>
          <a:chExt cx="0" cy="0"/>
        </a:xfrm>
      </p:grpSpPr>
      <p:sp>
        <p:nvSpPr>
          <p:cNvPr id="63" name="Freeform: Shape 2">
            <a:extLst>
              <a:ext uri="{FF2B5EF4-FFF2-40B4-BE49-F238E27FC236}">
                <a16:creationId xmlns:a16="http://schemas.microsoft.com/office/drawing/2014/main" id="{02FE1778-DF2A-8A0B-51B2-58DAAC1434C8}"/>
              </a:ext>
            </a:extLst>
          </p:cNvPr>
          <p:cNvSpPr>
            <a:spLocks noChangeAspect="1"/>
          </p:cNvSpPr>
          <p:nvPr userDrawn="1"/>
        </p:nvSpPr>
        <p:spPr>
          <a:xfrm>
            <a:off x="9097745" y="1825200"/>
            <a:ext cx="3094255" cy="4104000"/>
          </a:xfrm>
          <a:custGeom>
            <a:avLst/>
            <a:gdLst>
              <a:gd name="connsiteX0" fmla="*/ 2052000 w 3094255"/>
              <a:gd name="connsiteY0" fmla="*/ 0 h 4104000"/>
              <a:gd name="connsiteX1" fmla="*/ 3030105 w 3094255"/>
              <a:gd name="connsiteY1" fmla="*/ 247666 h 4104000"/>
              <a:gd name="connsiteX2" fmla="*/ 3094255 w 3094255"/>
              <a:gd name="connsiteY2" fmla="*/ 286638 h 4104000"/>
              <a:gd name="connsiteX3" fmla="*/ 3094255 w 3094255"/>
              <a:gd name="connsiteY3" fmla="*/ 3817363 h 4104000"/>
              <a:gd name="connsiteX4" fmla="*/ 3030105 w 3094255"/>
              <a:gd name="connsiteY4" fmla="*/ 3856335 h 4104000"/>
              <a:gd name="connsiteX5" fmla="*/ 2052000 w 3094255"/>
              <a:gd name="connsiteY5" fmla="*/ 4104000 h 4104000"/>
              <a:gd name="connsiteX6" fmla="*/ 0 w 3094255"/>
              <a:gd name="connsiteY6" fmla="*/ 2052000 h 4104000"/>
              <a:gd name="connsiteX7" fmla="*/ 2052000 w 3094255"/>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94255" h="4104000">
                <a:moveTo>
                  <a:pt x="2052000" y="0"/>
                </a:moveTo>
                <a:cubicBezTo>
                  <a:pt x="2406153" y="0"/>
                  <a:pt x="2739350" y="89718"/>
                  <a:pt x="3030105" y="247666"/>
                </a:cubicBezTo>
                <a:lnTo>
                  <a:pt x="3094255" y="286638"/>
                </a:lnTo>
                <a:lnTo>
                  <a:pt x="3094255" y="3817363"/>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solidFill>
            <a:schemeClr val="accent1"/>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64" name="Freeform: Shape 6">
            <a:extLst>
              <a:ext uri="{FF2B5EF4-FFF2-40B4-BE49-F238E27FC236}">
                <a16:creationId xmlns:a16="http://schemas.microsoft.com/office/drawing/2014/main" id="{CE2A29BD-A44D-E4C9-D7CE-5081FB03E25C}"/>
              </a:ext>
            </a:extLst>
          </p:cNvPr>
          <p:cNvSpPr>
            <a:spLocks noChangeAspect="1"/>
          </p:cNvSpPr>
          <p:nvPr userDrawn="1"/>
        </p:nvSpPr>
        <p:spPr>
          <a:xfrm>
            <a:off x="1" y="1824238"/>
            <a:ext cx="2659063" cy="4104000"/>
          </a:xfrm>
          <a:custGeom>
            <a:avLst/>
            <a:gdLst>
              <a:gd name="connsiteX0" fmla="*/ 607063 w 2659063"/>
              <a:gd name="connsiteY0" fmla="*/ 0 h 4104000"/>
              <a:gd name="connsiteX1" fmla="*/ 2659063 w 2659063"/>
              <a:gd name="connsiteY1" fmla="*/ 2052000 h 4104000"/>
              <a:gd name="connsiteX2" fmla="*/ 607063 w 2659063"/>
              <a:gd name="connsiteY2" fmla="*/ 4104000 h 4104000"/>
              <a:gd name="connsiteX3" fmla="*/ 193514 w 2659063"/>
              <a:gd name="connsiteY3" fmla="*/ 4062311 h 4104000"/>
              <a:gd name="connsiteX4" fmla="*/ 0 w 2659063"/>
              <a:gd name="connsiteY4" fmla="*/ 4012553 h 4104000"/>
              <a:gd name="connsiteX5" fmla="*/ 0 w 2659063"/>
              <a:gd name="connsiteY5" fmla="*/ 91447 h 4104000"/>
              <a:gd name="connsiteX6" fmla="*/ 193514 w 2659063"/>
              <a:gd name="connsiteY6" fmla="*/ 41690 h 4104000"/>
              <a:gd name="connsiteX7" fmla="*/ 607063 w 2659063"/>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59063" h="4104000">
                <a:moveTo>
                  <a:pt x="607063" y="0"/>
                </a:moveTo>
                <a:cubicBezTo>
                  <a:pt x="1740351" y="0"/>
                  <a:pt x="2659063" y="918712"/>
                  <a:pt x="2659063" y="2052000"/>
                </a:cubicBezTo>
                <a:cubicBezTo>
                  <a:pt x="2659063" y="3185288"/>
                  <a:pt x="1740351" y="4104000"/>
                  <a:pt x="607063" y="4104000"/>
                </a:cubicBezTo>
                <a:cubicBezTo>
                  <a:pt x="465402" y="4104000"/>
                  <a:pt x="327094" y="4089645"/>
                  <a:pt x="193514" y="4062311"/>
                </a:cubicBezTo>
                <a:lnTo>
                  <a:pt x="0" y="4012553"/>
                </a:lnTo>
                <a:lnTo>
                  <a:pt x="0" y="91447"/>
                </a:lnTo>
                <a:lnTo>
                  <a:pt x="193514" y="41690"/>
                </a:lnTo>
                <a:cubicBezTo>
                  <a:pt x="327094" y="14355"/>
                  <a:pt x="465402" y="0"/>
                  <a:pt x="607063" y="0"/>
                </a:cubicBezTo>
                <a:close/>
              </a:path>
            </a:pathLst>
          </a:custGeom>
          <a:solidFill>
            <a:schemeClr val="accent1"/>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65" name="Oval 64">
            <a:extLst>
              <a:ext uri="{FF2B5EF4-FFF2-40B4-BE49-F238E27FC236}">
                <a16:creationId xmlns:a16="http://schemas.microsoft.com/office/drawing/2014/main" id="{535B9774-18C7-BA4D-D419-DE7D580E3CAB}"/>
              </a:ext>
            </a:extLst>
          </p:cNvPr>
          <p:cNvSpPr>
            <a:spLocks noChangeAspect="1"/>
          </p:cNvSpPr>
          <p:nvPr userDrawn="1"/>
        </p:nvSpPr>
        <p:spPr>
          <a:xfrm>
            <a:off x="1664474" y="1824238"/>
            <a:ext cx="4104000" cy="4104000"/>
          </a:xfrm>
          <a:prstGeom prst="ellipse">
            <a:avLst/>
          </a:prstGeom>
          <a:solidFill>
            <a:schemeClr val="accent1"/>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4" name="Picture 13">
            <a:extLst>
              <a:ext uri="{FF2B5EF4-FFF2-40B4-BE49-F238E27FC236}">
                <a16:creationId xmlns:a16="http://schemas.microsoft.com/office/drawing/2014/main" id="{E13F2D0D-BF11-E388-32E7-0260E43C883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48" name="Text Placeholder 3">
            <a:extLst>
              <a:ext uri="{FF2B5EF4-FFF2-40B4-BE49-F238E27FC236}">
                <a16:creationId xmlns:a16="http://schemas.microsoft.com/office/drawing/2014/main" id="{B837EB02-625E-4DA7-C43B-8C093C8386AD}"/>
              </a:ext>
            </a:extLst>
          </p:cNvPr>
          <p:cNvSpPr txBox="1">
            <a:spLocks/>
          </p:cNvSpPr>
          <p:nvPr userDrawn="1"/>
        </p:nvSpPr>
        <p:spPr>
          <a:xfrm>
            <a:off x="302401" y="1952653"/>
            <a:ext cx="11352188" cy="1528502"/>
          </a:xfrm>
          <a:prstGeom prst="rect">
            <a:avLst/>
          </a:prstGeom>
        </p:spPr>
        <p:txBody>
          <a:bodyPr lIns="0" tIns="0" rIns="0" bIns="0" anchor="t"/>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tx1"/>
                </a:solidFill>
                <a:latin typeface="+mn-lt"/>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1600"/>
              </a:spcAft>
              <a:buClrTx/>
              <a:buSzTx/>
              <a:buFont typeface="Arial" panose="020B0604020202020204" pitchFamily="34" charset="0"/>
              <a:buNone/>
              <a:tabLst/>
              <a:defRPr/>
            </a:pPr>
            <a:r>
              <a:rPr kumimoji="0" lang="en-GB" sz="1200" b="0" i="0" u="none" strike="noStrike" kern="0" cap="none" spc="0" normalizeH="0" baseline="0" noProof="0">
                <a:ln>
                  <a:noFill/>
                </a:ln>
                <a:solidFill>
                  <a:schemeClr val="bg1"/>
                </a:solidFill>
                <a:effectLst/>
                <a:uLnTx/>
                <a:uFillTx/>
                <a:ea typeface="+mn-ea"/>
                <a:cs typeface="+mn-cs"/>
              </a:rPr>
              <a:t>dsm-firmenich has used diligent care to ensure that the information provided herein is accurate and </a:t>
            </a:r>
            <a:r>
              <a:rPr lang="en-GB" sz="1200">
                <a:solidFill>
                  <a:schemeClr val="bg1"/>
                </a:solidFill>
              </a:rPr>
              <a:t>up-to-date to the best of its knowledge. However</a:t>
            </a:r>
            <a:r>
              <a:rPr kumimoji="0" lang="en-GB" sz="1200" b="0" i="0" u="none" strike="noStrike" kern="0" cap="none" spc="0" normalizeH="0" baseline="0" noProof="0">
                <a:ln>
                  <a:noFill/>
                </a:ln>
                <a:solidFill>
                  <a:schemeClr val="bg1"/>
                </a:solidFill>
                <a:effectLst/>
                <a:uLnTx/>
                <a:uFillTx/>
                <a:ea typeface="+mn-ea"/>
                <a:cs typeface="+mn-cs"/>
              </a:rPr>
              <a:t>, dsm-firmenich makes no representation or warranty, either expressly or implied, of the accuracy, reliability, completeness, </a:t>
            </a:r>
            <a:r>
              <a:rPr lang="en-GB" sz="1200">
                <a:solidFill>
                  <a:schemeClr val="bg1"/>
                </a:solidFill>
              </a:rPr>
              <a:t>or suitability </a:t>
            </a:r>
            <a:r>
              <a:rPr kumimoji="0" lang="en-GB" sz="1200" b="0" i="0" u="none" strike="noStrike" kern="0" cap="none" spc="0" normalizeH="0" baseline="0" noProof="0">
                <a:ln>
                  <a:noFill/>
                </a:ln>
                <a:solidFill>
                  <a:schemeClr val="bg1"/>
                </a:solidFill>
                <a:effectLst/>
                <a:uLnTx/>
                <a:uFillTx/>
                <a:ea typeface="+mn-ea"/>
                <a:cs typeface="+mn-cs"/>
              </a:rPr>
              <a:t>thereof. The information provided herein contains scientific and product information for business-to-business use and does not constitute or provide scientific or medical advice, diagnosis or recommendation for treatment </a:t>
            </a:r>
            <a:r>
              <a:rPr lang="en-GB" sz="1200">
                <a:solidFill>
                  <a:schemeClr val="bg1"/>
                </a:solidFill>
              </a:rPr>
              <a:t>options</a:t>
            </a:r>
            <a:r>
              <a:rPr kumimoji="0" lang="en-GB" sz="1200" b="0" i="0" u="none" strike="noStrike" kern="0" cap="none" spc="0" normalizeH="0" baseline="0" noProof="0">
                <a:ln>
                  <a:noFill/>
                </a:ln>
                <a:solidFill>
                  <a:schemeClr val="bg1"/>
                </a:solidFill>
                <a:effectLst/>
                <a:uLnTx/>
                <a:uFillTx/>
                <a:ea typeface="+mn-ea"/>
                <a:cs typeface="+mn-cs"/>
              </a:rPr>
              <a:t>. Country or region-specific information should be considered when labelling or advertising to final consumer. In no event shall dsm-firmenich be liable for any </a:t>
            </a:r>
            <a:r>
              <a:rPr lang="en-GB" sz="1200">
                <a:solidFill>
                  <a:schemeClr val="bg1"/>
                </a:solidFill>
              </a:rPr>
              <a:t>direct or indirect </a:t>
            </a:r>
            <a:r>
              <a:rPr kumimoji="0" lang="en-GB" sz="1200" b="0" i="0" u="none" strike="noStrike" kern="0" cap="none" spc="0" normalizeH="0" baseline="0" noProof="0">
                <a:ln>
                  <a:noFill/>
                </a:ln>
                <a:solidFill>
                  <a:schemeClr val="bg1"/>
                </a:solidFill>
                <a:effectLst/>
                <a:uLnTx/>
                <a:uFillTx/>
                <a:ea typeface="+mn-ea"/>
                <a:cs typeface="+mn-cs"/>
              </a:rPr>
              <a:t>damages arising from or reliance upon, or use of, any information provided herein. The content of this document is subject to change without further notice. Please contact your local dsm-firmenich representative for </a:t>
            </a:r>
            <a:r>
              <a:rPr lang="en-GB" sz="1200">
                <a:solidFill>
                  <a:schemeClr val="bg1"/>
                </a:solidFill>
              </a:rPr>
              <a:t>the latest information</a:t>
            </a:r>
            <a:r>
              <a:rPr kumimoji="0" lang="en-GB" sz="1200" b="0" i="0" u="none" strike="noStrike" kern="0" cap="none" spc="0" normalizeH="0" baseline="0" noProof="0">
                <a:ln>
                  <a:noFill/>
                </a:ln>
                <a:solidFill>
                  <a:schemeClr val="bg1"/>
                </a:solidFill>
                <a:effectLst/>
                <a:uLnTx/>
                <a:uFillTx/>
                <a:ea typeface="+mn-ea"/>
                <a:cs typeface="+mn-cs"/>
              </a:rPr>
              <a:t>. All trademarks listed in this document are either (registered) trademarks of, or trademarks licensed by, the dsm-firmenich group of companies, unless explicitly stated otherwise.</a:t>
            </a:r>
          </a:p>
        </p:txBody>
      </p:sp>
      <p:sp>
        <p:nvSpPr>
          <p:cNvPr id="49" name="Title 2">
            <a:extLst>
              <a:ext uri="{FF2B5EF4-FFF2-40B4-BE49-F238E27FC236}">
                <a16:creationId xmlns:a16="http://schemas.microsoft.com/office/drawing/2014/main" id="{D135AAA1-4050-B822-17F2-51CBD217BB0F}"/>
              </a:ext>
            </a:extLst>
          </p:cNvPr>
          <p:cNvSpPr txBox="1">
            <a:spLocks/>
          </p:cNvSpPr>
          <p:nvPr userDrawn="1"/>
        </p:nvSpPr>
        <p:spPr>
          <a:xfrm>
            <a:off x="302401" y="3693861"/>
            <a:ext cx="10105856" cy="262143"/>
          </a:xfrm>
          <a:prstGeom prst="rect">
            <a:avLst/>
          </a:prstGeom>
        </p:spPr>
        <p:txBody>
          <a:bodyPr vert="horz" lIns="0" tIns="0" rIns="0" bIns="0" rtlCol="0" anchor="t">
            <a:noAutofit/>
          </a:bodyPr>
          <a:lstStyle>
            <a:lvl1pPr algn="l" defTabSz="914400" rtl="0" eaLnBrk="1" latinLnBrk="0" hangingPunct="1">
              <a:lnSpc>
                <a:spcPct val="90000"/>
              </a:lnSpc>
              <a:spcBef>
                <a:spcPct val="0"/>
              </a:spcBef>
              <a:buNone/>
              <a:defRPr sz="5700" kern="1200">
                <a:solidFill>
                  <a:schemeClr val="bg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GB" sz="1800" b="0" i="0" u="none" strike="noStrike" kern="1200" cap="none" spc="0" normalizeH="0" baseline="0" noProof="0">
                <a:ln>
                  <a:noFill/>
                </a:ln>
                <a:effectLst/>
                <a:uLnTx/>
                <a:uFillTx/>
                <a:latin typeface="DM Sans Bold"/>
                <a:ea typeface="+mj-ea"/>
                <a:cs typeface="+mj-cs"/>
              </a:rPr>
              <a:t>Disclaimer Formulation Guideline</a:t>
            </a:r>
            <a:endParaRPr kumimoji="0" lang="en-US" sz="1800" b="0" i="0" u="none" strike="noStrike" kern="1200" cap="none" spc="0" normalizeH="0" baseline="0" noProof="0">
              <a:ln>
                <a:noFill/>
              </a:ln>
              <a:effectLst/>
              <a:uLnTx/>
              <a:uFillTx/>
              <a:latin typeface="DM Sans Bold"/>
              <a:ea typeface="+mj-ea"/>
              <a:cs typeface="+mj-cs"/>
            </a:endParaRPr>
          </a:p>
        </p:txBody>
      </p:sp>
      <p:sp>
        <p:nvSpPr>
          <p:cNvPr id="50" name="Text Placeholder 1">
            <a:extLst>
              <a:ext uri="{FF2B5EF4-FFF2-40B4-BE49-F238E27FC236}">
                <a16:creationId xmlns:a16="http://schemas.microsoft.com/office/drawing/2014/main" id="{59A53D4E-2C52-46D2-163F-8502C9B57475}"/>
              </a:ext>
            </a:extLst>
          </p:cNvPr>
          <p:cNvSpPr>
            <a:spLocks noGrp="1"/>
          </p:cNvSpPr>
          <p:nvPr userDrawn="1"/>
        </p:nvSpPr>
        <p:spPr>
          <a:xfrm>
            <a:off x="332750" y="4283463"/>
            <a:ext cx="11352188" cy="1442064"/>
          </a:xfrm>
          <a:prstGeom prst="rect">
            <a:avLst/>
          </a:prstGeom>
        </p:spPr>
        <p:txBody>
          <a:bodyPr vert="horz" wrap="square" lIns="0" tIns="0" rIns="0" bIns="0" rtlCol="0" anchor="b">
            <a:noAutofit/>
          </a:bodyPr>
          <a:lstStyle>
            <a:lvl1pPr marL="0" indent="0" algn="l" defTabSz="914400" rtl="0" eaLnBrk="1" latinLnBrk="0" hangingPunct="1">
              <a:lnSpc>
                <a:spcPct val="100000"/>
              </a:lnSpc>
              <a:spcBef>
                <a:spcPts val="0"/>
              </a:spcBef>
              <a:buFont typeface="Arial" panose="020B0604020202020204" pitchFamily="34" charset="0"/>
              <a:buNone/>
              <a:defRPr sz="1800" b="0" kern="0" spc="0" baseline="0">
                <a:solidFill>
                  <a:schemeClr val="tx1"/>
                </a:solidFill>
                <a:latin typeface="+mn-lt"/>
                <a:ea typeface="+mn-ea"/>
                <a:cs typeface="+mn-cs"/>
              </a:defRPr>
            </a:lvl1pPr>
            <a:lvl2pPr marL="457200" indent="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Clr>
                <a:srgbClr val="89C7E8"/>
              </a:buClr>
              <a:buSzPct val="90000"/>
              <a:buFont typeface="Wingdings" panose="05000000000000000000" pitchFamily="2" charset="2"/>
              <a:buNone/>
              <a:defRPr sz="1600" b="1" kern="1200">
                <a:solidFill>
                  <a:schemeClr val="tx1"/>
                </a:solidFill>
                <a:latin typeface="+mn-lt"/>
                <a:ea typeface="+mn-ea"/>
                <a:cs typeface="+mn-cs"/>
              </a:defRPr>
            </a:lvl4pPr>
            <a:lvl5pPr marL="1828800" indent="0" algn="l" defTabSz="914400" rtl="0" eaLnBrk="1" latinLnBrk="0" hangingPunct="1">
              <a:lnSpc>
                <a:spcPct val="100000"/>
              </a:lnSpc>
              <a:spcBef>
                <a:spcPts val="0"/>
              </a:spcBef>
              <a:spcAft>
                <a:spcPts val="0"/>
              </a:spcAft>
              <a:buClr>
                <a:schemeClr val="accent4"/>
              </a:buClr>
              <a:buSzPct val="80000"/>
              <a:buFontTx/>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spcAft>
                <a:spcPts val="400"/>
              </a:spcAft>
              <a:buClr>
                <a:schemeClr val="accent4"/>
              </a:buClr>
              <a:buSzPct val="80000"/>
              <a:buFontTx/>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spcAft>
                <a:spcPts val="400"/>
              </a:spcAft>
              <a:buSzPct val="80000"/>
              <a:buFontTx/>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r>
              <a:rPr lang="en-US" sz="1200">
                <a:solidFill>
                  <a:schemeClr val="bg1"/>
                </a:solidFill>
              </a:rPr>
              <a:t>The information provided herein is provided for information purposes only and has been prepared by dsm-firmenich in accordance with its own methodology. </a:t>
            </a:r>
          </a:p>
          <a:p>
            <a:r>
              <a:rPr lang="en-US" sz="1200">
                <a:solidFill>
                  <a:schemeClr val="bg1"/>
                </a:solidFill>
              </a:rPr>
              <a:t>dsm-firmenich has used diligent care to ensure that it is accurate and up-to-date, however, dsm-firmenich makes no representation or warranty, either expressly or implied, of the accuracy, reliability, or completeness thereof. In no event shall dsm-firmenich be liable for any damages arising from or reliance upon, or use of, any information provided herein. Further, dsm-firmenich shall not bear any liability for the application and/or use of any processed material containing its product(s). The formulation of the finished product is the customer’s sole responsibility. It is the customer’s responsibility to determine the suitability of dsm-firmenich’s products regarding user specific purposes, assess compatibility and stability of their finished product(s) and to ensure compliance of their finished product(s) with relevant laws and regulations. Any product, marketing or other claims made by customer are its sole responsibility. The content of this document is subject to change without further notice. Please contact your local dsm-firmenich representative for further details. © DSM Nutritional Products AG, 2024.</a:t>
            </a:r>
          </a:p>
          <a:p>
            <a:endParaRPr lang="en-US" sz="1200">
              <a:solidFill>
                <a:schemeClr val="bg1"/>
              </a:solidFill>
            </a:endParaRPr>
          </a:p>
        </p:txBody>
      </p:sp>
      <p:sp>
        <p:nvSpPr>
          <p:cNvPr id="60" name="Text Placeholder 3">
            <a:extLst>
              <a:ext uri="{FF2B5EF4-FFF2-40B4-BE49-F238E27FC236}">
                <a16:creationId xmlns:a16="http://schemas.microsoft.com/office/drawing/2014/main" id="{0BD860B9-7A17-1FA5-22EC-0A93F18CFB2E}"/>
              </a:ext>
            </a:extLst>
          </p:cNvPr>
          <p:cNvSpPr txBox="1">
            <a:spLocks/>
          </p:cNvSpPr>
          <p:nvPr userDrawn="1"/>
        </p:nvSpPr>
        <p:spPr>
          <a:xfrm>
            <a:off x="302401" y="215517"/>
            <a:ext cx="11352188" cy="842984"/>
          </a:xfrm>
          <a:prstGeom prst="rect">
            <a:avLst/>
          </a:prstGeom>
        </p:spPr>
        <p:txBody>
          <a:bodyPr lIns="0" tIns="0" rIns="0" bIns="0" anchor="t"/>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tx1"/>
                </a:solidFill>
                <a:latin typeface="+mn-lt"/>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1600"/>
              </a:spcAft>
              <a:buClrTx/>
              <a:buSzTx/>
              <a:buFont typeface="Arial" panose="020B0604020202020204" pitchFamily="34" charset="0"/>
              <a:buNone/>
              <a:tabLst/>
              <a:defRPr/>
            </a:pPr>
            <a:r>
              <a:rPr lang="en-US" sz="5700" b="1">
                <a:solidFill>
                  <a:schemeClr val="bg1"/>
                </a:solidFill>
              </a:rPr>
              <a:t>Disclaimer</a:t>
            </a:r>
            <a:endParaRPr kumimoji="0" lang="en-GB" sz="5700" b="1" i="0" u="none" strike="noStrike" kern="0" cap="none" spc="0" normalizeH="0" baseline="0" noProof="0">
              <a:ln>
                <a:noFill/>
              </a:ln>
              <a:solidFill>
                <a:schemeClr val="bg1"/>
              </a:solidFill>
              <a:effectLst/>
              <a:uLnTx/>
              <a:uFillTx/>
              <a:ea typeface="+mn-ea"/>
              <a:cs typeface="+mn-cs"/>
            </a:endParaRPr>
          </a:p>
        </p:txBody>
      </p:sp>
      <p:sp>
        <p:nvSpPr>
          <p:cNvPr id="62" name="Text Placeholder 3">
            <a:extLst>
              <a:ext uri="{FF2B5EF4-FFF2-40B4-BE49-F238E27FC236}">
                <a16:creationId xmlns:a16="http://schemas.microsoft.com/office/drawing/2014/main" id="{318F7994-5FA2-5959-8662-EF1BFEB745A3}"/>
              </a:ext>
            </a:extLst>
          </p:cNvPr>
          <p:cNvSpPr txBox="1">
            <a:spLocks/>
          </p:cNvSpPr>
          <p:nvPr userDrawn="1"/>
        </p:nvSpPr>
        <p:spPr>
          <a:xfrm>
            <a:off x="302401" y="1121578"/>
            <a:ext cx="11352188" cy="429306"/>
          </a:xfrm>
          <a:prstGeom prst="rect">
            <a:avLst/>
          </a:prstGeom>
        </p:spPr>
        <p:txBody>
          <a:bodyPr lIns="0" tIns="0" rIns="0" bIns="0" anchor="t"/>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tx1"/>
                </a:solidFill>
                <a:latin typeface="+mn-lt"/>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US" sz="1200">
                <a:solidFill>
                  <a:schemeClr val="bg1"/>
                </a:solidFill>
              </a:rPr>
              <a:t>Copyright © DSM Nutritional Products Ltd 2024, 4002 Basel, Switzerland. </a:t>
            </a:r>
          </a:p>
          <a:p>
            <a:r>
              <a:rPr lang="en-US" sz="1200" err="1">
                <a:solidFill>
                  <a:schemeClr val="bg1"/>
                </a:solidFill>
              </a:rPr>
              <a:t>www.dsm-firmenich.com</a:t>
            </a:r>
            <a:r>
              <a:rPr lang="en-US" sz="1200">
                <a:solidFill>
                  <a:schemeClr val="bg1"/>
                </a:solidFill>
              </a:rPr>
              <a:t>. All rights reserved.</a:t>
            </a:r>
          </a:p>
        </p:txBody>
      </p:sp>
    </p:spTree>
    <p:extLst>
      <p:ext uri="{BB962C8B-B14F-4D97-AF65-F5344CB8AC3E}">
        <p14:creationId xmlns:p14="http://schemas.microsoft.com/office/powerpoint/2010/main" val="386848122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userDrawn="1">
  <p:cSld name="4_End Slide 4">
    <p:spTree>
      <p:nvGrpSpPr>
        <p:cNvPr id="1" name=""/>
        <p:cNvGrpSpPr/>
        <p:nvPr/>
      </p:nvGrpSpPr>
      <p:grpSpPr>
        <a:xfrm>
          <a:off x="0" y="0"/>
          <a:ext cx="0" cy="0"/>
          <a:chOff x="0" y="0"/>
          <a:chExt cx="0" cy="0"/>
        </a:xfrm>
      </p:grpSpPr>
      <p:sp>
        <p:nvSpPr>
          <p:cNvPr id="63" name="Freeform: Shape 2">
            <a:extLst>
              <a:ext uri="{FF2B5EF4-FFF2-40B4-BE49-F238E27FC236}">
                <a16:creationId xmlns:a16="http://schemas.microsoft.com/office/drawing/2014/main" id="{02FE1778-DF2A-8A0B-51B2-58DAAC1434C8}"/>
              </a:ext>
            </a:extLst>
          </p:cNvPr>
          <p:cNvSpPr>
            <a:spLocks noChangeAspect="1"/>
          </p:cNvSpPr>
          <p:nvPr userDrawn="1"/>
        </p:nvSpPr>
        <p:spPr>
          <a:xfrm>
            <a:off x="9097745" y="1825200"/>
            <a:ext cx="3094255" cy="4104000"/>
          </a:xfrm>
          <a:custGeom>
            <a:avLst/>
            <a:gdLst>
              <a:gd name="connsiteX0" fmla="*/ 2052000 w 3094255"/>
              <a:gd name="connsiteY0" fmla="*/ 0 h 4104000"/>
              <a:gd name="connsiteX1" fmla="*/ 3030105 w 3094255"/>
              <a:gd name="connsiteY1" fmla="*/ 247666 h 4104000"/>
              <a:gd name="connsiteX2" fmla="*/ 3094255 w 3094255"/>
              <a:gd name="connsiteY2" fmla="*/ 286638 h 4104000"/>
              <a:gd name="connsiteX3" fmla="*/ 3094255 w 3094255"/>
              <a:gd name="connsiteY3" fmla="*/ 3817363 h 4104000"/>
              <a:gd name="connsiteX4" fmla="*/ 3030105 w 3094255"/>
              <a:gd name="connsiteY4" fmla="*/ 3856335 h 4104000"/>
              <a:gd name="connsiteX5" fmla="*/ 2052000 w 3094255"/>
              <a:gd name="connsiteY5" fmla="*/ 4104000 h 4104000"/>
              <a:gd name="connsiteX6" fmla="*/ 0 w 3094255"/>
              <a:gd name="connsiteY6" fmla="*/ 2052000 h 4104000"/>
              <a:gd name="connsiteX7" fmla="*/ 2052000 w 3094255"/>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94255" h="4104000">
                <a:moveTo>
                  <a:pt x="2052000" y="0"/>
                </a:moveTo>
                <a:cubicBezTo>
                  <a:pt x="2406153" y="0"/>
                  <a:pt x="2739350" y="89718"/>
                  <a:pt x="3030105" y="247666"/>
                </a:cubicBezTo>
                <a:lnTo>
                  <a:pt x="3094255" y="286638"/>
                </a:lnTo>
                <a:lnTo>
                  <a:pt x="3094255" y="3817363"/>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solidFill>
            <a:schemeClr val="accent6"/>
          </a:solid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64" name="Freeform: Shape 6">
            <a:extLst>
              <a:ext uri="{FF2B5EF4-FFF2-40B4-BE49-F238E27FC236}">
                <a16:creationId xmlns:a16="http://schemas.microsoft.com/office/drawing/2014/main" id="{CE2A29BD-A44D-E4C9-D7CE-5081FB03E25C}"/>
              </a:ext>
            </a:extLst>
          </p:cNvPr>
          <p:cNvSpPr>
            <a:spLocks noChangeAspect="1"/>
          </p:cNvSpPr>
          <p:nvPr userDrawn="1"/>
        </p:nvSpPr>
        <p:spPr>
          <a:xfrm>
            <a:off x="1" y="1824238"/>
            <a:ext cx="2659063" cy="4104000"/>
          </a:xfrm>
          <a:custGeom>
            <a:avLst/>
            <a:gdLst>
              <a:gd name="connsiteX0" fmla="*/ 607063 w 2659063"/>
              <a:gd name="connsiteY0" fmla="*/ 0 h 4104000"/>
              <a:gd name="connsiteX1" fmla="*/ 2659063 w 2659063"/>
              <a:gd name="connsiteY1" fmla="*/ 2052000 h 4104000"/>
              <a:gd name="connsiteX2" fmla="*/ 607063 w 2659063"/>
              <a:gd name="connsiteY2" fmla="*/ 4104000 h 4104000"/>
              <a:gd name="connsiteX3" fmla="*/ 193514 w 2659063"/>
              <a:gd name="connsiteY3" fmla="*/ 4062311 h 4104000"/>
              <a:gd name="connsiteX4" fmla="*/ 0 w 2659063"/>
              <a:gd name="connsiteY4" fmla="*/ 4012553 h 4104000"/>
              <a:gd name="connsiteX5" fmla="*/ 0 w 2659063"/>
              <a:gd name="connsiteY5" fmla="*/ 91447 h 4104000"/>
              <a:gd name="connsiteX6" fmla="*/ 193514 w 2659063"/>
              <a:gd name="connsiteY6" fmla="*/ 41690 h 4104000"/>
              <a:gd name="connsiteX7" fmla="*/ 607063 w 2659063"/>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59063" h="4104000">
                <a:moveTo>
                  <a:pt x="607063" y="0"/>
                </a:moveTo>
                <a:cubicBezTo>
                  <a:pt x="1740351" y="0"/>
                  <a:pt x="2659063" y="918712"/>
                  <a:pt x="2659063" y="2052000"/>
                </a:cubicBezTo>
                <a:cubicBezTo>
                  <a:pt x="2659063" y="3185288"/>
                  <a:pt x="1740351" y="4104000"/>
                  <a:pt x="607063" y="4104000"/>
                </a:cubicBezTo>
                <a:cubicBezTo>
                  <a:pt x="465402" y="4104000"/>
                  <a:pt x="327094" y="4089645"/>
                  <a:pt x="193514" y="4062311"/>
                </a:cubicBezTo>
                <a:lnTo>
                  <a:pt x="0" y="4012553"/>
                </a:lnTo>
                <a:lnTo>
                  <a:pt x="0" y="91447"/>
                </a:lnTo>
                <a:lnTo>
                  <a:pt x="193514" y="41690"/>
                </a:lnTo>
                <a:cubicBezTo>
                  <a:pt x="327094" y="14355"/>
                  <a:pt x="465402" y="0"/>
                  <a:pt x="607063" y="0"/>
                </a:cubicBezTo>
                <a:close/>
              </a:path>
            </a:pathLst>
          </a:custGeom>
          <a:solidFill>
            <a:schemeClr val="accent6"/>
          </a:solid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65" name="Oval 64">
            <a:extLst>
              <a:ext uri="{FF2B5EF4-FFF2-40B4-BE49-F238E27FC236}">
                <a16:creationId xmlns:a16="http://schemas.microsoft.com/office/drawing/2014/main" id="{535B9774-18C7-BA4D-D419-DE7D580E3CAB}"/>
              </a:ext>
            </a:extLst>
          </p:cNvPr>
          <p:cNvSpPr>
            <a:spLocks noChangeAspect="1"/>
          </p:cNvSpPr>
          <p:nvPr userDrawn="1"/>
        </p:nvSpPr>
        <p:spPr>
          <a:xfrm>
            <a:off x="1664474" y="1824238"/>
            <a:ext cx="4104000" cy="4104000"/>
          </a:xfrm>
          <a:prstGeom prst="ellipse">
            <a:avLst/>
          </a:prstGeom>
          <a:solidFill>
            <a:schemeClr val="accent6"/>
          </a:solid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4" name="Picture 13">
            <a:extLst>
              <a:ext uri="{FF2B5EF4-FFF2-40B4-BE49-F238E27FC236}">
                <a16:creationId xmlns:a16="http://schemas.microsoft.com/office/drawing/2014/main" id="{E13F2D0D-BF11-E388-32E7-0260E43C883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48" name="Text Placeholder 3">
            <a:extLst>
              <a:ext uri="{FF2B5EF4-FFF2-40B4-BE49-F238E27FC236}">
                <a16:creationId xmlns:a16="http://schemas.microsoft.com/office/drawing/2014/main" id="{B837EB02-625E-4DA7-C43B-8C093C8386AD}"/>
              </a:ext>
            </a:extLst>
          </p:cNvPr>
          <p:cNvSpPr txBox="1">
            <a:spLocks/>
          </p:cNvSpPr>
          <p:nvPr userDrawn="1"/>
        </p:nvSpPr>
        <p:spPr>
          <a:xfrm>
            <a:off x="302401" y="1952653"/>
            <a:ext cx="11352188" cy="1528502"/>
          </a:xfrm>
          <a:prstGeom prst="rect">
            <a:avLst/>
          </a:prstGeom>
        </p:spPr>
        <p:txBody>
          <a:bodyPr lIns="0" tIns="0" rIns="0" bIns="0" anchor="t"/>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tx1"/>
                </a:solidFill>
                <a:latin typeface="+mn-lt"/>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1600"/>
              </a:spcAft>
              <a:buClrTx/>
              <a:buSzTx/>
              <a:buFont typeface="Arial" panose="020B0604020202020204" pitchFamily="34" charset="0"/>
              <a:buNone/>
              <a:tabLst/>
              <a:defRPr/>
            </a:pPr>
            <a:r>
              <a:rPr kumimoji="0" lang="en-GB" sz="1200" b="0" i="0" u="none" strike="noStrike" kern="0" cap="none" spc="0" normalizeH="0" baseline="0" noProof="0">
                <a:ln>
                  <a:noFill/>
                </a:ln>
                <a:solidFill>
                  <a:schemeClr val="bg1"/>
                </a:solidFill>
                <a:effectLst/>
                <a:uLnTx/>
                <a:uFillTx/>
                <a:ea typeface="+mn-ea"/>
                <a:cs typeface="+mn-cs"/>
              </a:rPr>
              <a:t>dsm-firmenich has used diligent care to ensure that the information provided herein is accurate and </a:t>
            </a:r>
            <a:r>
              <a:rPr lang="en-GB" sz="1200">
                <a:solidFill>
                  <a:schemeClr val="bg1"/>
                </a:solidFill>
              </a:rPr>
              <a:t>up-to-date to the best of its knowledge. However</a:t>
            </a:r>
            <a:r>
              <a:rPr kumimoji="0" lang="en-GB" sz="1200" b="0" i="0" u="none" strike="noStrike" kern="0" cap="none" spc="0" normalizeH="0" baseline="0" noProof="0">
                <a:ln>
                  <a:noFill/>
                </a:ln>
                <a:solidFill>
                  <a:schemeClr val="bg1"/>
                </a:solidFill>
                <a:effectLst/>
                <a:uLnTx/>
                <a:uFillTx/>
                <a:ea typeface="+mn-ea"/>
                <a:cs typeface="+mn-cs"/>
              </a:rPr>
              <a:t>, dsm-firmenich makes no representation or warranty, either expressly or implied, of the accuracy, reliability, completeness, </a:t>
            </a:r>
            <a:r>
              <a:rPr lang="en-GB" sz="1200">
                <a:solidFill>
                  <a:schemeClr val="bg1"/>
                </a:solidFill>
              </a:rPr>
              <a:t>or suitability </a:t>
            </a:r>
            <a:r>
              <a:rPr kumimoji="0" lang="en-GB" sz="1200" b="0" i="0" u="none" strike="noStrike" kern="0" cap="none" spc="0" normalizeH="0" baseline="0" noProof="0">
                <a:ln>
                  <a:noFill/>
                </a:ln>
                <a:solidFill>
                  <a:schemeClr val="bg1"/>
                </a:solidFill>
                <a:effectLst/>
                <a:uLnTx/>
                <a:uFillTx/>
                <a:ea typeface="+mn-ea"/>
                <a:cs typeface="+mn-cs"/>
              </a:rPr>
              <a:t>thereof. The information provided herein contains scientific and product information for business-to-business use and does not constitute or provide scientific or medical advice, diagnosis or recommendation for treatment </a:t>
            </a:r>
            <a:r>
              <a:rPr lang="en-GB" sz="1200">
                <a:solidFill>
                  <a:schemeClr val="bg1"/>
                </a:solidFill>
              </a:rPr>
              <a:t>options</a:t>
            </a:r>
            <a:r>
              <a:rPr kumimoji="0" lang="en-GB" sz="1200" b="0" i="0" u="none" strike="noStrike" kern="0" cap="none" spc="0" normalizeH="0" baseline="0" noProof="0">
                <a:ln>
                  <a:noFill/>
                </a:ln>
                <a:solidFill>
                  <a:schemeClr val="bg1"/>
                </a:solidFill>
                <a:effectLst/>
                <a:uLnTx/>
                <a:uFillTx/>
                <a:ea typeface="+mn-ea"/>
                <a:cs typeface="+mn-cs"/>
              </a:rPr>
              <a:t>. Country or region-specific information should be considered when labelling or advertising to final consumer. In no event shall dsm-firmenich be liable for any </a:t>
            </a:r>
            <a:r>
              <a:rPr lang="en-GB" sz="1200">
                <a:solidFill>
                  <a:schemeClr val="bg1"/>
                </a:solidFill>
              </a:rPr>
              <a:t>direct or indirect </a:t>
            </a:r>
            <a:r>
              <a:rPr kumimoji="0" lang="en-GB" sz="1200" b="0" i="0" u="none" strike="noStrike" kern="0" cap="none" spc="0" normalizeH="0" baseline="0" noProof="0">
                <a:ln>
                  <a:noFill/>
                </a:ln>
                <a:solidFill>
                  <a:schemeClr val="bg1"/>
                </a:solidFill>
                <a:effectLst/>
                <a:uLnTx/>
                <a:uFillTx/>
                <a:ea typeface="+mn-ea"/>
                <a:cs typeface="+mn-cs"/>
              </a:rPr>
              <a:t>damages arising from or reliance upon, or use of, any information provided herein. The content of this document is subject to change without further notice. Please contact your local dsm-firmenich representative for </a:t>
            </a:r>
            <a:r>
              <a:rPr lang="en-GB" sz="1200">
                <a:solidFill>
                  <a:schemeClr val="bg1"/>
                </a:solidFill>
              </a:rPr>
              <a:t>the latest information</a:t>
            </a:r>
            <a:r>
              <a:rPr kumimoji="0" lang="en-GB" sz="1200" b="0" i="0" u="none" strike="noStrike" kern="0" cap="none" spc="0" normalizeH="0" baseline="0" noProof="0">
                <a:ln>
                  <a:noFill/>
                </a:ln>
                <a:solidFill>
                  <a:schemeClr val="bg1"/>
                </a:solidFill>
                <a:effectLst/>
                <a:uLnTx/>
                <a:uFillTx/>
                <a:ea typeface="+mn-ea"/>
                <a:cs typeface="+mn-cs"/>
              </a:rPr>
              <a:t>. All trademarks listed in this document are either (registered) trademarks of, or trademarks licensed by, the dsm-firmenich group of companies, unless explicitly stated otherwise.</a:t>
            </a:r>
          </a:p>
        </p:txBody>
      </p:sp>
      <p:sp>
        <p:nvSpPr>
          <p:cNvPr id="49" name="Title 2">
            <a:extLst>
              <a:ext uri="{FF2B5EF4-FFF2-40B4-BE49-F238E27FC236}">
                <a16:creationId xmlns:a16="http://schemas.microsoft.com/office/drawing/2014/main" id="{D135AAA1-4050-B822-17F2-51CBD217BB0F}"/>
              </a:ext>
            </a:extLst>
          </p:cNvPr>
          <p:cNvSpPr txBox="1">
            <a:spLocks/>
          </p:cNvSpPr>
          <p:nvPr userDrawn="1"/>
        </p:nvSpPr>
        <p:spPr>
          <a:xfrm>
            <a:off x="302401" y="3693861"/>
            <a:ext cx="10105856" cy="262143"/>
          </a:xfrm>
          <a:prstGeom prst="rect">
            <a:avLst/>
          </a:prstGeom>
        </p:spPr>
        <p:txBody>
          <a:bodyPr vert="horz" lIns="0" tIns="0" rIns="0" bIns="0" rtlCol="0" anchor="t">
            <a:noAutofit/>
          </a:bodyPr>
          <a:lstStyle>
            <a:lvl1pPr algn="l" defTabSz="914400" rtl="0" eaLnBrk="1" latinLnBrk="0" hangingPunct="1">
              <a:lnSpc>
                <a:spcPct val="90000"/>
              </a:lnSpc>
              <a:spcBef>
                <a:spcPct val="0"/>
              </a:spcBef>
              <a:buNone/>
              <a:defRPr sz="5700" kern="1200">
                <a:solidFill>
                  <a:schemeClr val="bg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GB" sz="1800" b="0" i="0" u="none" strike="noStrike" kern="1200" cap="none" spc="0" normalizeH="0" baseline="0" noProof="0">
                <a:ln>
                  <a:noFill/>
                </a:ln>
                <a:effectLst/>
                <a:uLnTx/>
                <a:uFillTx/>
                <a:latin typeface="DM Sans Bold"/>
                <a:ea typeface="+mj-ea"/>
                <a:cs typeface="+mj-cs"/>
              </a:rPr>
              <a:t>Disclaimer Formulation Guideline</a:t>
            </a:r>
            <a:endParaRPr kumimoji="0" lang="en-US" sz="1800" b="0" i="0" u="none" strike="noStrike" kern="1200" cap="none" spc="0" normalizeH="0" baseline="0" noProof="0">
              <a:ln>
                <a:noFill/>
              </a:ln>
              <a:effectLst/>
              <a:uLnTx/>
              <a:uFillTx/>
              <a:latin typeface="DM Sans Bold"/>
              <a:ea typeface="+mj-ea"/>
              <a:cs typeface="+mj-cs"/>
            </a:endParaRPr>
          </a:p>
        </p:txBody>
      </p:sp>
      <p:sp>
        <p:nvSpPr>
          <p:cNvPr id="50" name="Text Placeholder 1">
            <a:extLst>
              <a:ext uri="{FF2B5EF4-FFF2-40B4-BE49-F238E27FC236}">
                <a16:creationId xmlns:a16="http://schemas.microsoft.com/office/drawing/2014/main" id="{59A53D4E-2C52-46D2-163F-8502C9B57475}"/>
              </a:ext>
            </a:extLst>
          </p:cNvPr>
          <p:cNvSpPr>
            <a:spLocks noGrp="1"/>
          </p:cNvSpPr>
          <p:nvPr userDrawn="1"/>
        </p:nvSpPr>
        <p:spPr>
          <a:xfrm>
            <a:off x="332750" y="4283463"/>
            <a:ext cx="11352188" cy="1442064"/>
          </a:xfrm>
          <a:prstGeom prst="rect">
            <a:avLst/>
          </a:prstGeom>
        </p:spPr>
        <p:txBody>
          <a:bodyPr vert="horz" wrap="square" lIns="0" tIns="0" rIns="0" bIns="0" rtlCol="0" anchor="b">
            <a:noAutofit/>
          </a:bodyPr>
          <a:lstStyle>
            <a:lvl1pPr marL="0" indent="0" algn="l" defTabSz="914400" rtl="0" eaLnBrk="1" latinLnBrk="0" hangingPunct="1">
              <a:lnSpc>
                <a:spcPct val="100000"/>
              </a:lnSpc>
              <a:spcBef>
                <a:spcPts val="0"/>
              </a:spcBef>
              <a:buFont typeface="Arial" panose="020B0604020202020204" pitchFamily="34" charset="0"/>
              <a:buNone/>
              <a:defRPr sz="1800" b="0" kern="0" spc="0" baseline="0">
                <a:solidFill>
                  <a:schemeClr val="tx1"/>
                </a:solidFill>
                <a:latin typeface="+mn-lt"/>
                <a:ea typeface="+mn-ea"/>
                <a:cs typeface="+mn-cs"/>
              </a:defRPr>
            </a:lvl1pPr>
            <a:lvl2pPr marL="457200" indent="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Clr>
                <a:srgbClr val="89C7E8"/>
              </a:buClr>
              <a:buSzPct val="90000"/>
              <a:buFont typeface="Wingdings" panose="05000000000000000000" pitchFamily="2" charset="2"/>
              <a:buNone/>
              <a:defRPr sz="1600" b="1" kern="1200">
                <a:solidFill>
                  <a:schemeClr val="tx1"/>
                </a:solidFill>
                <a:latin typeface="+mn-lt"/>
                <a:ea typeface="+mn-ea"/>
                <a:cs typeface="+mn-cs"/>
              </a:defRPr>
            </a:lvl4pPr>
            <a:lvl5pPr marL="1828800" indent="0" algn="l" defTabSz="914400" rtl="0" eaLnBrk="1" latinLnBrk="0" hangingPunct="1">
              <a:lnSpc>
                <a:spcPct val="100000"/>
              </a:lnSpc>
              <a:spcBef>
                <a:spcPts val="0"/>
              </a:spcBef>
              <a:spcAft>
                <a:spcPts val="0"/>
              </a:spcAft>
              <a:buClr>
                <a:schemeClr val="accent4"/>
              </a:buClr>
              <a:buSzPct val="80000"/>
              <a:buFontTx/>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spcAft>
                <a:spcPts val="400"/>
              </a:spcAft>
              <a:buClr>
                <a:schemeClr val="accent4"/>
              </a:buClr>
              <a:buSzPct val="80000"/>
              <a:buFontTx/>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spcAft>
                <a:spcPts val="400"/>
              </a:spcAft>
              <a:buSzPct val="80000"/>
              <a:buFontTx/>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r>
              <a:rPr lang="en-US" sz="1200">
                <a:solidFill>
                  <a:schemeClr val="bg1"/>
                </a:solidFill>
              </a:rPr>
              <a:t>The information provided herein is provided for information purposes only and has been prepared by dsm-firmenich in accordance with its own methodology. </a:t>
            </a:r>
          </a:p>
          <a:p>
            <a:r>
              <a:rPr lang="en-US" sz="1200">
                <a:solidFill>
                  <a:schemeClr val="bg1"/>
                </a:solidFill>
              </a:rPr>
              <a:t>dsm-firmenich has used diligent care to ensure that it is accurate and up-to-date, however, dsm-firmenich makes no representation or warranty, either expressly or implied, of the accuracy, reliability, or completeness thereof. In no event shall dsm-firmenich be liable for any damages arising from or reliance upon, or use of, any information provided herein. Further, dsm-firmenich shall not bear any liability for the application and/or use of any processed material containing its product(s). The formulation of the finished product is the customer’s sole responsibility. It is the customer’s responsibility to determine the suitability of dsm-firmenich’s products regarding user specific purposes, assess compatibility and stability of their finished product(s) and to ensure compliance of their finished product(s) with relevant laws and regulations. Any product, marketing or other claims made by customer are its sole responsibility. The content of this document is subject to change without further notice. Please contact your local dsm-firmenich representative for further details. © DSM Nutritional Products AG, 2024.</a:t>
            </a:r>
          </a:p>
          <a:p>
            <a:endParaRPr lang="en-US" sz="1200">
              <a:solidFill>
                <a:schemeClr val="bg1"/>
              </a:solidFill>
            </a:endParaRPr>
          </a:p>
        </p:txBody>
      </p:sp>
      <p:sp>
        <p:nvSpPr>
          <p:cNvPr id="60" name="Text Placeholder 3">
            <a:extLst>
              <a:ext uri="{FF2B5EF4-FFF2-40B4-BE49-F238E27FC236}">
                <a16:creationId xmlns:a16="http://schemas.microsoft.com/office/drawing/2014/main" id="{0BD860B9-7A17-1FA5-22EC-0A93F18CFB2E}"/>
              </a:ext>
            </a:extLst>
          </p:cNvPr>
          <p:cNvSpPr txBox="1">
            <a:spLocks/>
          </p:cNvSpPr>
          <p:nvPr userDrawn="1"/>
        </p:nvSpPr>
        <p:spPr>
          <a:xfrm>
            <a:off x="302401" y="215517"/>
            <a:ext cx="11352188" cy="842984"/>
          </a:xfrm>
          <a:prstGeom prst="rect">
            <a:avLst/>
          </a:prstGeom>
        </p:spPr>
        <p:txBody>
          <a:bodyPr lIns="0" tIns="0" rIns="0" bIns="0" anchor="t"/>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tx1"/>
                </a:solidFill>
                <a:latin typeface="+mn-lt"/>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1600"/>
              </a:spcAft>
              <a:buClrTx/>
              <a:buSzTx/>
              <a:buFont typeface="Arial" panose="020B0604020202020204" pitchFamily="34" charset="0"/>
              <a:buNone/>
              <a:tabLst/>
              <a:defRPr/>
            </a:pPr>
            <a:r>
              <a:rPr lang="en-US" sz="5700" b="1">
                <a:solidFill>
                  <a:schemeClr val="bg1"/>
                </a:solidFill>
              </a:rPr>
              <a:t>Disclaimer</a:t>
            </a:r>
            <a:endParaRPr kumimoji="0" lang="en-GB" sz="5700" b="1" i="0" u="none" strike="noStrike" kern="0" cap="none" spc="0" normalizeH="0" baseline="0" noProof="0">
              <a:ln>
                <a:noFill/>
              </a:ln>
              <a:solidFill>
                <a:schemeClr val="bg1"/>
              </a:solidFill>
              <a:effectLst/>
              <a:uLnTx/>
              <a:uFillTx/>
              <a:ea typeface="+mn-ea"/>
              <a:cs typeface="+mn-cs"/>
            </a:endParaRPr>
          </a:p>
        </p:txBody>
      </p:sp>
      <p:sp>
        <p:nvSpPr>
          <p:cNvPr id="62" name="Text Placeholder 3">
            <a:extLst>
              <a:ext uri="{FF2B5EF4-FFF2-40B4-BE49-F238E27FC236}">
                <a16:creationId xmlns:a16="http://schemas.microsoft.com/office/drawing/2014/main" id="{318F7994-5FA2-5959-8662-EF1BFEB745A3}"/>
              </a:ext>
            </a:extLst>
          </p:cNvPr>
          <p:cNvSpPr txBox="1">
            <a:spLocks/>
          </p:cNvSpPr>
          <p:nvPr userDrawn="1"/>
        </p:nvSpPr>
        <p:spPr>
          <a:xfrm>
            <a:off x="302401" y="1121578"/>
            <a:ext cx="11352188" cy="429306"/>
          </a:xfrm>
          <a:prstGeom prst="rect">
            <a:avLst/>
          </a:prstGeom>
        </p:spPr>
        <p:txBody>
          <a:bodyPr lIns="0" tIns="0" rIns="0" bIns="0" anchor="t"/>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tx1"/>
                </a:solidFill>
                <a:latin typeface="+mn-lt"/>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US" sz="1200">
                <a:solidFill>
                  <a:schemeClr val="bg1"/>
                </a:solidFill>
              </a:rPr>
              <a:t>Copyright © DSM Nutritional Products Ltd 2024, 4002 Basel, Switzerland. </a:t>
            </a:r>
          </a:p>
          <a:p>
            <a:r>
              <a:rPr lang="en-US" sz="1200" err="1">
                <a:solidFill>
                  <a:schemeClr val="bg1"/>
                </a:solidFill>
              </a:rPr>
              <a:t>www.dsm-firmenich.com</a:t>
            </a:r>
            <a:r>
              <a:rPr lang="en-US" sz="1200">
                <a:solidFill>
                  <a:schemeClr val="bg1"/>
                </a:solidFill>
              </a:rPr>
              <a:t>. All rights reserved.</a:t>
            </a:r>
          </a:p>
        </p:txBody>
      </p:sp>
    </p:spTree>
    <p:extLst>
      <p:ext uri="{BB962C8B-B14F-4D97-AF65-F5344CB8AC3E}">
        <p14:creationId xmlns:p14="http://schemas.microsoft.com/office/powerpoint/2010/main" val="416221060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userDrawn="1">
  <p:cSld name="2_End Slide 4">
    <p:spTree>
      <p:nvGrpSpPr>
        <p:cNvPr id="1" name=""/>
        <p:cNvGrpSpPr/>
        <p:nvPr/>
      </p:nvGrpSpPr>
      <p:grpSpPr>
        <a:xfrm>
          <a:off x="0" y="0"/>
          <a:ext cx="0" cy="0"/>
          <a:chOff x="0" y="0"/>
          <a:chExt cx="0" cy="0"/>
        </a:xfrm>
      </p:grpSpPr>
      <p:sp>
        <p:nvSpPr>
          <p:cNvPr id="63" name="Freeform: Shape 2">
            <a:extLst>
              <a:ext uri="{FF2B5EF4-FFF2-40B4-BE49-F238E27FC236}">
                <a16:creationId xmlns:a16="http://schemas.microsoft.com/office/drawing/2014/main" id="{02FE1778-DF2A-8A0B-51B2-58DAAC1434C8}"/>
              </a:ext>
            </a:extLst>
          </p:cNvPr>
          <p:cNvSpPr>
            <a:spLocks noChangeAspect="1"/>
          </p:cNvSpPr>
          <p:nvPr userDrawn="1"/>
        </p:nvSpPr>
        <p:spPr>
          <a:xfrm>
            <a:off x="9097745" y="1825200"/>
            <a:ext cx="3094255" cy="4104000"/>
          </a:xfrm>
          <a:custGeom>
            <a:avLst/>
            <a:gdLst>
              <a:gd name="connsiteX0" fmla="*/ 2052000 w 3094255"/>
              <a:gd name="connsiteY0" fmla="*/ 0 h 4104000"/>
              <a:gd name="connsiteX1" fmla="*/ 3030105 w 3094255"/>
              <a:gd name="connsiteY1" fmla="*/ 247666 h 4104000"/>
              <a:gd name="connsiteX2" fmla="*/ 3094255 w 3094255"/>
              <a:gd name="connsiteY2" fmla="*/ 286638 h 4104000"/>
              <a:gd name="connsiteX3" fmla="*/ 3094255 w 3094255"/>
              <a:gd name="connsiteY3" fmla="*/ 3817363 h 4104000"/>
              <a:gd name="connsiteX4" fmla="*/ 3030105 w 3094255"/>
              <a:gd name="connsiteY4" fmla="*/ 3856335 h 4104000"/>
              <a:gd name="connsiteX5" fmla="*/ 2052000 w 3094255"/>
              <a:gd name="connsiteY5" fmla="*/ 4104000 h 4104000"/>
              <a:gd name="connsiteX6" fmla="*/ 0 w 3094255"/>
              <a:gd name="connsiteY6" fmla="*/ 2052000 h 4104000"/>
              <a:gd name="connsiteX7" fmla="*/ 2052000 w 3094255"/>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94255" h="4104000">
                <a:moveTo>
                  <a:pt x="2052000" y="0"/>
                </a:moveTo>
                <a:cubicBezTo>
                  <a:pt x="2406153" y="0"/>
                  <a:pt x="2739350" y="89718"/>
                  <a:pt x="3030105" y="247666"/>
                </a:cubicBezTo>
                <a:lnTo>
                  <a:pt x="3094255" y="286638"/>
                </a:lnTo>
                <a:lnTo>
                  <a:pt x="3094255" y="3817363"/>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solidFill>
            <a:srgbClr val="BD69D7"/>
          </a:solidFill>
          <a:ln w="28575">
            <a:solidFill>
              <a:srgbClr val="BD69D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64" name="Freeform: Shape 6">
            <a:extLst>
              <a:ext uri="{FF2B5EF4-FFF2-40B4-BE49-F238E27FC236}">
                <a16:creationId xmlns:a16="http://schemas.microsoft.com/office/drawing/2014/main" id="{CE2A29BD-A44D-E4C9-D7CE-5081FB03E25C}"/>
              </a:ext>
            </a:extLst>
          </p:cNvPr>
          <p:cNvSpPr>
            <a:spLocks noChangeAspect="1"/>
          </p:cNvSpPr>
          <p:nvPr userDrawn="1"/>
        </p:nvSpPr>
        <p:spPr>
          <a:xfrm>
            <a:off x="1" y="1824238"/>
            <a:ext cx="2659063" cy="4104000"/>
          </a:xfrm>
          <a:custGeom>
            <a:avLst/>
            <a:gdLst>
              <a:gd name="connsiteX0" fmla="*/ 607063 w 2659063"/>
              <a:gd name="connsiteY0" fmla="*/ 0 h 4104000"/>
              <a:gd name="connsiteX1" fmla="*/ 2659063 w 2659063"/>
              <a:gd name="connsiteY1" fmla="*/ 2052000 h 4104000"/>
              <a:gd name="connsiteX2" fmla="*/ 607063 w 2659063"/>
              <a:gd name="connsiteY2" fmla="*/ 4104000 h 4104000"/>
              <a:gd name="connsiteX3" fmla="*/ 193514 w 2659063"/>
              <a:gd name="connsiteY3" fmla="*/ 4062311 h 4104000"/>
              <a:gd name="connsiteX4" fmla="*/ 0 w 2659063"/>
              <a:gd name="connsiteY4" fmla="*/ 4012553 h 4104000"/>
              <a:gd name="connsiteX5" fmla="*/ 0 w 2659063"/>
              <a:gd name="connsiteY5" fmla="*/ 91447 h 4104000"/>
              <a:gd name="connsiteX6" fmla="*/ 193514 w 2659063"/>
              <a:gd name="connsiteY6" fmla="*/ 41690 h 4104000"/>
              <a:gd name="connsiteX7" fmla="*/ 607063 w 2659063"/>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59063" h="4104000">
                <a:moveTo>
                  <a:pt x="607063" y="0"/>
                </a:moveTo>
                <a:cubicBezTo>
                  <a:pt x="1740351" y="0"/>
                  <a:pt x="2659063" y="918712"/>
                  <a:pt x="2659063" y="2052000"/>
                </a:cubicBezTo>
                <a:cubicBezTo>
                  <a:pt x="2659063" y="3185288"/>
                  <a:pt x="1740351" y="4104000"/>
                  <a:pt x="607063" y="4104000"/>
                </a:cubicBezTo>
                <a:cubicBezTo>
                  <a:pt x="465402" y="4104000"/>
                  <a:pt x="327094" y="4089645"/>
                  <a:pt x="193514" y="4062311"/>
                </a:cubicBezTo>
                <a:lnTo>
                  <a:pt x="0" y="4012553"/>
                </a:lnTo>
                <a:lnTo>
                  <a:pt x="0" y="91447"/>
                </a:lnTo>
                <a:lnTo>
                  <a:pt x="193514" y="41690"/>
                </a:lnTo>
                <a:cubicBezTo>
                  <a:pt x="327094" y="14355"/>
                  <a:pt x="465402" y="0"/>
                  <a:pt x="607063" y="0"/>
                </a:cubicBezTo>
                <a:close/>
              </a:path>
            </a:pathLst>
          </a:custGeom>
          <a:solidFill>
            <a:srgbClr val="BD69D7"/>
          </a:solidFill>
          <a:ln w="28575">
            <a:solidFill>
              <a:srgbClr val="BD69D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65" name="Oval 64">
            <a:extLst>
              <a:ext uri="{FF2B5EF4-FFF2-40B4-BE49-F238E27FC236}">
                <a16:creationId xmlns:a16="http://schemas.microsoft.com/office/drawing/2014/main" id="{535B9774-18C7-BA4D-D419-DE7D580E3CAB}"/>
              </a:ext>
            </a:extLst>
          </p:cNvPr>
          <p:cNvSpPr>
            <a:spLocks noChangeAspect="1"/>
          </p:cNvSpPr>
          <p:nvPr userDrawn="1"/>
        </p:nvSpPr>
        <p:spPr>
          <a:xfrm>
            <a:off x="1664474" y="1824238"/>
            <a:ext cx="4104000" cy="4104000"/>
          </a:xfrm>
          <a:prstGeom prst="ellipse">
            <a:avLst/>
          </a:prstGeom>
          <a:solidFill>
            <a:srgbClr val="BD69D7"/>
          </a:solidFill>
          <a:ln w="28575">
            <a:solidFill>
              <a:srgbClr val="BD69D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4" name="Picture 13">
            <a:extLst>
              <a:ext uri="{FF2B5EF4-FFF2-40B4-BE49-F238E27FC236}">
                <a16:creationId xmlns:a16="http://schemas.microsoft.com/office/drawing/2014/main" id="{E13F2D0D-BF11-E388-32E7-0260E43C883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48" name="Text Placeholder 3">
            <a:extLst>
              <a:ext uri="{FF2B5EF4-FFF2-40B4-BE49-F238E27FC236}">
                <a16:creationId xmlns:a16="http://schemas.microsoft.com/office/drawing/2014/main" id="{B837EB02-625E-4DA7-C43B-8C093C8386AD}"/>
              </a:ext>
            </a:extLst>
          </p:cNvPr>
          <p:cNvSpPr txBox="1">
            <a:spLocks/>
          </p:cNvSpPr>
          <p:nvPr userDrawn="1"/>
        </p:nvSpPr>
        <p:spPr>
          <a:xfrm>
            <a:off x="302401" y="1952653"/>
            <a:ext cx="11352188" cy="1528502"/>
          </a:xfrm>
          <a:prstGeom prst="rect">
            <a:avLst/>
          </a:prstGeom>
        </p:spPr>
        <p:txBody>
          <a:bodyPr lIns="0" tIns="0" rIns="0" bIns="0" anchor="t"/>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tx1"/>
                </a:solidFill>
                <a:latin typeface="+mn-lt"/>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1600"/>
              </a:spcAft>
              <a:buClrTx/>
              <a:buSzTx/>
              <a:buFont typeface="Arial" panose="020B0604020202020204" pitchFamily="34" charset="0"/>
              <a:buNone/>
              <a:tabLst/>
              <a:defRPr/>
            </a:pPr>
            <a:r>
              <a:rPr kumimoji="0" lang="en-GB" sz="1200" b="0" i="0" u="none" strike="noStrike" kern="0" cap="none" spc="0" normalizeH="0" baseline="0" noProof="0">
                <a:ln>
                  <a:noFill/>
                </a:ln>
                <a:solidFill>
                  <a:schemeClr val="bg1"/>
                </a:solidFill>
                <a:effectLst/>
                <a:uLnTx/>
                <a:uFillTx/>
                <a:ea typeface="+mn-ea"/>
                <a:cs typeface="+mn-cs"/>
              </a:rPr>
              <a:t>dsm-firmenich has used diligent care to ensure that the information provided herein is accurate and </a:t>
            </a:r>
            <a:r>
              <a:rPr lang="en-GB" sz="1200">
                <a:solidFill>
                  <a:schemeClr val="bg1"/>
                </a:solidFill>
              </a:rPr>
              <a:t>up-to-date to the best of its knowledge. However</a:t>
            </a:r>
            <a:r>
              <a:rPr kumimoji="0" lang="en-GB" sz="1200" b="0" i="0" u="none" strike="noStrike" kern="0" cap="none" spc="0" normalizeH="0" baseline="0" noProof="0">
                <a:ln>
                  <a:noFill/>
                </a:ln>
                <a:solidFill>
                  <a:schemeClr val="bg1"/>
                </a:solidFill>
                <a:effectLst/>
                <a:uLnTx/>
                <a:uFillTx/>
                <a:ea typeface="+mn-ea"/>
                <a:cs typeface="+mn-cs"/>
              </a:rPr>
              <a:t>, dsm-firmenich makes no representation or warranty, either expressly or implied, of the accuracy, reliability, completeness, </a:t>
            </a:r>
            <a:r>
              <a:rPr lang="en-GB" sz="1200">
                <a:solidFill>
                  <a:schemeClr val="bg1"/>
                </a:solidFill>
              </a:rPr>
              <a:t>or suitability </a:t>
            </a:r>
            <a:r>
              <a:rPr kumimoji="0" lang="en-GB" sz="1200" b="0" i="0" u="none" strike="noStrike" kern="0" cap="none" spc="0" normalizeH="0" baseline="0" noProof="0">
                <a:ln>
                  <a:noFill/>
                </a:ln>
                <a:solidFill>
                  <a:schemeClr val="bg1"/>
                </a:solidFill>
                <a:effectLst/>
                <a:uLnTx/>
                <a:uFillTx/>
                <a:ea typeface="+mn-ea"/>
                <a:cs typeface="+mn-cs"/>
              </a:rPr>
              <a:t>thereof. The information provided herein contains scientific and product information for business-to-business use and does not constitute or provide scientific or medical advice, diagnosis or recommendation for treatment </a:t>
            </a:r>
            <a:r>
              <a:rPr lang="en-GB" sz="1200">
                <a:solidFill>
                  <a:schemeClr val="bg1"/>
                </a:solidFill>
              </a:rPr>
              <a:t>options</a:t>
            </a:r>
            <a:r>
              <a:rPr kumimoji="0" lang="en-GB" sz="1200" b="0" i="0" u="none" strike="noStrike" kern="0" cap="none" spc="0" normalizeH="0" baseline="0" noProof="0">
                <a:ln>
                  <a:noFill/>
                </a:ln>
                <a:solidFill>
                  <a:schemeClr val="bg1"/>
                </a:solidFill>
                <a:effectLst/>
                <a:uLnTx/>
                <a:uFillTx/>
                <a:ea typeface="+mn-ea"/>
                <a:cs typeface="+mn-cs"/>
              </a:rPr>
              <a:t>. Country or region-specific information should be considered when labelling or advertising to final consumer. In no event shall dsm-firmenich be liable for any </a:t>
            </a:r>
            <a:r>
              <a:rPr lang="en-GB" sz="1200">
                <a:solidFill>
                  <a:schemeClr val="bg1"/>
                </a:solidFill>
              </a:rPr>
              <a:t>direct or indirect </a:t>
            </a:r>
            <a:r>
              <a:rPr kumimoji="0" lang="en-GB" sz="1200" b="0" i="0" u="none" strike="noStrike" kern="0" cap="none" spc="0" normalizeH="0" baseline="0" noProof="0">
                <a:ln>
                  <a:noFill/>
                </a:ln>
                <a:solidFill>
                  <a:schemeClr val="bg1"/>
                </a:solidFill>
                <a:effectLst/>
                <a:uLnTx/>
                <a:uFillTx/>
                <a:ea typeface="+mn-ea"/>
                <a:cs typeface="+mn-cs"/>
              </a:rPr>
              <a:t>damages arising from or reliance upon, or use of, any information provided herein. The content of this document is subject to change without further notice. Please contact your local dsm-firmenich representative for </a:t>
            </a:r>
            <a:r>
              <a:rPr lang="en-GB" sz="1200">
                <a:solidFill>
                  <a:schemeClr val="bg1"/>
                </a:solidFill>
              </a:rPr>
              <a:t>the latest information</a:t>
            </a:r>
            <a:r>
              <a:rPr kumimoji="0" lang="en-GB" sz="1200" b="0" i="0" u="none" strike="noStrike" kern="0" cap="none" spc="0" normalizeH="0" baseline="0" noProof="0">
                <a:ln>
                  <a:noFill/>
                </a:ln>
                <a:solidFill>
                  <a:schemeClr val="bg1"/>
                </a:solidFill>
                <a:effectLst/>
                <a:uLnTx/>
                <a:uFillTx/>
                <a:ea typeface="+mn-ea"/>
                <a:cs typeface="+mn-cs"/>
              </a:rPr>
              <a:t>. All trademarks listed in this document are either (registered) trademarks of, or trademarks licensed by, the dsm-firmenich group of companies, unless explicitly stated otherwise.</a:t>
            </a:r>
          </a:p>
        </p:txBody>
      </p:sp>
      <p:sp>
        <p:nvSpPr>
          <p:cNvPr id="49" name="Title 2">
            <a:extLst>
              <a:ext uri="{FF2B5EF4-FFF2-40B4-BE49-F238E27FC236}">
                <a16:creationId xmlns:a16="http://schemas.microsoft.com/office/drawing/2014/main" id="{D135AAA1-4050-B822-17F2-51CBD217BB0F}"/>
              </a:ext>
            </a:extLst>
          </p:cNvPr>
          <p:cNvSpPr txBox="1">
            <a:spLocks/>
          </p:cNvSpPr>
          <p:nvPr userDrawn="1"/>
        </p:nvSpPr>
        <p:spPr>
          <a:xfrm>
            <a:off x="302401" y="3693861"/>
            <a:ext cx="10105856" cy="262143"/>
          </a:xfrm>
          <a:prstGeom prst="rect">
            <a:avLst/>
          </a:prstGeom>
        </p:spPr>
        <p:txBody>
          <a:bodyPr vert="horz" lIns="0" tIns="0" rIns="0" bIns="0" rtlCol="0" anchor="t">
            <a:noAutofit/>
          </a:bodyPr>
          <a:lstStyle>
            <a:lvl1pPr algn="l" defTabSz="914400" rtl="0" eaLnBrk="1" latinLnBrk="0" hangingPunct="1">
              <a:lnSpc>
                <a:spcPct val="90000"/>
              </a:lnSpc>
              <a:spcBef>
                <a:spcPct val="0"/>
              </a:spcBef>
              <a:buNone/>
              <a:defRPr sz="5700" kern="1200">
                <a:solidFill>
                  <a:schemeClr val="bg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GB" sz="1800" b="0" i="0" u="none" strike="noStrike" kern="1200" cap="none" spc="0" normalizeH="0" baseline="0" noProof="0">
                <a:ln>
                  <a:noFill/>
                </a:ln>
                <a:effectLst/>
                <a:uLnTx/>
                <a:uFillTx/>
                <a:latin typeface="DM Sans Bold"/>
                <a:ea typeface="+mj-ea"/>
                <a:cs typeface="+mj-cs"/>
              </a:rPr>
              <a:t>Disclaimer Formulation Guideline</a:t>
            </a:r>
            <a:endParaRPr kumimoji="0" lang="en-US" sz="1800" b="0" i="0" u="none" strike="noStrike" kern="1200" cap="none" spc="0" normalizeH="0" baseline="0" noProof="0">
              <a:ln>
                <a:noFill/>
              </a:ln>
              <a:effectLst/>
              <a:uLnTx/>
              <a:uFillTx/>
              <a:latin typeface="DM Sans Bold"/>
              <a:ea typeface="+mj-ea"/>
              <a:cs typeface="+mj-cs"/>
            </a:endParaRPr>
          </a:p>
        </p:txBody>
      </p:sp>
      <p:sp>
        <p:nvSpPr>
          <p:cNvPr id="50" name="Text Placeholder 1">
            <a:extLst>
              <a:ext uri="{FF2B5EF4-FFF2-40B4-BE49-F238E27FC236}">
                <a16:creationId xmlns:a16="http://schemas.microsoft.com/office/drawing/2014/main" id="{59A53D4E-2C52-46D2-163F-8502C9B57475}"/>
              </a:ext>
            </a:extLst>
          </p:cNvPr>
          <p:cNvSpPr>
            <a:spLocks noGrp="1"/>
          </p:cNvSpPr>
          <p:nvPr userDrawn="1"/>
        </p:nvSpPr>
        <p:spPr>
          <a:xfrm>
            <a:off x="332750" y="4283463"/>
            <a:ext cx="11352188" cy="1442064"/>
          </a:xfrm>
          <a:prstGeom prst="rect">
            <a:avLst/>
          </a:prstGeom>
        </p:spPr>
        <p:txBody>
          <a:bodyPr vert="horz" wrap="square" lIns="0" tIns="0" rIns="0" bIns="0" rtlCol="0" anchor="b">
            <a:noAutofit/>
          </a:bodyPr>
          <a:lstStyle>
            <a:lvl1pPr marL="0" indent="0" algn="l" defTabSz="914400" rtl="0" eaLnBrk="1" latinLnBrk="0" hangingPunct="1">
              <a:lnSpc>
                <a:spcPct val="100000"/>
              </a:lnSpc>
              <a:spcBef>
                <a:spcPts val="0"/>
              </a:spcBef>
              <a:buFont typeface="Arial" panose="020B0604020202020204" pitchFamily="34" charset="0"/>
              <a:buNone/>
              <a:defRPr sz="1800" b="0" kern="0" spc="0" baseline="0">
                <a:solidFill>
                  <a:schemeClr val="tx1"/>
                </a:solidFill>
                <a:latin typeface="+mn-lt"/>
                <a:ea typeface="+mn-ea"/>
                <a:cs typeface="+mn-cs"/>
              </a:defRPr>
            </a:lvl1pPr>
            <a:lvl2pPr marL="457200" indent="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Clr>
                <a:srgbClr val="89C7E8"/>
              </a:buClr>
              <a:buSzPct val="90000"/>
              <a:buFont typeface="Wingdings" panose="05000000000000000000" pitchFamily="2" charset="2"/>
              <a:buNone/>
              <a:defRPr sz="1600" b="1" kern="1200">
                <a:solidFill>
                  <a:schemeClr val="tx1"/>
                </a:solidFill>
                <a:latin typeface="+mn-lt"/>
                <a:ea typeface="+mn-ea"/>
                <a:cs typeface="+mn-cs"/>
              </a:defRPr>
            </a:lvl4pPr>
            <a:lvl5pPr marL="1828800" indent="0" algn="l" defTabSz="914400" rtl="0" eaLnBrk="1" latinLnBrk="0" hangingPunct="1">
              <a:lnSpc>
                <a:spcPct val="100000"/>
              </a:lnSpc>
              <a:spcBef>
                <a:spcPts val="0"/>
              </a:spcBef>
              <a:spcAft>
                <a:spcPts val="0"/>
              </a:spcAft>
              <a:buClr>
                <a:schemeClr val="accent4"/>
              </a:buClr>
              <a:buSzPct val="80000"/>
              <a:buFontTx/>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spcAft>
                <a:spcPts val="400"/>
              </a:spcAft>
              <a:buClr>
                <a:schemeClr val="accent4"/>
              </a:buClr>
              <a:buSzPct val="80000"/>
              <a:buFontTx/>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spcAft>
                <a:spcPts val="400"/>
              </a:spcAft>
              <a:buSzPct val="80000"/>
              <a:buFontTx/>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r>
              <a:rPr lang="en-US" sz="1200">
                <a:solidFill>
                  <a:schemeClr val="bg1"/>
                </a:solidFill>
              </a:rPr>
              <a:t>The information provided herein is provided for information purposes only and has been prepared by dsm-firmenich in accordance with its own methodology. </a:t>
            </a:r>
          </a:p>
          <a:p>
            <a:r>
              <a:rPr lang="en-US" sz="1200">
                <a:solidFill>
                  <a:schemeClr val="bg1"/>
                </a:solidFill>
              </a:rPr>
              <a:t>dsm-firmenich has used diligent care to ensure that it is accurate and up-to-date, however, dsm-firmenich makes no representation or warranty, either expressly or implied, of the accuracy, reliability, or completeness thereof. In no event shall dsm-firmenich be liable for any damages arising from or reliance upon, or use of, any information provided herein. Further, dsm-firmenich shall not bear any liability for the application and/or use of any processed material containing its product(s). The formulation of the finished product is the customer’s sole responsibility. It is the customer’s responsibility to determine the suitability of dsm-firmenich’s products regarding user specific purposes, assess compatibility and stability of their finished product(s) and to ensure compliance of their finished product(s) with relevant laws and regulations. Any product, marketing or other claims made by customer are its sole responsibility. The content of this document is subject to change without further notice. Please contact your local dsm-firmenich representative for further details. © DSM Nutritional Products AG, 2024.</a:t>
            </a:r>
          </a:p>
          <a:p>
            <a:endParaRPr lang="en-US" sz="1200">
              <a:solidFill>
                <a:schemeClr val="bg1"/>
              </a:solidFill>
            </a:endParaRPr>
          </a:p>
        </p:txBody>
      </p:sp>
      <p:sp>
        <p:nvSpPr>
          <p:cNvPr id="60" name="Text Placeholder 3">
            <a:extLst>
              <a:ext uri="{FF2B5EF4-FFF2-40B4-BE49-F238E27FC236}">
                <a16:creationId xmlns:a16="http://schemas.microsoft.com/office/drawing/2014/main" id="{0BD860B9-7A17-1FA5-22EC-0A93F18CFB2E}"/>
              </a:ext>
            </a:extLst>
          </p:cNvPr>
          <p:cNvSpPr txBox="1">
            <a:spLocks/>
          </p:cNvSpPr>
          <p:nvPr userDrawn="1"/>
        </p:nvSpPr>
        <p:spPr>
          <a:xfrm>
            <a:off x="302401" y="215517"/>
            <a:ext cx="11352188" cy="842984"/>
          </a:xfrm>
          <a:prstGeom prst="rect">
            <a:avLst/>
          </a:prstGeom>
        </p:spPr>
        <p:txBody>
          <a:bodyPr lIns="0" tIns="0" rIns="0" bIns="0" anchor="t"/>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tx1"/>
                </a:solidFill>
                <a:latin typeface="+mn-lt"/>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1600"/>
              </a:spcAft>
              <a:buClrTx/>
              <a:buSzTx/>
              <a:buFont typeface="Arial" panose="020B0604020202020204" pitchFamily="34" charset="0"/>
              <a:buNone/>
              <a:tabLst/>
              <a:defRPr/>
            </a:pPr>
            <a:r>
              <a:rPr lang="en-US" sz="5700" b="1">
                <a:solidFill>
                  <a:schemeClr val="bg1"/>
                </a:solidFill>
              </a:rPr>
              <a:t>Disclaimer</a:t>
            </a:r>
            <a:endParaRPr kumimoji="0" lang="en-GB" sz="5700" b="1" i="0" u="none" strike="noStrike" kern="0" cap="none" spc="0" normalizeH="0" baseline="0" noProof="0">
              <a:ln>
                <a:noFill/>
              </a:ln>
              <a:solidFill>
                <a:schemeClr val="bg1"/>
              </a:solidFill>
              <a:effectLst/>
              <a:uLnTx/>
              <a:uFillTx/>
              <a:ea typeface="+mn-ea"/>
              <a:cs typeface="+mn-cs"/>
            </a:endParaRPr>
          </a:p>
        </p:txBody>
      </p:sp>
      <p:sp>
        <p:nvSpPr>
          <p:cNvPr id="62" name="Text Placeholder 3">
            <a:extLst>
              <a:ext uri="{FF2B5EF4-FFF2-40B4-BE49-F238E27FC236}">
                <a16:creationId xmlns:a16="http://schemas.microsoft.com/office/drawing/2014/main" id="{318F7994-5FA2-5959-8662-EF1BFEB745A3}"/>
              </a:ext>
            </a:extLst>
          </p:cNvPr>
          <p:cNvSpPr txBox="1">
            <a:spLocks/>
          </p:cNvSpPr>
          <p:nvPr userDrawn="1"/>
        </p:nvSpPr>
        <p:spPr>
          <a:xfrm>
            <a:off x="302401" y="1121578"/>
            <a:ext cx="11352188" cy="429306"/>
          </a:xfrm>
          <a:prstGeom prst="rect">
            <a:avLst/>
          </a:prstGeom>
        </p:spPr>
        <p:txBody>
          <a:bodyPr lIns="0" tIns="0" rIns="0" bIns="0" anchor="t"/>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tx1"/>
                </a:solidFill>
                <a:latin typeface="+mn-lt"/>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US" sz="1200">
                <a:solidFill>
                  <a:schemeClr val="bg1"/>
                </a:solidFill>
              </a:rPr>
              <a:t>Copyright © DSM Nutritional Products Ltd 2024, 4002 Basel, Switzerland. </a:t>
            </a:r>
          </a:p>
          <a:p>
            <a:r>
              <a:rPr lang="en-US" sz="1200" err="1">
                <a:solidFill>
                  <a:schemeClr val="bg1"/>
                </a:solidFill>
              </a:rPr>
              <a:t>www.dsm-firmenich.com</a:t>
            </a:r>
            <a:r>
              <a:rPr lang="en-US" sz="1200">
                <a:solidFill>
                  <a:schemeClr val="bg1"/>
                </a:solidFill>
              </a:rPr>
              <a:t>. All rights reserved.</a:t>
            </a:r>
          </a:p>
        </p:txBody>
      </p:sp>
    </p:spTree>
    <p:extLst>
      <p:ext uri="{BB962C8B-B14F-4D97-AF65-F5344CB8AC3E}">
        <p14:creationId xmlns:p14="http://schemas.microsoft.com/office/powerpoint/2010/main" val="323223356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userDrawn="1">
  <p:cSld name="5_End Slide 4">
    <p:spTree>
      <p:nvGrpSpPr>
        <p:cNvPr id="1" name=""/>
        <p:cNvGrpSpPr/>
        <p:nvPr/>
      </p:nvGrpSpPr>
      <p:grpSpPr>
        <a:xfrm>
          <a:off x="0" y="0"/>
          <a:ext cx="0" cy="0"/>
          <a:chOff x="0" y="0"/>
          <a:chExt cx="0" cy="0"/>
        </a:xfrm>
      </p:grpSpPr>
      <p:sp>
        <p:nvSpPr>
          <p:cNvPr id="48" name="Text Placeholder 3">
            <a:extLst>
              <a:ext uri="{FF2B5EF4-FFF2-40B4-BE49-F238E27FC236}">
                <a16:creationId xmlns:a16="http://schemas.microsoft.com/office/drawing/2014/main" id="{B837EB02-625E-4DA7-C43B-8C093C8386AD}"/>
              </a:ext>
            </a:extLst>
          </p:cNvPr>
          <p:cNvSpPr txBox="1">
            <a:spLocks/>
          </p:cNvSpPr>
          <p:nvPr userDrawn="1"/>
        </p:nvSpPr>
        <p:spPr>
          <a:xfrm>
            <a:off x="302401" y="1952653"/>
            <a:ext cx="11352188" cy="1528502"/>
          </a:xfrm>
          <a:prstGeom prst="rect">
            <a:avLst/>
          </a:prstGeom>
        </p:spPr>
        <p:txBody>
          <a:bodyPr lIns="0" tIns="0" rIns="0" bIns="0" anchor="t"/>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tx1"/>
                </a:solidFill>
                <a:latin typeface="+mn-lt"/>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1600"/>
              </a:spcAft>
              <a:buClrTx/>
              <a:buSzTx/>
              <a:buFont typeface="Arial" panose="020B0604020202020204" pitchFamily="34" charset="0"/>
              <a:buNone/>
              <a:tabLst/>
              <a:defRPr/>
            </a:pPr>
            <a:r>
              <a:rPr kumimoji="0" lang="en-GB" sz="1200" b="0" i="0" u="none" strike="noStrike" kern="0" cap="none" spc="0" normalizeH="0" baseline="0" noProof="0">
                <a:ln>
                  <a:noFill/>
                </a:ln>
                <a:solidFill>
                  <a:schemeClr val="tx1"/>
                </a:solidFill>
                <a:effectLst/>
                <a:uLnTx/>
                <a:uFillTx/>
                <a:ea typeface="+mn-ea"/>
                <a:cs typeface="+mn-cs"/>
              </a:rPr>
              <a:t>dsm-firmenich has used diligent care to ensure that the information provided herein is accurate and </a:t>
            </a:r>
            <a:r>
              <a:rPr lang="en-GB" sz="1200">
                <a:solidFill>
                  <a:schemeClr val="tx1"/>
                </a:solidFill>
              </a:rPr>
              <a:t>up-to-date to the best of its knowledge. However</a:t>
            </a:r>
            <a:r>
              <a:rPr kumimoji="0" lang="en-GB" sz="1200" b="0" i="0" u="none" strike="noStrike" kern="0" cap="none" spc="0" normalizeH="0" baseline="0" noProof="0">
                <a:ln>
                  <a:noFill/>
                </a:ln>
                <a:solidFill>
                  <a:schemeClr val="tx1"/>
                </a:solidFill>
                <a:effectLst/>
                <a:uLnTx/>
                <a:uFillTx/>
                <a:ea typeface="+mn-ea"/>
                <a:cs typeface="+mn-cs"/>
              </a:rPr>
              <a:t>, dsm-firmenich makes no representation or warranty, either expressly or implied, of the accuracy, reliability, completeness, </a:t>
            </a:r>
            <a:r>
              <a:rPr lang="en-GB" sz="1200">
                <a:solidFill>
                  <a:schemeClr val="tx1"/>
                </a:solidFill>
              </a:rPr>
              <a:t>or suitability </a:t>
            </a:r>
            <a:r>
              <a:rPr kumimoji="0" lang="en-GB" sz="1200" b="0" i="0" u="none" strike="noStrike" kern="0" cap="none" spc="0" normalizeH="0" baseline="0" noProof="0">
                <a:ln>
                  <a:noFill/>
                </a:ln>
                <a:solidFill>
                  <a:schemeClr val="tx1"/>
                </a:solidFill>
                <a:effectLst/>
                <a:uLnTx/>
                <a:uFillTx/>
                <a:ea typeface="+mn-ea"/>
                <a:cs typeface="+mn-cs"/>
              </a:rPr>
              <a:t>thereof. The information provided herein contains scientific and product information for business-to-business use and does not constitute or provide scientific or medical advice, diagnosis or recommendation for treatment </a:t>
            </a:r>
            <a:r>
              <a:rPr lang="en-GB" sz="1200">
                <a:solidFill>
                  <a:schemeClr val="tx1"/>
                </a:solidFill>
              </a:rPr>
              <a:t>options</a:t>
            </a:r>
            <a:r>
              <a:rPr kumimoji="0" lang="en-GB" sz="1200" b="0" i="0" u="none" strike="noStrike" kern="0" cap="none" spc="0" normalizeH="0" baseline="0" noProof="0">
                <a:ln>
                  <a:noFill/>
                </a:ln>
                <a:solidFill>
                  <a:schemeClr val="tx1"/>
                </a:solidFill>
                <a:effectLst/>
                <a:uLnTx/>
                <a:uFillTx/>
                <a:ea typeface="+mn-ea"/>
                <a:cs typeface="+mn-cs"/>
              </a:rPr>
              <a:t>. Country or region-specific information should be considered when labelling or advertising to final consumer. In no event shall dsm-firmenich be liable for any </a:t>
            </a:r>
            <a:r>
              <a:rPr lang="en-GB" sz="1200">
                <a:solidFill>
                  <a:schemeClr val="tx1"/>
                </a:solidFill>
              </a:rPr>
              <a:t>direct or indirect </a:t>
            </a:r>
            <a:r>
              <a:rPr kumimoji="0" lang="en-GB" sz="1200" b="0" i="0" u="none" strike="noStrike" kern="0" cap="none" spc="0" normalizeH="0" baseline="0" noProof="0">
                <a:ln>
                  <a:noFill/>
                </a:ln>
                <a:solidFill>
                  <a:schemeClr val="tx1"/>
                </a:solidFill>
                <a:effectLst/>
                <a:uLnTx/>
                <a:uFillTx/>
                <a:ea typeface="+mn-ea"/>
                <a:cs typeface="+mn-cs"/>
              </a:rPr>
              <a:t>damages arising from or reliance upon, or use of, any information provided herein. The content of this document is subject to change without further notice. Please contact your local dsm-firmenich representative for </a:t>
            </a:r>
            <a:r>
              <a:rPr lang="en-GB" sz="1200">
                <a:solidFill>
                  <a:schemeClr val="tx1"/>
                </a:solidFill>
              </a:rPr>
              <a:t>the latest information</a:t>
            </a:r>
            <a:r>
              <a:rPr kumimoji="0" lang="en-GB" sz="1200" b="0" i="0" u="none" strike="noStrike" kern="0" cap="none" spc="0" normalizeH="0" baseline="0" noProof="0">
                <a:ln>
                  <a:noFill/>
                </a:ln>
                <a:solidFill>
                  <a:schemeClr val="tx1"/>
                </a:solidFill>
                <a:effectLst/>
                <a:uLnTx/>
                <a:uFillTx/>
                <a:ea typeface="+mn-ea"/>
                <a:cs typeface="+mn-cs"/>
              </a:rPr>
              <a:t>. All trademarks listed in this document are either (registered) trademarks of, or trademarks licensed by, the dsm-firmenich group of companies, unless explicitly stated otherwise.</a:t>
            </a:r>
          </a:p>
        </p:txBody>
      </p:sp>
      <p:sp>
        <p:nvSpPr>
          <p:cNvPr id="49" name="Title 2">
            <a:extLst>
              <a:ext uri="{FF2B5EF4-FFF2-40B4-BE49-F238E27FC236}">
                <a16:creationId xmlns:a16="http://schemas.microsoft.com/office/drawing/2014/main" id="{D135AAA1-4050-B822-17F2-51CBD217BB0F}"/>
              </a:ext>
            </a:extLst>
          </p:cNvPr>
          <p:cNvSpPr txBox="1">
            <a:spLocks/>
          </p:cNvSpPr>
          <p:nvPr userDrawn="1"/>
        </p:nvSpPr>
        <p:spPr>
          <a:xfrm>
            <a:off x="302401" y="3693861"/>
            <a:ext cx="10105856" cy="262143"/>
          </a:xfrm>
          <a:prstGeom prst="rect">
            <a:avLst/>
          </a:prstGeom>
        </p:spPr>
        <p:txBody>
          <a:bodyPr vert="horz" lIns="0" tIns="0" rIns="0" bIns="0" rtlCol="0" anchor="t">
            <a:noAutofit/>
          </a:bodyPr>
          <a:lstStyle>
            <a:lvl1pPr algn="l" defTabSz="914400" rtl="0" eaLnBrk="1" latinLnBrk="0" hangingPunct="1">
              <a:lnSpc>
                <a:spcPct val="90000"/>
              </a:lnSpc>
              <a:spcBef>
                <a:spcPct val="0"/>
              </a:spcBef>
              <a:buNone/>
              <a:defRPr sz="5700" kern="1200">
                <a:solidFill>
                  <a:schemeClr val="bg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GB" sz="1800" b="0" i="0" u="none" strike="noStrike" kern="1200" cap="none" spc="0" normalizeH="0" baseline="0" noProof="0">
                <a:ln>
                  <a:noFill/>
                </a:ln>
                <a:solidFill>
                  <a:schemeClr val="tx1"/>
                </a:solidFill>
                <a:effectLst/>
                <a:uLnTx/>
                <a:uFillTx/>
                <a:latin typeface="DM Sans Bold"/>
                <a:ea typeface="+mj-ea"/>
                <a:cs typeface="+mj-cs"/>
              </a:rPr>
              <a:t>Disclaimer Formulation Guideline</a:t>
            </a:r>
            <a:endParaRPr kumimoji="0" lang="en-US" sz="1800" b="0" i="0" u="none" strike="noStrike" kern="1200" cap="none" spc="0" normalizeH="0" baseline="0" noProof="0">
              <a:ln>
                <a:noFill/>
              </a:ln>
              <a:solidFill>
                <a:schemeClr val="tx1"/>
              </a:solidFill>
              <a:effectLst/>
              <a:uLnTx/>
              <a:uFillTx/>
              <a:latin typeface="DM Sans Bold"/>
              <a:ea typeface="+mj-ea"/>
              <a:cs typeface="+mj-cs"/>
            </a:endParaRPr>
          </a:p>
        </p:txBody>
      </p:sp>
      <p:sp>
        <p:nvSpPr>
          <p:cNvPr id="50" name="Text Placeholder 1">
            <a:extLst>
              <a:ext uri="{FF2B5EF4-FFF2-40B4-BE49-F238E27FC236}">
                <a16:creationId xmlns:a16="http://schemas.microsoft.com/office/drawing/2014/main" id="{59A53D4E-2C52-46D2-163F-8502C9B57475}"/>
              </a:ext>
            </a:extLst>
          </p:cNvPr>
          <p:cNvSpPr>
            <a:spLocks noGrp="1"/>
          </p:cNvSpPr>
          <p:nvPr userDrawn="1"/>
        </p:nvSpPr>
        <p:spPr>
          <a:xfrm>
            <a:off x="332750" y="4283463"/>
            <a:ext cx="11352188" cy="1442064"/>
          </a:xfrm>
          <a:prstGeom prst="rect">
            <a:avLst/>
          </a:prstGeom>
        </p:spPr>
        <p:txBody>
          <a:bodyPr vert="horz" wrap="square" lIns="0" tIns="0" rIns="0" bIns="0" rtlCol="0" anchor="b">
            <a:noAutofit/>
          </a:bodyPr>
          <a:lstStyle>
            <a:lvl1pPr marL="0" indent="0" algn="l" defTabSz="914400" rtl="0" eaLnBrk="1" latinLnBrk="0" hangingPunct="1">
              <a:lnSpc>
                <a:spcPct val="100000"/>
              </a:lnSpc>
              <a:spcBef>
                <a:spcPts val="0"/>
              </a:spcBef>
              <a:buFont typeface="Arial" panose="020B0604020202020204" pitchFamily="34" charset="0"/>
              <a:buNone/>
              <a:defRPr sz="1800" b="0" kern="0" spc="0" baseline="0">
                <a:solidFill>
                  <a:schemeClr val="tx1"/>
                </a:solidFill>
                <a:latin typeface="+mn-lt"/>
                <a:ea typeface="+mn-ea"/>
                <a:cs typeface="+mn-cs"/>
              </a:defRPr>
            </a:lvl1pPr>
            <a:lvl2pPr marL="457200" indent="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Clr>
                <a:srgbClr val="89C7E8"/>
              </a:buClr>
              <a:buSzPct val="90000"/>
              <a:buFont typeface="Wingdings" panose="05000000000000000000" pitchFamily="2" charset="2"/>
              <a:buNone/>
              <a:defRPr sz="1600" b="1" kern="1200">
                <a:solidFill>
                  <a:schemeClr val="tx1"/>
                </a:solidFill>
                <a:latin typeface="+mn-lt"/>
                <a:ea typeface="+mn-ea"/>
                <a:cs typeface="+mn-cs"/>
              </a:defRPr>
            </a:lvl4pPr>
            <a:lvl5pPr marL="1828800" indent="0" algn="l" defTabSz="914400" rtl="0" eaLnBrk="1" latinLnBrk="0" hangingPunct="1">
              <a:lnSpc>
                <a:spcPct val="100000"/>
              </a:lnSpc>
              <a:spcBef>
                <a:spcPts val="0"/>
              </a:spcBef>
              <a:spcAft>
                <a:spcPts val="0"/>
              </a:spcAft>
              <a:buClr>
                <a:schemeClr val="accent4"/>
              </a:buClr>
              <a:buSzPct val="80000"/>
              <a:buFontTx/>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spcAft>
                <a:spcPts val="400"/>
              </a:spcAft>
              <a:buClr>
                <a:schemeClr val="accent4"/>
              </a:buClr>
              <a:buSzPct val="80000"/>
              <a:buFontTx/>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spcAft>
                <a:spcPts val="400"/>
              </a:spcAft>
              <a:buSzPct val="80000"/>
              <a:buFontTx/>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r>
              <a:rPr lang="en-US" sz="1200">
                <a:solidFill>
                  <a:schemeClr val="tx1"/>
                </a:solidFill>
              </a:rPr>
              <a:t>The information provided herein is provided for information purposes only and has been prepared by dsm-firmenich in accordance with its own methodology. </a:t>
            </a:r>
          </a:p>
          <a:p>
            <a:r>
              <a:rPr lang="en-US" sz="1200">
                <a:solidFill>
                  <a:schemeClr val="tx1"/>
                </a:solidFill>
              </a:rPr>
              <a:t>dsm-firmenich has used diligent care to ensure that it is accurate and up-to-date, however, dsm-firmenich makes no representation or warranty, either expressly or implied, of the accuracy, reliability, or completeness thereof. In no event shall dsm-firmenich be liable for any damages arising from or reliance upon, or use of, any information provided herein. Further, dsm-firmenich shall not bear any liability for the application and/or use of any processed material containing its product(s). The formulation of the finished product is the customer’s sole responsibility. It is the customer’s responsibility to determine the suitability of dsm-firmenich’s products regarding user specific purposes, assess compatibility and stability of their finished product(s) and to ensure compliance of their finished product(s) with relevant laws and regulations. Any product, marketing or other claims made by customer are its sole responsibility. The content of this document is subject to change without further notice. Please contact your local dsm-firmenich representative for further details. © DSM Nutritional Products AG, 2024.</a:t>
            </a:r>
          </a:p>
          <a:p>
            <a:endParaRPr lang="en-US" sz="1200">
              <a:solidFill>
                <a:schemeClr val="tx1"/>
              </a:solidFill>
            </a:endParaRPr>
          </a:p>
        </p:txBody>
      </p:sp>
      <p:sp>
        <p:nvSpPr>
          <p:cNvPr id="60" name="Text Placeholder 3">
            <a:extLst>
              <a:ext uri="{FF2B5EF4-FFF2-40B4-BE49-F238E27FC236}">
                <a16:creationId xmlns:a16="http://schemas.microsoft.com/office/drawing/2014/main" id="{0BD860B9-7A17-1FA5-22EC-0A93F18CFB2E}"/>
              </a:ext>
            </a:extLst>
          </p:cNvPr>
          <p:cNvSpPr txBox="1">
            <a:spLocks/>
          </p:cNvSpPr>
          <p:nvPr userDrawn="1"/>
        </p:nvSpPr>
        <p:spPr>
          <a:xfrm>
            <a:off x="302401" y="215517"/>
            <a:ext cx="11352188" cy="842984"/>
          </a:xfrm>
          <a:prstGeom prst="rect">
            <a:avLst/>
          </a:prstGeom>
        </p:spPr>
        <p:txBody>
          <a:bodyPr lIns="0" tIns="0" rIns="0" bIns="0" anchor="t"/>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tx1"/>
                </a:solidFill>
                <a:latin typeface="+mn-lt"/>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1600"/>
              </a:spcAft>
              <a:buClrTx/>
              <a:buSzTx/>
              <a:buFont typeface="Arial" panose="020B0604020202020204" pitchFamily="34" charset="0"/>
              <a:buNone/>
              <a:tabLst/>
              <a:defRPr/>
            </a:pPr>
            <a:r>
              <a:rPr lang="en-US" sz="5700" b="1">
                <a:solidFill>
                  <a:schemeClr val="tx1"/>
                </a:solidFill>
              </a:rPr>
              <a:t>Disclaimer</a:t>
            </a:r>
            <a:endParaRPr kumimoji="0" lang="en-GB" sz="5700" b="1" i="0" u="none" strike="noStrike" kern="0" cap="none" spc="0" normalizeH="0" baseline="0" noProof="0">
              <a:ln>
                <a:noFill/>
              </a:ln>
              <a:solidFill>
                <a:schemeClr val="tx1"/>
              </a:solidFill>
              <a:effectLst/>
              <a:uLnTx/>
              <a:uFillTx/>
              <a:ea typeface="+mn-ea"/>
              <a:cs typeface="+mn-cs"/>
            </a:endParaRPr>
          </a:p>
        </p:txBody>
      </p:sp>
      <p:sp>
        <p:nvSpPr>
          <p:cNvPr id="62" name="Text Placeholder 3">
            <a:extLst>
              <a:ext uri="{FF2B5EF4-FFF2-40B4-BE49-F238E27FC236}">
                <a16:creationId xmlns:a16="http://schemas.microsoft.com/office/drawing/2014/main" id="{318F7994-5FA2-5959-8662-EF1BFEB745A3}"/>
              </a:ext>
            </a:extLst>
          </p:cNvPr>
          <p:cNvSpPr txBox="1">
            <a:spLocks/>
          </p:cNvSpPr>
          <p:nvPr userDrawn="1"/>
        </p:nvSpPr>
        <p:spPr>
          <a:xfrm>
            <a:off x="302401" y="1121578"/>
            <a:ext cx="11352188" cy="429306"/>
          </a:xfrm>
          <a:prstGeom prst="rect">
            <a:avLst/>
          </a:prstGeom>
        </p:spPr>
        <p:txBody>
          <a:bodyPr lIns="0" tIns="0" rIns="0" bIns="0" anchor="t"/>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tx1"/>
                </a:solidFill>
                <a:latin typeface="+mn-lt"/>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US" sz="1200">
                <a:solidFill>
                  <a:schemeClr val="tx1"/>
                </a:solidFill>
              </a:rPr>
              <a:t>Copyright © DSM Nutritional Products Ltd 2024, 4002 Basel, Switzerland. </a:t>
            </a:r>
          </a:p>
          <a:p>
            <a:r>
              <a:rPr lang="en-US" sz="1200" err="1">
                <a:solidFill>
                  <a:schemeClr val="tx1"/>
                </a:solidFill>
              </a:rPr>
              <a:t>www.dsm-firmenich.com</a:t>
            </a:r>
            <a:r>
              <a:rPr lang="en-US" sz="1200">
                <a:solidFill>
                  <a:schemeClr val="tx1"/>
                </a:solidFill>
              </a:rPr>
              <a:t>. All rights reserved.</a:t>
            </a:r>
          </a:p>
        </p:txBody>
      </p:sp>
      <p:pic>
        <p:nvPicPr>
          <p:cNvPr id="2" name="Picture 1">
            <a:extLst>
              <a:ext uri="{FF2B5EF4-FFF2-40B4-BE49-F238E27FC236}">
                <a16:creationId xmlns:a16="http://schemas.microsoft.com/office/drawing/2014/main" id="{59E49335-670E-F610-DEC1-D1F4346690C5}"/>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938" y="6208276"/>
            <a:ext cx="2510043" cy="485060"/>
          </a:xfrm>
          <a:prstGeom prst="rect">
            <a:avLst/>
          </a:prstGeom>
        </p:spPr>
      </p:pic>
    </p:spTree>
    <p:extLst>
      <p:ext uri="{BB962C8B-B14F-4D97-AF65-F5344CB8AC3E}">
        <p14:creationId xmlns:p14="http://schemas.microsoft.com/office/powerpoint/2010/main" val="22403940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24.xml><?xml version="1.0" encoding="utf-8"?>
<p:sldLayout xmlns:a="http://schemas.openxmlformats.org/drawingml/2006/main" xmlns:r="http://schemas.openxmlformats.org/officeDocument/2006/relationships" xmlns:p="http://schemas.openxmlformats.org/presentationml/2006/main" userDrawn="1">
  <p:cSld name="1_Title and Content blue">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342800"/>
            <a:ext cx="8064500" cy="4297362"/>
          </a:xfrm>
        </p:spPr>
        <p:txBody>
          <a:bodyPr tIns="0"/>
          <a:lstStyle>
            <a:lvl1pPr marL="0" indent="0">
              <a:buFont typeface="Arial" panose="020B0604020202020204" pitchFamily="34" charset="0"/>
              <a:buNone/>
              <a:defRPr/>
            </a:lvl1pPr>
            <a:lvl2pPr>
              <a:buClr>
                <a:srgbClr val="307297"/>
              </a:buClr>
              <a:defRPr/>
            </a:lvl2pPr>
            <a:lvl3pPr>
              <a:buClr>
                <a:schemeClr val="accent1"/>
              </a:buClr>
              <a:defRPr/>
            </a:lvl3pPr>
            <a:lvl4pPr>
              <a:buClr>
                <a:srgbClr val="89C7E8"/>
              </a:buClr>
              <a:defRPr/>
            </a:lvl4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a:t>
            </a:r>
            <a:r>
              <a:rPr lang="en-US" err="1"/>
              <a:t>hendrerit</a:t>
            </a:r>
            <a:r>
              <a:rPr lang="en-US"/>
              <a:t> </a:t>
            </a:r>
            <a:r>
              <a:rPr lang="en-US" err="1"/>
              <a:t>quam</a:t>
            </a:r>
            <a:r>
              <a:rPr lang="en-US"/>
              <a:t>. Optis sunt a </a:t>
            </a:r>
            <a:r>
              <a:rPr lang="en-US" err="1"/>
              <a:t>dollum</a:t>
            </a:r>
            <a:r>
              <a:rPr lang="en-US"/>
              <a:t> </a:t>
            </a:r>
            <a:r>
              <a:rPr lang="en-US" err="1"/>
              <a:t>restest</a:t>
            </a:r>
            <a:r>
              <a:rPr lang="en-US"/>
              <a:t>, num </a:t>
            </a:r>
            <a:r>
              <a:rPr lang="en-US" err="1"/>
              <a:t>nos</a:t>
            </a:r>
            <a:r>
              <a:rPr lang="en-US"/>
              <a:t> a non </a:t>
            </a:r>
            <a:r>
              <a:rPr lang="en-US" err="1"/>
              <a:t>nist</a:t>
            </a:r>
            <a:r>
              <a:rPr lang="en-US"/>
              <a:t> quo </a:t>
            </a:r>
            <a:r>
              <a:rPr lang="en-US" err="1"/>
              <a:t>odicimagnima</a:t>
            </a:r>
            <a:r>
              <a:rPr lang="en-US"/>
              <a:t> coria </a:t>
            </a:r>
            <a:r>
              <a:rPr lang="en-US" err="1"/>
              <a:t>dusam</a:t>
            </a:r>
            <a:r>
              <a:rPr lang="en-US"/>
              <a:t>:</a:t>
            </a:r>
            <a:br>
              <a:rPr lang="en-US"/>
            </a:br>
            <a:endParaRPr lang="en-US"/>
          </a:p>
          <a:p>
            <a:pPr lvl="1"/>
            <a:r>
              <a:rPr lang="en-US"/>
              <a:t>Bullet point</a:t>
            </a:r>
          </a:p>
          <a:p>
            <a:pPr lvl="2"/>
            <a:r>
              <a:rPr lang="en-US"/>
              <a:t>Bullet point</a:t>
            </a:r>
          </a:p>
          <a:p>
            <a:pPr lvl="3"/>
            <a:r>
              <a:rPr lang="en-GB"/>
              <a:t>Bullet point</a:t>
            </a:r>
          </a:p>
        </p:txBody>
      </p:sp>
      <p:sp>
        <p:nvSpPr>
          <p:cNvPr id="3" name="Text Placeholder 2">
            <a:extLst>
              <a:ext uri="{FF2B5EF4-FFF2-40B4-BE49-F238E27FC236}">
                <a16:creationId xmlns:a16="http://schemas.microsoft.com/office/drawing/2014/main" id="{ED45CA72-78F2-187E-72EC-A4024D81F9E8}"/>
              </a:ext>
            </a:extLst>
          </p:cNvPr>
          <p:cNvSpPr>
            <a:spLocks noGrp="1"/>
          </p:cNvSpPr>
          <p:nvPr>
            <p:ph type="body" idx="11" hasCustomPrompt="1"/>
          </p:nvPr>
        </p:nvSpPr>
        <p:spPr>
          <a:xfrm>
            <a:off x="302400" y="605611"/>
            <a:ext cx="8064500"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4" name="Title 3">
            <a:extLst>
              <a:ext uri="{FF2B5EF4-FFF2-40B4-BE49-F238E27FC236}">
                <a16:creationId xmlns:a16="http://schemas.microsoft.com/office/drawing/2014/main" id="{FC40846F-86C6-7FAA-A2F0-0FDA72169EF9}"/>
              </a:ext>
            </a:extLst>
          </p:cNvPr>
          <p:cNvSpPr>
            <a:spLocks noGrp="1"/>
          </p:cNvSpPr>
          <p:nvPr>
            <p:ph type="title" hasCustomPrompt="1"/>
          </p:nvPr>
        </p:nvSpPr>
        <p:spPr>
          <a:xfrm>
            <a:off x="302401" y="302400"/>
            <a:ext cx="8064500" cy="303211"/>
          </a:xfrm>
        </p:spPr>
        <p:txBody>
          <a:bodyPr/>
          <a:lstStyle>
            <a:lvl1pPr>
              <a:defRPr/>
            </a:lvl1pPr>
          </a:lstStyle>
          <a:p>
            <a:r>
              <a:rPr lang="en-US"/>
              <a:t>Slide title</a:t>
            </a:r>
            <a:endParaRPr lang="en-GB"/>
          </a:p>
        </p:txBody>
      </p:sp>
    </p:spTree>
    <p:extLst>
      <p:ext uri="{BB962C8B-B14F-4D97-AF65-F5344CB8AC3E}">
        <p14:creationId xmlns:p14="http://schemas.microsoft.com/office/powerpoint/2010/main" val="882435534"/>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showMasterSp="0" userDrawn="1">
  <p:cSld name="4_Chapter 6">
    <p:bg>
      <p:bgPr>
        <a:solidFill>
          <a:schemeClr val="bg1"/>
        </a:solidFill>
        <a:effectLst/>
      </p:bgPr>
    </p:bg>
    <p:spTree>
      <p:nvGrpSpPr>
        <p:cNvPr id="1" name=""/>
        <p:cNvGrpSpPr/>
        <p:nvPr/>
      </p:nvGrpSpPr>
      <p:grpSpPr>
        <a:xfrm>
          <a:off x="0" y="0"/>
          <a:ext cx="0" cy="0"/>
          <a:chOff x="0" y="0"/>
          <a:chExt cx="0" cy="0"/>
        </a:xfrm>
      </p:grpSpPr>
      <p:sp>
        <p:nvSpPr>
          <p:cNvPr id="2" name="Picture Placeholder 29">
            <a:extLst>
              <a:ext uri="{FF2B5EF4-FFF2-40B4-BE49-F238E27FC236}">
                <a16:creationId xmlns:a16="http://schemas.microsoft.com/office/drawing/2014/main" id="{D1FAFE29-C69A-F223-15DF-422E987F25BB}"/>
              </a:ext>
            </a:extLst>
          </p:cNvPr>
          <p:cNvSpPr>
            <a:spLocks noGrp="1"/>
          </p:cNvSpPr>
          <p:nvPr>
            <p:ph type="pic" sz="quarter" idx="21" hasCustomPrompt="1"/>
          </p:nvPr>
        </p:nvSpPr>
        <p:spPr>
          <a:xfrm>
            <a:off x="4" y="2"/>
            <a:ext cx="12191997" cy="6857998"/>
          </a:xfrm>
          <a:custGeom>
            <a:avLst/>
            <a:gdLst>
              <a:gd name="connsiteX0" fmla="*/ 10218732 w 12191997"/>
              <a:gd name="connsiteY0" fmla="*/ 6463991 h 6857998"/>
              <a:gd name="connsiteX1" fmla="*/ 10218732 w 12191997"/>
              <a:gd name="connsiteY1" fmla="*/ 6493321 h 6857998"/>
              <a:gd name="connsiteX2" fmla="*/ 10280561 w 12191997"/>
              <a:gd name="connsiteY2" fmla="*/ 6493321 h 6857998"/>
              <a:gd name="connsiteX3" fmla="*/ 10280561 w 12191997"/>
              <a:gd name="connsiteY3" fmla="*/ 6463991 h 6857998"/>
              <a:gd name="connsiteX4" fmla="*/ 9758908 w 12191997"/>
              <a:gd name="connsiteY4" fmla="*/ 6441363 h 6857998"/>
              <a:gd name="connsiteX5" fmla="*/ 9794386 w 12191997"/>
              <a:gd name="connsiteY5" fmla="*/ 6481589 h 6857998"/>
              <a:gd name="connsiteX6" fmla="*/ 9758908 w 12191997"/>
              <a:gd name="connsiteY6" fmla="*/ 6521820 h 6857998"/>
              <a:gd name="connsiteX7" fmla="*/ 9723148 w 12191997"/>
              <a:gd name="connsiteY7" fmla="*/ 6481312 h 6857998"/>
              <a:gd name="connsiteX8" fmla="*/ 9758908 w 12191997"/>
              <a:gd name="connsiteY8" fmla="*/ 6441363 h 6857998"/>
              <a:gd name="connsiteX9" fmla="*/ 10848773 w 12191997"/>
              <a:gd name="connsiteY9" fmla="*/ 6439132 h 6857998"/>
              <a:gd name="connsiteX10" fmla="*/ 10880898 w 12191997"/>
              <a:gd name="connsiteY10" fmla="*/ 6468185 h 6857998"/>
              <a:gd name="connsiteX11" fmla="*/ 10813854 w 12191997"/>
              <a:gd name="connsiteY11" fmla="*/ 6468185 h 6857998"/>
              <a:gd name="connsiteX12" fmla="*/ 10848773 w 12191997"/>
              <a:gd name="connsiteY12" fmla="*/ 6439132 h 6857998"/>
              <a:gd name="connsiteX13" fmla="*/ 11084274 w 12191997"/>
              <a:gd name="connsiteY13" fmla="*/ 6414268 h 6857998"/>
              <a:gd name="connsiteX14" fmla="*/ 11084274 w 12191997"/>
              <a:gd name="connsiteY14" fmla="*/ 6548919 h 6857998"/>
              <a:gd name="connsiteX15" fmla="*/ 11118916 w 12191997"/>
              <a:gd name="connsiteY15" fmla="*/ 6548919 h 6857998"/>
              <a:gd name="connsiteX16" fmla="*/ 11118916 w 12191997"/>
              <a:gd name="connsiteY16" fmla="*/ 6414268 h 6857998"/>
              <a:gd name="connsiteX17" fmla="*/ 10445101 w 12191997"/>
              <a:gd name="connsiteY17" fmla="*/ 6414268 h 6857998"/>
              <a:gd name="connsiteX18" fmla="*/ 10445101 w 12191997"/>
              <a:gd name="connsiteY18" fmla="*/ 6548919 h 6857998"/>
              <a:gd name="connsiteX19" fmla="*/ 10479743 w 12191997"/>
              <a:gd name="connsiteY19" fmla="*/ 6548919 h 6857998"/>
              <a:gd name="connsiteX20" fmla="*/ 10479743 w 12191997"/>
              <a:gd name="connsiteY20" fmla="*/ 6488296 h 6857998"/>
              <a:gd name="connsiteX21" fmla="*/ 10515503 w 12191997"/>
              <a:gd name="connsiteY21" fmla="*/ 6446393 h 6857998"/>
              <a:gd name="connsiteX22" fmla="*/ 10528912 w 12191997"/>
              <a:gd name="connsiteY22" fmla="*/ 6446393 h 6857998"/>
              <a:gd name="connsiteX23" fmla="*/ 10528912 w 12191997"/>
              <a:gd name="connsiteY23" fmla="*/ 6414268 h 6857998"/>
              <a:gd name="connsiteX24" fmla="*/ 10511591 w 12191997"/>
              <a:gd name="connsiteY24" fmla="*/ 6414827 h 6857998"/>
              <a:gd name="connsiteX25" fmla="*/ 10478066 w 12191997"/>
              <a:gd name="connsiteY25" fmla="*/ 6439409 h 6857998"/>
              <a:gd name="connsiteX26" fmla="*/ 10478066 w 12191997"/>
              <a:gd name="connsiteY26" fmla="*/ 6414268 h 6857998"/>
              <a:gd name="connsiteX27" fmla="*/ 10384764 w 12191997"/>
              <a:gd name="connsiteY27" fmla="*/ 6414268 h 6857998"/>
              <a:gd name="connsiteX28" fmla="*/ 10384764 w 12191997"/>
              <a:gd name="connsiteY28" fmla="*/ 6548919 h 6857998"/>
              <a:gd name="connsiteX29" fmla="*/ 10419406 w 12191997"/>
              <a:gd name="connsiteY29" fmla="*/ 6548919 h 6857998"/>
              <a:gd name="connsiteX30" fmla="*/ 10419406 w 12191997"/>
              <a:gd name="connsiteY30" fmla="*/ 6414268 h 6857998"/>
              <a:gd name="connsiteX31" fmla="*/ 11208024 w 12191997"/>
              <a:gd name="connsiteY31" fmla="*/ 6410920 h 6857998"/>
              <a:gd name="connsiteX32" fmla="*/ 11137904 w 12191997"/>
              <a:gd name="connsiteY32" fmla="*/ 6481599 h 6857998"/>
              <a:gd name="connsiteX33" fmla="*/ 11208024 w 12191997"/>
              <a:gd name="connsiteY33" fmla="*/ 6552278 h 6857998"/>
              <a:gd name="connsiteX34" fmla="*/ 11274232 w 12191997"/>
              <a:gd name="connsiteY34" fmla="*/ 6501715 h 6857998"/>
              <a:gd name="connsiteX35" fmla="*/ 11237636 w 12191997"/>
              <a:gd name="connsiteY35" fmla="*/ 6501715 h 6857998"/>
              <a:gd name="connsiteX36" fmla="*/ 11207747 w 12191997"/>
              <a:gd name="connsiteY36" fmla="*/ 6522666 h 6857998"/>
              <a:gd name="connsiteX37" fmla="*/ 11173387 w 12191997"/>
              <a:gd name="connsiteY37" fmla="*/ 6481599 h 6857998"/>
              <a:gd name="connsiteX38" fmla="*/ 11207747 w 12191997"/>
              <a:gd name="connsiteY38" fmla="*/ 6440809 h 6857998"/>
              <a:gd name="connsiteX39" fmla="*/ 11237636 w 12191997"/>
              <a:gd name="connsiteY39" fmla="*/ 6461483 h 6857998"/>
              <a:gd name="connsiteX40" fmla="*/ 11274232 w 12191997"/>
              <a:gd name="connsiteY40" fmla="*/ 6461483 h 6857998"/>
              <a:gd name="connsiteX41" fmla="*/ 11208024 w 12191997"/>
              <a:gd name="connsiteY41" fmla="*/ 6410920 h 6857998"/>
              <a:gd name="connsiteX42" fmla="*/ 11010800 w 12191997"/>
              <a:gd name="connsiteY42" fmla="*/ 6410915 h 6857998"/>
              <a:gd name="connsiteX43" fmla="*/ 10967220 w 12191997"/>
              <a:gd name="connsiteY43" fmla="*/ 6436897 h 6857998"/>
              <a:gd name="connsiteX44" fmla="*/ 10967220 w 12191997"/>
              <a:gd name="connsiteY44" fmla="*/ 6414268 h 6857998"/>
              <a:gd name="connsiteX45" fmla="*/ 10934255 w 12191997"/>
              <a:gd name="connsiteY45" fmla="*/ 6414268 h 6857998"/>
              <a:gd name="connsiteX46" fmla="*/ 10934255 w 12191997"/>
              <a:gd name="connsiteY46" fmla="*/ 6548920 h 6857998"/>
              <a:gd name="connsiteX47" fmla="*/ 10969174 w 12191997"/>
              <a:gd name="connsiteY47" fmla="*/ 6548920 h 6857998"/>
              <a:gd name="connsiteX48" fmla="*/ 10969174 w 12191997"/>
              <a:gd name="connsiteY48" fmla="*/ 6479358 h 6857998"/>
              <a:gd name="connsiteX49" fmla="*/ 10999904 w 12191997"/>
              <a:gd name="connsiteY49" fmla="*/ 6440527 h 6857998"/>
              <a:gd name="connsiteX50" fmla="*/ 11026163 w 12191997"/>
              <a:gd name="connsiteY50" fmla="*/ 6476005 h 6857998"/>
              <a:gd name="connsiteX51" fmla="*/ 11026163 w 12191997"/>
              <a:gd name="connsiteY51" fmla="*/ 6548920 h 6857998"/>
              <a:gd name="connsiteX52" fmla="*/ 11061082 w 12191997"/>
              <a:gd name="connsiteY52" fmla="*/ 6548920 h 6857998"/>
              <a:gd name="connsiteX53" fmla="*/ 11061082 w 12191997"/>
              <a:gd name="connsiteY53" fmla="*/ 6472933 h 6857998"/>
              <a:gd name="connsiteX54" fmla="*/ 11010800 w 12191997"/>
              <a:gd name="connsiteY54" fmla="*/ 6410915 h 6857998"/>
              <a:gd name="connsiteX55" fmla="*/ 10848773 w 12191997"/>
              <a:gd name="connsiteY55" fmla="*/ 6410915 h 6857998"/>
              <a:gd name="connsiteX56" fmla="*/ 10778653 w 12191997"/>
              <a:gd name="connsiteY56" fmla="*/ 6482712 h 6857998"/>
              <a:gd name="connsiteX57" fmla="*/ 10848491 w 12191997"/>
              <a:gd name="connsiteY57" fmla="*/ 6552273 h 6857998"/>
              <a:gd name="connsiteX58" fmla="*/ 10912186 w 12191997"/>
              <a:gd name="connsiteY58" fmla="*/ 6506458 h 6857998"/>
              <a:gd name="connsiteX59" fmla="*/ 10876985 w 12191997"/>
              <a:gd name="connsiteY59" fmla="*/ 6506458 h 6857998"/>
              <a:gd name="connsiteX60" fmla="*/ 10848209 w 12191997"/>
              <a:gd name="connsiteY60" fmla="*/ 6523779 h 6857998"/>
              <a:gd name="connsiteX61" fmla="*/ 10813290 w 12191997"/>
              <a:gd name="connsiteY61" fmla="*/ 6489977 h 6857998"/>
              <a:gd name="connsiteX62" fmla="*/ 10914699 w 12191997"/>
              <a:gd name="connsiteY62" fmla="*/ 6489977 h 6857998"/>
              <a:gd name="connsiteX63" fmla="*/ 10916094 w 12191997"/>
              <a:gd name="connsiteY63" fmla="*/ 6476846 h 6857998"/>
              <a:gd name="connsiteX64" fmla="*/ 10848773 w 12191997"/>
              <a:gd name="connsiteY64" fmla="*/ 6410915 h 6857998"/>
              <a:gd name="connsiteX65" fmla="*/ 10619424 w 12191997"/>
              <a:gd name="connsiteY65" fmla="*/ 6410915 h 6857998"/>
              <a:gd name="connsiteX66" fmla="*/ 10576680 w 12191997"/>
              <a:gd name="connsiteY66" fmla="*/ 6432425 h 6857998"/>
              <a:gd name="connsiteX67" fmla="*/ 10576680 w 12191997"/>
              <a:gd name="connsiteY67" fmla="*/ 6414268 h 6857998"/>
              <a:gd name="connsiteX68" fmla="*/ 10543715 w 12191997"/>
              <a:gd name="connsiteY68" fmla="*/ 6414268 h 6857998"/>
              <a:gd name="connsiteX69" fmla="*/ 10543715 w 12191997"/>
              <a:gd name="connsiteY69" fmla="*/ 6548920 h 6857998"/>
              <a:gd name="connsiteX70" fmla="*/ 10578634 w 12191997"/>
              <a:gd name="connsiteY70" fmla="*/ 6548920 h 6857998"/>
              <a:gd name="connsiteX71" fmla="*/ 10578634 w 12191997"/>
              <a:gd name="connsiteY71" fmla="*/ 6479358 h 6857998"/>
              <a:gd name="connsiteX72" fmla="*/ 10609641 w 12191997"/>
              <a:gd name="connsiteY72" fmla="*/ 6440527 h 6857998"/>
              <a:gd name="connsiteX73" fmla="*/ 10634223 w 12191997"/>
              <a:gd name="connsiteY73" fmla="*/ 6476005 h 6857998"/>
              <a:gd name="connsiteX74" fmla="*/ 10634223 w 12191997"/>
              <a:gd name="connsiteY74" fmla="*/ 6548920 h 6857998"/>
              <a:gd name="connsiteX75" fmla="*/ 10669142 w 12191997"/>
              <a:gd name="connsiteY75" fmla="*/ 6548920 h 6857998"/>
              <a:gd name="connsiteX76" fmla="*/ 10669142 w 12191997"/>
              <a:gd name="connsiteY76" fmla="*/ 6479358 h 6857998"/>
              <a:gd name="connsiteX77" fmla="*/ 10700431 w 12191997"/>
              <a:gd name="connsiteY77" fmla="*/ 6440527 h 6857998"/>
              <a:gd name="connsiteX78" fmla="*/ 10724735 w 12191997"/>
              <a:gd name="connsiteY78" fmla="*/ 6476005 h 6857998"/>
              <a:gd name="connsiteX79" fmla="*/ 10724735 w 12191997"/>
              <a:gd name="connsiteY79" fmla="*/ 6548920 h 6857998"/>
              <a:gd name="connsiteX80" fmla="*/ 10759654 w 12191997"/>
              <a:gd name="connsiteY80" fmla="*/ 6548920 h 6857998"/>
              <a:gd name="connsiteX81" fmla="*/ 10759654 w 12191997"/>
              <a:gd name="connsiteY81" fmla="*/ 6472933 h 6857998"/>
              <a:gd name="connsiteX82" fmla="*/ 10707701 w 12191997"/>
              <a:gd name="connsiteY82" fmla="*/ 6410915 h 6857998"/>
              <a:gd name="connsiteX83" fmla="*/ 10661327 w 12191997"/>
              <a:gd name="connsiteY83" fmla="*/ 6435220 h 6857998"/>
              <a:gd name="connsiteX84" fmla="*/ 10619424 w 12191997"/>
              <a:gd name="connsiteY84" fmla="*/ 6410915 h 6857998"/>
              <a:gd name="connsiteX85" fmla="*/ 10056423 w 12191997"/>
              <a:gd name="connsiteY85" fmla="*/ 6410915 h 6857998"/>
              <a:gd name="connsiteX86" fmla="*/ 10013679 w 12191997"/>
              <a:gd name="connsiteY86" fmla="*/ 6432425 h 6857998"/>
              <a:gd name="connsiteX87" fmla="*/ 10013679 w 12191997"/>
              <a:gd name="connsiteY87" fmla="*/ 6414268 h 6857998"/>
              <a:gd name="connsiteX88" fmla="*/ 9980714 w 12191997"/>
              <a:gd name="connsiteY88" fmla="*/ 6414268 h 6857998"/>
              <a:gd name="connsiteX89" fmla="*/ 9980714 w 12191997"/>
              <a:gd name="connsiteY89" fmla="*/ 6548920 h 6857998"/>
              <a:gd name="connsiteX90" fmla="*/ 10015633 w 12191997"/>
              <a:gd name="connsiteY90" fmla="*/ 6548920 h 6857998"/>
              <a:gd name="connsiteX91" fmla="*/ 10015633 w 12191997"/>
              <a:gd name="connsiteY91" fmla="*/ 6479358 h 6857998"/>
              <a:gd name="connsiteX92" fmla="*/ 10046640 w 12191997"/>
              <a:gd name="connsiteY92" fmla="*/ 6440527 h 6857998"/>
              <a:gd name="connsiteX93" fmla="*/ 10071222 w 12191997"/>
              <a:gd name="connsiteY93" fmla="*/ 6476005 h 6857998"/>
              <a:gd name="connsiteX94" fmla="*/ 10071222 w 12191997"/>
              <a:gd name="connsiteY94" fmla="*/ 6548920 h 6857998"/>
              <a:gd name="connsiteX95" fmla="*/ 10106141 w 12191997"/>
              <a:gd name="connsiteY95" fmla="*/ 6548920 h 6857998"/>
              <a:gd name="connsiteX96" fmla="*/ 10106141 w 12191997"/>
              <a:gd name="connsiteY96" fmla="*/ 6479358 h 6857998"/>
              <a:gd name="connsiteX97" fmla="*/ 10137430 w 12191997"/>
              <a:gd name="connsiteY97" fmla="*/ 6440527 h 6857998"/>
              <a:gd name="connsiteX98" fmla="*/ 10161734 w 12191997"/>
              <a:gd name="connsiteY98" fmla="*/ 6476005 h 6857998"/>
              <a:gd name="connsiteX99" fmla="*/ 10161734 w 12191997"/>
              <a:gd name="connsiteY99" fmla="*/ 6548920 h 6857998"/>
              <a:gd name="connsiteX100" fmla="*/ 10196654 w 12191997"/>
              <a:gd name="connsiteY100" fmla="*/ 6548920 h 6857998"/>
              <a:gd name="connsiteX101" fmla="*/ 10196654 w 12191997"/>
              <a:gd name="connsiteY101" fmla="*/ 6472933 h 6857998"/>
              <a:gd name="connsiteX102" fmla="*/ 10144700 w 12191997"/>
              <a:gd name="connsiteY102" fmla="*/ 6410915 h 6857998"/>
              <a:gd name="connsiteX103" fmla="*/ 10098326 w 12191997"/>
              <a:gd name="connsiteY103" fmla="*/ 6435220 h 6857998"/>
              <a:gd name="connsiteX104" fmla="*/ 10056423 w 12191997"/>
              <a:gd name="connsiteY104" fmla="*/ 6410915 h 6857998"/>
              <a:gd name="connsiteX105" fmla="*/ 9903060 w 12191997"/>
              <a:gd name="connsiteY105" fmla="*/ 6410915 h 6857998"/>
              <a:gd name="connsiteX106" fmla="*/ 9849984 w 12191997"/>
              <a:gd name="connsiteY106" fmla="*/ 6453377 h 6857998"/>
              <a:gd name="connsiteX107" fmla="*/ 9866746 w 12191997"/>
              <a:gd name="connsiteY107" fmla="*/ 6480476 h 6857998"/>
              <a:gd name="connsiteX108" fmla="*/ 9900830 w 12191997"/>
              <a:gd name="connsiteY108" fmla="*/ 6492490 h 6857998"/>
              <a:gd name="connsiteX109" fmla="*/ 9927088 w 12191997"/>
              <a:gd name="connsiteY109" fmla="*/ 6510370 h 6857998"/>
              <a:gd name="connsiteX110" fmla="*/ 9906414 w 12191997"/>
              <a:gd name="connsiteY110" fmla="*/ 6525178 h 6857998"/>
              <a:gd name="connsiteX111" fmla="*/ 9880155 w 12191997"/>
              <a:gd name="connsiteY111" fmla="*/ 6506181 h 6857998"/>
              <a:gd name="connsiteX112" fmla="*/ 9845236 w 12191997"/>
              <a:gd name="connsiteY112" fmla="*/ 6506181 h 6857998"/>
              <a:gd name="connsiteX113" fmla="*/ 9906973 w 12191997"/>
              <a:gd name="connsiteY113" fmla="*/ 6552273 h 6857998"/>
              <a:gd name="connsiteX114" fmla="*/ 9961725 w 12191997"/>
              <a:gd name="connsiteY114" fmla="*/ 6508416 h 6857998"/>
              <a:gd name="connsiteX115" fmla="*/ 9936021 w 12191997"/>
              <a:gd name="connsiteY115" fmla="*/ 6474328 h 6857998"/>
              <a:gd name="connsiteX116" fmla="*/ 9911157 w 12191997"/>
              <a:gd name="connsiteY116" fmla="*/ 6467067 h 6857998"/>
              <a:gd name="connsiteX117" fmla="*/ 9883781 w 12191997"/>
              <a:gd name="connsiteY117" fmla="*/ 6451146 h 6857998"/>
              <a:gd name="connsiteX118" fmla="*/ 9902778 w 12191997"/>
              <a:gd name="connsiteY118" fmla="*/ 6438014 h 6857998"/>
              <a:gd name="connsiteX119" fmla="*/ 9924012 w 12191997"/>
              <a:gd name="connsiteY119" fmla="*/ 6452541 h 6857998"/>
              <a:gd name="connsiteX120" fmla="*/ 9956695 w 12191997"/>
              <a:gd name="connsiteY120" fmla="*/ 6452541 h 6857998"/>
              <a:gd name="connsiteX121" fmla="*/ 9903060 w 12191997"/>
              <a:gd name="connsiteY121" fmla="*/ 6410915 h 6857998"/>
              <a:gd name="connsiteX122" fmla="*/ 11577544 w 12191997"/>
              <a:gd name="connsiteY122" fmla="*/ 6410876 h 6857998"/>
              <a:gd name="connsiteX123" fmla="*/ 11506671 w 12191997"/>
              <a:gd name="connsiteY123" fmla="*/ 6481749 h 6857998"/>
              <a:gd name="connsiteX124" fmla="*/ 11577544 w 12191997"/>
              <a:gd name="connsiteY124" fmla="*/ 6552628 h 6857998"/>
              <a:gd name="connsiteX125" fmla="*/ 11629614 w 12191997"/>
              <a:gd name="connsiteY125" fmla="*/ 6529718 h 6857998"/>
              <a:gd name="connsiteX126" fmla="*/ 11681685 w 12191997"/>
              <a:gd name="connsiteY126" fmla="*/ 6552628 h 6857998"/>
              <a:gd name="connsiteX127" fmla="*/ 11751751 w 12191997"/>
              <a:gd name="connsiteY127" fmla="*/ 6491912 h 6857998"/>
              <a:gd name="connsiteX128" fmla="*/ 11821818 w 12191997"/>
              <a:gd name="connsiteY128" fmla="*/ 6552628 h 6857998"/>
              <a:gd name="connsiteX129" fmla="*/ 11892691 w 12191997"/>
              <a:gd name="connsiteY129" fmla="*/ 6481754 h 6857998"/>
              <a:gd name="connsiteX130" fmla="*/ 11821818 w 12191997"/>
              <a:gd name="connsiteY130" fmla="*/ 6410876 h 6857998"/>
              <a:gd name="connsiteX131" fmla="*/ 11751751 w 12191997"/>
              <a:gd name="connsiteY131" fmla="*/ 6471592 h 6857998"/>
              <a:gd name="connsiteX132" fmla="*/ 11681685 w 12191997"/>
              <a:gd name="connsiteY132" fmla="*/ 6410876 h 6857998"/>
              <a:gd name="connsiteX133" fmla="*/ 11629614 w 12191997"/>
              <a:gd name="connsiteY133" fmla="*/ 6433786 h 6857998"/>
              <a:gd name="connsiteX134" fmla="*/ 11577544 w 12191997"/>
              <a:gd name="connsiteY134" fmla="*/ 6410876 h 6857998"/>
              <a:gd name="connsiteX135" fmla="*/ 11292675 w 12191997"/>
              <a:gd name="connsiteY135" fmla="*/ 6353368 h 6857998"/>
              <a:gd name="connsiteX136" fmla="*/ 11292675 w 12191997"/>
              <a:gd name="connsiteY136" fmla="*/ 6548920 h 6857998"/>
              <a:gd name="connsiteX137" fmla="*/ 11327594 w 12191997"/>
              <a:gd name="connsiteY137" fmla="*/ 6548920 h 6857998"/>
              <a:gd name="connsiteX138" fmla="*/ 11327594 w 12191997"/>
              <a:gd name="connsiteY138" fmla="*/ 6479359 h 6857998"/>
              <a:gd name="connsiteX139" fmla="*/ 11358601 w 12191997"/>
              <a:gd name="connsiteY139" fmla="*/ 6440527 h 6857998"/>
              <a:gd name="connsiteX140" fmla="*/ 11384583 w 12191997"/>
              <a:gd name="connsiteY140" fmla="*/ 6476005 h 6857998"/>
              <a:gd name="connsiteX141" fmla="*/ 11384583 w 12191997"/>
              <a:gd name="connsiteY141" fmla="*/ 6548920 h 6857998"/>
              <a:gd name="connsiteX142" fmla="*/ 11419225 w 12191997"/>
              <a:gd name="connsiteY142" fmla="*/ 6548920 h 6857998"/>
              <a:gd name="connsiteX143" fmla="*/ 11419225 w 12191997"/>
              <a:gd name="connsiteY143" fmla="*/ 6472934 h 6857998"/>
              <a:gd name="connsiteX144" fmla="*/ 11369497 w 12191997"/>
              <a:gd name="connsiteY144" fmla="*/ 6410915 h 6857998"/>
              <a:gd name="connsiteX145" fmla="*/ 11327594 w 12191997"/>
              <a:gd name="connsiteY145" fmla="*/ 6434938 h 6857998"/>
              <a:gd name="connsiteX146" fmla="*/ 11327594 w 12191997"/>
              <a:gd name="connsiteY146" fmla="*/ 6353368 h 6857998"/>
              <a:gd name="connsiteX147" fmla="*/ 11101594 w 12191997"/>
              <a:gd name="connsiteY147" fmla="*/ 6353368 h 6857998"/>
              <a:gd name="connsiteX148" fmla="*/ 11080084 w 12191997"/>
              <a:gd name="connsiteY148" fmla="*/ 6373202 h 6857998"/>
              <a:gd name="connsiteX149" fmla="*/ 11101594 w 12191997"/>
              <a:gd name="connsiteY149" fmla="*/ 6393317 h 6857998"/>
              <a:gd name="connsiteX150" fmla="*/ 11123387 w 12191997"/>
              <a:gd name="connsiteY150" fmla="*/ 6373202 h 6857998"/>
              <a:gd name="connsiteX151" fmla="*/ 11101594 w 12191997"/>
              <a:gd name="connsiteY151" fmla="*/ 6353368 h 6857998"/>
              <a:gd name="connsiteX152" fmla="*/ 10401803 w 12191997"/>
              <a:gd name="connsiteY152" fmla="*/ 6353368 h 6857998"/>
              <a:gd name="connsiteX153" fmla="*/ 10380293 w 12191997"/>
              <a:gd name="connsiteY153" fmla="*/ 6373202 h 6857998"/>
              <a:gd name="connsiteX154" fmla="*/ 10401803 w 12191997"/>
              <a:gd name="connsiteY154" fmla="*/ 6393317 h 6857998"/>
              <a:gd name="connsiteX155" fmla="*/ 10423596 w 12191997"/>
              <a:gd name="connsiteY155" fmla="*/ 6373202 h 6857998"/>
              <a:gd name="connsiteX156" fmla="*/ 10401803 w 12191997"/>
              <a:gd name="connsiteY156" fmla="*/ 6353368 h 6857998"/>
              <a:gd name="connsiteX157" fmla="*/ 10349005 w 12191997"/>
              <a:gd name="connsiteY157" fmla="*/ 6353368 h 6857998"/>
              <a:gd name="connsiteX158" fmla="*/ 10303189 w 12191997"/>
              <a:gd name="connsiteY158" fmla="*/ 6398624 h 6857998"/>
              <a:gd name="connsiteX159" fmla="*/ 10303189 w 12191997"/>
              <a:gd name="connsiteY159" fmla="*/ 6414269 h 6857998"/>
              <a:gd name="connsiteX160" fmla="*/ 10281956 w 12191997"/>
              <a:gd name="connsiteY160" fmla="*/ 6414269 h 6857998"/>
              <a:gd name="connsiteX161" fmla="*/ 10281956 w 12191997"/>
              <a:gd name="connsiteY161" fmla="*/ 6443040 h 6857998"/>
              <a:gd name="connsiteX162" fmla="*/ 10303189 w 12191997"/>
              <a:gd name="connsiteY162" fmla="*/ 6443040 h 6857998"/>
              <a:gd name="connsiteX163" fmla="*/ 10303189 w 12191997"/>
              <a:gd name="connsiteY163" fmla="*/ 6548915 h 6857998"/>
              <a:gd name="connsiteX164" fmla="*/ 10338108 w 12191997"/>
              <a:gd name="connsiteY164" fmla="*/ 6548915 h 6857998"/>
              <a:gd name="connsiteX165" fmla="*/ 10338108 w 12191997"/>
              <a:gd name="connsiteY165" fmla="*/ 6443040 h 6857998"/>
              <a:gd name="connsiteX166" fmla="*/ 10366603 w 12191997"/>
              <a:gd name="connsiteY166" fmla="*/ 6443040 h 6857998"/>
              <a:gd name="connsiteX167" fmla="*/ 10366603 w 12191997"/>
              <a:gd name="connsiteY167" fmla="*/ 6414269 h 6857998"/>
              <a:gd name="connsiteX168" fmla="*/ 10338108 w 12191997"/>
              <a:gd name="connsiteY168" fmla="*/ 6414269 h 6857998"/>
              <a:gd name="connsiteX169" fmla="*/ 10338108 w 12191997"/>
              <a:gd name="connsiteY169" fmla="*/ 6398624 h 6857998"/>
              <a:gd name="connsiteX170" fmla="*/ 10354589 w 12191997"/>
              <a:gd name="connsiteY170" fmla="*/ 6382703 h 6857998"/>
              <a:gd name="connsiteX171" fmla="*/ 10366603 w 12191997"/>
              <a:gd name="connsiteY171" fmla="*/ 6382703 h 6857998"/>
              <a:gd name="connsiteX172" fmla="*/ 10366603 w 12191997"/>
              <a:gd name="connsiteY172" fmla="*/ 6353368 h 6857998"/>
              <a:gd name="connsiteX173" fmla="*/ 9793827 w 12191997"/>
              <a:gd name="connsiteY173" fmla="*/ 6353368 h 6857998"/>
              <a:gd name="connsiteX174" fmla="*/ 9793827 w 12191997"/>
              <a:gd name="connsiteY174" fmla="*/ 6432708 h 6857998"/>
              <a:gd name="connsiteX175" fmla="*/ 9751365 w 12191997"/>
              <a:gd name="connsiteY175" fmla="*/ 6410915 h 6857998"/>
              <a:gd name="connsiteX176" fmla="*/ 9687952 w 12191997"/>
              <a:gd name="connsiteY176" fmla="*/ 6481312 h 6857998"/>
              <a:gd name="connsiteX177" fmla="*/ 9751365 w 12191997"/>
              <a:gd name="connsiteY177" fmla="*/ 6552268 h 6857998"/>
              <a:gd name="connsiteX178" fmla="*/ 9793827 w 12191997"/>
              <a:gd name="connsiteY178" fmla="*/ 6529640 h 6857998"/>
              <a:gd name="connsiteX179" fmla="*/ 9793550 w 12191997"/>
              <a:gd name="connsiteY179" fmla="*/ 6548915 h 6857998"/>
              <a:gd name="connsiteX180" fmla="*/ 9828751 w 12191997"/>
              <a:gd name="connsiteY180" fmla="*/ 6548915 h 6857998"/>
              <a:gd name="connsiteX181" fmla="*/ 9828751 w 12191997"/>
              <a:gd name="connsiteY181" fmla="*/ 6353368 h 6857998"/>
              <a:gd name="connsiteX182" fmla="*/ 0 w 12191997"/>
              <a:gd name="connsiteY182" fmla="*/ 0 h 6857998"/>
              <a:gd name="connsiteX183" fmla="*/ 12191997 w 12191997"/>
              <a:gd name="connsiteY183" fmla="*/ 0 h 6857998"/>
              <a:gd name="connsiteX184" fmla="*/ 12191997 w 12191997"/>
              <a:gd name="connsiteY184" fmla="*/ 6857998 h 6857998"/>
              <a:gd name="connsiteX185" fmla="*/ 0 w 12191997"/>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12191997" h="6857998">
                <a:moveTo>
                  <a:pt x="10218732" y="6463991"/>
                </a:moveTo>
                <a:lnTo>
                  <a:pt x="10218732" y="6493321"/>
                </a:lnTo>
                <a:lnTo>
                  <a:pt x="10280561" y="6493321"/>
                </a:lnTo>
                <a:lnTo>
                  <a:pt x="10280561" y="6463991"/>
                </a:lnTo>
                <a:close/>
                <a:moveTo>
                  <a:pt x="9758908" y="6441363"/>
                </a:moveTo>
                <a:cubicBezTo>
                  <a:pt x="9781813" y="6441363"/>
                  <a:pt x="9794386" y="6458402"/>
                  <a:pt x="9794386" y="6481589"/>
                </a:cubicBezTo>
                <a:cubicBezTo>
                  <a:pt x="9794386" y="6503941"/>
                  <a:pt x="9782654" y="6521820"/>
                  <a:pt x="9758908" y="6521820"/>
                </a:cubicBezTo>
                <a:cubicBezTo>
                  <a:pt x="9736280" y="6521820"/>
                  <a:pt x="9723148" y="6504499"/>
                  <a:pt x="9723148" y="6481312"/>
                </a:cubicBezTo>
                <a:cubicBezTo>
                  <a:pt x="9723148" y="6458684"/>
                  <a:pt x="9736280" y="6441363"/>
                  <a:pt x="9758908" y="6441363"/>
                </a:cubicBezTo>
                <a:close/>
                <a:moveTo>
                  <a:pt x="10848773" y="6439132"/>
                </a:moveTo>
                <a:cubicBezTo>
                  <a:pt x="10864135" y="6439132"/>
                  <a:pt x="10879503" y="6448629"/>
                  <a:pt x="10880898" y="6468185"/>
                </a:cubicBezTo>
                <a:lnTo>
                  <a:pt x="10813854" y="6468185"/>
                </a:lnTo>
                <a:cubicBezTo>
                  <a:pt x="10817207" y="6447793"/>
                  <a:pt x="10833411" y="6439132"/>
                  <a:pt x="10848773" y="6439132"/>
                </a:cubicBezTo>
                <a:close/>
                <a:moveTo>
                  <a:pt x="11084274" y="6414268"/>
                </a:moveTo>
                <a:lnTo>
                  <a:pt x="11084274" y="6548919"/>
                </a:lnTo>
                <a:lnTo>
                  <a:pt x="11118916" y="6548919"/>
                </a:lnTo>
                <a:lnTo>
                  <a:pt x="11118916" y="6414268"/>
                </a:lnTo>
                <a:close/>
                <a:moveTo>
                  <a:pt x="10445101" y="6414268"/>
                </a:moveTo>
                <a:lnTo>
                  <a:pt x="10445101" y="6548919"/>
                </a:lnTo>
                <a:lnTo>
                  <a:pt x="10479743" y="6548919"/>
                </a:lnTo>
                <a:lnTo>
                  <a:pt x="10479743" y="6488296"/>
                </a:lnTo>
                <a:cubicBezTo>
                  <a:pt x="10479743" y="6462596"/>
                  <a:pt x="10493434" y="6446393"/>
                  <a:pt x="10515503" y="6446393"/>
                </a:cubicBezTo>
                <a:lnTo>
                  <a:pt x="10528912" y="6446393"/>
                </a:lnTo>
                <a:lnTo>
                  <a:pt x="10528912" y="6414268"/>
                </a:lnTo>
                <a:cubicBezTo>
                  <a:pt x="10523323" y="6414268"/>
                  <a:pt x="10515503" y="6414545"/>
                  <a:pt x="10511591" y="6414827"/>
                </a:cubicBezTo>
                <a:cubicBezTo>
                  <a:pt x="10497900" y="6415945"/>
                  <a:pt x="10486727" y="6424046"/>
                  <a:pt x="10478066" y="6439409"/>
                </a:cubicBezTo>
                <a:lnTo>
                  <a:pt x="10478066" y="6414268"/>
                </a:lnTo>
                <a:close/>
                <a:moveTo>
                  <a:pt x="10384764" y="6414268"/>
                </a:moveTo>
                <a:lnTo>
                  <a:pt x="10384764" y="6548919"/>
                </a:lnTo>
                <a:lnTo>
                  <a:pt x="10419406" y="6548919"/>
                </a:lnTo>
                <a:lnTo>
                  <a:pt x="10419406" y="6414268"/>
                </a:lnTo>
                <a:close/>
                <a:moveTo>
                  <a:pt x="11208024" y="6410920"/>
                </a:moveTo>
                <a:cubicBezTo>
                  <a:pt x="11165562" y="6410920"/>
                  <a:pt x="11137904" y="6442768"/>
                  <a:pt x="11137904" y="6481599"/>
                </a:cubicBezTo>
                <a:cubicBezTo>
                  <a:pt x="11137904" y="6520707"/>
                  <a:pt x="11165280" y="6552278"/>
                  <a:pt x="11208024" y="6552278"/>
                </a:cubicBezTo>
                <a:cubicBezTo>
                  <a:pt x="11245456" y="6552278"/>
                  <a:pt x="11268084" y="6530209"/>
                  <a:pt x="11274232" y="6501715"/>
                </a:cubicBezTo>
                <a:lnTo>
                  <a:pt x="11237636" y="6501715"/>
                </a:lnTo>
                <a:cubicBezTo>
                  <a:pt x="11233165" y="6516241"/>
                  <a:pt x="11221992" y="6522666"/>
                  <a:pt x="11207747" y="6522666"/>
                </a:cubicBezTo>
                <a:cubicBezTo>
                  <a:pt x="11187632" y="6522666"/>
                  <a:pt x="11173387" y="6505627"/>
                  <a:pt x="11173387" y="6481599"/>
                </a:cubicBezTo>
                <a:cubicBezTo>
                  <a:pt x="11173387" y="6458407"/>
                  <a:pt x="11186519" y="6440809"/>
                  <a:pt x="11207747" y="6440809"/>
                </a:cubicBezTo>
                <a:cubicBezTo>
                  <a:pt x="11222274" y="6440809"/>
                  <a:pt x="11233447" y="6447793"/>
                  <a:pt x="11237636" y="6461483"/>
                </a:cubicBezTo>
                <a:lnTo>
                  <a:pt x="11274232" y="6461483"/>
                </a:lnTo>
                <a:cubicBezTo>
                  <a:pt x="11266971" y="6427123"/>
                  <a:pt x="11239590" y="6410920"/>
                  <a:pt x="11208024" y="6410920"/>
                </a:cubicBezTo>
                <a:close/>
                <a:moveTo>
                  <a:pt x="11010800" y="6410915"/>
                </a:moveTo>
                <a:cubicBezTo>
                  <a:pt x="10992084" y="6410915"/>
                  <a:pt x="10975322" y="6420970"/>
                  <a:pt x="10967220" y="6436897"/>
                </a:cubicBezTo>
                <a:lnTo>
                  <a:pt x="10967220" y="6414268"/>
                </a:lnTo>
                <a:lnTo>
                  <a:pt x="10934255" y="6414268"/>
                </a:lnTo>
                <a:lnTo>
                  <a:pt x="10934255" y="6548920"/>
                </a:lnTo>
                <a:lnTo>
                  <a:pt x="10969174" y="6548920"/>
                </a:lnTo>
                <a:lnTo>
                  <a:pt x="10969174" y="6479358"/>
                </a:lnTo>
                <a:cubicBezTo>
                  <a:pt x="10969174" y="6455612"/>
                  <a:pt x="10980906" y="6440527"/>
                  <a:pt x="10999904" y="6440527"/>
                </a:cubicBezTo>
                <a:cubicBezTo>
                  <a:pt x="11016107" y="6440527"/>
                  <a:pt x="11026163" y="6454218"/>
                  <a:pt x="11026163" y="6476005"/>
                </a:cubicBezTo>
                <a:lnTo>
                  <a:pt x="11026163" y="6548920"/>
                </a:lnTo>
                <a:lnTo>
                  <a:pt x="11061082" y="6548920"/>
                </a:lnTo>
                <a:lnTo>
                  <a:pt x="11061082" y="6472933"/>
                </a:lnTo>
                <a:cubicBezTo>
                  <a:pt x="11061086" y="6440527"/>
                  <a:pt x="11050190" y="6410915"/>
                  <a:pt x="11010800" y="6410915"/>
                </a:cubicBezTo>
                <a:close/>
                <a:moveTo>
                  <a:pt x="10848773" y="6410915"/>
                </a:moveTo>
                <a:cubicBezTo>
                  <a:pt x="10803799" y="6410915"/>
                  <a:pt x="10778653" y="6443599"/>
                  <a:pt x="10778653" y="6482712"/>
                </a:cubicBezTo>
                <a:cubicBezTo>
                  <a:pt x="10778653" y="6522938"/>
                  <a:pt x="10806029" y="6552273"/>
                  <a:pt x="10848491" y="6552273"/>
                </a:cubicBezTo>
                <a:cubicBezTo>
                  <a:pt x="10874473" y="6552273"/>
                  <a:pt x="10901567" y="6539423"/>
                  <a:pt x="10912186" y="6506458"/>
                </a:cubicBezTo>
                <a:lnTo>
                  <a:pt x="10876985" y="6506458"/>
                </a:lnTo>
                <a:cubicBezTo>
                  <a:pt x="10871678" y="6517354"/>
                  <a:pt x="10861064" y="6523779"/>
                  <a:pt x="10848209" y="6523779"/>
                </a:cubicBezTo>
                <a:cubicBezTo>
                  <a:pt x="10831170" y="6523779"/>
                  <a:pt x="10814408" y="6512883"/>
                  <a:pt x="10813290" y="6489977"/>
                </a:cubicBezTo>
                <a:lnTo>
                  <a:pt x="10914699" y="6489977"/>
                </a:lnTo>
                <a:cubicBezTo>
                  <a:pt x="10915535" y="6486624"/>
                  <a:pt x="10916094" y="6479640"/>
                  <a:pt x="10916094" y="6476846"/>
                </a:cubicBezTo>
                <a:cubicBezTo>
                  <a:pt x="10916099" y="6438850"/>
                  <a:pt x="10887328" y="6410915"/>
                  <a:pt x="10848773" y="6410915"/>
                </a:cubicBezTo>
                <a:close/>
                <a:moveTo>
                  <a:pt x="10619424" y="6410915"/>
                </a:moveTo>
                <a:cubicBezTo>
                  <a:pt x="10602385" y="6410915"/>
                  <a:pt x="10585900" y="6419294"/>
                  <a:pt x="10576680" y="6432425"/>
                </a:cubicBezTo>
                <a:lnTo>
                  <a:pt x="10576680" y="6414268"/>
                </a:lnTo>
                <a:lnTo>
                  <a:pt x="10543715" y="6414268"/>
                </a:lnTo>
                <a:lnTo>
                  <a:pt x="10543715" y="6548920"/>
                </a:lnTo>
                <a:lnTo>
                  <a:pt x="10578634" y="6548920"/>
                </a:lnTo>
                <a:lnTo>
                  <a:pt x="10578634" y="6479358"/>
                </a:lnTo>
                <a:cubicBezTo>
                  <a:pt x="10578634" y="6455612"/>
                  <a:pt x="10590648" y="6440527"/>
                  <a:pt x="10609641" y="6440527"/>
                </a:cubicBezTo>
                <a:cubicBezTo>
                  <a:pt x="10624726" y="6440527"/>
                  <a:pt x="10634223" y="6454218"/>
                  <a:pt x="10634223" y="6476005"/>
                </a:cubicBezTo>
                <a:lnTo>
                  <a:pt x="10634223" y="6548920"/>
                </a:lnTo>
                <a:lnTo>
                  <a:pt x="10669142" y="6548920"/>
                </a:lnTo>
                <a:lnTo>
                  <a:pt x="10669142" y="6479358"/>
                </a:lnTo>
                <a:cubicBezTo>
                  <a:pt x="10669142" y="6455612"/>
                  <a:pt x="10681156" y="6440527"/>
                  <a:pt x="10700431" y="6440527"/>
                </a:cubicBezTo>
                <a:cubicBezTo>
                  <a:pt x="10715234" y="6440527"/>
                  <a:pt x="10724735" y="6454218"/>
                  <a:pt x="10724735" y="6476005"/>
                </a:cubicBezTo>
                <a:lnTo>
                  <a:pt x="10724735" y="6548920"/>
                </a:lnTo>
                <a:lnTo>
                  <a:pt x="10759654" y="6548920"/>
                </a:lnTo>
                <a:lnTo>
                  <a:pt x="10759654" y="6472933"/>
                </a:lnTo>
                <a:cubicBezTo>
                  <a:pt x="10759659" y="6434938"/>
                  <a:pt x="10739544" y="6410915"/>
                  <a:pt x="10707701" y="6410915"/>
                </a:cubicBezTo>
                <a:cubicBezTo>
                  <a:pt x="10688426" y="6410915"/>
                  <a:pt x="10670546" y="6420411"/>
                  <a:pt x="10661327" y="6435220"/>
                </a:cubicBezTo>
                <a:cubicBezTo>
                  <a:pt x="10652948" y="6420416"/>
                  <a:pt x="10636745" y="6410915"/>
                  <a:pt x="10619424" y="6410915"/>
                </a:cubicBezTo>
                <a:close/>
                <a:moveTo>
                  <a:pt x="10056423" y="6410915"/>
                </a:moveTo>
                <a:cubicBezTo>
                  <a:pt x="10039384" y="6410915"/>
                  <a:pt x="10022899" y="6419294"/>
                  <a:pt x="10013679" y="6432425"/>
                </a:cubicBezTo>
                <a:lnTo>
                  <a:pt x="10013679" y="6414268"/>
                </a:lnTo>
                <a:lnTo>
                  <a:pt x="9980714" y="6414268"/>
                </a:lnTo>
                <a:lnTo>
                  <a:pt x="9980714" y="6548920"/>
                </a:lnTo>
                <a:lnTo>
                  <a:pt x="10015633" y="6548920"/>
                </a:lnTo>
                <a:lnTo>
                  <a:pt x="10015633" y="6479358"/>
                </a:lnTo>
                <a:cubicBezTo>
                  <a:pt x="10015633" y="6455612"/>
                  <a:pt x="10027647" y="6440527"/>
                  <a:pt x="10046640" y="6440527"/>
                </a:cubicBezTo>
                <a:cubicBezTo>
                  <a:pt x="10061725" y="6440527"/>
                  <a:pt x="10071222" y="6454218"/>
                  <a:pt x="10071222" y="6476005"/>
                </a:cubicBezTo>
                <a:lnTo>
                  <a:pt x="10071222" y="6548920"/>
                </a:lnTo>
                <a:lnTo>
                  <a:pt x="10106141" y="6548920"/>
                </a:lnTo>
                <a:lnTo>
                  <a:pt x="10106141" y="6479358"/>
                </a:lnTo>
                <a:cubicBezTo>
                  <a:pt x="10106141" y="6455612"/>
                  <a:pt x="10118155" y="6440527"/>
                  <a:pt x="10137430" y="6440527"/>
                </a:cubicBezTo>
                <a:cubicBezTo>
                  <a:pt x="10152238" y="6440527"/>
                  <a:pt x="10161734" y="6454218"/>
                  <a:pt x="10161734" y="6476005"/>
                </a:cubicBezTo>
                <a:lnTo>
                  <a:pt x="10161734" y="6548920"/>
                </a:lnTo>
                <a:lnTo>
                  <a:pt x="10196654" y="6548920"/>
                </a:lnTo>
                <a:lnTo>
                  <a:pt x="10196654" y="6472933"/>
                </a:lnTo>
                <a:cubicBezTo>
                  <a:pt x="10196663" y="6434938"/>
                  <a:pt x="10176548" y="6410915"/>
                  <a:pt x="10144700" y="6410915"/>
                </a:cubicBezTo>
                <a:cubicBezTo>
                  <a:pt x="10125425" y="6410915"/>
                  <a:pt x="10107545" y="6420411"/>
                  <a:pt x="10098326" y="6435220"/>
                </a:cubicBezTo>
                <a:cubicBezTo>
                  <a:pt x="10089947" y="6420416"/>
                  <a:pt x="10073744" y="6410915"/>
                  <a:pt x="10056423" y="6410915"/>
                </a:cubicBezTo>
                <a:close/>
                <a:moveTo>
                  <a:pt x="9903060" y="6410915"/>
                </a:moveTo>
                <a:cubicBezTo>
                  <a:pt x="9870377" y="6410915"/>
                  <a:pt x="9849984" y="6427395"/>
                  <a:pt x="9849984" y="6453377"/>
                </a:cubicBezTo>
                <a:cubicBezTo>
                  <a:pt x="9849984" y="6465950"/>
                  <a:pt x="9856691" y="6474887"/>
                  <a:pt x="9866746" y="6480476"/>
                </a:cubicBezTo>
                <a:cubicBezTo>
                  <a:pt x="9878201" y="6486901"/>
                  <a:pt x="9891328" y="6490254"/>
                  <a:pt x="9900830" y="6492490"/>
                </a:cubicBezTo>
                <a:cubicBezTo>
                  <a:pt x="9924853" y="6498079"/>
                  <a:pt x="9927088" y="6503386"/>
                  <a:pt x="9927088" y="6510370"/>
                </a:cubicBezTo>
                <a:cubicBezTo>
                  <a:pt x="9927088" y="6519589"/>
                  <a:pt x="9918987" y="6525178"/>
                  <a:pt x="9906414" y="6525178"/>
                </a:cubicBezTo>
                <a:cubicBezTo>
                  <a:pt x="9892446" y="6525178"/>
                  <a:pt x="9882391" y="6517913"/>
                  <a:pt x="9880155" y="6506181"/>
                </a:cubicBezTo>
                <a:lnTo>
                  <a:pt x="9845236" y="6506181"/>
                </a:lnTo>
                <a:cubicBezTo>
                  <a:pt x="9848589" y="6534398"/>
                  <a:pt x="9872335" y="6552273"/>
                  <a:pt x="9906973" y="6552273"/>
                </a:cubicBezTo>
                <a:cubicBezTo>
                  <a:pt x="9940497" y="6552273"/>
                  <a:pt x="9961725" y="6535234"/>
                  <a:pt x="9961725" y="6508416"/>
                </a:cubicBezTo>
                <a:cubicBezTo>
                  <a:pt x="9961720" y="6490813"/>
                  <a:pt x="9952224" y="6479635"/>
                  <a:pt x="9936021" y="6474328"/>
                </a:cubicBezTo>
                <a:cubicBezTo>
                  <a:pt x="9927919" y="6471534"/>
                  <a:pt x="9920658" y="6469298"/>
                  <a:pt x="9911157" y="6467067"/>
                </a:cubicBezTo>
                <a:cubicBezTo>
                  <a:pt x="9901661" y="6464832"/>
                  <a:pt x="9883781" y="6462878"/>
                  <a:pt x="9883781" y="6451146"/>
                </a:cubicBezTo>
                <a:cubicBezTo>
                  <a:pt x="9883781" y="6443044"/>
                  <a:pt x="9891042" y="6438014"/>
                  <a:pt x="9902778" y="6438014"/>
                </a:cubicBezTo>
                <a:cubicBezTo>
                  <a:pt x="9914233" y="6438014"/>
                  <a:pt x="9922335" y="6443603"/>
                  <a:pt x="9924012" y="6452541"/>
                </a:cubicBezTo>
                <a:lnTo>
                  <a:pt x="9956695" y="6452541"/>
                </a:lnTo>
                <a:cubicBezTo>
                  <a:pt x="9953342" y="6426841"/>
                  <a:pt x="9932672" y="6410915"/>
                  <a:pt x="9903060" y="6410915"/>
                </a:cubicBezTo>
                <a:close/>
                <a:moveTo>
                  <a:pt x="11577544" y="6410876"/>
                </a:moveTo>
                <a:cubicBezTo>
                  <a:pt x="11538402" y="6410876"/>
                  <a:pt x="11506671" y="6442607"/>
                  <a:pt x="11506671" y="6481749"/>
                </a:cubicBezTo>
                <a:cubicBezTo>
                  <a:pt x="11506671" y="6520892"/>
                  <a:pt x="11538397" y="6552628"/>
                  <a:pt x="11577544" y="6552628"/>
                </a:cubicBezTo>
                <a:cubicBezTo>
                  <a:pt x="11598161" y="6552628"/>
                  <a:pt x="11616667" y="6543768"/>
                  <a:pt x="11629614" y="6529718"/>
                </a:cubicBezTo>
                <a:cubicBezTo>
                  <a:pt x="11642566" y="6543773"/>
                  <a:pt x="11661068" y="6552628"/>
                  <a:pt x="11681685" y="6552628"/>
                </a:cubicBezTo>
                <a:cubicBezTo>
                  <a:pt x="11717367" y="6552628"/>
                  <a:pt x="11746809" y="6526228"/>
                  <a:pt x="11751751" y="6491912"/>
                </a:cubicBezTo>
                <a:cubicBezTo>
                  <a:pt x="11756689" y="6526228"/>
                  <a:pt x="11786131" y="6552628"/>
                  <a:pt x="11821818" y="6552628"/>
                </a:cubicBezTo>
                <a:cubicBezTo>
                  <a:pt x="11860960" y="6552628"/>
                  <a:pt x="11892691" y="6520897"/>
                  <a:pt x="11892691" y="6481754"/>
                </a:cubicBezTo>
                <a:cubicBezTo>
                  <a:pt x="11892691" y="6442612"/>
                  <a:pt x="11860960" y="6410876"/>
                  <a:pt x="11821818" y="6410876"/>
                </a:cubicBezTo>
                <a:cubicBezTo>
                  <a:pt x="11786131" y="6410876"/>
                  <a:pt x="11756689" y="6437276"/>
                  <a:pt x="11751751" y="6471592"/>
                </a:cubicBezTo>
                <a:cubicBezTo>
                  <a:pt x="11746813" y="6437276"/>
                  <a:pt x="11717371" y="6410876"/>
                  <a:pt x="11681685" y="6410876"/>
                </a:cubicBezTo>
                <a:cubicBezTo>
                  <a:pt x="11661068" y="6410876"/>
                  <a:pt x="11642562" y="6419736"/>
                  <a:pt x="11629614" y="6433786"/>
                </a:cubicBezTo>
                <a:cubicBezTo>
                  <a:pt x="11616663" y="6419731"/>
                  <a:pt x="11598161" y="6410876"/>
                  <a:pt x="11577544" y="6410876"/>
                </a:cubicBezTo>
                <a:close/>
                <a:moveTo>
                  <a:pt x="11292675" y="6353368"/>
                </a:moveTo>
                <a:lnTo>
                  <a:pt x="11292675" y="6548920"/>
                </a:lnTo>
                <a:lnTo>
                  <a:pt x="11327594" y="6548920"/>
                </a:lnTo>
                <a:lnTo>
                  <a:pt x="11327594" y="6479359"/>
                </a:lnTo>
                <a:cubicBezTo>
                  <a:pt x="11327594" y="6455613"/>
                  <a:pt x="11339608" y="6440527"/>
                  <a:pt x="11358601" y="6440527"/>
                </a:cubicBezTo>
                <a:cubicBezTo>
                  <a:pt x="11380111" y="6440527"/>
                  <a:pt x="11384583" y="6454495"/>
                  <a:pt x="11384583" y="6476005"/>
                </a:cubicBezTo>
                <a:lnTo>
                  <a:pt x="11384583" y="6548920"/>
                </a:lnTo>
                <a:lnTo>
                  <a:pt x="11419225" y="6548920"/>
                </a:lnTo>
                <a:lnTo>
                  <a:pt x="11419225" y="6472934"/>
                </a:lnTo>
                <a:cubicBezTo>
                  <a:pt x="11419220" y="6440527"/>
                  <a:pt x="11408887" y="6410915"/>
                  <a:pt x="11369497" y="6410915"/>
                </a:cubicBezTo>
                <a:cubicBezTo>
                  <a:pt x="11353017" y="6410915"/>
                  <a:pt x="11336814" y="6420135"/>
                  <a:pt x="11327594" y="6434938"/>
                </a:cubicBezTo>
                <a:lnTo>
                  <a:pt x="11327594" y="6353368"/>
                </a:lnTo>
                <a:close/>
                <a:moveTo>
                  <a:pt x="11101594" y="6353368"/>
                </a:moveTo>
                <a:cubicBezTo>
                  <a:pt x="11091257" y="6353368"/>
                  <a:pt x="11080084" y="6359793"/>
                  <a:pt x="11080084" y="6373202"/>
                </a:cubicBezTo>
                <a:cubicBezTo>
                  <a:pt x="11080084" y="6386052"/>
                  <a:pt x="11090698" y="6393317"/>
                  <a:pt x="11101594" y="6393317"/>
                </a:cubicBezTo>
                <a:cubicBezTo>
                  <a:pt x="11114444" y="6393317"/>
                  <a:pt x="11123387" y="6384098"/>
                  <a:pt x="11123387" y="6373202"/>
                </a:cubicBezTo>
                <a:cubicBezTo>
                  <a:pt x="11123382" y="6361188"/>
                  <a:pt x="11113603" y="6353368"/>
                  <a:pt x="11101594" y="6353368"/>
                </a:cubicBezTo>
                <a:close/>
                <a:moveTo>
                  <a:pt x="10401803" y="6353368"/>
                </a:moveTo>
                <a:cubicBezTo>
                  <a:pt x="10390348" y="6353368"/>
                  <a:pt x="10380293" y="6360629"/>
                  <a:pt x="10380293" y="6373202"/>
                </a:cubicBezTo>
                <a:cubicBezTo>
                  <a:pt x="10380293" y="6385216"/>
                  <a:pt x="10390071" y="6393317"/>
                  <a:pt x="10401803" y="6393317"/>
                </a:cubicBezTo>
                <a:cubicBezTo>
                  <a:pt x="10415212" y="6393317"/>
                  <a:pt x="10423596" y="6383539"/>
                  <a:pt x="10423596" y="6373202"/>
                </a:cubicBezTo>
                <a:cubicBezTo>
                  <a:pt x="10423591" y="6361470"/>
                  <a:pt x="10414094" y="6353368"/>
                  <a:pt x="10401803" y="6353368"/>
                </a:cubicBezTo>
                <a:close/>
                <a:moveTo>
                  <a:pt x="10349005" y="6353368"/>
                </a:moveTo>
                <a:cubicBezTo>
                  <a:pt x="10320787" y="6353368"/>
                  <a:pt x="10303189" y="6370689"/>
                  <a:pt x="10303189" y="6398624"/>
                </a:cubicBezTo>
                <a:lnTo>
                  <a:pt x="10303189" y="6414269"/>
                </a:lnTo>
                <a:lnTo>
                  <a:pt x="10281956" y="6414269"/>
                </a:lnTo>
                <a:lnTo>
                  <a:pt x="10281956" y="6443040"/>
                </a:lnTo>
                <a:lnTo>
                  <a:pt x="10303189" y="6443040"/>
                </a:lnTo>
                <a:lnTo>
                  <a:pt x="10303189" y="6548915"/>
                </a:lnTo>
                <a:lnTo>
                  <a:pt x="10338108" y="6548915"/>
                </a:lnTo>
                <a:lnTo>
                  <a:pt x="10338108" y="6443040"/>
                </a:lnTo>
                <a:lnTo>
                  <a:pt x="10366603" y="6443040"/>
                </a:lnTo>
                <a:lnTo>
                  <a:pt x="10366603" y="6414269"/>
                </a:lnTo>
                <a:lnTo>
                  <a:pt x="10338108" y="6414269"/>
                </a:lnTo>
                <a:lnTo>
                  <a:pt x="10338108" y="6398624"/>
                </a:lnTo>
                <a:cubicBezTo>
                  <a:pt x="10338108" y="6388846"/>
                  <a:pt x="10344533" y="6382703"/>
                  <a:pt x="10354589" y="6382703"/>
                </a:cubicBezTo>
                <a:lnTo>
                  <a:pt x="10366603" y="6382703"/>
                </a:lnTo>
                <a:lnTo>
                  <a:pt x="10366603" y="6353368"/>
                </a:lnTo>
                <a:close/>
                <a:moveTo>
                  <a:pt x="9793827" y="6353368"/>
                </a:moveTo>
                <a:lnTo>
                  <a:pt x="9793827" y="6432708"/>
                </a:lnTo>
                <a:cubicBezTo>
                  <a:pt x="9783213" y="6417345"/>
                  <a:pt x="9769245" y="6410915"/>
                  <a:pt x="9751365" y="6410915"/>
                </a:cubicBezTo>
                <a:cubicBezTo>
                  <a:pt x="9713375" y="6410915"/>
                  <a:pt x="9687952" y="6440804"/>
                  <a:pt x="9687952" y="6481312"/>
                </a:cubicBezTo>
                <a:cubicBezTo>
                  <a:pt x="9687952" y="6526287"/>
                  <a:pt x="9717005" y="6552268"/>
                  <a:pt x="9751365" y="6552268"/>
                </a:cubicBezTo>
                <a:cubicBezTo>
                  <a:pt x="9772317" y="6552268"/>
                  <a:pt x="9784049" y="6543331"/>
                  <a:pt x="9793827" y="6529640"/>
                </a:cubicBezTo>
                <a:lnTo>
                  <a:pt x="9793550" y="6548915"/>
                </a:lnTo>
                <a:lnTo>
                  <a:pt x="9828751" y="6548915"/>
                </a:lnTo>
                <a:lnTo>
                  <a:pt x="9828751" y="6353368"/>
                </a:lnTo>
                <a:close/>
                <a:moveTo>
                  <a:pt x="0" y="0"/>
                </a:moveTo>
                <a:lnTo>
                  <a:pt x="12191997" y="0"/>
                </a:lnTo>
                <a:lnTo>
                  <a:pt x="12191997" y="6857998"/>
                </a:lnTo>
                <a:lnTo>
                  <a:pt x="0" y="6857998"/>
                </a:lnTo>
                <a:close/>
              </a:path>
            </a:pathLst>
          </a:custGeom>
          <a:solidFill>
            <a:schemeClr val="bg2"/>
          </a:solidFill>
        </p:spPr>
        <p:txBody>
          <a:bodyPr wrap="square">
            <a:noAutofit/>
          </a:bodyPr>
          <a:lstStyle>
            <a:lvl1pPr algn="ctr">
              <a:tabLst>
                <a:tab pos="6284913" algn="l"/>
              </a:tabLst>
              <a:defRPr/>
            </a:lvl1pPr>
          </a:lstStyle>
          <a:p>
            <a:r>
              <a:rPr lang="en-GB"/>
              <a:t> </a:t>
            </a:r>
          </a:p>
        </p:txBody>
      </p:sp>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lvl1pPr>
              <a:defRPr>
                <a:solidFill>
                  <a:schemeClr val="tx1"/>
                </a:solidFill>
              </a:defRPr>
            </a:lvl1pPr>
          </a:lstStyle>
          <a:p>
            <a:fld id="{5BA3E189-2F3A-42E5-B572-3520703B6186}" type="slidenum">
              <a:rPr lang="en-GB" smtClean="0"/>
              <a:pPr/>
              <a:t>‹#›</a:t>
            </a:fld>
            <a:endParaRPr lang="en-GB"/>
          </a:p>
        </p:txBody>
      </p:sp>
      <p:sp>
        <p:nvSpPr>
          <p:cNvPr id="5" name="TextBox 4">
            <a:extLst>
              <a:ext uri="{FF2B5EF4-FFF2-40B4-BE49-F238E27FC236}">
                <a16:creationId xmlns:a16="http://schemas.microsoft.com/office/drawing/2014/main" id="{F3274306-1F0F-EFFD-A645-419E741A9E7C}"/>
              </a:ext>
            </a:extLst>
          </p:cNvPr>
          <p:cNvSpPr txBox="1"/>
          <p:nvPr userDrawn="1"/>
        </p:nvSpPr>
        <p:spPr>
          <a:xfrm>
            <a:off x="640800" y="6433200"/>
            <a:ext cx="4245429" cy="146194"/>
          </a:xfrm>
          <a:prstGeom prst="rect">
            <a:avLst/>
          </a:prstGeom>
          <a:noFill/>
        </p:spPr>
        <p:txBody>
          <a:bodyPr wrap="square" lIns="0" tIns="0" rIns="0" bIns="0" rtlCol="0" anchor="ctr" anchorCtr="0">
            <a:spAutoFit/>
          </a:bodyPr>
          <a:lstStyle/>
          <a:p>
            <a:r>
              <a:rPr lang="en-US" sz="950" b="1" spc="10"/>
              <a:t>Peptides</a:t>
            </a:r>
            <a:r>
              <a:rPr lang="en-US" sz="950" spc="-20">
                <a:solidFill>
                  <a:srgbClr val="B3978F"/>
                </a:solidFill>
              </a:rPr>
              <a:t> | </a:t>
            </a:r>
            <a:r>
              <a:rPr lang="en-US" sz="950" spc="10"/>
              <a:t>Pharma-inspired skincare</a:t>
            </a:r>
          </a:p>
        </p:txBody>
      </p:sp>
      <p:sp>
        <p:nvSpPr>
          <p:cNvPr id="7" name="Title 1">
            <a:extLst>
              <a:ext uri="{FF2B5EF4-FFF2-40B4-BE49-F238E27FC236}">
                <a16:creationId xmlns:a16="http://schemas.microsoft.com/office/drawing/2014/main" id="{05E3CA99-AF7A-1297-2716-F07EC0E19A57}"/>
              </a:ext>
            </a:extLst>
          </p:cNvPr>
          <p:cNvSpPr>
            <a:spLocks noGrp="1"/>
          </p:cNvSpPr>
          <p:nvPr>
            <p:ph type="title" hasCustomPrompt="1"/>
          </p:nvPr>
        </p:nvSpPr>
        <p:spPr>
          <a:xfrm>
            <a:off x="302401" y="302400"/>
            <a:ext cx="1362073" cy="900111"/>
          </a:xfrm>
          <a:prstGeom prst="rect">
            <a:avLst/>
          </a:prstGeom>
        </p:spPr>
        <p:txBody>
          <a:bodyPr lIns="0" rIns="0" bIns="0" anchor="t">
            <a:noAutofit/>
          </a:bodyPr>
          <a:lstStyle>
            <a:lvl1pPr>
              <a:defRPr sz="5700">
                <a:solidFill>
                  <a:schemeClr val="tx1"/>
                </a:solidFill>
              </a:defRPr>
            </a:lvl1pPr>
          </a:lstStyle>
          <a:p>
            <a:r>
              <a:rPr lang="en-US"/>
              <a:t>00</a:t>
            </a:r>
            <a:endParaRPr lang="en-GB"/>
          </a:p>
        </p:txBody>
      </p:sp>
      <p:sp>
        <p:nvSpPr>
          <p:cNvPr id="12" name="Text Placeholder 22">
            <a:extLst>
              <a:ext uri="{FF2B5EF4-FFF2-40B4-BE49-F238E27FC236}">
                <a16:creationId xmlns:a16="http://schemas.microsoft.com/office/drawing/2014/main" id="{0317B1CE-321E-AECB-96FC-13002500D0AB}"/>
              </a:ext>
            </a:extLst>
          </p:cNvPr>
          <p:cNvSpPr>
            <a:spLocks noGrp="1"/>
          </p:cNvSpPr>
          <p:nvPr>
            <p:ph type="body" sz="quarter" idx="20" hasCustomPrompt="1"/>
          </p:nvPr>
        </p:nvSpPr>
        <p:spPr>
          <a:xfrm>
            <a:off x="1620000" y="302400"/>
            <a:ext cx="10002727" cy="900111"/>
          </a:xfrm>
          <a:prstGeom prst="rect">
            <a:avLst/>
          </a:prstGeom>
        </p:spPr>
        <p:txBody>
          <a:bodyPr lIns="0" tIns="0" rIns="0" bIns="0">
            <a:noAutofit/>
          </a:bodyPr>
          <a:lstStyle>
            <a:lvl1pPr>
              <a:lnSpc>
                <a:spcPct val="90000"/>
              </a:lnSpc>
              <a:defRPr sz="5700" b="1">
                <a:solidFill>
                  <a:schemeClr val="tx1"/>
                </a:solidFill>
                <a:latin typeface="+mj-lt"/>
              </a:defRPr>
            </a:lvl1pPr>
          </a:lstStyle>
          <a:p>
            <a:pPr lvl="0"/>
            <a:r>
              <a:rPr lang="en-US"/>
              <a:t>Chapter title</a:t>
            </a:r>
            <a:endParaRPr lang="en-GB"/>
          </a:p>
        </p:txBody>
      </p:sp>
    </p:spTree>
    <p:extLst>
      <p:ext uri="{BB962C8B-B14F-4D97-AF65-F5344CB8AC3E}">
        <p14:creationId xmlns:p14="http://schemas.microsoft.com/office/powerpoint/2010/main" val="179756049"/>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p:cSld name="2_Title and Content blue">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EC50C849-B97A-2B45-B78A-6D9C352F693C}" type="slidenum">
              <a:rPr lang="en-US" smtClean="0"/>
              <a:pPr/>
              <a:t>‹#›</a:t>
            </a:fld>
            <a:endParaRPr lang="en-US"/>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342800"/>
            <a:ext cx="8064500" cy="4297362"/>
          </a:xfrm>
        </p:spPr>
        <p:txBody>
          <a:bodyPr tIns="0"/>
          <a:lstStyle>
            <a:lvl1pPr marL="0" indent="0">
              <a:buFont typeface="Arial" panose="020B0604020202020204" pitchFamily="34" charset="0"/>
              <a:buNone/>
              <a:defRPr/>
            </a:lvl1pPr>
            <a:lvl2pPr>
              <a:buClr>
                <a:srgbClr val="307297"/>
              </a:buClr>
              <a:defRPr/>
            </a:lvl2pPr>
            <a:lvl3pPr>
              <a:buClr>
                <a:schemeClr val="accent1"/>
              </a:buClr>
              <a:defRPr/>
            </a:lvl3pPr>
            <a:lvl4pPr>
              <a:buClr>
                <a:srgbClr val="89C7E8"/>
              </a:buClr>
              <a:defRPr/>
            </a:lvl4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a:t>
            </a:r>
            <a:r>
              <a:rPr lang="en-US" err="1"/>
              <a:t>hendrerit</a:t>
            </a:r>
            <a:r>
              <a:rPr lang="en-US"/>
              <a:t> </a:t>
            </a:r>
            <a:r>
              <a:rPr lang="en-US" err="1"/>
              <a:t>quam</a:t>
            </a:r>
            <a:r>
              <a:rPr lang="en-US"/>
              <a:t>. Optis sunt a </a:t>
            </a:r>
            <a:r>
              <a:rPr lang="en-US" err="1"/>
              <a:t>dollum</a:t>
            </a:r>
            <a:r>
              <a:rPr lang="en-US"/>
              <a:t> </a:t>
            </a:r>
            <a:r>
              <a:rPr lang="en-US" err="1"/>
              <a:t>restest</a:t>
            </a:r>
            <a:r>
              <a:rPr lang="en-US"/>
              <a:t>, num </a:t>
            </a:r>
            <a:r>
              <a:rPr lang="en-US" err="1"/>
              <a:t>nos</a:t>
            </a:r>
            <a:r>
              <a:rPr lang="en-US"/>
              <a:t> a non </a:t>
            </a:r>
            <a:r>
              <a:rPr lang="en-US" err="1"/>
              <a:t>nist</a:t>
            </a:r>
            <a:r>
              <a:rPr lang="en-US"/>
              <a:t> quo </a:t>
            </a:r>
            <a:r>
              <a:rPr lang="en-US" err="1"/>
              <a:t>odicimagnima</a:t>
            </a:r>
            <a:r>
              <a:rPr lang="en-US"/>
              <a:t> coria </a:t>
            </a:r>
            <a:r>
              <a:rPr lang="en-US" err="1"/>
              <a:t>dusam</a:t>
            </a:r>
            <a:r>
              <a:rPr lang="en-US"/>
              <a:t>:</a:t>
            </a:r>
            <a:br>
              <a:rPr lang="en-US"/>
            </a:br>
            <a:endParaRPr lang="en-US"/>
          </a:p>
          <a:p>
            <a:pPr lvl="1"/>
            <a:r>
              <a:rPr lang="en-US"/>
              <a:t>Bullet point</a:t>
            </a:r>
          </a:p>
          <a:p>
            <a:pPr lvl="2"/>
            <a:r>
              <a:rPr lang="en-US"/>
              <a:t>Bullet point</a:t>
            </a:r>
          </a:p>
          <a:p>
            <a:pPr lvl="3"/>
            <a:r>
              <a:rPr lang="en-GB"/>
              <a:t>Bullet point</a:t>
            </a:r>
          </a:p>
        </p:txBody>
      </p:sp>
      <p:sp>
        <p:nvSpPr>
          <p:cNvPr id="3" name="Text Placeholder 2">
            <a:extLst>
              <a:ext uri="{FF2B5EF4-FFF2-40B4-BE49-F238E27FC236}">
                <a16:creationId xmlns:a16="http://schemas.microsoft.com/office/drawing/2014/main" id="{ED45CA72-78F2-187E-72EC-A4024D81F9E8}"/>
              </a:ext>
            </a:extLst>
          </p:cNvPr>
          <p:cNvSpPr>
            <a:spLocks noGrp="1"/>
          </p:cNvSpPr>
          <p:nvPr>
            <p:ph type="body" idx="11" hasCustomPrompt="1"/>
          </p:nvPr>
        </p:nvSpPr>
        <p:spPr>
          <a:xfrm>
            <a:off x="302400" y="605611"/>
            <a:ext cx="8064500"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4" name="Title 3">
            <a:extLst>
              <a:ext uri="{FF2B5EF4-FFF2-40B4-BE49-F238E27FC236}">
                <a16:creationId xmlns:a16="http://schemas.microsoft.com/office/drawing/2014/main" id="{FC40846F-86C6-7FAA-A2F0-0FDA72169EF9}"/>
              </a:ext>
            </a:extLst>
          </p:cNvPr>
          <p:cNvSpPr>
            <a:spLocks noGrp="1"/>
          </p:cNvSpPr>
          <p:nvPr>
            <p:ph type="title" hasCustomPrompt="1"/>
          </p:nvPr>
        </p:nvSpPr>
        <p:spPr>
          <a:xfrm>
            <a:off x="302401" y="302400"/>
            <a:ext cx="8064500" cy="303211"/>
          </a:xfrm>
        </p:spPr>
        <p:txBody>
          <a:bodyPr/>
          <a:lstStyle>
            <a:lvl1pPr>
              <a:defRPr/>
            </a:lvl1pPr>
          </a:lstStyle>
          <a:p>
            <a:r>
              <a:rPr lang="en-US"/>
              <a:t>Slide title</a:t>
            </a:r>
            <a:endParaRPr lang="en-GB"/>
          </a:p>
        </p:txBody>
      </p:sp>
      <p:sp>
        <p:nvSpPr>
          <p:cNvPr id="7" name="Text Placeholder 10">
            <a:extLst>
              <a:ext uri="{FF2B5EF4-FFF2-40B4-BE49-F238E27FC236}">
                <a16:creationId xmlns:a16="http://schemas.microsoft.com/office/drawing/2014/main" id="{44CB934D-1D50-415B-E49F-5387C5642C33}"/>
              </a:ext>
            </a:extLst>
          </p:cNvPr>
          <p:cNvSpPr>
            <a:spLocks noGrp="1"/>
          </p:cNvSpPr>
          <p:nvPr>
            <p:ph type="body" sz="quarter" idx="23" hasCustomPrompt="1"/>
          </p:nvPr>
        </p:nvSpPr>
        <p:spPr>
          <a:xfrm>
            <a:off x="302399" y="6093396"/>
            <a:ext cx="3528001" cy="116604"/>
          </a:xfrm>
        </p:spPr>
        <p:txBody>
          <a:bodyPr/>
          <a:lstStyle>
            <a:lvl1pPr>
              <a:defRPr sz="800">
                <a:latin typeface="Fira Sans" panose="020B0503050000020004" pitchFamily="34" charset="0"/>
              </a:defRPr>
            </a:lvl1pPr>
            <a:lvl5pPr>
              <a:defRPr sz="800">
                <a:solidFill>
                  <a:schemeClr val="tx1"/>
                </a:solidFill>
                <a:latin typeface="Fira Sans" panose="020B0503050000020004" pitchFamily="34" charset="0"/>
              </a:defRPr>
            </a:lvl5pPr>
          </a:lstStyle>
          <a:p>
            <a:pPr lvl="0"/>
            <a:r>
              <a:rPr lang="fr-FR"/>
              <a:t>Note: 1. xxx</a:t>
            </a:r>
          </a:p>
          <a:p>
            <a:pPr lvl="4"/>
            <a:endParaRPr lang="en-GB"/>
          </a:p>
        </p:txBody>
      </p:sp>
      <p:sp>
        <p:nvSpPr>
          <p:cNvPr id="9" name="Text Placeholder 10">
            <a:extLst>
              <a:ext uri="{FF2B5EF4-FFF2-40B4-BE49-F238E27FC236}">
                <a16:creationId xmlns:a16="http://schemas.microsoft.com/office/drawing/2014/main" id="{CD4B48F3-8881-B0EB-178C-C63CA828F2ED}"/>
              </a:ext>
            </a:extLst>
          </p:cNvPr>
          <p:cNvSpPr>
            <a:spLocks noGrp="1"/>
          </p:cNvSpPr>
          <p:nvPr>
            <p:ph type="body" sz="quarter" idx="24" hasCustomPrompt="1"/>
          </p:nvPr>
        </p:nvSpPr>
        <p:spPr>
          <a:xfrm>
            <a:off x="302398" y="6214540"/>
            <a:ext cx="3528001" cy="121588"/>
          </a:xfrm>
        </p:spPr>
        <p:txBody>
          <a:bodyPr/>
          <a:lstStyle>
            <a:lvl1pPr>
              <a:defRPr sz="800">
                <a:latin typeface="Fira Sans" panose="020B0503050000020004" pitchFamily="34" charset="0"/>
              </a:defRPr>
            </a:lvl1pPr>
            <a:lvl5pPr>
              <a:defRPr sz="800">
                <a:solidFill>
                  <a:schemeClr val="tx1"/>
                </a:solidFill>
                <a:latin typeface="Fira Sans" panose="020B0503050000020004" pitchFamily="34" charset="0"/>
              </a:defRPr>
            </a:lvl5pPr>
          </a:lstStyle>
          <a:p>
            <a:pPr lvl="0"/>
            <a:r>
              <a:rPr lang="fr-FR"/>
              <a:t>Source: xxx</a:t>
            </a:r>
          </a:p>
          <a:p>
            <a:pPr lvl="4"/>
            <a:endParaRPr lang="en-GB"/>
          </a:p>
        </p:txBody>
      </p:sp>
    </p:spTree>
    <p:extLst>
      <p:ext uri="{BB962C8B-B14F-4D97-AF65-F5344CB8AC3E}">
        <p14:creationId xmlns:p14="http://schemas.microsoft.com/office/powerpoint/2010/main" val="323030901"/>
      </p:ext>
    </p:extLst>
  </p:cSld>
  <p:clrMapOvr>
    <a:masterClrMapping/>
  </p:clrMapOvr>
  <p:hf hdr="0" ftr="0" dt="0"/>
</p:sldLayout>
</file>

<file path=ppt/slideLayouts/slideLayout12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52F9BD-54B0-1C54-F902-5BE76C4B750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15D3C055-60F0-4B77-AC0D-A4F8B6ACCDD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5110B66D-2B38-D157-9C5B-EE54DAA4A295}"/>
              </a:ext>
            </a:extLst>
          </p:cNvPr>
          <p:cNvSpPr>
            <a:spLocks noGrp="1"/>
          </p:cNvSpPr>
          <p:nvPr>
            <p:ph type="dt" sz="half" idx="10"/>
          </p:nvPr>
        </p:nvSpPr>
        <p:spPr/>
        <p:txBody>
          <a:bodyPr/>
          <a:lstStyle/>
          <a:p>
            <a:fld id="{16A929B0-C089-4556-8D8B-1F1CEEC48757}" type="datetimeFigureOut">
              <a:rPr lang="en-US" smtClean="0"/>
              <a:t>4/9/2026</a:t>
            </a:fld>
            <a:endParaRPr lang="en-US"/>
          </a:p>
        </p:txBody>
      </p:sp>
      <p:sp>
        <p:nvSpPr>
          <p:cNvPr id="5" name="Footer Placeholder 4">
            <a:extLst>
              <a:ext uri="{FF2B5EF4-FFF2-40B4-BE49-F238E27FC236}">
                <a16:creationId xmlns:a16="http://schemas.microsoft.com/office/drawing/2014/main" id="{493483AC-E7B6-9BA0-2E43-A9D72D04F4E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9D1636C-62D8-2D42-302F-093C8CE985DA}"/>
              </a:ext>
            </a:extLst>
          </p:cNvPr>
          <p:cNvSpPr>
            <a:spLocks noGrp="1"/>
          </p:cNvSpPr>
          <p:nvPr>
            <p:ph type="sldNum" sz="quarter" idx="12"/>
          </p:nvPr>
        </p:nvSpPr>
        <p:spPr/>
        <p:txBody>
          <a:bodyPr/>
          <a:lstStyle/>
          <a:p>
            <a:fld id="{23319759-2D5C-4FFE-A310-B4C0A8390D46}" type="slidenum">
              <a:rPr lang="en-US" smtClean="0"/>
              <a:t>‹#›</a:t>
            </a:fld>
            <a:endParaRPr lang="en-US"/>
          </a:p>
        </p:txBody>
      </p:sp>
    </p:spTree>
    <p:extLst>
      <p:ext uri="{BB962C8B-B14F-4D97-AF65-F5344CB8AC3E}">
        <p14:creationId xmlns:p14="http://schemas.microsoft.com/office/powerpoint/2010/main" val="583326357"/>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A168A0-4036-4457-53AC-EBA15744F9A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22C375E-9F1C-962E-CD2C-45DC66DD48C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0E741C0-967F-5A8E-1BDB-F641B1914CF3}"/>
              </a:ext>
            </a:extLst>
          </p:cNvPr>
          <p:cNvSpPr>
            <a:spLocks noGrp="1"/>
          </p:cNvSpPr>
          <p:nvPr>
            <p:ph type="dt" sz="half" idx="10"/>
          </p:nvPr>
        </p:nvSpPr>
        <p:spPr/>
        <p:txBody>
          <a:bodyPr/>
          <a:lstStyle/>
          <a:p>
            <a:fld id="{16A929B0-C089-4556-8D8B-1F1CEEC48757}" type="datetimeFigureOut">
              <a:rPr lang="en-US" smtClean="0"/>
              <a:t>4/9/2026</a:t>
            </a:fld>
            <a:endParaRPr lang="en-US"/>
          </a:p>
        </p:txBody>
      </p:sp>
      <p:sp>
        <p:nvSpPr>
          <p:cNvPr id="5" name="Footer Placeholder 4">
            <a:extLst>
              <a:ext uri="{FF2B5EF4-FFF2-40B4-BE49-F238E27FC236}">
                <a16:creationId xmlns:a16="http://schemas.microsoft.com/office/drawing/2014/main" id="{64A0D741-4555-C263-06D6-B197CFA3B9E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0A19D35-45BF-D46E-24A4-EB7F150D1A41}"/>
              </a:ext>
            </a:extLst>
          </p:cNvPr>
          <p:cNvSpPr>
            <a:spLocks noGrp="1"/>
          </p:cNvSpPr>
          <p:nvPr>
            <p:ph type="sldNum" sz="quarter" idx="12"/>
          </p:nvPr>
        </p:nvSpPr>
        <p:spPr/>
        <p:txBody>
          <a:bodyPr/>
          <a:lstStyle/>
          <a:p>
            <a:fld id="{23319759-2D5C-4FFE-A310-B4C0A8390D46}" type="slidenum">
              <a:rPr lang="en-US" smtClean="0"/>
              <a:t>‹#›</a:t>
            </a:fld>
            <a:endParaRPr lang="en-US"/>
          </a:p>
        </p:txBody>
      </p:sp>
    </p:spTree>
    <p:extLst>
      <p:ext uri="{BB962C8B-B14F-4D97-AF65-F5344CB8AC3E}">
        <p14:creationId xmlns:p14="http://schemas.microsoft.com/office/powerpoint/2010/main" val="1392475201"/>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66EA8C-8031-6731-911D-8D8D555A2D53}"/>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BFA6E3D-D19D-D25B-D326-6B2986E570C1}"/>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98F60F0-5069-9A30-E6FD-5BC314140869}"/>
              </a:ext>
            </a:extLst>
          </p:cNvPr>
          <p:cNvSpPr>
            <a:spLocks noGrp="1"/>
          </p:cNvSpPr>
          <p:nvPr>
            <p:ph type="dt" sz="half" idx="10"/>
          </p:nvPr>
        </p:nvSpPr>
        <p:spPr/>
        <p:txBody>
          <a:bodyPr/>
          <a:lstStyle/>
          <a:p>
            <a:fld id="{16A929B0-C089-4556-8D8B-1F1CEEC48757}" type="datetimeFigureOut">
              <a:rPr lang="en-US" smtClean="0"/>
              <a:t>4/9/2026</a:t>
            </a:fld>
            <a:endParaRPr lang="en-US"/>
          </a:p>
        </p:txBody>
      </p:sp>
      <p:sp>
        <p:nvSpPr>
          <p:cNvPr id="5" name="Footer Placeholder 4">
            <a:extLst>
              <a:ext uri="{FF2B5EF4-FFF2-40B4-BE49-F238E27FC236}">
                <a16:creationId xmlns:a16="http://schemas.microsoft.com/office/drawing/2014/main" id="{6773AB70-EC1C-BA58-7FC9-41429E74309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7F6B1A8-0E18-09E6-D6C9-F35C2B8978E9}"/>
              </a:ext>
            </a:extLst>
          </p:cNvPr>
          <p:cNvSpPr>
            <a:spLocks noGrp="1"/>
          </p:cNvSpPr>
          <p:nvPr>
            <p:ph type="sldNum" sz="quarter" idx="12"/>
          </p:nvPr>
        </p:nvSpPr>
        <p:spPr/>
        <p:txBody>
          <a:bodyPr/>
          <a:lstStyle/>
          <a:p>
            <a:fld id="{23319759-2D5C-4FFE-A310-B4C0A8390D46}" type="slidenum">
              <a:rPr lang="en-US" smtClean="0"/>
              <a:t>‹#›</a:t>
            </a:fld>
            <a:endParaRPr lang="en-US"/>
          </a:p>
        </p:txBody>
      </p:sp>
    </p:spTree>
    <p:extLst>
      <p:ext uri="{BB962C8B-B14F-4D97-AF65-F5344CB8AC3E}">
        <p14:creationId xmlns:p14="http://schemas.microsoft.com/office/powerpoint/2010/main" val="377651151"/>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673163-2F05-3054-1E7C-710A47AAC00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C1E0EC6-5DC1-C563-8E21-FF1360A7775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8326D662-4F69-75D4-B158-F6D961869283}"/>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E7982F0F-68BF-242B-549E-80128C88A5E2}"/>
              </a:ext>
            </a:extLst>
          </p:cNvPr>
          <p:cNvSpPr>
            <a:spLocks noGrp="1"/>
          </p:cNvSpPr>
          <p:nvPr>
            <p:ph type="dt" sz="half" idx="10"/>
          </p:nvPr>
        </p:nvSpPr>
        <p:spPr/>
        <p:txBody>
          <a:bodyPr/>
          <a:lstStyle/>
          <a:p>
            <a:fld id="{16A929B0-C089-4556-8D8B-1F1CEEC48757}" type="datetimeFigureOut">
              <a:rPr lang="en-US" smtClean="0"/>
              <a:t>4/9/2026</a:t>
            </a:fld>
            <a:endParaRPr lang="en-US"/>
          </a:p>
        </p:txBody>
      </p:sp>
      <p:sp>
        <p:nvSpPr>
          <p:cNvPr id="6" name="Footer Placeholder 5">
            <a:extLst>
              <a:ext uri="{FF2B5EF4-FFF2-40B4-BE49-F238E27FC236}">
                <a16:creationId xmlns:a16="http://schemas.microsoft.com/office/drawing/2014/main" id="{A6F38D65-0295-5158-E1EB-CB99CDF6324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9862DA0-66AE-543C-D000-C95504D2FBFF}"/>
              </a:ext>
            </a:extLst>
          </p:cNvPr>
          <p:cNvSpPr>
            <a:spLocks noGrp="1"/>
          </p:cNvSpPr>
          <p:nvPr>
            <p:ph type="sldNum" sz="quarter" idx="12"/>
          </p:nvPr>
        </p:nvSpPr>
        <p:spPr/>
        <p:txBody>
          <a:bodyPr/>
          <a:lstStyle/>
          <a:p>
            <a:fld id="{23319759-2D5C-4FFE-A310-B4C0A8390D46}" type="slidenum">
              <a:rPr lang="en-US" smtClean="0"/>
              <a:t>‹#›</a:t>
            </a:fld>
            <a:endParaRPr lang="en-US"/>
          </a:p>
        </p:txBody>
      </p:sp>
    </p:spTree>
    <p:extLst>
      <p:ext uri="{BB962C8B-B14F-4D97-AF65-F5344CB8AC3E}">
        <p14:creationId xmlns:p14="http://schemas.microsoft.com/office/powerpoint/2010/main" val="1773942833"/>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4ED5C9-F3D3-2F1A-F97E-D49BE4B99DF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962977B6-4FC2-9F65-B7D2-74EB4263AA4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9A4E184-73EC-1797-730A-A89503DEC10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401499F-4D44-5A03-2CDA-3107850DF3E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EFCADF5-B217-7557-776F-1DFFB975940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48990115-AB5B-543E-E4F1-82368EE476BD}"/>
              </a:ext>
            </a:extLst>
          </p:cNvPr>
          <p:cNvSpPr>
            <a:spLocks noGrp="1"/>
          </p:cNvSpPr>
          <p:nvPr>
            <p:ph type="dt" sz="half" idx="10"/>
          </p:nvPr>
        </p:nvSpPr>
        <p:spPr/>
        <p:txBody>
          <a:bodyPr/>
          <a:lstStyle/>
          <a:p>
            <a:fld id="{16A929B0-C089-4556-8D8B-1F1CEEC48757}" type="datetimeFigureOut">
              <a:rPr lang="en-US" smtClean="0"/>
              <a:t>4/9/2026</a:t>
            </a:fld>
            <a:endParaRPr lang="en-US"/>
          </a:p>
        </p:txBody>
      </p:sp>
      <p:sp>
        <p:nvSpPr>
          <p:cNvPr id="8" name="Footer Placeholder 7">
            <a:extLst>
              <a:ext uri="{FF2B5EF4-FFF2-40B4-BE49-F238E27FC236}">
                <a16:creationId xmlns:a16="http://schemas.microsoft.com/office/drawing/2014/main" id="{7E7F4D45-45A1-F342-B179-1DF3E0A9182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884B959-8BB0-D538-A5E8-93188B5E7DF4}"/>
              </a:ext>
            </a:extLst>
          </p:cNvPr>
          <p:cNvSpPr>
            <a:spLocks noGrp="1"/>
          </p:cNvSpPr>
          <p:nvPr>
            <p:ph type="sldNum" sz="quarter" idx="12"/>
          </p:nvPr>
        </p:nvSpPr>
        <p:spPr/>
        <p:txBody>
          <a:bodyPr/>
          <a:lstStyle/>
          <a:p>
            <a:fld id="{23319759-2D5C-4FFE-A310-B4C0A8390D46}" type="slidenum">
              <a:rPr lang="en-US" smtClean="0"/>
              <a:t>‹#›</a:t>
            </a:fld>
            <a:endParaRPr lang="en-US"/>
          </a:p>
        </p:txBody>
      </p:sp>
    </p:spTree>
    <p:extLst>
      <p:ext uri="{BB962C8B-B14F-4D97-AF65-F5344CB8AC3E}">
        <p14:creationId xmlns:p14="http://schemas.microsoft.com/office/powerpoint/2010/main" val="2241293845"/>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5137B1-176A-3BDD-82C8-08FCB56528E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501DC6E2-FC53-B3F0-06E7-730F043B50F3}"/>
              </a:ext>
            </a:extLst>
          </p:cNvPr>
          <p:cNvSpPr>
            <a:spLocks noGrp="1"/>
          </p:cNvSpPr>
          <p:nvPr>
            <p:ph type="dt" sz="half" idx="10"/>
          </p:nvPr>
        </p:nvSpPr>
        <p:spPr/>
        <p:txBody>
          <a:bodyPr/>
          <a:lstStyle/>
          <a:p>
            <a:fld id="{16A929B0-C089-4556-8D8B-1F1CEEC48757}" type="datetimeFigureOut">
              <a:rPr lang="en-US" smtClean="0"/>
              <a:t>4/9/2026</a:t>
            </a:fld>
            <a:endParaRPr lang="en-US"/>
          </a:p>
        </p:txBody>
      </p:sp>
      <p:sp>
        <p:nvSpPr>
          <p:cNvPr id="4" name="Footer Placeholder 3">
            <a:extLst>
              <a:ext uri="{FF2B5EF4-FFF2-40B4-BE49-F238E27FC236}">
                <a16:creationId xmlns:a16="http://schemas.microsoft.com/office/drawing/2014/main" id="{A136564B-8406-2E01-B539-48A09C9405DC}"/>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CD2644C2-771D-90F1-DB31-730EEBA1DA7A}"/>
              </a:ext>
            </a:extLst>
          </p:cNvPr>
          <p:cNvSpPr>
            <a:spLocks noGrp="1"/>
          </p:cNvSpPr>
          <p:nvPr>
            <p:ph type="sldNum" sz="quarter" idx="12"/>
          </p:nvPr>
        </p:nvSpPr>
        <p:spPr/>
        <p:txBody>
          <a:bodyPr/>
          <a:lstStyle/>
          <a:p>
            <a:fld id="{23319759-2D5C-4FFE-A310-B4C0A8390D46}" type="slidenum">
              <a:rPr lang="en-US" smtClean="0"/>
              <a:t>‹#›</a:t>
            </a:fld>
            <a:endParaRPr lang="en-US"/>
          </a:p>
        </p:txBody>
      </p:sp>
    </p:spTree>
    <p:extLst>
      <p:ext uri="{BB962C8B-B14F-4D97-AF65-F5344CB8AC3E}">
        <p14:creationId xmlns:p14="http://schemas.microsoft.com/office/powerpoint/2010/main" val="2407294780"/>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CC44C63-169E-322D-00D8-875A23B315D0}"/>
              </a:ext>
            </a:extLst>
          </p:cNvPr>
          <p:cNvSpPr>
            <a:spLocks noGrp="1"/>
          </p:cNvSpPr>
          <p:nvPr>
            <p:ph type="dt" sz="half" idx="10"/>
          </p:nvPr>
        </p:nvSpPr>
        <p:spPr/>
        <p:txBody>
          <a:bodyPr/>
          <a:lstStyle/>
          <a:p>
            <a:fld id="{16A929B0-C089-4556-8D8B-1F1CEEC48757}" type="datetimeFigureOut">
              <a:rPr lang="en-US" smtClean="0"/>
              <a:t>4/9/2026</a:t>
            </a:fld>
            <a:endParaRPr lang="en-US"/>
          </a:p>
        </p:txBody>
      </p:sp>
      <p:sp>
        <p:nvSpPr>
          <p:cNvPr id="3" name="Footer Placeholder 2">
            <a:extLst>
              <a:ext uri="{FF2B5EF4-FFF2-40B4-BE49-F238E27FC236}">
                <a16:creationId xmlns:a16="http://schemas.microsoft.com/office/drawing/2014/main" id="{71BC9B1D-9F83-D7DC-22AA-B02F12D53BAE}"/>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BBB66D47-E112-1FAA-1965-C520C337AD8C}"/>
              </a:ext>
            </a:extLst>
          </p:cNvPr>
          <p:cNvSpPr>
            <a:spLocks noGrp="1"/>
          </p:cNvSpPr>
          <p:nvPr>
            <p:ph type="sldNum" sz="quarter" idx="12"/>
          </p:nvPr>
        </p:nvSpPr>
        <p:spPr/>
        <p:txBody>
          <a:bodyPr/>
          <a:lstStyle/>
          <a:p>
            <a:fld id="{23319759-2D5C-4FFE-A310-B4C0A8390D46}" type="slidenum">
              <a:rPr lang="en-US" smtClean="0"/>
              <a:t>‹#›</a:t>
            </a:fld>
            <a:endParaRPr lang="en-US"/>
          </a:p>
        </p:txBody>
      </p:sp>
    </p:spTree>
    <p:extLst>
      <p:ext uri="{BB962C8B-B14F-4D97-AF65-F5344CB8AC3E}">
        <p14:creationId xmlns:p14="http://schemas.microsoft.com/office/powerpoint/2010/main" val="2403862985"/>
      </p:ext>
    </p:extLst>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736B44-51D4-8B1C-E59C-85054438A5F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2D21B873-2C59-9C75-3E87-360CB80334E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E7A25BA6-1E85-DE43-32B5-B696432F25A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27619E0-AD04-7299-704F-06DA1D74CB35}"/>
              </a:ext>
            </a:extLst>
          </p:cNvPr>
          <p:cNvSpPr>
            <a:spLocks noGrp="1"/>
          </p:cNvSpPr>
          <p:nvPr>
            <p:ph type="dt" sz="half" idx="10"/>
          </p:nvPr>
        </p:nvSpPr>
        <p:spPr/>
        <p:txBody>
          <a:bodyPr/>
          <a:lstStyle/>
          <a:p>
            <a:fld id="{16A929B0-C089-4556-8D8B-1F1CEEC48757}" type="datetimeFigureOut">
              <a:rPr lang="en-US" smtClean="0"/>
              <a:t>4/9/2026</a:t>
            </a:fld>
            <a:endParaRPr lang="en-US"/>
          </a:p>
        </p:txBody>
      </p:sp>
      <p:sp>
        <p:nvSpPr>
          <p:cNvPr id="6" name="Footer Placeholder 5">
            <a:extLst>
              <a:ext uri="{FF2B5EF4-FFF2-40B4-BE49-F238E27FC236}">
                <a16:creationId xmlns:a16="http://schemas.microsoft.com/office/drawing/2014/main" id="{7930B11E-3CA1-6B77-E00A-6EE795B779A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453A7B0-3AB3-C570-5DDA-0109DF25499A}"/>
              </a:ext>
            </a:extLst>
          </p:cNvPr>
          <p:cNvSpPr>
            <a:spLocks noGrp="1"/>
          </p:cNvSpPr>
          <p:nvPr>
            <p:ph type="sldNum" sz="quarter" idx="12"/>
          </p:nvPr>
        </p:nvSpPr>
        <p:spPr/>
        <p:txBody>
          <a:bodyPr/>
          <a:lstStyle/>
          <a:p>
            <a:fld id="{23319759-2D5C-4FFE-A310-B4C0A8390D46}" type="slidenum">
              <a:rPr lang="en-US" smtClean="0"/>
              <a:t>‹#›</a:t>
            </a:fld>
            <a:endParaRPr lang="en-US"/>
          </a:p>
        </p:txBody>
      </p:sp>
    </p:spTree>
    <p:extLst>
      <p:ext uri="{BB962C8B-B14F-4D97-AF65-F5344CB8AC3E}">
        <p14:creationId xmlns:p14="http://schemas.microsoft.com/office/powerpoint/2010/main" val="2208642407"/>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38B023-1C40-433E-B444-FEAB117E435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8EEE490D-842F-E5CB-50FF-C91D3D527EC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2B04E09A-3CA9-E48A-53CB-E13657429ED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16B4EE7-F071-F2B4-5F2B-63840317B229}"/>
              </a:ext>
            </a:extLst>
          </p:cNvPr>
          <p:cNvSpPr>
            <a:spLocks noGrp="1"/>
          </p:cNvSpPr>
          <p:nvPr>
            <p:ph type="dt" sz="half" idx="10"/>
          </p:nvPr>
        </p:nvSpPr>
        <p:spPr/>
        <p:txBody>
          <a:bodyPr/>
          <a:lstStyle/>
          <a:p>
            <a:fld id="{16A929B0-C089-4556-8D8B-1F1CEEC48757}" type="datetimeFigureOut">
              <a:rPr lang="en-US" smtClean="0"/>
              <a:t>4/9/2026</a:t>
            </a:fld>
            <a:endParaRPr lang="en-US"/>
          </a:p>
        </p:txBody>
      </p:sp>
      <p:sp>
        <p:nvSpPr>
          <p:cNvPr id="6" name="Footer Placeholder 5">
            <a:extLst>
              <a:ext uri="{FF2B5EF4-FFF2-40B4-BE49-F238E27FC236}">
                <a16:creationId xmlns:a16="http://schemas.microsoft.com/office/drawing/2014/main" id="{9B163A06-D444-BA1D-B6CF-00387F387AD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763E1ED-B35C-FE17-7B77-39B6F59BF083}"/>
              </a:ext>
            </a:extLst>
          </p:cNvPr>
          <p:cNvSpPr>
            <a:spLocks noGrp="1"/>
          </p:cNvSpPr>
          <p:nvPr>
            <p:ph type="sldNum" sz="quarter" idx="12"/>
          </p:nvPr>
        </p:nvSpPr>
        <p:spPr/>
        <p:txBody>
          <a:bodyPr/>
          <a:lstStyle/>
          <a:p>
            <a:fld id="{23319759-2D5C-4FFE-A310-B4C0A8390D46}" type="slidenum">
              <a:rPr lang="en-US" smtClean="0"/>
              <a:t>‹#›</a:t>
            </a:fld>
            <a:endParaRPr lang="en-US"/>
          </a:p>
        </p:txBody>
      </p:sp>
    </p:spTree>
    <p:extLst>
      <p:ext uri="{BB962C8B-B14F-4D97-AF65-F5344CB8AC3E}">
        <p14:creationId xmlns:p14="http://schemas.microsoft.com/office/powerpoint/2010/main" val="2880417108"/>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13D4B6-7C37-378C-137F-1B304A6F35A6}"/>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97B3537-F458-3C15-7410-5F5929DF1F4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7232F0A-8412-8441-2FDC-2F61B8E61D74}"/>
              </a:ext>
            </a:extLst>
          </p:cNvPr>
          <p:cNvSpPr>
            <a:spLocks noGrp="1"/>
          </p:cNvSpPr>
          <p:nvPr>
            <p:ph type="dt" sz="half" idx="10"/>
          </p:nvPr>
        </p:nvSpPr>
        <p:spPr/>
        <p:txBody>
          <a:bodyPr/>
          <a:lstStyle/>
          <a:p>
            <a:fld id="{16A929B0-C089-4556-8D8B-1F1CEEC48757}" type="datetimeFigureOut">
              <a:rPr lang="en-US" smtClean="0"/>
              <a:t>4/9/2026</a:t>
            </a:fld>
            <a:endParaRPr lang="en-US"/>
          </a:p>
        </p:txBody>
      </p:sp>
      <p:sp>
        <p:nvSpPr>
          <p:cNvPr id="5" name="Footer Placeholder 4">
            <a:extLst>
              <a:ext uri="{FF2B5EF4-FFF2-40B4-BE49-F238E27FC236}">
                <a16:creationId xmlns:a16="http://schemas.microsoft.com/office/drawing/2014/main" id="{832E9E39-3719-8884-F04D-6BC65AEE4D5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005C014-75DC-E244-E8C3-1D8114DB3BF7}"/>
              </a:ext>
            </a:extLst>
          </p:cNvPr>
          <p:cNvSpPr>
            <a:spLocks noGrp="1"/>
          </p:cNvSpPr>
          <p:nvPr>
            <p:ph type="sldNum" sz="quarter" idx="12"/>
          </p:nvPr>
        </p:nvSpPr>
        <p:spPr/>
        <p:txBody>
          <a:bodyPr/>
          <a:lstStyle/>
          <a:p>
            <a:fld id="{23319759-2D5C-4FFE-A310-B4C0A8390D46}" type="slidenum">
              <a:rPr lang="en-US" smtClean="0"/>
              <a:t>‹#›</a:t>
            </a:fld>
            <a:endParaRPr lang="en-US"/>
          </a:p>
        </p:txBody>
      </p:sp>
    </p:spTree>
    <p:extLst>
      <p:ext uri="{BB962C8B-B14F-4D97-AF65-F5344CB8AC3E}">
        <p14:creationId xmlns:p14="http://schemas.microsoft.com/office/powerpoint/2010/main" val="1690077684"/>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ECC5E7C-405E-C658-2B42-E6B4CED7BAE0}"/>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D6FA9801-DD60-9121-88EA-4C7CC48A790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F8C85F0-B738-2E24-DC0F-94FD86183DDB}"/>
              </a:ext>
            </a:extLst>
          </p:cNvPr>
          <p:cNvSpPr>
            <a:spLocks noGrp="1"/>
          </p:cNvSpPr>
          <p:nvPr>
            <p:ph type="dt" sz="half" idx="10"/>
          </p:nvPr>
        </p:nvSpPr>
        <p:spPr/>
        <p:txBody>
          <a:bodyPr/>
          <a:lstStyle/>
          <a:p>
            <a:fld id="{16A929B0-C089-4556-8D8B-1F1CEEC48757}" type="datetimeFigureOut">
              <a:rPr lang="en-US" smtClean="0"/>
              <a:t>4/9/2026</a:t>
            </a:fld>
            <a:endParaRPr lang="en-US"/>
          </a:p>
        </p:txBody>
      </p:sp>
      <p:sp>
        <p:nvSpPr>
          <p:cNvPr id="5" name="Footer Placeholder 4">
            <a:extLst>
              <a:ext uri="{FF2B5EF4-FFF2-40B4-BE49-F238E27FC236}">
                <a16:creationId xmlns:a16="http://schemas.microsoft.com/office/drawing/2014/main" id="{B3C96D2F-AB35-108D-93E5-67D25E8E6F7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17AC90D-CF5A-7898-3F5B-57F0B0A34009}"/>
              </a:ext>
            </a:extLst>
          </p:cNvPr>
          <p:cNvSpPr>
            <a:spLocks noGrp="1"/>
          </p:cNvSpPr>
          <p:nvPr>
            <p:ph type="sldNum" sz="quarter" idx="12"/>
          </p:nvPr>
        </p:nvSpPr>
        <p:spPr/>
        <p:txBody>
          <a:bodyPr/>
          <a:lstStyle/>
          <a:p>
            <a:fld id="{23319759-2D5C-4FFE-A310-B4C0A8390D46}" type="slidenum">
              <a:rPr lang="en-US" smtClean="0"/>
              <a:t>‹#›</a:t>
            </a:fld>
            <a:endParaRPr lang="en-US"/>
          </a:p>
        </p:txBody>
      </p:sp>
    </p:spTree>
    <p:extLst>
      <p:ext uri="{BB962C8B-B14F-4D97-AF65-F5344CB8AC3E}">
        <p14:creationId xmlns:p14="http://schemas.microsoft.com/office/powerpoint/2010/main" val="2635154912"/>
      </p:ext>
    </p:extLst>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FB01CB-ECD7-9FD9-5BEB-7AC5CBFD88D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F4892DD7-A4E4-8CCF-6B87-D46BDDE32C2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D0CB0D49-151B-5E7E-22E8-BDAE841C3F3C}"/>
              </a:ext>
            </a:extLst>
          </p:cNvPr>
          <p:cNvSpPr>
            <a:spLocks noGrp="1"/>
          </p:cNvSpPr>
          <p:nvPr>
            <p:ph type="dt" sz="half" idx="10"/>
          </p:nvPr>
        </p:nvSpPr>
        <p:spPr/>
        <p:txBody>
          <a:bodyPr/>
          <a:lstStyle/>
          <a:p>
            <a:fld id="{7BFB757B-654A-4533-9A1D-A6CA749B5A55}" type="datetimeFigureOut">
              <a:rPr lang="en-US" smtClean="0"/>
              <a:t>4/9/2026</a:t>
            </a:fld>
            <a:endParaRPr lang="en-US"/>
          </a:p>
        </p:txBody>
      </p:sp>
      <p:sp>
        <p:nvSpPr>
          <p:cNvPr id="5" name="Footer Placeholder 4">
            <a:extLst>
              <a:ext uri="{FF2B5EF4-FFF2-40B4-BE49-F238E27FC236}">
                <a16:creationId xmlns:a16="http://schemas.microsoft.com/office/drawing/2014/main" id="{883CF503-981D-6262-E1D4-D042300C469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0E2641A-894C-04D1-5912-DDBF1997B18D}"/>
              </a:ext>
            </a:extLst>
          </p:cNvPr>
          <p:cNvSpPr>
            <a:spLocks noGrp="1"/>
          </p:cNvSpPr>
          <p:nvPr>
            <p:ph type="sldNum" sz="quarter" idx="12"/>
          </p:nvPr>
        </p:nvSpPr>
        <p:spPr/>
        <p:txBody>
          <a:bodyPr/>
          <a:lstStyle/>
          <a:p>
            <a:fld id="{53E63373-90DE-4150-999B-7CDF37B39DF0}" type="slidenum">
              <a:rPr lang="en-US" smtClean="0"/>
              <a:t>‹#›</a:t>
            </a:fld>
            <a:endParaRPr lang="en-US"/>
          </a:p>
        </p:txBody>
      </p:sp>
    </p:spTree>
    <p:extLst>
      <p:ext uri="{BB962C8B-B14F-4D97-AF65-F5344CB8AC3E}">
        <p14:creationId xmlns:p14="http://schemas.microsoft.com/office/powerpoint/2010/main" val="4251175908"/>
      </p:ext>
    </p:extLst>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A8E419-D1DD-1595-3E2A-D5B8AB640DB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E46D10A-7C36-866C-6A03-2124139BAB5C}"/>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446308B-C4FA-00C6-AB77-3FE3739E02ED}"/>
              </a:ext>
            </a:extLst>
          </p:cNvPr>
          <p:cNvSpPr>
            <a:spLocks noGrp="1"/>
          </p:cNvSpPr>
          <p:nvPr>
            <p:ph type="dt" sz="half" idx="10"/>
          </p:nvPr>
        </p:nvSpPr>
        <p:spPr/>
        <p:txBody>
          <a:bodyPr/>
          <a:lstStyle/>
          <a:p>
            <a:fld id="{7BFB757B-654A-4533-9A1D-A6CA749B5A55}" type="datetimeFigureOut">
              <a:rPr lang="en-US" smtClean="0"/>
              <a:t>4/9/2026</a:t>
            </a:fld>
            <a:endParaRPr lang="en-US"/>
          </a:p>
        </p:txBody>
      </p:sp>
      <p:sp>
        <p:nvSpPr>
          <p:cNvPr id="5" name="Footer Placeholder 4">
            <a:extLst>
              <a:ext uri="{FF2B5EF4-FFF2-40B4-BE49-F238E27FC236}">
                <a16:creationId xmlns:a16="http://schemas.microsoft.com/office/drawing/2014/main" id="{68B2B721-8C58-608A-095F-48FABA1D0FC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5230933-DC3F-F29B-9678-42E02715DBF4}"/>
              </a:ext>
            </a:extLst>
          </p:cNvPr>
          <p:cNvSpPr>
            <a:spLocks noGrp="1"/>
          </p:cNvSpPr>
          <p:nvPr>
            <p:ph type="sldNum" sz="quarter" idx="12"/>
          </p:nvPr>
        </p:nvSpPr>
        <p:spPr/>
        <p:txBody>
          <a:bodyPr/>
          <a:lstStyle/>
          <a:p>
            <a:fld id="{53E63373-90DE-4150-999B-7CDF37B39DF0}" type="slidenum">
              <a:rPr lang="en-US" smtClean="0"/>
              <a:t>‹#›</a:t>
            </a:fld>
            <a:endParaRPr lang="en-US"/>
          </a:p>
        </p:txBody>
      </p:sp>
    </p:spTree>
    <p:extLst>
      <p:ext uri="{BB962C8B-B14F-4D97-AF65-F5344CB8AC3E}">
        <p14:creationId xmlns:p14="http://schemas.microsoft.com/office/powerpoint/2010/main" val="3596888822"/>
      </p:ext>
    </p:extLst>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6374CB-05C9-52B8-5E6C-CF00B67885B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600C5B28-836E-B53F-726F-4F7C7ADCA78A}"/>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301A503-6BBC-3CCD-1F20-1444860D155A}"/>
              </a:ext>
            </a:extLst>
          </p:cNvPr>
          <p:cNvSpPr>
            <a:spLocks noGrp="1"/>
          </p:cNvSpPr>
          <p:nvPr>
            <p:ph type="dt" sz="half" idx="10"/>
          </p:nvPr>
        </p:nvSpPr>
        <p:spPr/>
        <p:txBody>
          <a:bodyPr/>
          <a:lstStyle/>
          <a:p>
            <a:fld id="{7BFB757B-654A-4533-9A1D-A6CA749B5A55}" type="datetimeFigureOut">
              <a:rPr lang="en-US" smtClean="0"/>
              <a:t>4/9/2026</a:t>
            </a:fld>
            <a:endParaRPr lang="en-US"/>
          </a:p>
        </p:txBody>
      </p:sp>
      <p:sp>
        <p:nvSpPr>
          <p:cNvPr id="5" name="Footer Placeholder 4">
            <a:extLst>
              <a:ext uri="{FF2B5EF4-FFF2-40B4-BE49-F238E27FC236}">
                <a16:creationId xmlns:a16="http://schemas.microsoft.com/office/drawing/2014/main" id="{D9321844-D81B-6DA8-7676-B3578886E57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BE94692-CC9C-66E2-F38C-F64E9D2A4A6C}"/>
              </a:ext>
            </a:extLst>
          </p:cNvPr>
          <p:cNvSpPr>
            <a:spLocks noGrp="1"/>
          </p:cNvSpPr>
          <p:nvPr>
            <p:ph type="sldNum" sz="quarter" idx="12"/>
          </p:nvPr>
        </p:nvSpPr>
        <p:spPr/>
        <p:txBody>
          <a:bodyPr/>
          <a:lstStyle/>
          <a:p>
            <a:fld id="{53E63373-90DE-4150-999B-7CDF37B39DF0}" type="slidenum">
              <a:rPr lang="en-US" smtClean="0"/>
              <a:t>‹#›</a:t>
            </a:fld>
            <a:endParaRPr lang="en-US"/>
          </a:p>
        </p:txBody>
      </p:sp>
    </p:spTree>
    <p:extLst>
      <p:ext uri="{BB962C8B-B14F-4D97-AF65-F5344CB8AC3E}">
        <p14:creationId xmlns:p14="http://schemas.microsoft.com/office/powerpoint/2010/main" val="537137720"/>
      </p:ext>
    </p:extLst>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199DB9-EE89-8020-C968-BF475D80B9E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158447D-C4E6-E19C-7FF7-DB4A8CC7222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0E2AB11E-313A-B25D-9E45-8BDFF0644E7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6A77E55E-369B-234A-0708-E74A5735CA72}"/>
              </a:ext>
            </a:extLst>
          </p:cNvPr>
          <p:cNvSpPr>
            <a:spLocks noGrp="1"/>
          </p:cNvSpPr>
          <p:nvPr>
            <p:ph type="dt" sz="half" idx="10"/>
          </p:nvPr>
        </p:nvSpPr>
        <p:spPr/>
        <p:txBody>
          <a:bodyPr/>
          <a:lstStyle/>
          <a:p>
            <a:fld id="{7BFB757B-654A-4533-9A1D-A6CA749B5A55}" type="datetimeFigureOut">
              <a:rPr lang="en-US" smtClean="0"/>
              <a:t>4/9/2026</a:t>
            </a:fld>
            <a:endParaRPr lang="en-US"/>
          </a:p>
        </p:txBody>
      </p:sp>
      <p:sp>
        <p:nvSpPr>
          <p:cNvPr id="6" name="Footer Placeholder 5">
            <a:extLst>
              <a:ext uri="{FF2B5EF4-FFF2-40B4-BE49-F238E27FC236}">
                <a16:creationId xmlns:a16="http://schemas.microsoft.com/office/drawing/2014/main" id="{F345BFB6-3314-3A77-EEC4-8D2AABD8ADD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55E024D-C301-B07B-DEF1-589E1E603D40}"/>
              </a:ext>
            </a:extLst>
          </p:cNvPr>
          <p:cNvSpPr>
            <a:spLocks noGrp="1"/>
          </p:cNvSpPr>
          <p:nvPr>
            <p:ph type="sldNum" sz="quarter" idx="12"/>
          </p:nvPr>
        </p:nvSpPr>
        <p:spPr/>
        <p:txBody>
          <a:bodyPr/>
          <a:lstStyle/>
          <a:p>
            <a:fld id="{53E63373-90DE-4150-999B-7CDF37B39DF0}" type="slidenum">
              <a:rPr lang="en-US" smtClean="0"/>
              <a:t>‹#›</a:t>
            </a:fld>
            <a:endParaRPr lang="en-US"/>
          </a:p>
        </p:txBody>
      </p:sp>
    </p:spTree>
    <p:extLst>
      <p:ext uri="{BB962C8B-B14F-4D97-AF65-F5344CB8AC3E}">
        <p14:creationId xmlns:p14="http://schemas.microsoft.com/office/powerpoint/2010/main" val="1304174790"/>
      </p:ext>
    </p:extLst>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D66DC6-6527-5A3D-1D80-FC7D366E0187}"/>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629A39AC-C831-4B8E-7CF1-A7476080954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F4FB966-B30B-7676-6E3C-3E42BC0D258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8E4EF38A-DBA9-329A-B790-6A79A2B1D8F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DD92CA7-D0F3-B454-D7DD-3BECF6630188}"/>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33FD3EC8-30B1-3D9C-6A8C-4B20CD9B1959}"/>
              </a:ext>
            </a:extLst>
          </p:cNvPr>
          <p:cNvSpPr>
            <a:spLocks noGrp="1"/>
          </p:cNvSpPr>
          <p:nvPr>
            <p:ph type="dt" sz="half" idx="10"/>
          </p:nvPr>
        </p:nvSpPr>
        <p:spPr/>
        <p:txBody>
          <a:bodyPr/>
          <a:lstStyle/>
          <a:p>
            <a:fld id="{7BFB757B-654A-4533-9A1D-A6CA749B5A55}" type="datetimeFigureOut">
              <a:rPr lang="en-US" smtClean="0"/>
              <a:t>4/9/2026</a:t>
            </a:fld>
            <a:endParaRPr lang="en-US"/>
          </a:p>
        </p:txBody>
      </p:sp>
      <p:sp>
        <p:nvSpPr>
          <p:cNvPr id="8" name="Footer Placeholder 7">
            <a:extLst>
              <a:ext uri="{FF2B5EF4-FFF2-40B4-BE49-F238E27FC236}">
                <a16:creationId xmlns:a16="http://schemas.microsoft.com/office/drawing/2014/main" id="{A2AA2002-683C-8D92-E644-F94DA53530E3}"/>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9CA87E40-E45F-BA44-7CC9-34A73107D916}"/>
              </a:ext>
            </a:extLst>
          </p:cNvPr>
          <p:cNvSpPr>
            <a:spLocks noGrp="1"/>
          </p:cNvSpPr>
          <p:nvPr>
            <p:ph type="sldNum" sz="quarter" idx="12"/>
          </p:nvPr>
        </p:nvSpPr>
        <p:spPr/>
        <p:txBody>
          <a:bodyPr/>
          <a:lstStyle/>
          <a:p>
            <a:fld id="{53E63373-90DE-4150-999B-7CDF37B39DF0}" type="slidenum">
              <a:rPr lang="en-US" smtClean="0"/>
              <a:t>‹#›</a:t>
            </a:fld>
            <a:endParaRPr lang="en-US"/>
          </a:p>
        </p:txBody>
      </p:sp>
    </p:spTree>
    <p:extLst>
      <p:ext uri="{BB962C8B-B14F-4D97-AF65-F5344CB8AC3E}">
        <p14:creationId xmlns:p14="http://schemas.microsoft.com/office/powerpoint/2010/main" val="2227936138"/>
      </p:ext>
    </p:extLst>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7F11C1-03BB-4386-4BFB-2CCA48FAFED4}"/>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A08FCB76-2562-052A-0082-EB10C580F6BF}"/>
              </a:ext>
            </a:extLst>
          </p:cNvPr>
          <p:cNvSpPr>
            <a:spLocks noGrp="1"/>
          </p:cNvSpPr>
          <p:nvPr>
            <p:ph type="dt" sz="half" idx="10"/>
          </p:nvPr>
        </p:nvSpPr>
        <p:spPr/>
        <p:txBody>
          <a:bodyPr/>
          <a:lstStyle/>
          <a:p>
            <a:fld id="{7BFB757B-654A-4533-9A1D-A6CA749B5A55}" type="datetimeFigureOut">
              <a:rPr lang="en-US" smtClean="0"/>
              <a:t>4/9/2026</a:t>
            </a:fld>
            <a:endParaRPr lang="en-US"/>
          </a:p>
        </p:txBody>
      </p:sp>
      <p:sp>
        <p:nvSpPr>
          <p:cNvPr id="4" name="Footer Placeholder 3">
            <a:extLst>
              <a:ext uri="{FF2B5EF4-FFF2-40B4-BE49-F238E27FC236}">
                <a16:creationId xmlns:a16="http://schemas.microsoft.com/office/drawing/2014/main" id="{53B4C8D3-35AF-E625-0F40-27251039C87F}"/>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001A12F7-5471-06D6-A299-84B3F8755139}"/>
              </a:ext>
            </a:extLst>
          </p:cNvPr>
          <p:cNvSpPr>
            <a:spLocks noGrp="1"/>
          </p:cNvSpPr>
          <p:nvPr>
            <p:ph type="sldNum" sz="quarter" idx="12"/>
          </p:nvPr>
        </p:nvSpPr>
        <p:spPr/>
        <p:txBody>
          <a:bodyPr/>
          <a:lstStyle/>
          <a:p>
            <a:fld id="{53E63373-90DE-4150-999B-7CDF37B39DF0}" type="slidenum">
              <a:rPr lang="en-US" smtClean="0"/>
              <a:t>‹#›</a:t>
            </a:fld>
            <a:endParaRPr lang="en-US"/>
          </a:p>
        </p:txBody>
      </p:sp>
    </p:spTree>
    <p:extLst>
      <p:ext uri="{BB962C8B-B14F-4D97-AF65-F5344CB8AC3E}">
        <p14:creationId xmlns:p14="http://schemas.microsoft.com/office/powerpoint/2010/main" val="3637651920"/>
      </p:ext>
    </p:extLst>
  </p:cSld>
  <p:clrMapOvr>
    <a:masterClrMapping/>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7F6027C-F2B5-BD89-5E36-D9AD90A13AA1}"/>
              </a:ext>
            </a:extLst>
          </p:cNvPr>
          <p:cNvSpPr>
            <a:spLocks noGrp="1"/>
          </p:cNvSpPr>
          <p:nvPr>
            <p:ph type="dt" sz="half" idx="10"/>
          </p:nvPr>
        </p:nvSpPr>
        <p:spPr/>
        <p:txBody>
          <a:bodyPr/>
          <a:lstStyle/>
          <a:p>
            <a:fld id="{7BFB757B-654A-4533-9A1D-A6CA749B5A55}" type="datetimeFigureOut">
              <a:rPr lang="en-US" smtClean="0"/>
              <a:t>4/9/2026</a:t>
            </a:fld>
            <a:endParaRPr lang="en-US"/>
          </a:p>
        </p:txBody>
      </p:sp>
      <p:sp>
        <p:nvSpPr>
          <p:cNvPr id="3" name="Footer Placeholder 2">
            <a:extLst>
              <a:ext uri="{FF2B5EF4-FFF2-40B4-BE49-F238E27FC236}">
                <a16:creationId xmlns:a16="http://schemas.microsoft.com/office/drawing/2014/main" id="{5EF3470F-B1CB-7BBB-0877-92AC9683D2DA}"/>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480B8867-8E6D-0C5C-8B57-79B1D062ED39}"/>
              </a:ext>
            </a:extLst>
          </p:cNvPr>
          <p:cNvSpPr>
            <a:spLocks noGrp="1"/>
          </p:cNvSpPr>
          <p:nvPr>
            <p:ph type="sldNum" sz="quarter" idx="12"/>
          </p:nvPr>
        </p:nvSpPr>
        <p:spPr/>
        <p:txBody>
          <a:bodyPr/>
          <a:lstStyle/>
          <a:p>
            <a:fld id="{53E63373-90DE-4150-999B-7CDF37B39DF0}" type="slidenum">
              <a:rPr lang="en-US" smtClean="0"/>
              <a:t>‹#›</a:t>
            </a:fld>
            <a:endParaRPr lang="en-US"/>
          </a:p>
        </p:txBody>
      </p:sp>
    </p:spTree>
    <p:extLst>
      <p:ext uri="{BB962C8B-B14F-4D97-AF65-F5344CB8AC3E}">
        <p14:creationId xmlns:p14="http://schemas.microsoft.com/office/powerpoint/2010/main" val="601170590"/>
      </p:ext>
    </p:extLst>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669678-61F7-5ACB-78EB-F49CC2C24A9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D335A911-B3B4-380B-B9FC-BA462932DB6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DB03855-AC11-6493-8152-373A2327C0A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C36A971-7719-7016-AEF8-AAED6BE5BAEF}"/>
              </a:ext>
            </a:extLst>
          </p:cNvPr>
          <p:cNvSpPr>
            <a:spLocks noGrp="1"/>
          </p:cNvSpPr>
          <p:nvPr>
            <p:ph type="dt" sz="half" idx="10"/>
          </p:nvPr>
        </p:nvSpPr>
        <p:spPr/>
        <p:txBody>
          <a:bodyPr/>
          <a:lstStyle/>
          <a:p>
            <a:fld id="{7BFB757B-654A-4533-9A1D-A6CA749B5A55}" type="datetimeFigureOut">
              <a:rPr lang="en-US" smtClean="0"/>
              <a:t>4/9/2026</a:t>
            </a:fld>
            <a:endParaRPr lang="en-US"/>
          </a:p>
        </p:txBody>
      </p:sp>
      <p:sp>
        <p:nvSpPr>
          <p:cNvPr id="6" name="Footer Placeholder 5">
            <a:extLst>
              <a:ext uri="{FF2B5EF4-FFF2-40B4-BE49-F238E27FC236}">
                <a16:creationId xmlns:a16="http://schemas.microsoft.com/office/drawing/2014/main" id="{C61095B6-C55A-88AD-7DF1-64BF512544D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AA52B1B-D22D-FC9E-7EC6-3A02CF1DB5E3}"/>
              </a:ext>
            </a:extLst>
          </p:cNvPr>
          <p:cNvSpPr>
            <a:spLocks noGrp="1"/>
          </p:cNvSpPr>
          <p:nvPr>
            <p:ph type="sldNum" sz="quarter" idx="12"/>
          </p:nvPr>
        </p:nvSpPr>
        <p:spPr/>
        <p:txBody>
          <a:bodyPr/>
          <a:lstStyle/>
          <a:p>
            <a:fld id="{53E63373-90DE-4150-999B-7CDF37B39DF0}" type="slidenum">
              <a:rPr lang="en-US" smtClean="0"/>
              <a:t>‹#›</a:t>
            </a:fld>
            <a:endParaRPr lang="en-US"/>
          </a:p>
        </p:txBody>
      </p:sp>
    </p:spTree>
    <p:extLst>
      <p:ext uri="{BB962C8B-B14F-4D97-AF65-F5344CB8AC3E}">
        <p14:creationId xmlns:p14="http://schemas.microsoft.com/office/powerpoint/2010/main" val="3341602531"/>
      </p:ext>
    </p:extLst>
  </p:cSld>
  <p:clrMapOvr>
    <a:masterClrMapping/>
  </p:clrMapOvr>
</p:sldLayout>
</file>

<file path=ppt/slideLayouts/slideLayout14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C7B5B6-A792-1163-89E1-D24CC70D9C8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39025057-F497-640B-D2BF-8AF3B39AFEA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9ADC117E-AA2E-B210-0A68-689EC19C2B1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1D340C8-0DF6-A22B-706F-D90776D770F1}"/>
              </a:ext>
            </a:extLst>
          </p:cNvPr>
          <p:cNvSpPr>
            <a:spLocks noGrp="1"/>
          </p:cNvSpPr>
          <p:nvPr>
            <p:ph type="dt" sz="half" idx="10"/>
          </p:nvPr>
        </p:nvSpPr>
        <p:spPr/>
        <p:txBody>
          <a:bodyPr/>
          <a:lstStyle/>
          <a:p>
            <a:fld id="{7BFB757B-654A-4533-9A1D-A6CA749B5A55}" type="datetimeFigureOut">
              <a:rPr lang="en-US" smtClean="0"/>
              <a:t>4/9/2026</a:t>
            </a:fld>
            <a:endParaRPr lang="en-US"/>
          </a:p>
        </p:txBody>
      </p:sp>
      <p:sp>
        <p:nvSpPr>
          <p:cNvPr id="6" name="Footer Placeholder 5">
            <a:extLst>
              <a:ext uri="{FF2B5EF4-FFF2-40B4-BE49-F238E27FC236}">
                <a16:creationId xmlns:a16="http://schemas.microsoft.com/office/drawing/2014/main" id="{1CE9F169-53F3-7526-37B6-51AB98E5DF6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CDE8E3A-A5C3-DE08-387D-C83BC871D3B4}"/>
              </a:ext>
            </a:extLst>
          </p:cNvPr>
          <p:cNvSpPr>
            <a:spLocks noGrp="1"/>
          </p:cNvSpPr>
          <p:nvPr>
            <p:ph type="sldNum" sz="quarter" idx="12"/>
          </p:nvPr>
        </p:nvSpPr>
        <p:spPr/>
        <p:txBody>
          <a:bodyPr/>
          <a:lstStyle/>
          <a:p>
            <a:fld id="{53E63373-90DE-4150-999B-7CDF37B39DF0}" type="slidenum">
              <a:rPr lang="en-US" smtClean="0"/>
              <a:t>‹#›</a:t>
            </a:fld>
            <a:endParaRPr lang="en-US"/>
          </a:p>
        </p:txBody>
      </p:sp>
    </p:spTree>
    <p:extLst>
      <p:ext uri="{BB962C8B-B14F-4D97-AF65-F5344CB8AC3E}">
        <p14:creationId xmlns:p14="http://schemas.microsoft.com/office/powerpoint/2010/main" val="635900994"/>
      </p:ext>
    </p:extLst>
  </p:cSld>
  <p:clrMapOvr>
    <a:masterClrMapping/>
  </p:clrMapOvr>
</p:sldLayout>
</file>

<file path=ppt/slideLayouts/slideLayout14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D4D7AF-6235-03E3-A44A-5B89FCEB4292}"/>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F6EDF20-2F3A-7C7E-CF8E-16B062E11E3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8A491C6-9940-0FD7-80F4-74877ECE68D4}"/>
              </a:ext>
            </a:extLst>
          </p:cNvPr>
          <p:cNvSpPr>
            <a:spLocks noGrp="1"/>
          </p:cNvSpPr>
          <p:nvPr>
            <p:ph type="dt" sz="half" idx="10"/>
          </p:nvPr>
        </p:nvSpPr>
        <p:spPr/>
        <p:txBody>
          <a:bodyPr/>
          <a:lstStyle/>
          <a:p>
            <a:fld id="{7BFB757B-654A-4533-9A1D-A6CA749B5A55}" type="datetimeFigureOut">
              <a:rPr lang="en-US" smtClean="0"/>
              <a:t>4/9/2026</a:t>
            </a:fld>
            <a:endParaRPr lang="en-US"/>
          </a:p>
        </p:txBody>
      </p:sp>
      <p:sp>
        <p:nvSpPr>
          <p:cNvPr id="5" name="Footer Placeholder 4">
            <a:extLst>
              <a:ext uri="{FF2B5EF4-FFF2-40B4-BE49-F238E27FC236}">
                <a16:creationId xmlns:a16="http://schemas.microsoft.com/office/drawing/2014/main" id="{F5EC6020-AB30-37A9-DE1E-D645FF9DA7C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185D449-F8EC-03CB-7D69-34699300DCF0}"/>
              </a:ext>
            </a:extLst>
          </p:cNvPr>
          <p:cNvSpPr>
            <a:spLocks noGrp="1"/>
          </p:cNvSpPr>
          <p:nvPr>
            <p:ph type="sldNum" sz="quarter" idx="12"/>
          </p:nvPr>
        </p:nvSpPr>
        <p:spPr/>
        <p:txBody>
          <a:bodyPr/>
          <a:lstStyle/>
          <a:p>
            <a:fld id="{53E63373-90DE-4150-999B-7CDF37B39DF0}" type="slidenum">
              <a:rPr lang="en-US" smtClean="0"/>
              <a:t>‹#›</a:t>
            </a:fld>
            <a:endParaRPr lang="en-US"/>
          </a:p>
        </p:txBody>
      </p:sp>
    </p:spTree>
    <p:extLst>
      <p:ext uri="{BB962C8B-B14F-4D97-AF65-F5344CB8AC3E}">
        <p14:creationId xmlns:p14="http://schemas.microsoft.com/office/powerpoint/2010/main" val="2866441044"/>
      </p:ext>
    </p:extLst>
  </p:cSld>
  <p:clrMapOvr>
    <a:masterClrMapping/>
  </p:clrMapOvr>
</p:sldLayout>
</file>

<file path=ppt/slideLayouts/slideLayout14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FB4556E-22F7-8FF0-FDBE-E49813F519BC}"/>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9E487E09-89C4-9394-B2C0-9193DCF7C645}"/>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37293D7-194D-557E-3A3B-EBC46814E1C9}"/>
              </a:ext>
            </a:extLst>
          </p:cNvPr>
          <p:cNvSpPr>
            <a:spLocks noGrp="1"/>
          </p:cNvSpPr>
          <p:nvPr>
            <p:ph type="dt" sz="half" idx="10"/>
          </p:nvPr>
        </p:nvSpPr>
        <p:spPr/>
        <p:txBody>
          <a:bodyPr/>
          <a:lstStyle/>
          <a:p>
            <a:fld id="{7BFB757B-654A-4533-9A1D-A6CA749B5A55}" type="datetimeFigureOut">
              <a:rPr lang="en-US" smtClean="0"/>
              <a:t>4/9/2026</a:t>
            </a:fld>
            <a:endParaRPr lang="en-US"/>
          </a:p>
        </p:txBody>
      </p:sp>
      <p:sp>
        <p:nvSpPr>
          <p:cNvPr id="5" name="Footer Placeholder 4">
            <a:extLst>
              <a:ext uri="{FF2B5EF4-FFF2-40B4-BE49-F238E27FC236}">
                <a16:creationId xmlns:a16="http://schemas.microsoft.com/office/drawing/2014/main" id="{DFA28A4A-9D77-5551-FBAC-FEF551BE9F4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2B5F05C-7D00-607A-0080-01C903FF82D9}"/>
              </a:ext>
            </a:extLst>
          </p:cNvPr>
          <p:cNvSpPr>
            <a:spLocks noGrp="1"/>
          </p:cNvSpPr>
          <p:nvPr>
            <p:ph type="sldNum" sz="quarter" idx="12"/>
          </p:nvPr>
        </p:nvSpPr>
        <p:spPr/>
        <p:txBody>
          <a:bodyPr/>
          <a:lstStyle/>
          <a:p>
            <a:fld id="{53E63373-90DE-4150-999B-7CDF37B39DF0}" type="slidenum">
              <a:rPr lang="en-US" smtClean="0"/>
              <a:t>‹#›</a:t>
            </a:fld>
            <a:endParaRPr lang="en-US"/>
          </a:p>
        </p:txBody>
      </p:sp>
    </p:spTree>
    <p:extLst>
      <p:ext uri="{BB962C8B-B14F-4D97-AF65-F5344CB8AC3E}">
        <p14:creationId xmlns:p14="http://schemas.microsoft.com/office/powerpoint/2010/main" val="3516402440"/>
      </p:ext>
    </p:extLst>
  </p:cSld>
  <p:clrMapOvr>
    <a:masterClrMapping/>
  </p:clrMapOvr>
</p:sldLayout>
</file>

<file path=ppt/slideLayouts/slideLayout149.xml><?xml version="1.0" encoding="utf-8"?>
<p:sldLayout xmlns:a="http://schemas.openxmlformats.org/drawingml/2006/main" xmlns:r="http://schemas.openxmlformats.org/officeDocument/2006/relationships" xmlns:p="http://schemas.openxmlformats.org/presentationml/2006/main" matchingName="Title slide" type="title">
  <p:cSld name="Title slide">
    <p:bg>
      <p:bgPr>
        <a:solidFill>
          <a:srgbClr val="595959"/>
        </a:solidFill>
        <a:effectLst/>
      </p:bgPr>
    </p:bg>
    <p:spTree>
      <p:nvGrpSpPr>
        <p:cNvPr id="1" name="Shape 9"/>
        <p:cNvGrpSpPr/>
        <p:nvPr/>
      </p:nvGrpSpPr>
      <p:grpSpPr>
        <a:xfrm>
          <a:off x="0" y="0"/>
          <a:ext cx="0" cy="0"/>
          <a:chOff x="0" y="0"/>
          <a:chExt cx="0" cy="0"/>
        </a:xfrm>
      </p:grpSpPr>
      <p:sp>
        <p:nvSpPr>
          <p:cNvPr id="10" name="Google Shape;10;p2"/>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pt-BR" smtClean="0"/>
              <a:pPr/>
              <a:t>‹#›</a:t>
            </a:fld>
            <a:endParaRPr lang="pt-BR"/>
          </a:p>
        </p:txBody>
      </p:sp>
      <p:sp>
        <p:nvSpPr>
          <p:cNvPr id="11" name="Google Shape;11;p2"/>
          <p:cNvSpPr txBox="1"/>
          <p:nvPr/>
        </p:nvSpPr>
        <p:spPr>
          <a:xfrm>
            <a:off x="1186567" y="1275601"/>
            <a:ext cx="3718000" cy="779725"/>
          </a:xfrm>
          <a:prstGeom prst="rect">
            <a:avLst/>
          </a:prstGeom>
          <a:noFill/>
          <a:ln>
            <a:noFill/>
          </a:ln>
        </p:spPr>
        <p:txBody>
          <a:bodyPr spcFirstLastPara="1" wrap="square" lIns="121900" tIns="121900" rIns="121900" bIns="121900" anchor="t" anchorCtr="0">
            <a:spAutoFit/>
          </a:bodyPr>
          <a:lstStyle/>
          <a:p>
            <a:pPr marL="0" lvl="0" indent="0" algn="l" rtl="0">
              <a:spcBef>
                <a:spcPts val="0"/>
              </a:spcBef>
              <a:spcAft>
                <a:spcPts val="0"/>
              </a:spcAft>
              <a:buNone/>
            </a:pPr>
            <a:r>
              <a:rPr lang="pt-BR" sz="3467" b="1">
                <a:solidFill>
                  <a:srgbClr val="FFD000"/>
                </a:solidFill>
                <a:latin typeface="Titillium Web"/>
                <a:ea typeface="Titillium Web"/>
                <a:cs typeface="Titillium Web"/>
                <a:sym typeface="Titillium Web"/>
              </a:rPr>
              <a:t>Ponto de partida</a:t>
            </a:r>
            <a:endParaRPr sz="3467" b="1">
              <a:solidFill>
                <a:srgbClr val="FFD000"/>
              </a:solidFill>
              <a:latin typeface="Titillium Web"/>
              <a:ea typeface="Titillium Web"/>
              <a:cs typeface="Titillium Web"/>
              <a:sym typeface="Titillium Web"/>
            </a:endParaRPr>
          </a:p>
        </p:txBody>
      </p:sp>
      <p:sp>
        <p:nvSpPr>
          <p:cNvPr id="12" name="Google Shape;12;p2"/>
          <p:cNvSpPr txBox="1">
            <a:spLocks noGrp="1"/>
          </p:cNvSpPr>
          <p:nvPr>
            <p:ph type="body" idx="1"/>
          </p:nvPr>
        </p:nvSpPr>
        <p:spPr>
          <a:xfrm>
            <a:off x="1315100" y="2659900"/>
            <a:ext cx="5211200" cy="3124800"/>
          </a:xfrm>
          <a:prstGeom prst="rect">
            <a:avLst/>
          </a:prstGeom>
        </p:spPr>
        <p:txBody>
          <a:bodyPr spcFirstLastPara="1" wrap="square" lIns="91425" tIns="91425" rIns="91425" bIns="91425" anchor="t" anchorCtr="0">
            <a:normAutofit/>
          </a:bodyPr>
          <a:lstStyle>
            <a:lvl1pPr marL="609585" lvl="0" indent="-457189">
              <a:spcBef>
                <a:spcPts val="0"/>
              </a:spcBef>
              <a:spcAft>
                <a:spcPts val="0"/>
              </a:spcAft>
              <a:buClr>
                <a:schemeClr val="lt1"/>
              </a:buClr>
              <a:buSzPts val="1800"/>
              <a:buFont typeface="Titillium Web"/>
              <a:buChar char="●"/>
              <a:defRPr>
                <a:solidFill>
                  <a:schemeClr val="lt1"/>
                </a:solidFill>
                <a:latin typeface="Titillium Web"/>
                <a:ea typeface="Titillium Web"/>
                <a:cs typeface="Titillium Web"/>
                <a:sym typeface="Titillium Web"/>
              </a:defRPr>
            </a:lvl1pPr>
            <a:lvl2pPr marL="1219170" lvl="1" indent="-423323">
              <a:spcBef>
                <a:spcPts val="0"/>
              </a:spcBef>
              <a:spcAft>
                <a:spcPts val="0"/>
              </a:spcAft>
              <a:buSzPts val="1400"/>
              <a:buChar char="○"/>
              <a:defRPr/>
            </a:lvl2pPr>
            <a:lvl3pPr marL="1828754" lvl="2" indent="-423323">
              <a:spcBef>
                <a:spcPts val="0"/>
              </a:spcBef>
              <a:spcAft>
                <a:spcPts val="0"/>
              </a:spcAft>
              <a:buSzPts val="1400"/>
              <a:buChar char="■"/>
              <a:defRPr/>
            </a:lvl3pPr>
            <a:lvl4pPr marL="2438339" lvl="3" indent="-423323">
              <a:spcBef>
                <a:spcPts val="0"/>
              </a:spcBef>
              <a:spcAft>
                <a:spcPts val="0"/>
              </a:spcAft>
              <a:buSzPts val="1400"/>
              <a:buChar char="●"/>
              <a:defRPr/>
            </a:lvl4pPr>
            <a:lvl5pPr marL="3047924" lvl="4" indent="-423323">
              <a:spcBef>
                <a:spcPts val="0"/>
              </a:spcBef>
              <a:spcAft>
                <a:spcPts val="0"/>
              </a:spcAft>
              <a:buSzPts val="1400"/>
              <a:buChar char="○"/>
              <a:defRPr/>
            </a:lvl5pPr>
            <a:lvl6pPr marL="3657509" lvl="5" indent="-423323">
              <a:spcBef>
                <a:spcPts val="0"/>
              </a:spcBef>
              <a:spcAft>
                <a:spcPts val="0"/>
              </a:spcAft>
              <a:buSzPts val="1400"/>
              <a:buChar char="■"/>
              <a:defRPr/>
            </a:lvl6pPr>
            <a:lvl7pPr marL="4267093" lvl="6" indent="-423323">
              <a:spcBef>
                <a:spcPts val="0"/>
              </a:spcBef>
              <a:spcAft>
                <a:spcPts val="0"/>
              </a:spcAft>
              <a:buSzPts val="1400"/>
              <a:buChar char="●"/>
              <a:defRPr/>
            </a:lvl7pPr>
            <a:lvl8pPr marL="4876678" lvl="7" indent="-423323">
              <a:spcBef>
                <a:spcPts val="0"/>
              </a:spcBef>
              <a:spcAft>
                <a:spcPts val="0"/>
              </a:spcAft>
              <a:buSzPts val="1400"/>
              <a:buChar char="○"/>
              <a:defRPr/>
            </a:lvl8pPr>
            <a:lvl9pPr marL="5486263" lvl="8" indent="-423323">
              <a:spcBef>
                <a:spcPts val="0"/>
              </a:spcBef>
              <a:spcAft>
                <a:spcPts val="0"/>
              </a:spcAft>
              <a:buSzPts val="1400"/>
              <a:buChar char="■"/>
              <a:defRPr/>
            </a:lvl9pPr>
          </a:lstStyle>
          <a:p>
            <a:endParaRPr/>
          </a:p>
        </p:txBody>
      </p:sp>
    </p:spTree>
    <p:extLst>
      <p:ext uri="{BB962C8B-B14F-4D97-AF65-F5344CB8AC3E}">
        <p14:creationId xmlns:p14="http://schemas.microsoft.com/office/powerpoint/2010/main" val="3002977694"/>
      </p:ext>
    </p:extLst>
  </p:cSld>
  <p:clrMapOvr>
    <a:masterClrMapping/>
  </p:clrMapOvr>
</p:sldLayout>
</file>

<file path=ppt/slideLayouts/slideLayout150.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13"/>
        <p:cNvGrpSpPr/>
        <p:nvPr/>
      </p:nvGrpSpPr>
      <p:grpSpPr>
        <a:xfrm>
          <a:off x="0" y="0"/>
          <a:ext cx="0" cy="0"/>
          <a:chOff x="0" y="0"/>
          <a:chExt cx="0" cy="0"/>
        </a:xfrm>
      </p:grpSpPr>
      <p:pic>
        <p:nvPicPr>
          <p:cNvPr id="14" name="Google Shape;14;p3"/>
          <p:cNvPicPr preferRelativeResize="0"/>
          <p:nvPr/>
        </p:nvPicPr>
        <p:blipFill>
          <a:blip r:embed="rId2">
            <a:alphaModFix/>
          </a:blip>
          <a:stretch>
            <a:fillRect/>
          </a:stretch>
        </p:blipFill>
        <p:spPr>
          <a:xfrm>
            <a:off x="0" y="1"/>
            <a:ext cx="12192011" cy="6858001"/>
          </a:xfrm>
          <a:prstGeom prst="rect">
            <a:avLst/>
          </a:prstGeom>
          <a:noFill/>
          <a:ln>
            <a:noFill/>
          </a:ln>
        </p:spPr>
      </p:pic>
    </p:spTree>
    <p:extLst>
      <p:ext uri="{BB962C8B-B14F-4D97-AF65-F5344CB8AC3E}">
        <p14:creationId xmlns:p14="http://schemas.microsoft.com/office/powerpoint/2010/main" val="1677335981"/>
      </p:ext>
    </p:extLst>
  </p:cSld>
  <p:clrMapOvr>
    <a:masterClrMapping/>
  </p:clrMapOvr>
</p:sldLayout>
</file>

<file path=ppt/slideLayouts/slideLayout151.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5"/>
        <p:cNvGrpSpPr/>
        <p:nvPr/>
      </p:nvGrpSpPr>
      <p:grpSpPr>
        <a:xfrm>
          <a:off x="0" y="0"/>
          <a:ext cx="0" cy="0"/>
          <a:chOff x="0" y="0"/>
          <a:chExt cx="0" cy="0"/>
        </a:xfrm>
      </p:grpSpPr>
      <p:pic>
        <p:nvPicPr>
          <p:cNvPr id="16" name="Google Shape;16;p4"/>
          <p:cNvPicPr preferRelativeResize="0"/>
          <p:nvPr/>
        </p:nvPicPr>
        <p:blipFill>
          <a:blip r:embed="rId2">
            <a:alphaModFix/>
          </a:blip>
          <a:stretch>
            <a:fillRect/>
          </a:stretch>
        </p:blipFill>
        <p:spPr>
          <a:xfrm>
            <a:off x="-89800" y="-50499"/>
            <a:ext cx="12371600" cy="6959001"/>
          </a:xfrm>
          <a:prstGeom prst="rect">
            <a:avLst/>
          </a:prstGeom>
          <a:noFill/>
          <a:ln>
            <a:noFill/>
          </a:ln>
        </p:spPr>
      </p:pic>
    </p:spTree>
    <p:extLst>
      <p:ext uri="{BB962C8B-B14F-4D97-AF65-F5344CB8AC3E}">
        <p14:creationId xmlns:p14="http://schemas.microsoft.com/office/powerpoint/2010/main" val="595967059"/>
      </p:ext>
    </p:extLst>
  </p:cSld>
  <p:clrMapOvr>
    <a:masterClrMapping/>
  </p:clrMapOvr>
</p:sldLayout>
</file>

<file path=ppt/slideLayouts/slideLayout152.xml><?xml version="1.0" encoding="utf-8"?>
<p:sldLayout xmlns:a="http://schemas.openxmlformats.org/drawingml/2006/main" xmlns:r="http://schemas.openxmlformats.org/officeDocument/2006/relationships" xmlns:p="http://schemas.openxmlformats.org/presentationml/2006/main" matchingName="Title and two columns" type="twoColTx">
  <p:cSld name="Title and two columns">
    <p:spTree>
      <p:nvGrpSpPr>
        <p:cNvPr id="1" name="Shape 17"/>
        <p:cNvGrpSpPr/>
        <p:nvPr/>
      </p:nvGrpSpPr>
      <p:grpSpPr>
        <a:xfrm>
          <a:off x="0" y="0"/>
          <a:ext cx="0" cy="0"/>
          <a:chOff x="0" y="0"/>
          <a:chExt cx="0" cy="0"/>
        </a:xfrm>
      </p:grpSpPr>
      <p:pic>
        <p:nvPicPr>
          <p:cNvPr id="18" name="Google Shape;18;p5"/>
          <p:cNvPicPr preferRelativeResize="0"/>
          <p:nvPr/>
        </p:nvPicPr>
        <p:blipFill>
          <a:blip r:embed="rId2">
            <a:alphaModFix/>
          </a:blip>
          <a:stretch>
            <a:fillRect/>
          </a:stretch>
        </p:blipFill>
        <p:spPr>
          <a:xfrm>
            <a:off x="1" y="0"/>
            <a:ext cx="12192004" cy="6857995"/>
          </a:xfrm>
          <a:prstGeom prst="rect">
            <a:avLst/>
          </a:prstGeom>
          <a:noFill/>
          <a:ln>
            <a:noFill/>
          </a:ln>
        </p:spPr>
      </p:pic>
      <p:sp>
        <p:nvSpPr>
          <p:cNvPr id="19" name="Google Shape;19;p5"/>
          <p:cNvSpPr txBox="1">
            <a:spLocks noGrp="1"/>
          </p:cNvSpPr>
          <p:nvPr>
            <p:ph type="title"/>
          </p:nvPr>
        </p:nvSpPr>
        <p:spPr>
          <a:xfrm>
            <a:off x="7514933" y="2722000"/>
            <a:ext cx="3806800" cy="1414000"/>
          </a:xfrm>
          <a:prstGeom prst="rect">
            <a:avLst/>
          </a:prstGeom>
        </p:spPr>
        <p:txBody>
          <a:bodyPr spcFirstLastPara="1" wrap="square" lIns="91425" tIns="91425" rIns="91425" bIns="91425" anchor="t" anchorCtr="0">
            <a:normAutofit/>
          </a:bodyPr>
          <a:lstStyle>
            <a:lvl1pPr lvl="0">
              <a:spcBef>
                <a:spcPts val="0"/>
              </a:spcBef>
              <a:spcAft>
                <a:spcPts val="0"/>
              </a:spcAft>
              <a:buClr>
                <a:srgbClr val="FFD000"/>
              </a:buClr>
              <a:buSzPts val="2000"/>
              <a:buFont typeface="Titillium Web"/>
              <a:buNone/>
              <a:defRPr sz="2667" b="1">
                <a:solidFill>
                  <a:srgbClr val="FFD000"/>
                </a:solidFill>
                <a:latin typeface="Titillium Web"/>
                <a:ea typeface="Titillium Web"/>
                <a:cs typeface="Titillium Web"/>
                <a:sym typeface="Titillium Web"/>
              </a:defRPr>
            </a:lvl1pPr>
            <a:lvl2pPr lvl="1">
              <a:spcBef>
                <a:spcPts val="0"/>
              </a:spcBef>
              <a:spcAft>
                <a:spcPts val="0"/>
              </a:spcAft>
              <a:buSzPts val="2000"/>
              <a:buNone/>
              <a:defRPr sz="2667"/>
            </a:lvl2pPr>
            <a:lvl3pPr lvl="2">
              <a:spcBef>
                <a:spcPts val="0"/>
              </a:spcBef>
              <a:spcAft>
                <a:spcPts val="0"/>
              </a:spcAft>
              <a:buSzPts val="2000"/>
              <a:buNone/>
              <a:defRPr sz="2667"/>
            </a:lvl3pPr>
            <a:lvl4pPr lvl="3">
              <a:spcBef>
                <a:spcPts val="0"/>
              </a:spcBef>
              <a:spcAft>
                <a:spcPts val="0"/>
              </a:spcAft>
              <a:buSzPts val="2000"/>
              <a:buNone/>
              <a:defRPr sz="2667"/>
            </a:lvl4pPr>
            <a:lvl5pPr lvl="4">
              <a:spcBef>
                <a:spcPts val="0"/>
              </a:spcBef>
              <a:spcAft>
                <a:spcPts val="0"/>
              </a:spcAft>
              <a:buSzPts val="2000"/>
              <a:buNone/>
              <a:defRPr sz="2667"/>
            </a:lvl5pPr>
            <a:lvl6pPr lvl="5">
              <a:spcBef>
                <a:spcPts val="0"/>
              </a:spcBef>
              <a:spcAft>
                <a:spcPts val="0"/>
              </a:spcAft>
              <a:buSzPts val="2000"/>
              <a:buNone/>
              <a:defRPr sz="2667"/>
            </a:lvl6pPr>
            <a:lvl7pPr lvl="6">
              <a:spcBef>
                <a:spcPts val="0"/>
              </a:spcBef>
              <a:spcAft>
                <a:spcPts val="0"/>
              </a:spcAft>
              <a:buSzPts val="2000"/>
              <a:buNone/>
              <a:defRPr sz="2667"/>
            </a:lvl7pPr>
            <a:lvl8pPr lvl="7">
              <a:spcBef>
                <a:spcPts val="0"/>
              </a:spcBef>
              <a:spcAft>
                <a:spcPts val="0"/>
              </a:spcAft>
              <a:buSzPts val="2000"/>
              <a:buNone/>
              <a:defRPr sz="2667"/>
            </a:lvl8pPr>
            <a:lvl9pPr lvl="8">
              <a:spcBef>
                <a:spcPts val="0"/>
              </a:spcBef>
              <a:spcAft>
                <a:spcPts val="0"/>
              </a:spcAft>
              <a:buSzPts val="2000"/>
              <a:buNone/>
              <a:defRPr sz="2667"/>
            </a:lvl9pPr>
          </a:lstStyle>
          <a:p>
            <a:endParaRPr/>
          </a:p>
        </p:txBody>
      </p:sp>
    </p:spTree>
    <p:extLst>
      <p:ext uri="{BB962C8B-B14F-4D97-AF65-F5344CB8AC3E}">
        <p14:creationId xmlns:p14="http://schemas.microsoft.com/office/powerpoint/2010/main" val="2565711078"/>
      </p:ext>
    </p:extLst>
  </p:cSld>
  <p:clrMapOvr>
    <a:masterClrMapping/>
  </p:clrMapOvr>
</p:sldLayout>
</file>

<file path=ppt/slideLayouts/slideLayout153.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20"/>
        <p:cNvGrpSpPr/>
        <p:nvPr/>
      </p:nvGrpSpPr>
      <p:grpSpPr>
        <a:xfrm>
          <a:off x="0" y="0"/>
          <a:ext cx="0" cy="0"/>
          <a:chOff x="0" y="0"/>
          <a:chExt cx="0" cy="0"/>
        </a:xfrm>
      </p:grpSpPr>
      <p:sp>
        <p:nvSpPr>
          <p:cNvPr id="21" name="Google Shape;21;p6"/>
          <p:cNvSpPr txBox="1">
            <a:spLocks noGrp="1"/>
          </p:cNvSpPr>
          <p:nvPr>
            <p:ph type="title"/>
          </p:nvPr>
        </p:nvSpPr>
        <p:spPr>
          <a:xfrm>
            <a:off x="2417600" y="2158367"/>
            <a:ext cx="7356800" cy="1414000"/>
          </a:xfrm>
          <a:prstGeom prst="rect">
            <a:avLst/>
          </a:prstGeom>
        </p:spPr>
        <p:txBody>
          <a:bodyPr spcFirstLastPara="1" wrap="square" lIns="91425" tIns="91425" rIns="91425" bIns="91425" anchor="t" anchorCtr="0">
            <a:normAutofit/>
          </a:bodyPr>
          <a:lstStyle>
            <a:lvl1pPr lvl="0" algn="ctr" rtl="0">
              <a:spcBef>
                <a:spcPts val="0"/>
              </a:spcBef>
              <a:spcAft>
                <a:spcPts val="0"/>
              </a:spcAft>
              <a:buClr>
                <a:srgbClr val="FFD000"/>
              </a:buClr>
              <a:buSzPts val="4000"/>
              <a:buFont typeface="Titillium Web"/>
              <a:buNone/>
              <a:defRPr sz="5333" b="1">
                <a:solidFill>
                  <a:srgbClr val="FFD000"/>
                </a:solidFill>
                <a:latin typeface="Titillium Web"/>
                <a:ea typeface="Titillium Web"/>
                <a:cs typeface="Titillium Web"/>
                <a:sym typeface="Titillium Web"/>
              </a:defRPr>
            </a:lvl1pPr>
            <a:lvl2pPr lvl="1" rtl="0">
              <a:spcBef>
                <a:spcPts val="0"/>
              </a:spcBef>
              <a:spcAft>
                <a:spcPts val="0"/>
              </a:spcAft>
              <a:buSzPts val="2000"/>
              <a:buNone/>
              <a:defRPr sz="2667"/>
            </a:lvl2pPr>
            <a:lvl3pPr lvl="2" rtl="0">
              <a:spcBef>
                <a:spcPts val="0"/>
              </a:spcBef>
              <a:spcAft>
                <a:spcPts val="0"/>
              </a:spcAft>
              <a:buSzPts val="2000"/>
              <a:buNone/>
              <a:defRPr sz="2667"/>
            </a:lvl3pPr>
            <a:lvl4pPr lvl="3" rtl="0">
              <a:spcBef>
                <a:spcPts val="0"/>
              </a:spcBef>
              <a:spcAft>
                <a:spcPts val="0"/>
              </a:spcAft>
              <a:buSzPts val="2000"/>
              <a:buNone/>
              <a:defRPr sz="2667"/>
            </a:lvl4pPr>
            <a:lvl5pPr lvl="4" rtl="0">
              <a:spcBef>
                <a:spcPts val="0"/>
              </a:spcBef>
              <a:spcAft>
                <a:spcPts val="0"/>
              </a:spcAft>
              <a:buSzPts val="2000"/>
              <a:buNone/>
              <a:defRPr sz="2667"/>
            </a:lvl5pPr>
            <a:lvl6pPr lvl="5" rtl="0">
              <a:spcBef>
                <a:spcPts val="0"/>
              </a:spcBef>
              <a:spcAft>
                <a:spcPts val="0"/>
              </a:spcAft>
              <a:buSzPts val="2000"/>
              <a:buNone/>
              <a:defRPr sz="2667"/>
            </a:lvl6pPr>
            <a:lvl7pPr lvl="6" rtl="0">
              <a:spcBef>
                <a:spcPts val="0"/>
              </a:spcBef>
              <a:spcAft>
                <a:spcPts val="0"/>
              </a:spcAft>
              <a:buSzPts val="2000"/>
              <a:buNone/>
              <a:defRPr sz="2667"/>
            </a:lvl7pPr>
            <a:lvl8pPr lvl="7" rtl="0">
              <a:spcBef>
                <a:spcPts val="0"/>
              </a:spcBef>
              <a:spcAft>
                <a:spcPts val="0"/>
              </a:spcAft>
              <a:buSzPts val="2000"/>
              <a:buNone/>
              <a:defRPr sz="2667"/>
            </a:lvl8pPr>
            <a:lvl9pPr lvl="8" rtl="0">
              <a:spcBef>
                <a:spcPts val="0"/>
              </a:spcBef>
              <a:spcAft>
                <a:spcPts val="0"/>
              </a:spcAft>
              <a:buSzPts val="2000"/>
              <a:buNone/>
              <a:defRPr sz="2667"/>
            </a:lvl9pPr>
          </a:lstStyle>
          <a:p>
            <a:endParaRPr/>
          </a:p>
        </p:txBody>
      </p:sp>
      <p:sp>
        <p:nvSpPr>
          <p:cNvPr id="22" name="Google Shape;22;p6"/>
          <p:cNvSpPr txBox="1">
            <a:spLocks noGrp="1"/>
          </p:cNvSpPr>
          <p:nvPr>
            <p:ph type="body" idx="1"/>
          </p:nvPr>
        </p:nvSpPr>
        <p:spPr>
          <a:xfrm>
            <a:off x="2882400" y="3777267"/>
            <a:ext cx="6427200" cy="1473200"/>
          </a:xfrm>
          <a:prstGeom prst="rect">
            <a:avLst/>
          </a:prstGeom>
        </p:spPr>
        <p:txBody>
          <a:bodyPr spcFirstLastPara="1" wrap="square" lIns="91425" tIns="91425" rIns="91425" bIns="91425" anchor="t" anchorCtr="0">
            <a:normAutofit/>
          </a:bodyPr>
          <a:lstStyle>
            <a:lvl1pPr marL="609585" lvl="0" indent="-457189" algn="ctr">
              <a:spcBef>
                <a:spcPts val="0"/>
              </a:spcBef>
              <a:spcAft>
                <a:spcPts val="0"/>
              </a:spcAft>
              <a:buSzPts val="1800"/>
              <a:buFont typeface="Titillium Web"/>
              <a:buChar char="●"/>
              <a:defRPr>
                <a:latin typeface="Titillium Web"/>
                <a:ea typeface="Titillium Web"/>
                <a:cs typeface="Titillium Web"/>
                <a:sym typeface="Titillium Web"/>
              </a:defRPr>
            </a:lvl1pPr>
            <a:lvl2pPr marL="1219170" lvl="1" indent="-423323" algn="ctr">
              <a:spcBef>
                <a:spcPts val="0"/>
              </a:spcBef>
              <a:spcAft>
                <a:spcPts val="0"/>
              </a:spcAft>
              <a:buSzPts val="1400"/>
              <a:buFont typeface="Titillium Web"/>
              <a:buChar char="○"/>
              <a:defRPr>
                <a:latin typeface="Titillium Web"/>
                <a:ea typeface="Titillium Web"/>
                <a:cs typeface="Titillium Web"/>
                <a:sym typeface="Titillium Web"/>
              </a:defRPr>
            </a:lvl2pPr>
            <a:lvl3pPr marL="1828754" lvl="2" indent="-423323" algn="ctr">
              <a:spcBef>
                <a:spcPts val="0"/>
              </a:spcBef>
              <a:spcAft>
                <a:spcPts val="0"/>
              </a:spcAft>
              <a:buSzPts val="1400"/>
              <a:buFont typeface="Titillium Web"/>
              <a:buChar char="■"/>
              <a:defRPr>
                <a:latin typeface="Titillium Web"/>
                <a:ea typeface="Titillium Web"/>
                <a:cs typeface="Titillium Web"/>
                <a:sym typeface="Titillium Web"/>
              </a:defRPr>
            </a:lvl3pPr>
            <a:lvl4pPr marL="2438339" lvl="3" indent="-423323" algn="ctr">
              <a:spcBef>
                <a:spcPts val="0"/>
              </a:spcBef>
              <a:spcAft>
                <a:spcPts val="0"/>
              </a:spcAft>
              <a:buSzPts val="1400"/>
              <a:buFont typeface="Titillium Web"/>
              <a:buChar char="●"/>
              <a:defRPr>
                <a:latin typeface="Titillium Web"/>
                <a:ea typeface="Titillium Web"/>
                <a:cs typeface="Titillium Web"/>
                <a:sym typeface="Titillium Web"/>
              </a:defRPr>
            </a:lvl4pPr>
            <a:lvl5pPr marL="3047924" lvl="4" indent="-423323" algn="ctr">
              <a:spcBef>
                <a:spcPts val="0"/>
              </a:spcBef>
              <a:spcAft>
                <a:spcPts val="0"/>
              </a:spcAft>
              <a:buSzPts val="1400"/>
              <a:buFont typeface="Titillium Web"/>
              <a:buChar char="○"/>
              <a:defRPr>
                <a:latin typeface="Titillium Web"/>
                <a:ea typeface="Titillium Web"/>
                <a:cs typeface="Titillium Web"/>
                <a:sym typeface="Titillium Web"/>
              </a:defRPr>
            </a:lvl5pPr>
            <a:lvl6pPr marL="3657509" lvl="5" indent="-423323" algn="ctr">
              <a:spcBef>
                <a:spcPts val="0"/>
              </a:spcBef>
              <a:spcAft>
                <a:spcPts val="0"/>
              </a:spcAft>
              <a:buSzPts val="1400"/>
              <a:buFont typeface="Titillium Web"/>
              <a:buChar char="■"/>
              <a:defRPr>
                <a:latin typeface="Titillium Web"/>
                <a:ea typeface="Titillium Web"/>
                <a:cs typeface="Titillium Web"/>
                <a:sym typeface="Titillium Web"/>
              </a:defRPr>
            </a:lvl6pPr>
            <a:lvl7pPr marL="4267093" lvl="6" indent="-423323" algn="ctr">
              <a:spcBef>
                <a:spcPts val="0"/>
              </a:spcBef>
              <a:spcAft>
                <a:spcPts val="0"/>
              </a:spcAft>
              <a:buSzPts val="1400"/>
              <a:buFont typeface="Titillium Web"/>
              <a:buChar char="●"/>
              <a:defRPr>
                <a:latin typeface="Titillium Web"/>
                <a:ea typeface="Titillium Web"/>
                <a:cs typeface="Titillium Web"/>
                <a:sym typeface="Titillium Web"/>
              </a:defRPr>
            </a:lvl7pPr>
            <a:lvl8pPr marL="4876678" lvl="7" indent="-423323" algn="ctr">
              <a:spcBef>
                <a:spcPts val="0"/>
              </a:spcBef>
              <a:spcAft>
                <a:spcPts val="0"/>
              </a:spcAft>
              <a:buSzPts val="1400"/>
              <a:buFont typeface="Titillium Web"/>
              <a:buChar char="○"/>
              <a:defRPr>
                <a:latin typeface="Titillium Web"/>
                <a:ea typeface="Titillium Web"/>
                <a:cs typeface="Titillium Web"/>
                <a:sym typeface="Titillium Web"/>
              </a:defRPr>
            </a:lvl8pPr>
            <a:lvl9pPr marL="5486263" lvl="8" indent="-423323" algn="ctr">
              <a:spcBef>
                <a:spcPts val="0"/>
              </a:spcBef>
              <a:spcAft>
                <a:spcPts val="0"/>
              </a:spcAft>
              <a:buSzPts val="1400"/>
              <a:buFont typeface="Titillium Web"/>
              <a:buChar char="■"/>
              <a:defRPr>
                <a:latin typeface="Titillium Web"/>
                <a:ea typeface="Titillium Web"/>
                <a:cs typeface="Titillium Web"/>
                <a:sym typeface="Titillium Web"/>
              </a:defRPr>
            </a:lvl9pPr>
          </a:lstStyle>
          <a:p>
            <a:endParaRPr/>
          </a:p>
        </p:txBody>
      </p:sp>
      <p:sp>
        <p:nvSpPr>
          <p:cNvPr id="23" name="Google Shape;23;p6"/>
          <p:cNvSpPr txBox="1">
            <a:spLocks noGrp="1"/>
          </p:cNvSpPr>
          <p:nvPr>
            <p:ph type="title" idx="2"/>
          </p:nvPr>
        </p:nvSpPr>
        <p:spPr>
          <a:xfrm>
            <a:off x="365833" y="389267"/>
            <a:ext cx="3481600" cy="340400"/>
          </a:xfrm>
          <a:prstGeom prst="rect">
            <a:avLst/>
          </a:prstGeom>
        </p:spPr>
        <p:txBody>
          <a:bodyPr spcFirstLastPara="1" wrap="square" lIns="91425" tIns="91425" rIns="91425" bIns="91425" anchor="t" anchorCtr="0">
            <a:normAutofit/>
          </a:bodyPr>
          <a:lstStyle>
            <a:lvl1pPr lvl="0">
              <a:spcBef>
                <a:spcPts val="0"/>
              </a:spcBef>
              <a:spcAft>
                <a:spcPts val="0"/>
              </a:spcAft>
              <a:buClr>
                <a:srgbClr val="595959"/>
              </a:buClr>
              <a:buSzPts val="1000"/>
              <a:buFont typeface="Titillium Web"/>
              <a:buNone/>
              <a:defRPr sz="1333">
                <a:solidFill>
                  <a:srgbClr val="595959"/>
                </a:solidFill>
                <a:latin typeface="Titillium Web"/>
                <a:ea typeface="Titillium Web"/>
                <a:cs typeface="Titillium Web"/>
                <a:sym typeface="Titillium Web"/>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Tree>
    <p:extLst>
      <p:ext uri="{BB962C8B-B14F-4D97-AF65-F5344CB8AC3E}">
        <p14:creationId xmlns:p14="http://schemas.microsoft.com/office/powerpoint/2010/main" val="412735694"/>
      </p:ext>
    </p:extLst>
  </p:cSld>
  <p:clrMapOvr>
    <a:masterClrMapping/>
  </p:clrMapOvr>
</p:sldLayout>
</file>

<file path=ppt/slideLayouts/slideLayout154.xml><?xml version="1.0" encoding="utf-8"?>
<p:sldLayout xmlns:a="http://schemas.openxmlformats.org/drawingml/2006/main" xmlns:r="http://schemas.openxmlformats.org/officeDocument/2006/relationships" xmlns:p="http://schemas.openxmlformats.org/presentationml/2006/main" matchingName="Somente título 2">
  <p:cSld name="Somente título 2">
    <p:spTree>
      <p:nvGrpSpPr>
        <p:cNvPr id="1" name="Shape 24"/>
        <p:cNvGrpSpPr/>
        <p:nvPr/>
      </p:nvGrpSpPr>
      <p:grpSpPr>
        <a:xfrm>
          <a:off x="0" y="0"/>
          <a:ext cx="0" cy="0"/>
          <a:chOff x="0" y="0"/>
          <a:chExt cx="0" cy="0"/>
        </a:xfrm>
      </p:grpSpPr>
      <p:sp>
        <p:nvSpPr>
          <p:cNvPr id="25" name="Google Shape;25;p7"/>
          <p:cNvSpPr txBox="1">
            <a:spLocks noGrp="1"/>
          </p:cNvSpPr>
          <p:nvPr>
            <p:ph type="title"/>
          </p:nvPr>
        </p:nvSpPr>
        <p:spPr>
          <a:xfrm>
            <a:off x="828700" y="1464167"/>
            <a:ext cx="2259200" cy="524000"/>
          </a:xfrm>
          <a:prstGeom prst="rect">
            <a:avLst/>
          </a:prstGeom>
        </p:spPr>
        <p:txBody>
          <a:bodyPr spcFirstLastPara="1" wrap="square" lIns="91425" tIns="91425" rIns="91425" bIns="91425" anchor="t" anchorCtr="0">
            <a:normAutofit/>
          </a:bodyPr>
          <a:lstStyle>
            <a:lvl1pPr lvl="0" rtl="0">
              <a:spcBef>
                <a:spcPts val="0"/>
              </a:spcBef>
              <a:spcAft>
                <a:spcPts val="0"/>
              </a:spcAft>
              <a:buClr>
                <a:schemeClr val="dk2"/>
              </a:buClr>
              <a:buSzPts val="1200"/>
              <a:buFont typeface="Titillium Web"/>
              <a:buNone/>
              <a:defRPr sz="1600" b="1">
                <a:solidFill>
                  <a:schemeClr val="dk2"/>
                </a:solidFill>
                <a:latin typeface="Titillium Web"/>
                <a:ea typeface="Titillium Web"/>
                <a:cs typeface="Titillium Web"/>
                <a:sym typeface="Titillium Web"/>
              </a:defRPr>
            </a:lvl1pPr>
            <a:lvl2pPr lvl="1" rtl="0">
              <a:spcBef>
                <a:spcPts val="0"/>
              </a:spcBef>
              <a:spcAft>
                <a:spcPts val="0"/>
              </a:spcAft>
              <a:buSzPts val="2000"/>
              <a:buNone/>
              <a:defRPr sz="2667"/>
            </a:lvl2pPr>
            <a:lvl3pPr lvl="2" rtl="0">
              <a:spcBef>
                <a:spcPts val="0"/>
              </a:spcBef>
              <a:spcAft>
                <a:spcPts val="0"/>
              </a:spcAft>
              <a:buSzPts val="2000"/>
              <a:buNone/>
              <a:defRPr sz="2667"/>
            </a:lvl3pPr>
            <a:lvl4pPr lvl="3" rtl="0">
              <a:spcBef>
                <a:spcPts val="0"/>
              </a:spcBef>
              <a:spcAft>
                <a:spcPts val="0"/>
              </a:spcAft>
              <a:buSzPts val="2000"/>
              <a:buNone/>
              <a:defRPr sz="2667"/>
            </a:lvl4pPr>
            <a:lvl5pPr lvl="4" rtl="0">
              <a:spcBef>
                <a:spcPts val="0"/>
              </a:spcBef>
              <a:spcAft>
                <a:spcPts val="0"/>
              </a:spcAft>
              <a:buSzPts val="2000"/>
              <a:buNone/>
              <a:defRPr sz="2667"/>
            </a:lvl5pPr>
            <a:lvl6pPr lvl="5" rtl="0">
              <a:spcBef>
                <a:spcPts val="0"/>
              </a:spcBef>
              <a:spcAft>
                <a:spcPts val="0"/>
              </a:spcAft>
              <a:buSzPts val="2000"/>
              <a:buNone/>
              <a:defRPr sz="2667"/>
            </a:lvl6pPr>
            <a:lvl7pPr lvl="6" rtl="0">
              <a:spcBef>
                <a:spcPts val="0"/>
              </a:spcBef>
              <a:spcAft>
                <a:spcPts val="0"/>
              </a:spcAft>
              <a:buSzPts val="2000"/>
              <a:buNone/>
              <a:defRPr sz="2667"/>
            </a:lvl7pPr>
            <a:lvl8pPr lvl="7" rtl="0">
              <a:spcBef>
                <a:spcPts val="0"/>
              </a:spcBef>
              <a:spcAft>
                <a:spcPts val="0"/>
              </a:spcAft>
              <a:buSzPts val="2000"/>
              <a:buNone/>
              <a:defRPr sz="2667"/>
            </a:lvl8pPr>
            <a:lvl9pPr lvl="8" rtl="0">
              <a:spcBef>
                <a:spcPts val="0"/>
              </a:spcBef>
              <a:spcAft>
                <a:spcPts val="0"/>
              </a:spcAft>
              <a:buSzPts val="2000"/>
              <a:buNone/>
              <a:defRPr sz="2667"/>
            </a:lvl9pPr>
          </a:lstStyle>
          <a:p>
            <a:endParaRPr/>
          </a:p>
        </p:txBody>
      </p:sp>
      <p:sp>
        <p:nvSpPr>
          <p:cNvPr id="26" name="Google Shape;26;p7"/>
          <p:cNvSpPr txBox="1">
            <a:spLocks noGrp="1"/>
          </p:cNvSpPr>
          <p:nvPr>
            <p:ph type="body" idx="1"/>
          </p:nvPr>
        </p:nvSpPr>
        <p:spPr>
          <a:xfrm>
            <a:off x="828700" y="2083889"/>
            <a:ext cx="2745200" cy="577200"/>
          </a:xfrm>
          <a:prstGeom prst="rect">
            <a:avLst/>
          </a:prstGeom>
        </p:spPr>
        <p:txBody>
          <a:bodyPr spcFirstLastPara="1" wrap="square" lIns="91425" tIns="91425" rIns="91425" bIns="91425" anchor="t" anchorCtr="0">
            <a:normAutofit/>
          </a:bodyPr>
          <a:lstStyle>
            <a:lvl1pPr marL="609585" lvl="0" indent="-389457" rtl="0">
              <a:spcBef>
                <a:spcPts val="0"/>
              </a:spcBef>
              <a:spcAft>
                <a:spcPts val="0"/>
              </a:spcAft>
              <a:buSzPts val="1000"/>
              <a:buFont typeface="Titillium Web"/>
              <a:buChar char="●"/>
              <a:defRPr sz="1333">
                <a:latin typeface="Titillium Web"/>
                <a:ea typeface="Titillium Web"/>
                <a:cs typeface="Titillium Web"/>
                <a:sym typeface="Titillium Web"/>
              </a:defRPr>
            </a:lvl1pPr>
            <a:lvl2pPr marL="1219170" lvl="1" indent="-389457" rtl="0">
              <a:spcBef>
                <a:spcPts val="0"/>
              </a:spcBef>
              <a:spcAft>
                <a:spcPts val="0"/>
              </a:spcAft>
              <a:buSzPts val="1000"/>
              <a:buFont typeface="Titillium Web"/>
              <a:buChar char="○"/>
              <a:defRPr sz="1333">
                <a:latin typeface="Titillium Web"/>
                <a:ea typeface="Titillium Web"/>
                <a:cs typeface="Titillium Web"/>
                <a:sym typeface="Titillium Web"/>
              </a:defRPr>
            </a:lvl2pPr>
            <a:lvl3pPr marL="1828754" lvl="2" indent="-389457" rtl="0">
              <a:spcBef>
                <a:spcPts val="0"/>
              </a:spcBef>
              <a:spcAft>
                <a:spcPts val="0"/>
              </a:spcAft>
              <a:buSzPts val="1000"/>
              <a:buFont typeface="Titillium Web"/>
              <a:buChar char="■"/>
              <a:defRPr sz="1333">
                <a:latin typeface="Titillium Web"/>
                <a:ea typeface="Titillium Web"/>
                <a:cs typeface="Titillium Web"/>
                <a:sym typeface="Titillium Web"/>
              </a:defRPr>
            </a:lvl3pPr>
            <a:lvl4pPr marL="2438339" lvl="3" indent="-389457" rtl="0">
              <a:spcBef>
                <a:spcPts val="0"/>
              </a:spcBef>
              <a:spcAft>
                <a:spcPts val="0"/>
              </a:spcAft>
              <a:buSzPts val="1000"/>
              <a:buFont typeface="Titillium Web"/>
              <a:buChar char="●"/>
              <a:defRPr sz="1333">
                <a:latin typeface="Titillium Web"/>
                <a:ea typeface="Titillium Web"/>
                <a:cs typeface="Titillium Web"/>
                <a:sym typeface="Titillium Web"/>
              </a:defRPr>
            </a:lvl4pPr>
            <a:lvl5pPr marL="3047924" lvl="4" indent="-389457" rtl="0">
              <a:spcBef>
                <a:spcPts val="0"/>
              </a:spcBef>
              <a:spcAft>
                <a:spcPts val="0"/>
              </a:spcAft>
              <a:buSzPts val="1000"/>
              <a:buFont typeface="Titillium Web"/>
              <a:buChar char="○"/>
              <a:defRPr sz="1333">
                <a:latin typeface="Titillium Web"/>
                <a:ea typeface="Titillium Web"/>
                <a:cs typeface="Titillium Web"/>
                <a:sym typeface="Titillium Web"/>
              </a:defRPr>
            </a:lvl5pPr>
            <a:lvl6pPr marL="3657509" lvl="5" indent="-389457" rtl="0">
              <a:spcBef>
                <a:spcPts val="0"/>
              </a:spcBef>
              <a:spcAft>
                <a:spcPts val="0"/>
              </a:spcAft>
              <a:buSzPts val="1000"/>
              <a:buFont typeface="Titillium Web"/>
              <a:buChar char="■"/>
              <a:defRPr sz="1333">
                <a:latin typeface="Titillium Web"/>
                <a:ea typeface="Titillium Web"/>
                <a:cs typeface="Titillium Web"/>
                <a:sym typeface="Titillium Web"/>
              </a:defRPr>
            </a:lvl6pPr>
            <a:lvl7pPr marL="4267093" lvl="6" indent="-389457" rtl="0">
              <a:spcBef>
                <a:spcPts val="0"/>
              </a:spcBef>
              <a:spcAft>
                <a:spcPts val="0"/>
              </a:spcAft>
              <a:buSzPts val="1000"/>
              <a:buFont typeface="Titillium Web"/>
              <a:buChar char="●"/>
              <a:defRPr sz="1333">
                <a:latin typeface="Titillium Web"/>
                <a:ea typeface="Titillium Web"/>
                <a:cs typeface="Titillium Web"/>
                <a:sym typeface="Titillium Web"/>
              </a:defRPr>
            </a:lvl7pPr>
            <a:lvl8pPr marL="4876678" lvl="7" indent="-389457" rtl="0">
              <a:spcBef>
                <a:spcPts val="0"/>
              </a:spcBef>
              <a:spcAft>
                <a:spcPts val="0"/>
              </a:spcAft>
              <a:buSzPts val="1000"/>
              <a:buFont typeface="Titillium Web"/>
              <a:buChar char="○"/>
              <a:defRPr sz="1333">
                <a:latin typeface="Titillium Web"/>
                <a:ea typeface="Titillium Web"/>
                <a:cs typeface="Titillium Web"/>
                <a:sym typeface="Titillium Web"/>
              </a:defRPr>
            </a:lvl8pPr>
            <a:lvl9pPr marL="5486263" lvl="8" indent="-389457" rtl="0">
              <a:spcBef>
                <a:spcPts val="0"/>
              </a:spcBef>
              <a:spcAft>
                <a:spcPts val="0"/>
              </a:spcAft>
              <a:buSzPts val="1000"/>
              <a:buFont typeface="Titillium Web"/>
              <a:buChar char="■"/>
              <a:defRPr sz="1333">
                <a:latin typeface="Titillium Web"/>
                <a:ea typeface="Titillium Web"/>
                <a:cs typeface="Titillium Web"/>
                <a:sym typeface="Titillium Web"/>
              </a:defRPr>
            </a:lvl9pPr>
          </a:lstStyle>
          <a:p>
            <a:endParaRPr/>
          </a:p>
        </p:txBody>
      </p:sp>
      <p:sp>
        <p:nvSpPr>
          <p:cNvPr id="27" name="Google Shape;27;p7"/>
          <p:cNvSpPr txBox="1">
            <a:spLocks noGrp="1"/>
          </p:cNvSpPr>
          <p:nvPr>
            <p:ph type="title" idx="2"/>
          </p:nvPr>
        </p:nvSpPr>
        <p:spPr>
          <a:xfrm>
            <a:off x="365833" y="389267"/>
            <a:ext cx="3481600" cy="340400"/>
          </a:xfrm>
          <a:prstGeom prst="rect">
            <a:avLst/>
          </a:prstGeom>
        </p:spPr>
        <p:txBody>
          <a:bodyPr spcFirstLastPara="1" wrap="square" lIns="91425" tIns="91425" rIns="91425" bIns="91425" anchor="t" anchorCtr="0">
            <a:normAutofit/>
          </a:bodyPr>
          <a:lstStyle>
            <a:lvl1pPr lvl="0" rtl="0">
              <a:spcBef>
                <a:spcPts val="0"/>
              </a:spcBef>
              <a:spcAft>
                <a:spcPts val="0"/>
              </a:spcAft>
              <a:buClr>
                <a:srgbClr val="595959"/>
              </a:buClr>
              <a:buSzPts val="1000"/>
              <a:buFont typeface="Titillium Web"/>
              <a:buNone/>
              <a:defRPr sz="1333">
                <a:solidFill>
                  <a:srgbClr val="595959"/>
                </a:solidFill>
                <a:latin typeface="Titillium Web"/>
                <a:ea typeface="Titillium Web"/>
                <a:cs typeface="Titillium Web"/>
                <a:sym typeface="Titillium Web"/>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28" name="Google Shape;28;p7"/>
          <p:cNvSpPr txBox="1">
            <a:spLocks noGrp="1"/>
          </p:cNvSpPr>
          <p:nvPr>
            <p:ph type="title" idx="3"/>
          </p:nvPr>
        </p:nvSpPr>
        <p:spPr>
          <a:xfrm>
            <a:off x="4036800" y="1464167"/>
            <a:ext cx="2259200" cy="524000"/>
          </a:xfrm>
          <a:prstGeom prst="rect">
            <a:avLst/>
          </a:prstGeom>
        </p:spPr>
        <p:txBody>
          <a:bodyPr spcFirstLastPara="1" wrap="square" lIns="91425" tIns="91425" rIns="91425" bIns="91425" anchor="t" anchorCtr="0">
            <a:normAutofit/>
          </a:bodyPr>
          <a:lstStyle>
            <a:lvl1pPr lvl="0" rtl="0">
              <a:spcBef>
                <a:spcPts val="0"/>
              </a:spcBef>
              <a:spcAft>
                <a:spcPts val="0"/>
              </a:spcAft>
              <a:buClr>
                <a:schemeClr val="dk2"/>
              </a:buClr>
              <a:buSzPts val="1200"/>
              <a:buFont typeface="Titillium Web"/>
              <a:buNone/>
              <a:defRPr sz="1600" b="1">
                <a:solidFill>
                  <a:schemeClr val="dk2"/>
                </a:solidFill>
                <a:latin typeface="Titillium Web"/>
                <a:ea typeface="Titillium Web"/>
                <a:cs typeface="Titillium Web"/>
                <a:sym typeface="Titillium Web"/>
              </a:defRPr>
            </a:lvl1pPr>
            <a:lvl2pPr lvl="1" rtl="0">
              <a:spcBef>
                <a:spcPts val="0"/>
              </a:spcBef>
              <a:spcAft>
                <a:spcPts val="0"/>
              </a:spcAft>
              <a:buSzPts val="2000"/>
              <a:buNone/>
              <a:defRPr sz="2667"/>
            </a:lvl2pPr>
            <a:lvl3pPr lvl="2" rtl="0">
              <a:spcBef>
                <a:spcPts val="0"/>
              </a:spcBef>
              <a:spcAft>
                <a:spcPts val="0"/>
              </a:spcAft>
              <a:buSzPts val="2000"/>
              <a:buNone/>
              <a:defRPr sz="2667"/>
            </a:lvl3pPr>
            <a:lvl4pPr lvl="3" rtl="0">
              <a:spcBef>
                <a:spcPts val="0"/>
              </a:spcBef>
              <a:spcAft>
                <a:spcPts val="0"/>
              </a:spcAft>
              <a:buSzPts val="2000"/>
              <a:buNone/>
              <a:defRPr sz="2667"/>
            </a:lvl4pPr>
            <a:lvl5pPr lvl="4" rtl="0">
              <a:spcBef>
                <a:spcPts val="0"/>
              </a:spcBef>
              <a:spcAft>
                <a:spcPts val="0"/>
              </a:spcAft>
              <a:buSzPts val="2000"/>
              <a:buNone/>
              <a:defRPr sz="2667"/>
            </a:lvl5pPr>
            <a:lvl6pPr lvl="5" rtl="0">
              <a:spcBef>
                <a:spcPts val="0"/>
              </a:spcBef>
              <a:spcAft>
                <a:spcPts val="0"/>
              </a:spcAft>
              <a:buSzPts val="2000"/>
              <a:buNone/>
              <a:defRPr sz="2667"/>
            </a:lvl6pPr>
            <a:lvl7pPr lvl="6" rtl="0">
              <a:spcBef>
                <a:spcPts val="0"/>
              </a:spcBef>
              <a:spcAft>
                <a:spcPts val="0"/>
              </a:spcAft>
              <a:buSzPts val="2000"/>
              <a:buNone/>
              <a:defRPr sz="2667"/>
            </a:lvl7pPr>
            <a:lvl8pPr lvl="7" rtl="0">
              <a:spcBef>
                <a:spcPts val="0"/>
              </a:spcBef>
              <a:spcAft>
                <a:spcPts val="0"/>
              </a:spcAft>
              <a:buSzPts val="2000"/>
              <a:buNone/>
              <a:defRPr sz="2667"/>
            </a:lvl8pPr>
            <a:lvl9pPr lvl="8" rtl="0">
              <a:spcBef>
                <a:spcPts val="0"/>
              </a:spcBef>
              <a:spcAft>
                <a:spcPts val="0"/>
              </a:spcAft>
              <a:buSzPts val="2000"/>
              <a:buNone/>
              <a:defRPr sz="2667"/>
            </a:lvl9pPr>
          </a:lstStyle>
          <a:p>
            <a:endParaRPr/>
          </a:p>
        </p:txBody>
      </p:sp>
      <p:sp>
        <p:nvSpPr>
          <p:cNvPr id="29" name="Google Shape;29;p7"/>
          <p:cNvSpPr txBox="1">
            <a:spLocks noGrp="1"/>
          </p:cNvSpPr>
          <p:nvPr>
            <p:ph type="body" idx="4"/>
          </p:nvPr>
        </p:nvSpPr>
        <p:spPr>
          <a:xfrm>
            <a:off x="4036800" y="2083889"/>
            <a:ext cx="2745200" cy="577200"/>
          </a:xfrm>
          <a:prstGeom prst="rect">
            <a:avLst/>
          </a:prstGeom>
        </p:spPr>
        <p:txBody>
          <a:bodyPr spcFirstLastPara="1" wrap="square" lIns="91425" tIns="91425" rIns="91425" bIns="91425" anchor="t" anchorCtr="0">
            <a:normAutofit/>
          </a:bodyPr>
          <a:lstStyle>
            <a:lvl1pPr marL="609585" lvl="0" indent="-389457" rtl="0">
              <a:spcBef>
                <a:spcPts val="0"/>
              </a:spcBef>
              <a:spcAft>
                <a:spcPts val="0"/>
              </a:spcAft>
              <a:buSzPts val="1000"/>
              <a:buFont typeface="Titillium Web"/>
              <a:buChar char="●"/>
              <a:defRPr sz="1333">
                <a:latin typeface="Titillium Web"/>
                <a:ea typeface="Titillium Web"/>
                <a:cs typeface="Titillium Web"/>
                <a:sym typeface="Titillium Web"/>
              </a:defRPr>
            </a:lvl1pPr>
            <a:lvl2pPr marL="1219170" lvl="1" indent="-389457" rtl="0">
              <a:spcBef>
                <a:spcPts val="0"/>
              </a:spcBef>
              <a:spcAft>
                <a:spcPts val="0"/>
              </a:spcAft>
              <a:buSzPts val="1000"/>
              <a:buFont typeface="Titillium Web"/>
              <a:buChar char="○"/>
              <a:defRPr sz="1333">
                <a:latin typeface="Titillium Web"/>
                <a:ea typeface="Titillium Web"/>
                <a:cs typeface="Titillium Web"/>
                <a:sym typeface="Titillium Web"/>
              </a:defRPr>
            </a:lvl2pPr>
            <a:lvl3pPr marL="1828754" lvl="2" indent="-389457" rtl="0">
              <a:spcBef>
                <a:spcPts val="0"/>
              </a:spcBef>
              <a:spcAft>
                <a:spcPts val="0"/>
              </a:spcAft>
              <a:buSzPts val="1000"/>
              <a:buFont typeface="Titillium Web"/>
              <a:buChar char="■"/>
              <a:defRPr sz="1333">
                <a:latin typeface="Titillium Web"/>
                <a:ea typeface="Titillium Web"/>
                <a:cs typeface="Titillium Web"/>
                <a:sym typeface="Titillium Web"/>
              </a:defRPr>
            </a:lvl3pPr>
            <a:lvl4pPr marL="2438339" lvl="3" indent="-389457" rtl="0">
              <a:spcBef>
                <a:spcPts val="0"/>
              </a:spcBef>
              <a:spcAft>
                <a:spcPts val="0"/>
              </a:spcAft>
              <a:buSzPts val="1000"/>
              <a:buFont typeface="Titillium Web"/>
              <a:buChar char="●"/>
              <a:defRPr sz="1333">
                <a:latin typeface="Titillium Web"/>
                <a:ea typeface="Titillium Web"/>
                <a:cs typeface="Titillium Web"/>
                <a:sym typeface="Titillium Web"/>
              </a:defRPr>
            </a:lvl4pPr>
            <a:lvl5pPr marL="3047924" lvl="4" indent="-389457" rtl="0">
              <a:spcBef>
                <a:spcPts val="0"/>
              </a:spcBef>
              <a:spcAft>
                <a:spcPts val="0"/>
              </a:spcAft>
              <a:buSzPts val="1000"/>
              <a:buFont typeface="Titillium Web"/>
              <a:buChar char="○"/>
              <a:defRPr sz="1333">
                <a:latin typeface="Titillium Web"/>
                <a:ea typeface="Titillium Web"/>
                <a:cs typeface="Titillium Web"/>
                <a:sym typeface="Titillium Web"/>
              </a:defRPr>
            </a:lvl5pPr>
            <a:lvl6pPr marL="3657509" lvl="5" indent="-389457" rtl="0">
              <a:spcBef>
                <a:spcPts val="0"/>
              </a:spcBef>
              <a:spcAft>
                <a:spcPts val="0"/>
              </a:spcAft>
              <a:buSzPts val="1000"/>
              <a:buFont typeface="Titillium Web"/>
              <a:buChar char="■"/>
              <a:defRPr sz="1333">
                <a:latin typeface="Titillium Web"/>
                <a:ea typeface="Titillium Web"/>
                <a:cs typeface="Titillium Web"/>
                <a:sym typeface="Titillium Web"/>
              </a:defRPr>
            </a:lvl6pPr>
            <a:lvl7pPr marL="4267093" lvl="6" indent="-389457" rtl="0">
              <a:spcBef>
                <a:spcPts val="0"/>
              </a:spcBef>
              <a:spcAft>
                <a:spcPts val="0"/>
              </a:spcAft>
              <a:buSzPts val="1000"/>
              <a:buFont typeface="Titillium Web"/>
              <a:buChar char="●"/>
              <a:defRPr sz="1333">
                <a:latin typeface="Titillium Web"/>
                <a:ea typeface="Titillium Web"/>
                <a:cs typeface="Titillium Web"/>
                <a:sym typeface="Titillium Web"/>
              </a:defRPr>
            </a:lvl7pPr>
            <a:lvl8pPr marL="4876678" lvl="7" indent="-389457" rtl="0">
              <a:spcBef>
                <a:spcPts val="0"/>
              </a:spcBef>
              <a:spcAft>
                <a:spcPts val="0"/>
              </a:spcAft>
              <a:buSzPts val="1000"/>
              <a:buFont typeface="Titillium Web"/>
              <a:buChar char="○"/>
              <a:defRPr sz="1333">
                <a:latin typeface="Titillium Web"/>
                <a:ea typeface="Titillium Web"/>
                <a:cs typeface="Titillium Web"/>
                <a:sym typeface="Titillium Web"/>
              </a:defRPr>
            </a:lvl8pPr>
            <a:lvl9pPr marL="5486263" lvl="8" indent="-389457" rtl="0">
              <a:spcBef>
                <a:spcPts val="0"/>
              </a:spcBef>
              <a:spcAft>
                <a:spcPts val="0"/>
              </a:spcAft>
              <a:buSzPts val="1000"/>
              <a:buFont typeface="Titillium Web"/>
              <a:buChar char="■"/>
              <a:defRPr sz="1333">
                <a:latin typeface="Titillium Web"/>
                <a:ea typeface="Titillium Web"/>
                <a:cs typeface="Titillium Web"/>
                <a:sym typeface="Titillium Web"/>
              </a:defRPr>
            </a:lvl9pPr>
          </a:lstStyle>
          <a:p>
            <a:endParaRPr/>
          </a:p>
        </p:txBody>
      </p:sp>
      <p:sp>
        <p:nvSpPr>
          <p:cNvPr id="30" name="Google Shape;30;p7"/>
          <p:cNvSpPr txBox="1">
            <a:spLocks noGrp="1"/>
          </p:cNvSpPr>
          <p:nvPr>
            <p:ph type="title" idx="5"/>
          </p:nvPr>
        </p:nvSpPr>
        <p:spPr>
          <a:xfrm>
            <a:off x="7360600" y="1464167"/>
            <a:ext cx="2259200" cy="524000"/>
          </a:xfrm>
          <a:prstGeom prst="rect">
            <a:avLst/>
          </a:prstGeom>
        </p:spPr>
        <p:txBody>
          <a:bodyPr spcFirstLastPara="1" wrap="square" lIns="91425" tIns="91425" rIns="91425" bIns="91425" anchor="t" anchorCtr="0">
            <a:normAutofit/>
          </a:bodyPr>
          <a:lstStyle>
            <a:lvl1pPr lvl="0" rtl="0">
              <a:spcBef>
                <a:spcPts val="0"/>
              </a:spcBef>
              <a:spcAft>
                <a:spcPts val="0"/>
              </a:spcAft>
              <a:buClr>
                <a:schemeClr val="dk2"/>
              </a:buClr>
              <a:buSzPts val="1200"/>
              <a:buFont typeface="Titillium Web"/>
              <a:buNone/>
              <a:defRPr sz="1600" b="1">
                <a:solidFill>
                  <a:schemeClr val="dk2"/>
                </a:solidFill>
                <a:latin typeface="Titillium Web"/>
                <a:ea typeface="Titillium Web"/>
                <a:cs typeface="Titillium Web"/>
                <a:sym typeface="Titillium Web"/>
              </a:defRPr>
            </a:lvl1pPr>
            <a:lvl2pPr lvl="1" rtl="0">
              <a:spcBef>
                <a:spcPts val="0"/>
              </a:spcBef>
              <a:spcAft>
                <a:spcPts val="0"/>
              </a:spcAft>
              <a:buSzPts val="2000"/>
              <a:buNone/>
              <a:defRPr sz="2667"/>
            </a:lvl2pPr>
            <a:lvl3pPr lvl="2" rtl="0">
              <a:spcBef>
                <a:spcPts val="0"/>
              </a:spcBef>
              <a:spcAft>
                <a:spcPts val="0"/>
              </a:spcAft>
              <a:buSzPts val="2000"/>
              <a:buNone/>
              <a:defRPr sz="2667"/>
            </a:lvl3pPr>
            <a:lvl4pPr lvl="3" rtl="0">
              <a:spcBef>
                <a:spcPts val="0"/>
              </a:spcBef>
              <a:spcAft>
                <a:spcPts val="0"/>
              </a:spcAft>
              <a:buSzPts val="2000"/>
              <a:buNone/>
              <a:defRPr sz="2667"/>
            </a:lvl4pPr>
            <a:lvl5pPr lvl="4" rtl="0">
              <a:spcBef>
                <a:spcPts val="0"/>
              </a:spcBef>
              <a:spcAft>
                <a:spcPts val="0"/>
              </a:spcAft>
              <a:buSzPts val="2000"/>
              <a:buNone/>
              <a:defRPr sz="2667"/>
            </a:lvl5pPr>
            <a:lvl6pPr lvl="5" rtl="0">
              <a:spcBef>
                <a:spcPts val="0"/>
              </a:spcBef>
              <a:spcAft>
                <a:spcPts val="0"/>
              </a:spcAft>
              <a:buSzPts val="2000"/>
              <a:buNone/>
              <a:defRPr sz="2667"/>
            </a:lvl6pPr>
            <a:lvl7pPr lvl="6" rtl="0">
              <a:spcBef>
                <a:spcPts val="0"/>
              </a:spcBef>
              <a:spcAft>
                <a:spcPts val="0"/>
              </a:spcAft>
              <a:buSzPts val="2000"/>
              <a:buNone/>
              <a:defRPr sz="2667"/>
            </a:lvl7pPr>
            <a:lvl8pPr lvl="7" rtl="0">
              <a:spcBef>
                <a:spcPts val="0"/>
              </a:spcBef>
              <a:spcAft>
                <a:spcPts val="0"/>
              </a:spcAft>
              <a:buSzPts val="2000"/>
              <a:buNone/>
              <a:defRPr sz="2667"/>
            </a:lvl8pPr>
            <a:lvl9pPr lvl="8" rtl="0">
              <a:spcBef>
                <a:spcPts val="0"/>
              </a:spcBef>
              <a:spcAft>
                <a:spcPts val="0"/>
              </a:spcAft>
              <a:buSzPts val="2000"/>
              <a:buNone/>
              <a:defRPr sz="2667"/>
            </a:lvl9pPr>
          </a:lstStyle>
          <a:p>
            <a:endParaRPr/>
          </a:p>
        </p:txBody>
      </p:sp>
      <p:sp>
        <p:nvSpPr>
          <p:cNvPr id="31" name="Google Shape;31;p7"/>
          <p:cNvSpPr txBox="1">
            <a:spLocks noGrp="1"/>
          </p:cNvSpPr>
          <p:nvPr>
            <p:ph type="body" idx="6"/>
          </p:nvPr>
        </p:nvSpPr>
        <p:spPr>
          <a:xfrm>
            <a:off x="7360600" y="2083889"/>
            <a:ext cx="2745200" cy="577200"/>
          </a:xfrm>
          <a:prstGeom prst="rect">
            <a:avLst/>
          </a:prstGeom>
        </p:spPr>
        <p:txBody>
          <a:bodyPr spcFirstLastPara="1" wrap="square" lIns="91425" tIns="91425" rIns="91425" bIns="91425" anchor="t" anchorCtr="0">
            <a:normAutofit/>
          </a:bodyPr>
          <a:lstStyle>
            <a:lvl1pPr marL="609585" lvl="0" indent="-389457" rtl="0">
              <a:spcBef>
                <a:spcPts val="0"/>
              </a:spcBef>
              <a:spcAft>
                <a:spcPts val="0"/>
              </a:spcAft>
              <a:buSzPts val="1000"/>
              <a:buFont typeface="Titillium Web"/>
              <a:buChar char="●"/>
              <a:defRPr sz="1333">
                <a:latin typeface="Titillium Web"/>
                <a:ea typeface="Titillium Web"/>
                <a:cs typeface="Titillium Web"/>
                <a:sym typeface="Titillium Web"/>
              </a:defRPr>
            </a:lvl1pPr>
            <a:lvl2pPr marL="1219170" lvl="1" indent="-389457" rtl="0">
              <a:spcBef>
                <a:spcPts val="0"/>
              </a:spcBef>
              <a:spcAft>
                <a:spcPts val="0"/>
              </a:spcAft>
              <a:buSzPts val="1000"/>
              <a:buFont typeface="Titillium Web"/>
              <a:buChar char="○"/>
              <a:defRPr sz="1333">
                <a:latin typeface="Titillium Web"/>
                <a:ea typeface="Titillium Web"/>
                <a:cs typeface="Titillium Web"/>
                <a:sym typeface="Titillium Web"/>
              </a:defRPr>
            </a:lvl2pPr>
            <a:lvl3pPr marL="1828754" lvl="2" indent="-389457" rtl="0">
              <a:spcBef>
                <a:spcPts val="0"/>
              </a:spcBef>
              <a:spcAft>
                <a:spcPts val="0"/>
              </a:spcAft>
              <a:buSzPts val="1000"/>
              <a:buFont typeface="Titillium Web"/>
              <a:buChar char="■"/>
              <a:defRPr sz="1333">
                <a:latin typeface="Titillium Web"/>
                <a:ea typeface="Titillium Web"/>
                <a:cs typeface="Titillium Web"/>
                <a:sym typeface="Titillium Web"/>
              </a:defRPr>
            </a:lvl3pPr>
            <a:lvl4pPr marL="2438339" lvl="3" indent="-389457" rtl="0">
              <a:spcBef>
                <a:spcPts val="0"/>
              </a:spcBef>
              <a:spcAft>
                <a:spcPts val="0"/>
              </a:spcAft>
              <a:buSzPts val="1000"/>
              <a:buFont typeface="Titillium Web"/>
              <a:buChar char="●"/>
              <a:defRPr sz="1333">
                <a:latin typeface="Titillium Web"/>
                <a:ea typeface="Titillium Web"/>
                <a:cs typeface="Titillium Web"/>
                <a:sym typeface="Titillium Web"/>
              </a:defRPr>
            </a:lvl4pPr>
            <a:lvl5pPr marL="3047924" lvl="4" indent="-389457" rtl="0">
              <a:spcBef>
                <a:spcPts val="0"/>
              </a:spcBef>
              <a:spcAft>
                <a:spcPts val="0"/>
              </a:spcAft>
              <a:buSzPts val="1000"/>
              <a:buFont typeface="Titillium Web"/>
              <a:buChar char="○"/>
              <a:defRPr sz="1333">
                <a:latin typeface="Titillium Web"/>
                <a:ea typeface="Titillium Web"/>
                <a:cs typeface="Titillium Web"/>
                <a:sym typeface="Titillium Web"/>
              </a:defRPr>
            </a:lvl5pPr>
            <a:lvl6pPr marL="3657509" lvl="5" indent="-389457" rtl="0">
              <a:spcBef>
                <a:spcPts val="0"/>
              </a:spcBef>
              <a:spcAft>
                <a:spcPts val="0"/>
              </a:spcAft>
              <a:buSzPts val="1000"/>
              <a:buFont typeface="Titillium Web"/>
              <a:buChar char="■"/>
              <a:defRPr sz="1333">
                <a:latin typeface="Titillium Web"/>
                <a:ea typeface="Titillium Web"/>
                <a:cs typeface="Titillium Web"/>
                <a:sym typeface="Titillium Web"/>
              </a:defRPr>
            </a:lvl6pPr>
            <a:lvl7pPr marL="4267093" lvl="6" indent="-389457" rtl="0">
              <a:spcBef>
                <a:spcPts val="0"/>
              </a:spcBef>
              <a:spcAft>
                <a:spcPts val="0"/>
              </a:spcAft>
              <a:buSzPts val="1000"/>
              <a:buFont typeface="Titillium Web"/>
              <a:buChar char="●"/>
              <a:defRPr sz="1333">
                <a:latin typeface="Titillium Web"/>
                <a:ea typeface="Titillium Web"/>
                <a:cs typeface="Titillium Web"/>
                <a:sym typeface="Titillium Web"/>
              </a:defRPr>
            </a:lvl7pPr>
            <a:lvl8pPr marL="4876678" lvl="7" indent="-389457" rtl="0">
              <a:spcBef>
                <a:spcPts val="0"/>
              </a:spcBef>
              <a:spcAft>
                <a:spcPts val="0"/>
              </a:spcAft>
              <a:buSzPts val="1000"/>
              <a:buFont typeface="Titillium Web"/>
              <a:buChar char="○"/>
              <a:defRPr sz="1333">
                <a:latin typeface="Titillium Web"/>
                <a:ea typeface="Titillium Web"/>
                <a:cs typeface="Titillium Web"/>
                <a:sym typeface="Titillium Web"/>
              </a:defRPr>
            </a:lvl8pPr>
            <a:lvl9pPr marL="5486263" lvl="8" indent="-389457" rtl="0">
              <a:spcBef>
                <a:spcPts val="0"/>
              </a:spcBef>
              <a:spcAft>
                <a:spcPts val="0"/>
              </a:spcAft>
              <a:buSzPts val="1000"/>
              <a:buFont typeface="Titillium Web"/>
              <a:buChar char="■"/>
              <a:defRPr sz="1333">
                <a:latin typeface="Titillium Web"/>
                <a:ea typeface="Titillium Web"/>
                <a:cs typeface="Titillium Web"/>
                <a:sym typeface="Titillium Web"/>
              </a:defRPr>
            </a:lvl9pPr>
          </a:lstStyle>
          <a:p>
            <a:endParaRPr/>
          </a:p>
        </p:txBody>
      </p:sp>
      <p:sp>
        <p:nvSpPr>
          <p:cNvPr id="32" name="Google Shape;32;p7"/>
          <p:cNvSpPr txBox="1">
            <a:spLocks noGrp="1"/>
          </p:cNvSpPr>
          <p:nvPr>
            <p:ph type="title" idx="7"/>
          </p:nvPr>
        </p:nvSpPr>
        <p:spPr>
          <a:xfrm>
            <a:off x="828700" y="3450967"/>
            <a:ext cx="2259200" cy="524000"/>
          </a:xfrm>
          <a:prstGeom prst="rect">
            <a:avLst/>
          </a:prstGeom>
        </p:spPr>
        <p:txBody>
          <a:bodyPr spcFirstLastPara="1" wrap="square" lIns="91425" tIns="91425" rIns="91425" bIns="91425" anchor="t" anchorCtr="0">
            <a:normAutofit/>
          </a:bodyPr>
          <a:lstStyle>
            <a:lvl1pPr lvl="0" rtl="0">
              <a:spcBef>
                <a:spcPts val="0"/>
              </a:spcBef>
              <a:spcAft>
                <a:spcPts val="0"/>
              </a:spcAft>
              <a:buClr>
                <a:schemeClr val="dk2"/>
              </a:buClr>
              <a:buSzPts val="1200"/>
              <a:buFont typeface="Titillium Web"/>
              <a:buNone/>
              <a:defRPr sz="1600" b="1">
                <a:solidFill>
                  <a:schemeClr val="dk2"/>
                </a:solidFill>
                <a:latin typeface="Titillium Web"/>
                <a:ea typeface="Titillium Web"/>
                <a:cs typeface="Titillium Web"/>
                <a:sym typeface="Titillium Web"/>
              </a:defRPr>
            </a:lvl1pPr>
            <a:lvl2pPr lvl="1" rtl="0">
              <a:spcBef>
                <a:spcPts val="0"/>
              </a:spcBef>
              <a:spcAft>
                <a:spcPts val="0"/>
              </a:spcAft>
              <a:buSzPts val="2000"/>
              <a:buNone/>
              <a:defRPr sz="2667"/>
            </a:lvl2pPr>
            <a:lvl3pPr lvl="2" rtl="0">
              <a:spcBef>
                <a:spcPts val="0"/>
              </a:spcBef>
              <a:spcAft>
                <a:spcPts val="0"/>
              </a:spcAft>
              <a:buSzPts val="2000"/>
              <a:buNone/>
              <a:defRPr sz="2667"/>
            </a:lvl3pPr>
            <a:lvl4pPr lvl="3" rtl="0">
              <a:spcBef>
                <a:spcPts val="0"/>
              </a:spcBef>
              <a:spcAft>
                <a:spcPts val="0"/>
              </a:spcAft>
              <a:buSzPts val="2000"/>
              <a:buNone/>
              <a:defRPr sz="2667"/>
            </a:lvl4pPr>
            <a:lvl5pPr lvl="4" rtl="0">
              <a:spcBef>
                <a:spcPts val="0"/>
              </a:spcBef>
              <a:spcAft>
                <a:spcPts val="0"/>
              </a:spcAft>
              <a:buSzPts val="2000"/>
              <a:buNone/>
              <a:defRPr sz="2667"/>
            </a:lvl5pPr>
            <a:lvl6pPr lvl="5" rtl="0">
              <a:spcBef>
                <a:spcPts val="0"/>
              </a:spcBef>
              <a:spcAft>
                <a:spcPts val="0"/>
              </a:spcAft>
              <a:buSzPts val="2000"/>
              <a:buNone/>
              <a:defRPr sz="2667"/>
            </a:lvl6pPr>
            <a:lvl7pPr lvl="6" rtl="0">
              <a:spcBef>
                <a:spcPts val="0"/>
              </a:spcBef>
              <a:spcAft>
                <a:spcPts val="0"/>
              </a:spcAft>
              <a:buSzPts val="2000"/>
              <a:buNone/>
              <a:defRPr sz="2667"/>
            </a:lvl7pPr>
            <a:lvl8pPr lvl="7" rtl="0">
              <a:spcBef>
                <a:spcPts val="0"/>
              </a:spcBef>
              <a:spcAft>
                <a:spcPts val="0"/>
              </a:spcAft>
              <a:buSzPts val="2000"/>
              <a:buNone/>
              <a:defRPr sz="2667"/>
            </a:lvl8pPr>
            <a:lvl9pPr lvl="8" rtl="0">
              <a:spcBef>
                <a:spcPts val="0"/>
              </a:spcBef>
              <a:spcAft>
                <a:spcPts val="0"/>
              </a:spcAft>
              <a:buSzPts val="2000"/>
              <a:buNone/>
              <a:defRPr sz="2667"/>
            </a:lvl9pPr>
          </a:lstStyle>
          <a:p>
            <a:endParaRPr/>
          </a:p>
        </p:txBody>
      </p:sp>
      <p:sp>
        <p:nvSpPr>
          <p:cNvPr id="33" name="Google Shape;33;p7"/>
          <p:cNvSpPr txBox="1">
            <a:spLocks noGrp="1"/>
          </p:cNvSpPr>
          <p:nvPr>
            <p:ph type="body" idx="8"/>
          </p:nvPr>
        </p:nvSpPr>
        <p:spPr>
          <a:xfrm>
            <a:off x="828700" y="4070689"/>
            <a:ext cx="2745200" cy="577200"/>
          </a:xfrm>
          <a:prstGeom prst="rect">
            <a:avLst/>
          </a:prstGeom>
        </p:spPr>
        <p:txBody>
          <a:bodyPr spcFirstLastPara="1" wrap="square" lIns="91425" tIns="91425" rIns="91425" bIns="91425" anchor="t" anchorCtr="0">
            <a:normAutofit/>
          </a:bodyPr>
          <a:lstStyle>
            <a:lvl1pPr marL="609585" lvl="0" indent="-389457" rtl="0">
              <a:spcBef>
                <a:spcPts val="0"/>
              </a:spcBef>
              <a:spcAft>
                <a:spcPts val="0"/>
              </a:spcAft>
              <a:buSzPts val="1000"/>
              <a:buFont typeface="Titillium Web"/>
              <a:buChar char="●"/>
              <a:defRPr sz="1333">
                <a:latin typeface="Titillium Web"/>
                <a:ea typeface="Titillium Web"/>
                <a:cs typeface="Titillium Web"/>
                <a:sym typeface="Titillium Web"/>
              </a:defRPr>
            </a:lvl1pPr>
            <a:lvl2pPr marL="1219170" lvl="1" indent="-389457" rtl="0">
              <a:spcBef>
                <a:spcPts val="0"/>
              </a:spcBef>
              <a:spcAft>
                <a:spcPts val="0"/>
              </a:spcAft>
              <a:buSzPts val="1000"/>
              <a:buFont typeface="Titillium Web"/>
              <a:buChar char="○"/>
              <a:defRPr sz="1333">
                <a:latin typeface="Titillium Web"/>
                <a:ea typeface="Titillium Web"/>
                <a:cs typeface="Titillium Web"/>
                <a:sym typeface="Titillium Web"/>
              </a:defRPr>
            </a:lvl2pPr>
            <a:lvl3pPr marL="1828754" lvl="2" indent="-389457" rtl="0">
              <a:spcBef>
                <a:spcPts val="0"/>
              </a:spcBef>
              <a:spcAft>
                <a:spcPts val="0"/>
              </a:spcAft>
              <a:buSzPts val="1000"/>
              <a:buFont typeface="Titillium Web"/>
              <a:buChar char="■"/>
              <a:defRPr sz="1333">
                <a:latin typeface="Titillium Web"/>
                <a:ea typeface="Titillium Web"/>
                <a:cs typeface="Titillium Web"/>
                <a:sym typeface="Titillium Web"/>
              </a:defRPr>
            </a:lvl3pPr>
            <a:lvl4pPr marL="2438339" lvl="3" indent="-389457" rtl="0">
              <a:spcBef>
                <a:spcPts val="0"/>
              </a:spcBef>
              <a:spcAft>
                <a:spcPts val="0"/>
              </a:spcAft>
              <a:buSzPts val="1000"/>
              <a:buFont typeface="Titillium Web"/>
              <a:buChar char="●"/>
              <a:defRPr sz="1333">
                <a:latin typeface="Titillium Web"/>
                <a:ea typeface="Titillium Web"/>
                <a:cs typeface="Titillium Web"/>
                <a:sym typeface="Titillium Web"/>
              </a:defRPr>
            </a:lvl4pPr>
            <a:lvl5pPr marL="3047924" lvl="4" indent="-389457" rtl="0">
              <a:spcBef>
                <a:spcPts val="0"/>
              </a:spcBef>
              <a:spcAft>
                <a:spcPts val="0"/>
              </a:spcAft>
              <a:buSzPts val="1000"/>
              <a:buFont typeface="Titillium Web"/>
              <a:buChar char="○"/>
              <a:defRPr sz="1333">
                <a:latin typeface="Titillium Web"/>
                <a:ea typeface="Titillium Web"/>
                <a:cs typeface="Titillium Web"/>
                <a:sym typeface="Titillium Web"/>
              </a:defRPr>
            </a:lvl5pPr>
            <a:lvl6pPr marL="3657509" lvl="5" indent="-389457" rtl="0">
              <a:spcBef>
                <a:spcPts val="0"/>
              </a:spcBef>
              <a:spcAft>
                <a:spcPts val="0"/>
              </a:spcAft>
              <a:buSzPts val="1000"/>
              <a:buFont typeface="Titillium Web"/>
              <a:buChar char="■"/>
              <a:defRPr sz="1333">
                <a:latin typeface="Titillium Web"/>
                <a:ea typeface="Titillium Web"/>
                <a:cs typeface="Titillium Web"/>
                <a:sym typeface="Titillium Web"/>
              </a:defRPr>
            </a:lvl6pPr>
            <a:lvl7pPr marL="4267093" lvl="6" indent="-389457" rtl="0">
              <a:spcBef>
                <a:spcPts val="0"/>
              </a:spcBef>
              <a:spcAft>
                <a:spcPts val="0"/>
              </a:spcAft>
              <a:buSzPts val="1000"/>
              <a:buFont typeface="Titillium Web"/>
              <a:buChar char="●"/>
              <a:defRPr sz="1333">
                <a:latin typeface="Titillium Web"/>
                <a:ea typeface="Titillium Web"/>
                <a:cs typeface="Titillium Web"/>
                <a:sym typeface="Titillium Web"/>
              </a:defRPr>
            </a:lvl7pPr>
            <a:lvl8pPr marL="4876678" lvl="7" indent="-389457" rtl="0">
              <a:spcBef>
                <a:spcPts val="0"/>
              </a:spcBef>
              <a:spcAft>
                <a:spcPts val="0"/>
              </a:spcAft>
              <a:buSzPts val="1000"/>
              <a:buFont typeface="Titillium Web"/>
              <a:buChar char="○"/>
              <a:defRPr sz="1333">
                <a:latin typeface="Titillium Web"/>
                <a:ea typeface="Titillium Web"/>
                <a:cs typeface="Titillium Web"/>
                <a:sym typeface="Titillium Web"/>
              </a:defRPr>
            </a:lvl8pPr>
            <a:lvl9pPr marL="5486263" lvl="8" indent="-389457" rtl="0">
              <a:spcBef>
                <a:spcPts val="0"/>
              </a:spcBef>
              <a:spcAft>
                <a:spcPts val="0"/>
              </a:spcAft>
              <a:buSzPts val="1000"/>
              <a:buFont typeface="Titillium Web"/>
              <a:buChar char="■"/>
              <a:defRPr sz="1333">
                <a:latin typeface="Titillium Web"/>
                <a:ea typeface="Titillium Web"/>
                <a:cs typeface="Titillium Web"/>
                <a:sym typeface="Titillium Web"/>
              </a:defRPr>
            </a:lvl9pPr>
          </a:lstStyle>
          <a:p>
            <a:endParaRPr/>
          </a:p>
        </p:txBody>
      </p:sp>
      <p:sp>
        <p:nvSpPr>
          <p:cNvPr id="34" name="Google Shape;34;p7"/>
          <p:cNvSpPr txBox="1">
            <a:spLocks noGrp="1"/>
          </p:cNvSpPr>
          <p:nvPr>
            <p:ph type="title" idx="9"/>
          </p:nvPr>
        </p:nvSpPr>
        <p:spPr>
          <a:xfrm>
            <a:off x="4036800" y="3450967"/>
            <a:ext cx="2259200" cy="524000"/>
          </a:xfrm>
          <a:prstGeom prst="rect">
            <a:avLst/>
          </a:prstGeom>
        </p:spPr>
        <p:txBody>
          <a:bodyPr spcFirstLastPara="1" wrap="square" lIns="91425" tIns="91425" rIns="91425" bIns="91425" anchor="t" anchorCtr="0">
            <a:normAutofit/>
          </a:bodyPr>
          <a:lstStyle>
            <a:lvl1pPr lvl="0" rtl="0">
              <a:spcBef>
                <a:spcPts val="0"/>
              </a:spcBef>
              <a:spcAft>
                <a:spcPts val="0"/>
              </a:spcAft>
              <a:buClr>
                <a:schemeClr val="dk2"/>
              </a:buClr>
              <a:buSzPts val="1200"/>
              <a:buFont typeface="Titillium Web"/>
              <a:buNone/>
              <a:defRPr sz="1600" b="1">
                <a:solidFill>
                  <a:schemeClr val="dk2"/>
                </a:solidFill>
                <a:latin typeface="Titillium Web"/>
                <a:ea typeface="Titillium Web"/>
                <a:cs typeface="Titillium Web"/>
                <a:sym typeface="Titillium Web"/>
              </a:defRPr>
            </a:lvl1pPr>
            <a:lvl2pPr lvl="1" rtl="0">
              <a:spcBef>
                <a:spcPts val="0"/>
              </a:spcBef>
              <a:spcAft>
                <a:spcPts val="0"/>
              </a:spcAft>
              <a:buSzPts val="2000"/>
              <a:buNone/>
              <a:defRPr sz="2667"/>
            </a:lvl2pPr>
            <a:lvl3pPr lvl="2" rtl="0">
              <a:spcBef>
                <a:spcPts val="0"/>
              </a:spcBef>
              <a:spcAft>
                <a:spcPts val="0"/>
              </a:spcAft>
              <a:buSzPts val="2000"/>
              <a:buNone/>
              <a:defRPr sz="2667"/>
            </a:lvl3pPr>
            <a:lvl4pPr lvl="3" rtl="0">
              <a:spcBef>
                <a:spcPts val="0"/>
              </a:spcBef>
              <a:spcAft>
                <a:spcPts val="0"/>
              </a:spcAft>
              <a:buSzPts val="2000"/>
              <a:buNone/>
              <a:defRPr sz="2667"/>
            </a:lvl4pPr>
            <a:lvl5pPr lvl="4" rtl="0">
              <a:spcBef>
                <a:spcPts val="0"/>
              </a:spcBef>
              <a:spcAft>
                <a:spcPts val="0"/>
              </a:spcAft>
              <a:buSzPts val="2000"/>
              <a:buNone/>
              <a:defRPr sz="2667"/>
            </a:lvl5pPr>
            <a:lvl6pPr lvl="5" rtl="0">
              <a:spcBef>
                <a:spcPts val="0"/>
              </a:spcBef>
              <a:spcAft>
                <a:spcPts val="0"/>
              </a:spcAft>
              <a:buSzPts val="2000"/>
              <a:buNone/>
              <a:defRPr sz="2667"/>
            </a:lvl6pPr>
            <a:lvl7pPr lvl="6" rtl="0">
              <a:spcBef>
                <a:spcPts val="0"/>
              </a:spcBef>
              <a:spcAft>
                <a:spcPts val="0"/>
              </a:spcAft>
              <a:buSzPts val="2000"/>
              <a:buNone/>
              <a:defRPr sz="2667"/>
            </a:lvl7pPr>
            <a:lvl8pPr lvl="7" rtl="0">
              <a:spcBef>
                <a:spcPts val="0"/>
              </a:spcBef>
              <a:spcAft>
                <a:spcPts val="0"/>
              </a:spcAft>
              <a:buSzPts val="2000"/>
              <a:buNone/>
              <a:defRPr sz="2667"/>
            </a:lvl8pPr>
            <a:lvl9pPr lvl="8" rtl="0">
              <a:spcBef>
                <a:spcPts val="0"/>
              </a:spcBef>
              <a:spcAft>
                <a:spcPts val="0"/>
              </a:spcAft>
              <a:buSzPts val="2000"/>
              <a:buNone/>
              <a:defRPr sz="2667"/>
            </a:lvl9pPr>
          </a:lstStyle>
          <a:p>
            <a:endParaRPr/>
          </a:p>
        </p:txBody>
      </p:sp>
      <p:sp>
        <p:nvSpPr>
          <p:cNvPr id="35" name="Google Shape;35;p7"/>
          <p:cNvSpPr txBox="1">
            <a:spLocks noGrp="1"/>
          </p:cNvSpPr>
          <p:nvPr>
            <p:ph type="body" idx="13"/>
          </p:nvPr>
        </p:nvSpPr>
        <p:spPr>
          <a:xfrm>
            <a:off x="4036800" y="4070689"/>
            <a:ext cx="2745200" cy="577200"/>
          </a:xfrm>
          <a:prstGeom prst="rect">
            <a:avLst/>
          </a:prstGeom>
        </p:spPr>
        <p:txBody>
          <a:bodyPr spcFirstLastPara="1" wrap="square" lIns="91425" tIns="91425" rIns="91425" bIns="91425" anchor="t" anchorCtr="0">
            <a:normAutofit/>
          </a:bodyPr>
          <a:lstStyle>
            <a:lvl1pPr marL="609585" lvl="0" indent="-389457" rtl="0">
              <a:spcBef>
                <a:spcPts val="0"/>
              </a:spcBef>
              <a:spcAft>
                <a:spcPts val="0"/>
              </a:spcAft>
              <a:buSzPts val="1000"/>
              <a:buFont typeface="Titillium Web"/>
              <a:buChar char="●"/>
              <a:defRPr sz="1333">
                <a:latin typeface="Titillium Web"/>
                <a:ea typeface="Titillium Web"/>
                <a:cs typeface="Titillium Web"/>
                <a:sym typeface="Titillium Web"/>
              </a:defRPr>
            </a:lvl1pPr>
            <a:lvl2pPr marL="1219170" lvl="1" indent="-389457" rtl="0">
              <a:spcBef>
                <a:spcPts val="0"/>
              </a:spcBef>
              <a:spcAft>
                <a:spcPts val="0"/>
              </a:spcAft>
              <a:buSzPts val="1000"/>
              <a:buFont typeface="Titillium Web"/>
              <a:buChar char="○"/>
              <a:defRPr sz="1333">
                <a:latin typeface="Titillium Web"/>
                <a:ea typeface="Titillium Web"/>
                <a:cs typeface="Titillium Web"/>
                <a:sym typeface="Titillium Web"/>
              </a:defRPr>
            </a:lvl2pPr>
            <a:lvl3pPr marL="1828754" lvl="2" indent="-389457" rtl="0">
              <a:spcBef>
                <a:spcPts val="0"/>
              </a:spcBef>
              <a:spcAft>
                <a:spcPts val="0"/>
              </a:spcAft>
              <a:buSzPts val="1000"/>
              <a:buFont typeface="Titillium Web"/>
              <a:buChar char="■"/>
              <a:defRPr sz="1333">
                <a:latin typeface="Titillium Web"/>
                <a:ea typeface="Titillium Web"/>
                <a:cs typeface="Titillium Web"/>
                <a:sym typeface="Titillium Web"/>
              </a:defRPr>
            </a:lvl3pPr>
            <a:lvl4pPr marL="2438339" lvl="3" indent="-389457" rtl="0">
              <a:spcBef>
                <a:spcPts val="0"/>
              </a:spcBef>
              <a:spcAft>
                <a:spcPts val="0"/>
              </a:spcAft>
              <a:buSzPts val="1000"/>
              <a:buFont typeface="Titillium Web"/>
              <a:buChar char="●"/>
              <a:defRPr sz="1333">
                <a:latin typeface="Titillium Web"/>
                <a:ea typeface="Titillium Web"/>
                <a:cs typeface="Titillium Web"/>
                <a:sym typeface="Titillium Web"/>
              </a:defRPr>
            </a:lvl4pPr>
            <a:lvl5pPr marL="3047924" lvl="4" indent="-389457" rtl="0">
              <a:spcBef>
                <a:spcPts val="0"/>
              </a:spcBef>
              <a:spcAft>
                <a:spcPts val="0"/>
              </a:spcAft>
              <a:buSzPts val="1000"/>
              <a:buFont typeface="Titillium Web"/>
              <a:buChar char="○"/>
              <a:defRPr sz="1333">
                <a:latin typeface="Titillium Web"/>
                <a:ea typeface="Titillium Web"/>
                <a:cs typeface="Titillium Web"/>
                <a:sym typeface="Titillium Web"/>
              </a:defRPr>
            </a:lvl5pPr>
            <a:lvl6pPr marL="3657509" lvl="5" indent="-389457" rtl="0">
              <a:spcBef>
                <a:spcPts val="0"/>
              </a:spcBef>
              <a:spcAft>
                <a:spcPts val="0"/>
              </a:spcAft>
              <a:buSzPts val="1000"/>
              <a:buFont typeface="Titillium Web"/>
              <a:buChar char="■"/>
              <a:defRPr sz="1333">
                <a:latin typeface="Titillium Web"/>
                <a:ea typeface="Titillium Web"/>
                <a:cs typeface="Titillium Web"/>
                <a:sym typeface="Titillium Web"/>
              </a:defRPr>
            </a:lvl6pPr>
            <a:lvl7pPr marL="4267093" lvl="6" indent="-389457" rtl="0">
              <a:spcBef>
                <a:spcPts val="0"/>
              </a:spcBef>
              <a:spcAft>
                <a:spcPts val="0"/>
              </a:spcAft>
              <a:buSzPts val="1000"/>
              <a:buFont typeface="Titillium Web"/>
              <a:buChar char="●"/>
              <a:defRPr sz="1333">
                <a:latin typeface="Titillium Web"/>
                <a:ea typeface="Titillium Web"/>
                <a:cs typeface="Titillium Web"/>
                <a:sym typeface="Titillium Web"/>
              </a:defRPr>
            </a:lvl7pPr>
            <a:lvl8pPr marL="4876678" lvl="7" indent="-389457" rtl="0">
              <a:spcBef>
                <a:spcPts val="0"/>
              </a:spcBef>
              <a:spcAft>
                <a:spcPts val="0"/>
              </a:spcAft>
              <a:buSzPts val="1000"/>
              <a:buFont typeface="Titillium Web"/>
              <a:buChar char="○"/>
              <a:defRPr sz="1333">
                <a:latin typeface="Titillium Web"/>
                <a:ea typeface="Titillium Web"/>
                <a:cs typeface="Titillium Web"/>
                <a:sym typeface="Titillium Web"/>
              </a:defRPr>
            </a:lvl8pPr>
            <a:lvl9pPr marL="5486263" lvl="8" indent="-389457" rtl="0">
              <a:spcBef>
                <a:spcPts val="0"/>
              </a:spcBef>
              <a:spcAft>
                <a:spcPts val="0"/>
              </a:spcAft>
              <a:buSzPts val="1000"/>
              <a:buFont typeface="Titillium Web"/>
              <a:buChar char="■"/>
              <a:defRPr sz="1333">
                <a:latin typeface="Titillium Web"/>
                <a:ea typeface="Titillium Web"/>
                <a:cs typeface="Titillium Web"/>
                <a:sym typeface="Titillium Web"/>
              </a:defRPr>
            </a:lvl9pPr>
          </a:lstStyle>
          <a:p>
            <a:endParaRPr/>
          </a:p>
        </p:txBody>
      </p:sp>
      <p:sp>
        <p:nvSpPr>
          <p:cNvPr id="36" name="Google Shape;36;p7"/>
          <p:cNvSpPr txBox="1">
            <a:spLocks noGrp="1"/>
          </p:cNvSpPr>
          <p:nvPr>
            <p:ph type="title" idx="14"/>
          </p:nvPr>
        </p:nvSpPr>
        <p:spPr>
          <a:xfrm>
            <a:off x="7360600" y="3450967"/>
            <a:ext cx="2259200" cy="524000"/>
          </a:xfrm>
          <a:prstGeom prst="rect">
            <a:avLst/>
          </a:prstGeom>
        </p:spPr>
        <p:txBody>
          <a:bodyPr spcFirstLastPara="1" wrap="square" lIns="91425" tIns="91425" rIns="91425" bIns="91425" anchor="t" anchorCtr="0">
            <a:normAutofit/>
          </a:bodyPr>
          <a:lstStyle>
            <a:lvl1pPr lvl="0" rtl="0">
              <a:spcBef>
                <a:spcPts val="0"/>
              </a:spcBef>
              <a:spcAft>
                <a:spcPts val="0"/>
              </a:spcAft>
              <a:buClr>
                <a:schemeClr val="dk2"/>
              </a:buClr>
              <a:buSzPts val="1200"/>
              <a:buFont typeface="Titillium Web"/>
              <a:buNone/>
              <a:defRPr sz="1600" b="1">
                <a:solidFill>
                  <a:schemeClr val="dk2"/>
                </a:solidFill>
                <a:latin typeface="Titillium Web"/>
                <a:ea typeface="Titillium Web"/>
                <a:cs typeface="Titillium Web"/>
                <a:sym typeface="Titillium Web"/>
              </a:defRPr>
            </a:lvl1pPr>
            <a:lvl2pPr lvl="1" rtl="0">
              <a:spcBef>
                <a:spcPts val="0"/>
              </a:spcBef>
              <a:spcAft>
                <a:spcPts val="0"/>
              </a:spcAft>
              <a:buSzPts val="2000"/>
              <a:buNone/>
              <a:defRPr sz="2667"/>
            </a:lvl2pPr>
            <a:lvl3pPr lvl="2" rtl="0">
              <a:spcBef>
                <a:spcPts val="0"/>
              </a:spcBef>
              <a:spcAft>
                <a:spcPts val="0"/>
              </a:spcAft>
              <a:buSzPts val="2000"/>
              <a:buNone/>
              <a:defRPr sz="2667"/>
            </a:lvl3pPr>
            <a:lvl4pPr lvl="3" rtl="0">
              <a:spcBef>
                <a:spcPts val="0"/>
              </a:spcBef>
              <a:spcAft>
                <a:spcPts val="0"/>
              </a:spcAft>
              <a:buSzPts val="2000"/>
              <a:buNone/>
              <a:defRPr sz="2667"/>
            </a:lvl4pPr>
            <a:lvl5pPr lvl="4" rtl="0">
              <a:spcBef>
                <a:spcPts val="0"/>
              </a:spcBef>
              <a:spcAft>
                <a:spcPts val="0"/>
              </a:spcAft>
              <a:buSzPts val="2000"/>
              <a:buNone/>
              <a:defRPr sz="2667"/>
            </a:lvl5pPr>
            <a:lvl6pPr lvl="5" rtl="0">
              <a:spcBef>
                <a:spcPts val="0"/>
              </a:spcBef>
              <a:spcAft>
                <a:spcPts val="0"/>
              </a:spcAft>
              <a:buSzPts val="2000"/>
              <a:buNone/>
              <a:defRPr sz="2667"/>
            </a:lvl6pPr>
            <a:lvl7pPr lvl="6" rtl="0">
              <a:spcBef>
                <a:spcPts val="0"/>
              </a:spcBef>
              <a:spcAft>
                <a:spcPts val="0"/>
              </a:spcAft>
              <a:buSzPts val="2000"/>
              <a:buNone/>
              <a:defRPr sz="2667"/>
            </a:lvl7pPr>
            <a:lvl8pPr lvl="7" rtl="0">
              <a:spcBef>
                <a:spcPts val="0"/>
              </a:spcBef>
              <a:spcAft>
                <a:spcPts val="0"/>
              </a:spcAft>
              <a:buSzPts val="2000"/>
              <a:buNone/>
              <a:defRPr sz="2667"/>
            </a:lvl8pPr>
            <a:lvl9pPr lvl="8" rtl="0">
              <a:spcBef>
                <a:spcPts val="0"/>
              </a:spcBef>
              <a:spcAft>
                <a:spcPts val="0"/>
              </a:spcAft>
              <a:buSzPts val="2000"/>
              <a:buNone/>
              <a:defRPr sz="2667"/>
            </a:lvl9pPr>
          </a:lstStyle>
          <a:p>
            <a:endParaRPr/>
          </a:p>
        </p:txBody>
      </p:sp>
      <p:sp>
        <p:nvSpPr>
          <p:cNvPr id="37" name="Google Shape;37;p7"/>
          <p:cNvSpPr txBox="1">
            <a:spLocks noGrp="1"/>
          </p:cNvSpPr>
          <p:nvPr>
            <p:ph type="body" idx="15"/>
          </p:nvPr>
        </p:nvSpPr>
        <p:spPr>
          <a:xfrm>
            <a:off x="7360600" y="4070689"/>
            <a:ext cx="2745200" cy="577200"/>
          </a:xfrm>
          <a:prstGeom prst="rect">
            <a:avLst/>
          </a:prstGeom>
        </p:spPr>
        <p:txBody>
          <a:bodyPr spcFirstLastPara="1" wrap="square" lIns="91425" tIns="91425" rIns="91425" bIns="91425" anchor="t" anchorCtr="0">
            <a:normAutofit/>
          </a:bodyPr>
          <a:lstStyle>
            <a:lvl1pPr marL="609585" lvl="0" indent="-389457" rtl="0">
              <a:spcBef>
                <a:spcPts val="0"/>
              </a:spcBef>
              <a:spcAft>
                <a:spcPts val="0"/>
              </a:spcAft>
              <a:buSzPts val="1000"/>
              <a:buFont typeface="Titillium Web"/>
              <a:buChar char="●"/>
              <a:defRPr sz="1333">
                <a:latin typeface="Titillium Web"/>
                <a:ea typeface="Titillium Web"/>
                <a:cs typeface="Titillium Web"/>
                <a:sym typeface="Titillium Web"/>
              </a:defRPr>
            </a:lvl1pPr>
            <a:lvl2pPr marL="1219170" lvl="1" indent="-389457" rtl="0">
              <a:spcBef>
                <a:spcPts val="0"/>
              </a:spcBef>
              <a:spcAft>
                <a:spcPts val="0"/>
              </a:spcAft>
              <a:buSzPts val="1000"/>
              <a:buFont typeface="Titillium Web"/>
              <a:buChar char="○"/>
              <a:defRPr sz="1333">
                <a:latin typeface="Titillium Web"/>
                <a:ea typeface="Titillium Web"/>
                <a:cs typeface="Titillium Web"/>
                <a:sym typeface="Titillium Web"/>
              </a:defRPr>
            </a:lvl2pPr>
            <a:lvl3pPr marL="1828754" lvl="2" indent="-389457" rtl="0">
              <a:spcBef>
                <a:spcPts val="0"/>
              </a:spcBef>
              <a:spcAft>
                <a:spcPts val="0"/>
              </a:spcAft>
              <a:buSzPts val="1000"/>
              <a:buFont typeface="Titillium Web"/>
              <a:buChar char="■"/>
              <a:defRPr sz="1333">
                <a:latin typeface="Titillium Web"/>
                <a:ea typeface="Titillium Web"/>
                <a:cs typeface="Titillium Web"/>
                <a:sym typeface="Titillium Web"/>
              </a:defRPr>
            </a:lvl3pPr>
            <a:lvl4pPr marL="2438339" lvl="3" indent="-389457" rtl="0">
              <a:spcBef>
                <a:spcPts val="0"/>
              </a:spcBef>
              <a:spcAft>
                <a:spcPts val="0"/>
              </a:spcAft>
              <a:buSzPts val="1000"/>
              <a:buFont typeface="Titillium Web"/>
              <a:buChar char="●"/>
              <a:defRPr sz="1333">
                <a:latin typeface="Titillium Web"/>
                <a:ea typeface="Titillium Web"/>
                <a:cs typeface="Titillium Web"/>
                <a:sym typeface="Titillium Web"/>
              </a:defRPr>
            </a:lvl4pPr>
            <a:lvl5pPr marL="3047924" lvl="4" indent="-389457" rtl="0">
              <a:spcBef>
                <a:spcPts val="0"/>
              </a:spcBef>
              <a:spcAft>
                <a:spcPts val="0"/>
              </a:spcAft>
              <a:buSzPts val="1000"/>
              <a:buFont typeface="Titillium Web"/>
              <a:buChar char="○"/>
              <a:defRPr sz="1333">
                <a:latin typeface="Titillium Web"/>
                <a:ea typeface="Titillium Web"/>
                <a:cs typeface="Titillium Web"/>
                <a:sym typeface="Titillium Web"/>
              </a:defRPr>
            </a:lvl5pPr>
            <a:lvl6pPr marL="3657509" lvl="5" indent="-389457" rtl="0">
              <a:spcBef>
                <a:spcPts val="0"/>
              </a:spcBef>
              <a:spcAft>
                <a:spcPts val="0"/>
              </a:spcAft>
              <a:buSzPts val="1000"/>
              <a:buFont typeface="Titillium Web"/>
              <a:buChar char="■"/>
              <a:defRPr sz="1333">
                <a:latin typeface="Titillium Web"/>
                <a:ea typeface="Titillium Web"/>
                <a:cs typeface="Titillium Web"/>
                <a:sym typeface="Titillium Web"/>
              </a:defRPr>
            </a:lvl6pPr>
            <a:lvl7pPr marL="4267093" lvl="6" indent="-389457" rtl="0">
              <a:spcBef>
                <a:spcPts val="0"/>
              </a:spcBef>
              <a:spcAft>
                <a:spcPts val="0"/>
              </a:spcAft>
              <a:buSzPts val="1000"/>
              <a:buFont typeface="Titillium Web"/>
              <a:buChar char="●"/>
              <a:defRPr sz="1333">
                <a:latin typeface="Titillium Web"/>
                <a:ea typeface="Titillium Web"/>
                <a:cs typeface="Titillium Web"/>
                <a:sym typeface="Titillium Web"/>
              </a:defRPr>
            </a:lvl7pPr>
            <a:lvl8pPr marL="4876678" lvl="7" indent="-389457" rtl="0">
              <a:spcBef>
                <a:spcPts val="0"/>
              </a:spcBef>
              <a:spcAft>
                <a:spcPts val="0"/>
              </a:spcAft>
              <a:buSzPts val="1000"/>
              <a:buFont typeface="Titillium Web"/>
              <a:buChar char="○"/>
              <a:defRPr sz="1333">
                <a:latin typeface="Titillium Web"/>
                <a:ea typeface="Titillium Web"/>
                <a:cs typeface="Titillium Web"/>
                <a:sym typeface="Titillium Web"/>
              </a:defRPr>
            </a:lvl8pPr>
            <a:lvl9pPr marL="5486263" lvl="8" indent="-389457" rtl="0">
              <a:spcBef>
                <a:spcPts val="0"/>
              </a:spcBef>
              <a:spcAft>
                <a:spcPts val="0"/>
              </a:spcAft>
              <a:buSzPts val="1000"/>
              <a:buFont typeface="Titillium Web"/>
              <a:buChar char="■"/>
              <a:defRPr sz="1333">
                <a:latin typeface="Titillium Web"/>
                <a:ea typeface="Titillium Web"/>
                <a:cs typeface="Titillium Web"/>
                <a:sym typeface="Titillium Web"/>
              </a:defRPr>
            </a:lvl9pPr>
          </a:lstStyle>
          <a:p>
            <a:endParaRPr/>
          </a:p>
        </p:txBody>
      </p:sp>
    </p:spTree>
    <p:extLst>
      <p:ext uri="{BB962C8B-B14F-4D97-AF65-F5344CB8AC3E}">
        <p14:creationId xmlns:p14="http://schemas.microsoft.com/office/powerpoint/2010/main" val="714049206"/>
      </p:ext>
    </p:extLst>
  </p:cSld>
  <p:clrMapOvr>
    <a:masterClrMapping/>
  </p:clrMapOvr>
</p:sldLayout>
</file>

<file path=ppt/slideLayouts/slideLayout155.xml><?xml version="1.0" encoding="utf-8"?>
<p:sldLayout xmlns:a="http://schemas.openxmlformats.org/drawingml/2006/main" xmlns:r="http://schemas.openxmlformats.org/officeDocument/2006/relationships" xmlns:p="http://schemas.openxmlformats.org/presentationml/2006/main" matchingName="Somente título 1">
  <p:cSld name="Somente título 1">
    <p:spTree>
      <p:nvGrpSpPr>
        <p:cNvPr id="1" name="Shape 38"/>
        <p:cNvGrpSpPr/>
        <p:nvPr/>
      </p:nvGrpSpPr>
      <p:grpSpPr>
        <a:xfrm>
          <a:off x="0" y="0"/>
          <a:ext cx="0" cy="0"/>
          <a:chOff x="0" y="0"/>
          <a:chExt cx="0" cy="0"/>
        </a:xfrm>
      </p:grpSpPr>
      <p:pic>
        <p:nvPicPr>
          <p:cNvPr id="39" name="Google Shape;39;p8"/>
          <p:cNvPicPr preferRelativeResize="0"/>
          <p:nvPr/>
        </p:nvPicPr>
        <p:blipFill>
          <a:blip r:embed="rId2">
            <a:alphaModFix/>
          </a:blip>
          <a:stretch>
            <a:fillRect/>
          </a:stretch>
        </p:blipFill>
        <p:spPr>
          <a:xfrm>
            <a:off x="1" y="1"/>
            <a:ext cx="12192004" cy="6858001"/>
          </a:xfrm>
          <a:prstGeom prst="rect">
            <a:avLst/>
          </a:prstGeom>
          <a:noFill/>
          <a:ln>
            <a:noFill/>
          </a:ln>
        </p:spPr>
      </p:pic>
      <p:sp>
        <p:nvSpPr>
          <p:cNvPr id="40" name="Google Shape;40;p8"/>
          <p:cNvSpPr txBox="1">
            <a:spLocks noGrp="1"/>
          </p:cNvSpPr>
          <p:nvPr>
            <p:ph type="title"/>
          </p:nvPr>
        </p:nvSpPr>
        <p:spPr>
          <a:xfrm>
            <a:off x="2417600" y="2158367"/>
            <a:ext cx="7356800" cy="1414000"/>
          </a:xfrm>
          <a:prstGeom prst="rect">
            <a:avLst/>
          </a:prstGeom>
        </p:spPr>
        <p:txBody>
          <a:bodyPr spcFirstLastPara="1" wrap="square" lIns="91425" tIns="91425" rIns="91425" bIns="91425" anchor="t" anchorCtr="0">
            <a:normAutofit/>
          </a:bodyPr>
          <a:lstStyle>
            <a:lvl1pPr lvl="0" algn="ctr" rtl="0">
              <a:spcBef>
                <a:spcPts val="0"/>
              </a:spcBef>
              <a:spcAft>
                <a:spcPts val="0"/>
              </a:spcAft>
              <a:buClr>
                <a:srgbClr val="FFD000"/>
              </a:buClr>
              <a:buSzPts val="4000"/>
              <a:buFont typeface="Titillium Web"/>
              <a:buNone/>
              <a:defRPr sz="5333" b="1">
                <a:solidFill>
                  <a:srgbClr val="FFD000"/>
                </a:solidFill>
                <a:latin typeface="Titillium Web"/>
                <a:ea typeface="Titillium Web"/>
                <a:cs typeface="Titillium Web"/>
                <a:sym typeface="Titillium Web"/>
              </a:defRPr>
            </a:lvl1pPr>
            <a:lvl2pPr lvl="1" rtl="0">
              <a:spcBef>
                <a:spcPts val="0"/>
              </a:spcBef>
              <a:spcAft>
                <a:spcPts val="0"/>
              </a:spcAft>
              <a:buSzPts val="2000"/>
              <a:buNone/>
              <a:defRPr sz="2667"/>
            </a:lvl2pPr>
            <a:lvl3pPr lvl="2" rtl="0">
              <a:spcBef>
                <a:spcPts val="0"/>
              </a:spcBef>
              <a:spcAft>
                <a:spcPts val="0"/>
              </a:spcAft>
              <a:buSzPts val="2000"/>
              <a:buNone/>
              <a:defRPr sz="2667"/>
            </a:lvl3pPr>
            <a:lvl4pPr lvl="3" rtl="0">
              <a:spcBef>
                <a:spcPts val="0"/>
              </a:spcBef>
              <a:spcAft>
                <a:spcPts val="0"/>
              </a:spcAft>
              <a:buSzPts val="2000"/>
              <a:buNone/>
              <a:defRPr sz="2667"/>
            </a:lvl4pPr>
            <a:lvl5pPr lvl="4" rtl="0">
              <a:spcBef>
                <a:spcPts val="0"/>
              </a:spcBef>
              <a:spcAft>
                <a:spcPts val="0"/>
              </a:spcAft>
              <a:buSzPts val="2000"/>
              <a:buNone/>
              <a:defRPr sz="2667"/>
            </a:lvl5pPr>
            <a:lvl6pPr lvl="5" rtl="0">
              <a:spcBef>
                <a:spcPts val="0"/>
              </a:spcBef>
              <a:spcAft>
                <a:spcPts val="0"/>
              </a:spcAft>
              <a:buSzPts val="2000"/>
              <a:buNone/>
              <a:defRPr sz="2667"/>
            </a:lvl6pPr>
            <a:lvl7pPr lvl="6" rtl="0">
              <a:spcBef>
                <a:spcPts val="0"/>
              </a:spcBef>
              <a:spcAft>
                <a:spcPts val="0"/>
              </a:spcAft>
              <a:buSzPts val="2000"/>
              <a:buNone/>
              <a:defRPr sz="2667"/>
            </a:lvl7pPr>
            <a:lvl8pPr lvl="7" rtl="0">
              <a:spcBef>
                <a:spcPts val="0"/>
              </a:spcBef>
              <a:spcAft>
                <a:spcPts val="0"/>
              </a:spcAft>
              <a:buSzPts val="2000"/>
              <a:buNone/>
              <a:defRPr sz="2667"/>
            </a:lvl8pPr>
            <a:lvl9pPr lvl="8" rtl="0">
              <a:spcBef>
                <a:spcPts val="0"/>
              </a:spcBef>
              <a:spcAft>
                <a:spcPts val="0"/>
              </a:spcAft>
              <a:buSzPts val="2000"/>
              <a:buNone/>
              <a:defRPr sz="2667"/>
            </a:lvl9pPr>
          </a:lstStyle>
          <a:p>
            <a:endParaRPr/>
          </a:p>
        </p:txBody>
      </p:sp>
      <p:sp>
        <p:nvSpPr>
          <p:cNvPr id="41" name="Google Shape;41;p8"/>
          <p:cNvSpPr txBox="1">
            <a:spLocks noGrp="1"/>
          </p:cNvSpPr>
          <p:nvPr>
            <p:ph type="body" idx="1"/>
          </p:nvPr>
        </p:nvSpPr>
        <p:spPr>
          <a:xfrm>
            <a:off x="2882400" y="3777267"/>
            <a:ext cx="6427200" cy="1473200"/>
          </a:xfrm>
          <a:prstGeom prst="rect">
            <a:avLst/>
          </a:prstGeom>
        </p:spPr>
        <p:txBody>
          <a:bodyPr spcFirstLastPara="1" wrap="square" lIns="91425" tIns="91425" rIns="91425" bIns="91425" anchor="t" anchorCtr="0">
            <a:normAutofit/>
          </a:bodyPr>
          <a:lstStyle>
            <a:lvl1pPr marL="609585" lvl="0" indent="-457189" algn="ctr" rtl="0">
              <a:spcBef>
                <a:spcPts val="0"/>
              </a:spcBef>
              <a:spcAft>
                <a:spcPts val="0"/>
              </a:spcAft>
              <a:buSzPts val="1800"/>
              <a:buFont typeface="Titillium Web"/>
              <a:buChar char="●"/>
              <a:defRPr>
                <a:latin typeface="Titillium Web"/>
                <a:ea typeface="Titillium Web"/>
                <a:cs typeface="Titillium Web"/>
                <a:sym typeface="Titillium Web"/>
              </a:defRPr>
            </a:lvl1pPr>
            <a:lvl2pPr marL="1219170" lvl="1" indent="-423323" algn="ctr" rtl="0">
              <a:spcBef>
                <a:spcPts val="0"/>
              </a:spcBef>
              <a:spcAft>
                <a:spcPts val="0"/>
              </a:spcAft>
              <a:buSzPts val="1400"/>
              <a:buFont typeface="Titillium Web"/>
              <a:buChar char="○"/>
              <a:defRPr>
                <a:latin typeface="Titillium Web"/>
                <a:ea typeface="Titillium Web"/>
                <a:cs typeface="Titillium Web"/>
                <a:sym typeface="Titillium Web"/>
              </a:defRPr>
            </a:lvl2pPr>
            <a:lvl3pPr marL="1828754" lvl="2" indent="-423323" algn="ctr" rtl="0">
              <a:spcBef>
                <a:spcPts val="0"/>
              </a:spcBef>
              <a:spcAft>
                <a:spcPts val="0"/>
              </a:spcAft>
              <a:buSzPts val="1400"/>
              <a:buFont typeface="Titillium Web"/>
              <a:buChar char="■"/>
              <a:defRPr>
                <a:latin typeface="Titillium Web"/>
                <a:ea typeface="Titillium Web"/>
                <a:cs typeface="Titillium Web"/>
                <a:sym typeface="Titillium Web"/>
              </a:defRPr>
            </a:lvl3pPr>
            <a:lvl4pPr marL="2438339" lvl="3" indent="-423323" algn="ctr" rtl="0">
              <a:spcBef>
                <a:spcPts val="0"/>
              </a:spcBef>
              <a:spcAft>
                <a:spcPts val="0"/>
              </a:spcAft>
              <a:buSzPts val="1400"/>
              <a:buFont typeface="Titillium Web"/>
              <a:buChar char="●"/>
              <a:defRPr>
                <a:latin typeface="Titillium Web"/>
                <a:ea typeface="Titillium Web"/>
                <a:cs typeface="Titillium Web"/>
                <a:sym typeface="Titillium Web"/>
              </a:defRPr>
            </a:lvl4pPr>
            <a:lvl5pPr marL="3047924" lvl="4" indent="-423323" algn="ctr" rtl="0">
              <a:spcBef>
                <a:spcPts val="0"/>
              </a:spcBef>
              <a:spcAft>
                <a:spcPts val="0"/>
              </a:spcAft>
              <a:buSzPts val="1400"/>
              <a:buFont typeface="Titillium Web"/>
              <a:buChar char="○"/>
              <a:defRPr>
                <a:latin typeface="Titillium Web"/>
                <a:ea typeface="Titillium Web"/>
                <a:cs typeface="Titillium Web"/>
                <a:sym typeface="Titillium Web"/>
              </a:defRPr>
            </a:lvl5pPr>
            <a:lvl6pPr marL="3657509" lvl="5" indent="-423323" algn="ctr" rtl="0">
              <a:spcBef>
                <a:spcPts val="0"/>
              </a:spcBef>
              <a:spcAft>
                <a:spcPts val="0"/>
              </a:spcAft>
              <a:buSzPts val="1400"/>
              <a:buFont typeface="Titillium Web"/>
              <a:buChar char="■"/>
              <a:defRPr>
                <a:latin typeface="Titillium Web"/>
                <a:ea typeface="Titillium Web"/>
                <a:cs typeface="Titillium Web"/>
                <a:sym typeface="Titillium Web"/>
              </a:defRPr>
            </a:lvl6pPr>
            <a:lvl7pPr marL="4267093" lvl="6" indent="-423323" algn="ctr" rtl="0">
              <a:spcBef>
                <a:spcPts val="0"/>
              </a:spcBef>
              <a:spcAft>
                <a:spcPts val="0"/>
              </a:spcAft>
              <a:buSzPts val="1400"/>
              <a:buFont typeface="Titillium Web"/>
              <a:buChar char="●"/>
              <a:defRPr>
                <a:latin typeface="Titillium Web"/>
                <a:ea typeface="Titillium Web"/>
                <a:cs typeface="Titillium Web"/>
                <a:sym typeface="Titillium Web"/>
              </a:defRPr>
            </a:lvl7pPr>
            <a:lvl8pPr marL="4876678" lvl="7" indent="-423323" algn="ctr" rtl="0">
              <a:spcBef>
                <a:spcPts val="0"/>
              </a:spcBef>
              <a:spcAft>
                <a:spcPts val="0"/>
              </a:spcAft>
              <a:buSzPts val="1400"/>
              <a:buFont typeface="Titillium Web"/>
              <a:buChar char="○"/>
              <a:defRPr>
                <a:latin typeface="Titillium Web"/>
                <a:ea typeface="Titillium Web"/>
                <a:cs typeface="Titillium Web"/>
                <a:sym typeface="Titillium Web"/>
              </a:defRPr>
            </a:lvl8pPr>
            <a:lvl9pPr marL="5486263" lvl="8" indent="-423323" algn="ctr" rtl="0">
              <a:spcBef>
                <a:spcPts val="0"/>
              </a:spcBef>
              <a:spcAft>
                <a:spcPts val="0"/>
              </a:spcAft>
              <a:buSzPts val="1400"/>
              <a:buFont typeface="Titillium Web"/>
              <a:buChar char="■"/>
              <a:defRPr>
                <a:latin typeface="Titillium Web"/>
                <a:ea typeface="Titillium Web"/>
                <a:cs typeface="Titillium Web"/>
                <a:sym typeface="Titillium Web"/>
              </a:defRPr>
            </a:lvl9pPr>
          </a:lstStyle>
          <a:p>
            <a:endParaRPr/>
          </a:p>
        </p:txBody>
      </p:sp>
      <p:sp>
        <p:nvSpPr>
          <p:cNvPr id="42" name="Google Shape;42;p8"/>
          <p:cNvSpPr txBox="1">
            <a:spLocks noGrp="1"/>
          </p:cNvSpPr>
          <p:nvPr>
            <p:ph type="title" idx="2"/>
          </p:nvPr>
        </p:nvSpPr>
        <p:spPr>
          <a:xfrm>
            <a:off x="365833" y="1220233"/>
            <a:ext cx="3481600" cy="340400"/>
          </a:xfrm>
          <a:prstGeom prst="rect">
            <a:avLst/>
          </a:prstGeom>
        </p:spPr>
        <p:txBody>
          <a:bodyPr spcFirstLastPara="1" wrap="square" lIns="91425" tIns="91425" rIns="91425" bIns="91425" anchor="t" anchorCtr="0">
            <a:normAutofit/>
          </a:bodyPr>
          <a:lstStyle>
            <a:lvl1pPr lvl="0" rtl="0">
              <a:spcBef>
                <a:spcPts val="0"/>
              </a:spcBef>
              <a:spcAft>
                <a:spcPts val="0"/>
              </a:spcAft>
              <a:buClr>
                <a:srgbClr val="595959"/>
              </a:buClr>
              <a:buSzPts val="1000"/>
              <a:buFont typeface="Titillium Web"/>
              <a:buNone/>
              <a:defRPr sz="1333">
                <a:solidFill>
                  <a:srgbClr val="595959"/>
                </a:solidFill>
                <a:latin typeface="Titillium Web"/>
                <a:ea typeface="Titillium Web"/>
                <a:cs typeface="Titillium Web"/>
                <a:sym typeface="Titillium Web"/>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Tree>
    <p:extLst>
      <p:ext uri="{BB962C8B-B14F-4D97-AF65-F5344CB8AC3E}">
        <p14:creationId xmlns:p14="http://schemas.microsoft.com/office/powerpoint/2010/main" val="2595523294"/>
      </p:ext>
    </p:extLst>
  </p:cSld>
  <p:clrMapOvr>
    <a:masterClrMapping/>
  </p:clrMapOvr>
</p:sldLayout>
</file>

<file path=ppt/slideLayouts/slideLayout156.xml><?xml version="1.0" encoding="utf-8"?>
<p:sldLayout xmlns:a="http://schemas.openxmlformats.org/drawingml/2006/main" xmlns:r="http://schemas.openxmlformats.org/officeDocument/2006/relationships" xmlns:p="http://schemas.openxmlformats.org/presentationml/2006/main" matchingName="One column text">
  <p:cSld name="One column text">
    <p:spTree>
      <p:nvGrpSpPr>
        <p:cNvPr id="1" name="Shape 43"/>
        <p:cNvGrpSpPr/>
        <p:nvPr/>
      </p:nvGrpSpPr>
      <p:grpSpPr>
        <a:xfrm>
          <a:off x="0" y="0"/>
          <a:ext cx="0" cy="0"/>
          <a:chOff x="0" y="0"/>
          <a:chExt cx="0" cy="0"/>
        </a:xfrm>
      </p:grpSpPr>
      <p:sp>
        <p:nvSpPr>
          <p:cNvPr id="44" name="Google Shape;44;p9"/>
          <p:cNvSpPr/>
          <p:nvPr/>
        </p:nvSpPr>
        <p:spPr>
          <a:xfrm>
            <a:off x="0" y="0"/>
            <a:ext cx="4479200" cy="6858000"/>
          </a:xfrm>
          <a:prstGeom prst="rect">
            <a:avLst/>
          </a:prstGeom>
          <a:solidFill>
            <a:srgbClr val="595959"/>
          </a:solidFill>
          <a:ln w="952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sz="2400">
              <a:highlight>
                <a:srgbClr val="595959"/>
              </a:highlight>
            </a:endParaRPr>
          </a:p>
        </p:txBody>
      </p:sp>
      <p:sp>
        <p:nvSpPr>
          <p:cNvPr id="45" name="Google Shape;45;p9"/>
          <p:cNvSpPr txBox="1">
            <a:spLocks noGrp="1"/>
          </p:cNvSpPr>
          <p:nvPr>
            <p:ph type="body" idx="1"/>
          </p:nvPr>
        </p:nvSpPr>
        <p:spPr>
          <a:xfrm>
            <a:off x="5819167" y="1337733"/>
            <a:ext cx="5156400" cy="1473200"/>
          </a:xfrm>
          <a:prstGeom prst="rect">
            <a:avLst/>
          </a:prstGeom>
        </p:spPr>
        <p:txBody>
          <a:bodyPr spcFirstLastPara="1" wrap="square" lIns="91425" tIns="91425" rIns="91425" bIns="91425" anchor="t" anchorCtr="0">
            <a:normAutofit/>
          </a:bodyPr>
          <a:lstStyle>
            <a:lvl1pPr marL="609585" lvl="0" indent="-406390" rtl="0">
              <a:spcBef>
                <a:spcPts val="0"/>
              </a:spcBef>
              <a:spcAft>
                <a:spcPts val="0"/>
              </a:spcAft>
              <a:buSzPts val="1200"/>
              <a:buFont typeface="Titillium Web"/>
              <a:buChar char="●"/>
              <a:defRPr sz="1600">
                <a:latin typeface="Titillium Web"/>
                <a:ea typeface="Titillium Web"/>
                <a:cs typeface="Titillium Web"/>
                <a:sym typeface="Titillium Web"/>
              </a:defRPr>
            </a:lvl1pPr>
            <a:lvl2pPr marL="1219170" lvl="1" indent="-406390" rtl="0">
              <a:spcBef>
                <a:spcPts val="0"/>
              </a:spcBef>
              <a:spcAft>
                <a:spcPts val="0"/>
              </a:spcAft>
              <a:buSzPts val="1200"/>
              <a:buFont typeface="Titillium Web"/>
              <a:buChar char="○"/>
              <a:defRPr sz="1600">
                <a:latin typeface="Titillium Web"/>
                <a:ea typeface="Titillium Web"/>
                <a:cs typeface="Titillium Web"/>
                <a:sym typeface="Titillium Web"/>
              </a:defRPr>
            </a:lvl2pPr>
            <a:lvl3pPr marL="1828754" lvl="2" indent="-406390" rtl="0">
              <a:spcBef>
                <a:spcPts val="0"/>
              </a:spcBef>
              <a:spcAft>
                <a:spcPts val="0"/>
              </a:spcAft>
              <a:buSzPts val="1200"/>
              <a:buFont typeface="Titillium Web"/>
              <a:buChar char="■"/>
              <a:defRPr sz="1600">
                <a:latin typeface="Titillium Web"/>
                <a:ea typeface="Titillium Web"/>
                <a:cs typeface="Titillium Web"/>
                <a:sym typeface="Titillium Web"/>
              </a:defRPr>
            </a:lvl3pPr>
            <a:lvl4pPr marL="2438339" lvl="3" indent="-406390" rtl="0">
              <a:spcBef>
                <a:spcPts val="0"/>
              </a:spcBef>
              <a:spcAft>
                <a:spcPts val="0"/>
              </a:spcAft>
              <a:buSzPts val="1200"/>
              <a:buFont typeface="Titillium Web"/>
              <a:buChar char="●"/>
              <a:defRPr sz="1600">
                <a:latin typeface="Titillium Web"/>
                <a:ea typeface="Titillium Web"/>
                <a:cs typeface="Titillium Web"/>
                <a:sym typeface="Titillium Web"/>
              </a:defRPr>
            </a:lvl4pPr>
            <a:lvl5pPr marL="3047924" lvl="4" indent="-406390" rtl="0">
              <a:spcBef>
                <a:spcPts val="0"/>
              </a:spcBef>
              <a:spcAft>
                <a:spcPts val="0"/>
              </a:spcAft>
              <a:buSzPts val="1200"/>
              <a:buFont typeface="Titillium Web"/>
              <a:buChar char="○"/>
              <a:defRPr sz="1600">
                <a:latin typeface="Titillium Web"/>
                <a:ea typeface="Titillium Web"/>
                <a:cs typeface="Titillium Web"/>
                <a:sym typeface="Titillium Web"/>
              </a:defRPr>
            </a:lvl5pPr>
            <a:lvl6pPr marL="3657509" lvl="5" indent="-406390" rtl="0">
              <a:spcBef>
                <a:spcPts val="0"/>
              </a:spcBef>
              <a:spcAft>
                <a:spcPts val="0"/>
              </a:spcAft>
              <a:buSzPts val="1200"/>
              <a:buFont typeface="Titillium Web"/>
              <a:buChar char="■"/>
              <a:defRPr sz="1600">
                <a:latin typeface="Titillium Web"/>
                <a:ea typeface="Titillium Web"/>
                <a:cs typeface="Titillium Web"/>
                <a:sym typeface="Titillium Web"/>
              </a:defRPr>
            </a:lvl6pPr>
            <a:lvl7pPr marL="4267093" lvl="6" indent="-406390" rtl="0">
              <a:spcBef>
                <a:spcPts val="0"/>
              </a:spcBef>
              <a:spcAft>
                <a:spcPts val="0"/>
              </a:spcAft>
              <a:buSzPts val="1200"/>
              <a:buFont typeface="Titillium Web"/>
              <a:buChar char="●"/>
              <a:defRPr sz="1600">
                <a:latin typeface="Titillium Web"/>
                <a:ea typeface="Titillium Web"/>
                <a:cs typeface="Titillium Web"/>
                <a:sym typeface="Titillium Web"/>
              </a:defRPr>
            </a:lvl7pPr>
            <a:lvl8pPr marL="4876678" lvl="7" indent="-406390" rtl="0">
              <a:spcBef>
                <a:spcPts val="0"/>
              </a:spcBef>
              <a:spcAft>
                <a:spcPts val="0"/>
              </a:spcAft>
              <a:buSzPts val="1200"/>
              <a:buFont typeface="Titillium Web"/>
              <a:buChar char="○"/>
              <a:defRPr sz="1600">
                <a:latin typeface="Titillium Web"/>
                <a:ea typeface="Titillium Web"/>
                <a:cs typeface="Titillium Web"/>
                <a:sym typeface="Titillium Web"/>
              </a:defRPr>
            </a:lvl8pPr>
            <a:lvl9pPr marL="5486263" lvl="8" indent="-406390" rtl="0">
              <a:spcBef>
                <a:spcPts val="0"/>
              </a:spcBef>
              <a:spcAft>
                <a:spcPts val="0"/>
              </a:spcAft>
              <a:buSzPts val="1200"/>
              <a:buFont typeface="Titillium Web"/>
              <a:buChar char="■"/>
              <a:defRPr sz="1600">
                <a:latin typeface="Titillium Web"/>
                <a:ea typeface="Titillium Web"/>
                <a:cs typeface="Titillium Web"/>
                <a:sym typeface="Titillium Web"/>
              </a:defRPr>
            </a:lvl9pPr>
          </a:lstStyle>
          <a:p>
            <a:endParaRPr/>
          </a:p>
        </p:txBody>
      </p:sp>
      <p:sp>
        <p:nvSpPr>
          <p:cNvPr id="46" name="Google Shape;46;p9"/>
          <p:cNvSpPr txBox="1">
            <a:spLocks noGrp="1"/>
          </p:cNvSpPr>
          <p:nvPr>
            <p:ph type="title"/>
          </p:nvPr>
        </p:nvSpPr>
        <p:spPr>
          <a:xfrm>
            <a:off x="679800" y="2504433"/>
            <a:ext cx="3119600" cy="1414000"/>
          </a:xfrm>
          <a:prstGeom prst="rect">
            <a:avLst/>
          </a:prstGeom>
        </p:spPr>
        <p:txBody>
          <a:bodyPr spcFirstLastPara="1" wrap="square" lIns="91425" tIns="91425" rIns="91425" bIns="91425" anchor="t" anchorCtr="0">
            <a:normAutofit/>
          </a:bodyPr>
          <a:lstStyle>
            <a:lvl1pPr lvl="0" rtl="0">
              <a:spcBef>
                <a:spcPts val="0"/>
              </a:spcBef>
              <a:spcAft>
                <a:spcPts val="0"/>
              </a:spcAft>
              <a:buClr>
                <a:srgbClr val="FFD000"/>
              </a:buClr>
              <a:buSzPts val="2000"/>
              <a:buFont typeface="Titillium Web"/>
              <a:buNone/>
              <a:defRPr sz="2667" b="1">
                <a:solidFill>
                  <a:srgbClr val="FFD000"/>
                </a:solidFill>
                <a:latin typeface="Titillium Web"/>
                <a:ea typeface="Titillium Web"/>
                <a:cs typeface="Titillium Web"/>
                <a:sym typeface="Titillium Web"/>
              </a:defRPr>
            </a:lvl1pPr>
            <a:lvl2pPr lvl="1" rtl="0">
              <a:spcBef>
                <a:spcPts val="0"/>
              </a:spcBef>
              <a:spcAft>
                <a:spcPts val="0"/>
              </a:spcAft>
              <a:buSzPts val="2000"/>
              <a:buNone/>
              <a:defRPr sz="2667"/>
            </a:lvl2pPr>
            <a:lvl3pPr lvl="2" rtl="0">
              <a:spcBef>
                <a:spcPts val="0"/>
              </a:spcBef>
              <a:spcAft>
                <a:spcPts val="0"/>
              </a:spcAft>
              <a:buSzPts val="2000"/>
              <a:buNone/>
              <a:defRPr sz="2667"/>
            </a:lvl3pPr>
            <a:lvl4pPr lvl="3" rtl="0">
              <a:spcBef>
                <a:spcPts val="0"/>
              </a:spcBef>
              <a:spcAft>
                <a:spcPts val="0"/>
              </a:spcAft>
              <a:buSzPts val="2000"/>
              <a:buNone/>
              <a:defRPr sz="2667"/>
            </a:lvl4pPr>
            <a:lvl5pPr lvl="4" rtl="0">
              <a:spcBef>
                <a:spcPts val="0"/>
              </a:spcBef>
              <a:spcAft>
                <a:spcPts val="0"/>
              </a:spcAft>
              <a:buSzPts val="2000"/>
              <a:buNone/>
              <a:defRPr sz="2667"/>
            </a:lvl5pPr>
            <a:lvl6pPr lvl="5" rtl="0">
              <a:spcBef>
                <a:spcPts val="0"/>
              </a:spcBef>
              <a:spcAft>
                <a:spcPts val="0"/>
              </a:spcAft>
              <a:buSzPts val="2000"/>
              <a:buNone/>
              <a:defRPr sz="2667"/>
            </a:lvl6pPr>
            <a:lvl7pPr lvl="6" rtl="0">
              <a:spcBef>
                <a:spcPts val="0"/>
              </a:spcBef>
              <a:spcAft>
                <a:spcPts val="0"/>
              </a:spcAft>
              <a:buSzPts val="2000"/>
              <a:buNone/>
              <a:defRPr sz="2667"/>
            </a:lvl7pPr>
            <a:lvl8pPr lvl="7" rtl="0">
              <a:spcBef>
                <a:spcPts val="0"/>
              </a:spcBef>
              <a:spcAft>
                <a:spcPts val="0"/>
              </a:spcAft>
              <a:buSzPts val="2000"/>
              <a:buNone/>
              <a:defRPr sz="2667"/>
            </a:lvl8pPr>
            <a:lvl9pPr lvl="8" rtl="0">
              <a:spcBef>
                <a:spcPts val="0"/>
              </a:spcBef>
              <a:spcAft>
                <a:spcPts val="0"/>
              </a:spcAft>
              <a:buSzPts val="2000"/>
              <a:buNone/>
              <a:defRPr sz="2667"/>
            </a:lvl9pPr>
          </a:lstStyle>
          <a:p>
            <a:endParaRPr/>
          </a:p>
        </p:txBody>
      </p:sp>
      <p:sp>
        <p:nvSpPr>
          <p:cNvPr id="47" name="Google Shape;47;p9"/>
          <p:cNvSpPr txBox="1">
            <a:spLocks noGrp="1"/>
          </p:cNvSpPr>
          <p:nvPr>
            <p:ph type="title" idx="2"/>
          </p:nvPr>
        </p:nvSpPr>
        <p:spPr>
          <a:xfrm>
            <a:off x="679800" y="3918433"/>
            <a:ext cx="3119600" cy="798000"/>
          </a:xfrm>
          <a:prstGeom prst="rect">
            <a:avLst/>
          </a:prstGeom>
        </p:spPr>
        <p:txBody>
          <a:bodyPr spcFirstLastPara="1" wrap="square" lIns="91425" tIns="91425" rIns="91425" bIns="91425" anchor="t" anchorCtr="0">
            <a:normAutofit/>
          </a:bodyPr>
          <a:lstStyle>
            <a:lvl1pPr lvl="0" rtl="0">
              <a:spcBef>
                <a:spcPts val="0"/>
              </a:spcBef>
              <a:spcAft>
                <a:spcPts val="0"/>
              </a:spcAft>
              <a:buClr>
                <a:schemeClr val="lt1"/>
              </a:buClr>
              <a:buSzPts val="1400"/>
              <a:buFont typeface="Titillium Web"/>
              <a:buNone/>
              <a:defRPr sz="1867">
                <a:solidFill>
                  <a:schemeClr val="lt1"/>
                </a:solidFill>
                <a:latin typeface="Titillium Web"/>
                <a:ea typeface="Titillium Web"/>
                <a:cs typeface="Titillium Web"/>
                <a:sym typeface="Titillium Web"/>
              </a:defRPr>
            </a:lvl1pPr>
            <a:lvl2pPr lvl="1" rtl="0">
              <a:spcBef>
                <a:spcPts val="0"/>
              </a:spcBef>
              <a:spcAft>
                <a:spcPts val="0"/>
              </a:spcAft>
              <a:buSzPts val="2000"/>
              <a:buNone/>
              <a:defRPr sz="2667"/>
            </a:lvl2pPr>
            <a:lvl3pPr lvl="2" rtl="0">
              <a:spcBef>
                <a:spcPts val="0"/>
              </a:spcBef>
              <a:spcAft>
                <a:spcPts val="0"/>
              </a:spcAft>
              <a:buSzPts val="2000"/>
              <a:buNone/>
              <a:defRPr sz="2667"/>
            </a:lvl3pPr>
            <a:lvl4pPr lvl="3" rtl="0">
              <a:spcBef>
                <a:spcPts val="0"/>
              </a:spcBef>
              <a:spcAft>
                <a:spcPts val="0"/>
              </a:spcAft>
              <a:buSzPts val="2000"/>
              <a:buNone/>
              <a:defRPr sz="2667"/>
            </a:lvl4pPr>
            <a:lvl5pPr lvl="4" rtl="0">
              <a:spcBef>
                <a:spcPts val="0"/>
              </a:spcBef>
              <a:spcAft>
                <a:spcPts val="0"/>
              </a:spcAft>
              <a:buSzPts val="2000"/>
              <a:buNone/>
              <a:defRPr sz="2667"/>
            </a:lvl5pPr>
            <a:lvl6pPr lvl="5" rtl="0">
              <a:spcBef>
                <a:spcPts val="0"/>
              </a:spcBef>
              <a:spcAft>
                <a:spcPts val="0"/>
              </a:spcAft>
              <a:buSzPts val="2000"/>
              <a:buNone/>
              <a:defRPr sz="2667"/>
            </a:lvl6pPr>
            <a:lvl7pPr lvl="6" rtl="0">
              <a:spcBef>
                <a:spcPts val="0"/>
              </a:spcBef>
              <a:spcAft>
                <a:spcPts val="0"/>
              </a:spcAft>
              <a:buSzPts val="2000"/>
              <a:buNone/>
              <a:defRPr sz="2667"/>
            </a:lvl7pPr>
            <a:lvl8pPr lvl="7" rtl="0">
              <a:spcBef>
                <a:spcPts val="0"/>
              </a:spcBef>
              <a:spcAft>
                <a:spcPts val="0"/>
              </a:spcAft>
              <a:buSzPts val="2000"/>
              <a:buNone/>
              <a:defRPr sz="2667"/>
            </a:lvl8pPr>
            <a:lvl9pPr lvl="8" rtl="0">
              <a:spcBef>
                <a:spcPts val="0"/>
              </a:spcBef>
              <a:spcAft>
                <a:spcPts val="0"/>
              </a:spcAft>
              <a:buSzPts val="2000"/>
              <a:buNone/>
              <a:defRPr sz="2667"/>
            </a:lvl9pPr>
          </a:lstStyle>
          <a:p>
            <a:endParaRPr/>
          </a:p>
        </p:txBody>
      </p:sp>
      <p:sp>
        <p:nvSpPr>
          <p:cNvPr id="48" name="Google Shape;48;p9"/>
          <p:cNvSpPr txBox="1">
            <a:spLocks noGrp="1"/>
          </p:cNvSpPr>
          <p:nvPr>
            <p:ph type="title" idx="3"/>
          </p:nvPr>
        </p:nvSpPr>
        <p:spPr>
          <a:xfrm>
            <a:off x="365833" y="389267"/>
            <a:ext cx="3481600" cy="340400"/>
          </a:xfrm>
          <a:prstGeom prst="rect">
            <a:avLst/>
          </a:prstGeom>
        </p:spPr>
        <p:txBody>
          <a:bodyPr spcFirstLastPara="1" wrap="square" lIns="91425" tIns="91425" rIns="91425" bIns="91425" anchor="t" anchorCtr="0">
            <a:normAutofit/>
          </a:bodyPr>
          <a:lstStyle>
            <a:lvl1pPr lvl="0" rtl="0">
              <a:spcBef>
                <a:spcPts val="0"/>
              </a:spcBef>
              <a:spcAft>
                <a:spcPts val="0"/>
              </a:spcAft>
              <a:buClr>
                <a:schemeClr val="lt2"/>
              </a:buClr>
              <a:buSzPts val="1000"/>
              <a:buFont typeface="Titillium Web"/>
              <a:buNone/>
              <a:defRPr sz="1333">
                <a:solidFill>
                  <a:schemeClr val="lt2"/>
                </a:solidFill>
                <a:latin typeface="Titillium Web"/>
                <a:ea typeface="Titillium Web"/>
                <a:cs typeface="Titillium Web"/>
                <a:sym typeface="Titillium Web"/>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Tree>
    <p:extLst>
      <p:ext uri="{BB962C8B-B14F-4D97-AF65-F5344CB8AC3E}">
        <p14:creationId xmlns:p14="http://schemas.microsoft.com/office/powerpoint/2010/main" val="1048017736"/>
      </p:ext>
    </p:extLst>
  </p:cSld>
  <p:clrMapOvr>
    <a:masterClrMapping/>
  </p:clrMapOvr>
</p:sldLayout>
</file>

<file path=ppt/slideLayouts/slideLayout157.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p:txBody>
          <a:bodyPr anchor="t"/>
          <a:lstStyle>
            <a:lvl1pPr>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4" name="Text Placeholder 2">
            <a:extLst>
              <a:ext uri="{FF2B5EF4-FFF2-40B4-BE49-F238E27FC236}">
                <a16:creationId xmlns:a16="http://schemas.microsoft.com/office/drawing/2014/main" id="{28E1CB13-75CE-6709-E416-B5090397D04D}"/>
              </a:ext>
            </a:extLst>
          </p:cNvPr>
          <p:cNvSpPr>
            <a:spLocks noGrp="1"/>
          </p:cNvSpPr>
          <p:nvPr>
            <p:ph type="body" idx="11" hasCustomPrompt="1"/>
          </p:nvPr>
        </p:nvSpPr>
        <p:spPr>
          <a:xfrm>
            <a:off x="302400" y="605611"/>
            <a:ext cx="11587200"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5" name="Text Placeholder 10">
            <a:extLst>
              <a:ext uri="{FF2B5EF4-FFF2-40B4-BE49-F238E27FC236}">
                <a16:creationId xmlns:a16="http://schemas.microsoft.com/office/drawing/2014/main" id="{A30A661D-C865-B653-80FD-2E3D099402C2}"/>
              </a:ext>
            </a:extLst>
          </p:cNvPr>
          <p:cNvSpPr>
            <a:spLocks noGrp="1"/>
          </p:cNvSpPr>
          <p:nvPr>
            <p:ph type="body" sz="quarter" idx="23" hasCustomPrompt="1"/>
          </p:nvPr>
        </p:nvSpPr>
        <p:spPr>
          <a:xfrm>
            <a:off x="302399" y="6093396"/>
            <a:ext cx="3528001" cy="116604"/>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6" name="Text Placeholder 10">
            <a:extLst>
              <a:ext uri="{FF2B5EF4-FFF2-40B4-BE49-F238E27FC236}">
                <a16:creationId xmlns:a16="http://schemas.microsoft.com/office/drawing/2014/main" id="{8EF51F7C-325F-F311-158B-F77F193E8278}"/>
              </a:ext>
            </a:extLst>
          </p:cNvPr>
          <p:cNvSpPr>
            <a:spLocks noGrp="1"/>
          </p:cNvSpPr>
          <p:nvPr>
            <p:ph type="body" sz="quarter" idx="24" hasCustomPrompt="1"/>
          </p:nvPr>
        </p:nvSpPr>
        <p:spPr>
          <a:xfrm>
            <a:off x="302398" y="6214540"/>
            <a:ext cx="3528001" cy="121588"/>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13" name="Text Placeholder 11">
            <a:extLst>
              <a:ext uri="{FF2B5EF4-FFF2-40B4-BE49-F238E27FC236}">
                <a16:creationId xmlns:a16="http://schemas.microsoft.com/office/drawing/2014/main" id="{DBAA8698-8BAC-F2AF-4969-BE67104208A9}"/>
              </a:ext>
            </a:extLst>
          </p:cNvPr>
          <p:cNvSpPr>
            <a:spLocks noGrp="1"/>
          </p:cNvSpPr>
          <p:nvPr>
            <p:ph type="body" sz="quarter" idx="26" hasCustomPrompt="1"/>
          </p:nvPr>
        </p:nvSpPr>
        <p:spPr>
          <a:xfrm>
            <a:off x="9528212" y="894378"/>
            <a:ext cx="2361387" cy="184667"/>
          </a:xfrm>
        </p:spPr>
        <p:txBody>
          <a:bodyPr/>
          <a:lstStyle>
            <a:lvl1pPr algn="r">
              <a:defRPr sz="1200">
                <a:latin typeface="+mn-lt"/>
              </a:defRPr>
            </a:lvl1pPr>
          </a:lstStyle>
          <a:p>
            <a:pPr lvl="0"/>
            <a:r>
              <a:rPr lang="en-GB"/>
              <a:t>document status</a:t>
            </a:r>
          </a:p>
        </p:txBody>
      </p:sp>
    </p:spTree>
    <p:extLst>
      <p:ext uri="{BB962C8B-B14F-4D97-AF65-F5344CB8AC3E}">
        <p14:creationId xmlns:p14="http://schemas.microsoft.com/office/powerpoint/2010/main" val="4127558122"/>
      </p:ext>
    </p:extLst>
  </p:cSld>
  <p:clrMapOvr>
    <a:masterClrMapping/>
  </p:clrMapOvr>
</p:sldLayout>
</file>

<file path=ppt/slideLayouts/slideLayout158.xml><?xml version="1.0" encoding="utf-8"?>
<p:sldLayout xmlns:a="http://schemas.openxmlformats.org/drawingml/2006/main" xmlns:r="http://schemas.openxmlformats.org/officeDocument/2006/relationships" xmlns:p="http://schemas.openxmlformats.org/presentationml/2006/main" matchingName="Title only" type="titleOnly">
  <p:cSld name="1_Title only">
    <p:spTree>
      <p:nvGrpSpPr>
        <p:cNvPr id="1" name="Shape 20"/>
        <p:cNvGrpSpPr/>
        <p:nvPr/>
      </p:nvGrpSpPr>
      <p:grpSpPr>
        <a:xfrm>
          <a:off x="0" y="0"/>
          <a:ext cx="0" cy="0"/>
          <a:chOff x="0" y="0"/>
          <a:chExt cx="0" cy="0"/>
        </a:xfrm>
      </p:grpSpPr>
      <p:sp>
        <p:nvSpPr>
          <p:cNvPr id="21" name="Google Shape;21;p6"/>
          <p:cNvSpPr txBox="1">
            <a:spLocks noGrp="1"/>
          </p:cNvSpPr>
          <p:nvPr>
            <p:ph type="title"/>
          </p:nvPr>
        </p:nvSpPr>
        <p:spPr>
          <a:xfrm>
            <a:off x="2417600" y="2158367"/>
            <a:ext cx="7356800" cy="1414000"/>
          </a:xfrm>
          <a:prstGeom prst="rect">
            <a:avLst/>
          </a:prstGeom>
        </p:spPr>
        <p:txBody>
          <a:bodyPr spcFirstLastPara="1" wrap="square" lIns="91425" tIns="91425" rIns="91425" bIns="91425" anchor="t" anchorCtr="0">
            <a:normAutofit/>
          </a:bodyPr>
          <a:lstStyle>
            <a:lvl1pPr lvl="0" algn="ctr" rtl="0">
              <a:spcBef>
                <a:spcPts val="0"/>
              </a:spcBef>
              <a:spcAft>
                <a:spcPts val="0"/>
              </a:spcAft>
              <a:buClr>
                <a:srgbClr val="FFD000"/>
              </a:buClr>
              <a:buSzPts val="4000"/>
              <a:buFont typeface="Titillium Web"/>
              <a:buNone/>
              <a:defRPr sz="5333" b="1">
                <a:solidFill>
                  <a:srgbClr val="FFD000"/>
                </a:solidFill>
                <a:latin typeface="Titillium Web"/>
                <a:ea typeface="Titillium Web"/>
                <a:cs typeface="Titillium Web"/>
                <a:sym typeface="Titillium Web"/>
              </a:defRPr>
            </a:lvl1pPr>
            <a:lvl2pPr lvl="1" rtl="0">
              <a:spcBef>
                <a:spcPts val="0"/>
              </a:spcBef>
              <a:spcAft>
                <a:spcPts val="0"/>
              </a:spcAft>
              <a:buSzPts val="2000"/>
              <a:buNone/>
              <a:defRPr sz="2667"/>
            </a:lvl2pPr>
            <a:lvl3pPr lvl="2" rtl="0">
              <a:spcBef>
                <a:spcPts val="0"/>
              </a:spcBef>
              <a:spcAft>
                <a:spcPts val="0"/>
              </a:spcAft>
              <a:buSzPts val="2000"/>
              <a:buNone/>
              <a:defRPr sz="2667"/>
            </a:lvl3pPr>
            <a:lvl4pPr lvl="3" rtl="0">
              <a:spcBef>
                <a:spcPts val="0"/>
              </a:spcBef>
              <a:spcAft>
                <a:spcPts val="0"/>
              </a:spcAft>
              <a:buSzPts val="2000"/>
              <a:buNone/>
              <a:defRPr sz="2667"/>
            </a:lvl4pPr>
            <a:lvl5pPr lvl="4" rtl="0">
              <a:spcBef>
                <a:spcPts val="0"/>
              </a:spcBef>
              <a:spcAft>
                <a:spcPts val="0"/>
              </a:spcAft>
              <a:buSzPts val="2000"/>
              <a:buNone/>
              <a:defRPr sz="2667"/>
            </a:lvl5pPr>
            <a:lvl6pPr lvl="5" rtl="0">
              <a:spcBef>
                <a:spcPts val="0"/>
              </a:spcBef>
              <a:spcAft>
                <a:spcPts val="0"/>
              </a:spcAft>
              <a:buSzPts val="2000"/>
              <a:buNone/>
              <a:defRPr sz="2667"/>
            </a:lvl6pPr>
            <a:lvl7pPr lvl="6" rtl="0">
              <a:spcBef>
                <a:spcPts val="0"/>
              </a:spcBef>
              <a:spcAft>
                <a:spcPts val="0"/>
              </a:spcAft>
              <a:buSzPts val="2000"/>
              <a:buNone/>
              <a:defRPr sz="2667"/>
            </a:lvl7pPr>
            <a:lvl8pPr lvl="7" rtl="0">
              <a:spcBef>
                <a:spcPts val="0"/>
              </a:spcBef>
              <a:spcAft>
                <a:spcPts val="0"/>
              </a:spcAft>
              <a:buSzPts val="2000"/>
              <a:buNone/>
              <a:defRPr sz="2667"/>
            </a:lvl8pPr>
            <a:lvl9pPr lvl="8" rtl="0">
              <a:spcBef>
                <a:spcPts val="0"/>
              </a:spcBef>
              <a:spcAft>
                <a:spcPts val="0"/>
              </a:spcAft>
              <a:buSzPts val="2000"/>
              <a:buNone/>
              <a:defRPr sz="2667"/>
            </a:lvl9pPr>
          </a:lstStyle>
          <a:p>
            <a:endParaRPr/>
          </a:p>
        </p:txBody>
      </p:sp>
      <p:sp>
        <p:nvSpPr>
          <p:cNvPr id="22" name="Google Shape;22;p6"/>
          <p:cNvSpPr txBox="1">
            <a:spLocks noGrp="1"/>
          </p:cNvSpPr>
          <p:nvPr>
            <p:ph type="body" idx="1"/>
          </p:nvPr>
        </p:nvSpPr>
        <p:spPr>
          <a:xfrm>
            <a:off x="2882400" y="3777267"/>
            <a:ext cx="6427200" cy="1473200"/>
          </a:xfrm>
          <a:prstGeom prst="rect">
            <a:avLst/>
          </a:prstGeom>
        </p:spPr>
        <p:txBody>
          <a:bodyPr spcFirstLastPara="1" wrap="square" lIns="91425" tIns="91425" rIns="91425" bIns="91425" anchor="t" anchorCtr="0">
            <a:normAutofit/>
          </a:bodyPr>
          <a:lstStyle>
            <a:lvl1pPr marL="609585" lvl="0" indent="-457189" algn="ctr">
              <a:spcBef>
                <a:spcPts val="0"/>
              </a:spcBef>
              <a:spcAft>
                <a:spcPts val="0"/>
              </a:spcAft>
              <a:buSzPts val="1800"/>
              <a:buFont typeface="Titillium Web"/>
              <a:buChar char="●"/>
              <a:defRPr>
                <a:latin typeface="Titillium Web"/>
                <a:ea typeface="Titillium Web"/>
                <a:cs typeface="Titillium Web"/>
                <a:sym typeface="Titillium Web"/>
              </a:defRPr>
            </a:lvl1pPr>
            <a:lvl2pPr marL="1219170" lvl="1" indent="-423323" algn="ctr">
              <a:spcBef>
                <a:spcPts val="0"/>
              </a:spcBef>
              <a:spcAft>
                <a:spcPts val="0"/>
              </a:spcAft>
              <a:buSzPts val="1400"/>
              <a:buFont typeface="Titillium Web"/>
              <a:buChar char="○"/>
              <a:defRPr>
                <a:latin typeface="Titillium Web"/>
                <a:ea typeface="Titillium Web"/>
                <a:cs typeface="Titillium Web"/>
                <a:sym typeface="Titillium Web"/>
              </a:defRPr>
            </a:lvl2pPr>
            <a:lvl3pPr marL="1828754" lvl="2" indent="-423323" algn="ctr">
              <a:spcBef>
                <a:spcPts val="0"/>
              </a:spcBef>
              <a:spcAft>
                <a:spcPts val="0"/>
              </a:spcAft>
              <a:buSzPts val="1400"/>
              <a:buFont typeface="Titillium Web"/>
              <a:buChar char="■"/>
              <a:defRPr>
                <a:latin typeface="Titillium Web"/>
                <a:ea typeface="Titillium Web"/>
                <a:cs typeface="Titillium Web"/>
                <a:sym typeface="Titillium Web"/>
              </a:defRPr>
            </a:lvl3pPr>
            <a:lvl4pPr marL="2438339" lvl="3" indent="-423323" algn="ctr">
              <a:spcBef>
                <a:spcPts val="0"/>
              </a:spcBef>
              <a:spcAft>
                <a:spcPts val="0"/>
              </a:spcAft>
              <a:buSzPts val="1400"/>
              <a:buFont typeface="Titillium Web"/>
              <a:buChar char="●"/>
              <a:defRPr>
                <a:latin typeface="Titillium Web"/>
                <a:ea typeface="Titillium Web"/>
                <a:cs typeface="Titillium Web"/>
                <a:sym typeface="Titillium Web"/>
              </a:defRPr>
            </a:lvl4pPr>
            <a:lvl5pPr marL="3047924" lvl="4" indent="-423323" algn="ctr">
              <a:spcBef>
                <a:spcPts val="0"/>
              </a:spcBef>
              <a:spcAft>
                <a:spcPts val="0"/>
              </a:spcAft>
              <a:buSzPts val="1400"/>
              <a:buFont typeface="Titillium Web"/>
              <a:buChar char="○"/>
              <a:defRPr>
                <a:latin typeface="Titillium Web"/>
                <a:ea typeface="Titillium Web"/>
                <a:cs typeface="Titillium Web"/>
                <a:sym typeface="Titillium Web"/>
              </a:defRPr>
            </a:lvl5pPr>
            <a:lvl6pPr marL="3657509" lvl="5" indent="-423323" algn="ctr">
              <a:spcBef>
                <a:spcPts val="0"/>
              </a:spcBef>
              <a:spcAft>
                <a:spcPts val="0"/>
              </a:spcAft>
              <a:buSzPts val="1400"/>
              <a:buFont typeface="Titillium Web"/>
              <a:buChar char="■"/>
              <a:defRPr>
                <a:latin typeface="Titillium Web"/>
                <a:ea typeface="Titillium Web"/>
                <a:cs typeface="Titillium Web"/>
                <a:sym typeface="Titillium Web"/>
              </a:defRPr>
            </a:lvl6pPr>
            <a:lvl7pPr marL="4267093" lvl="6" indent="-423323" algn="ctr">
              <a:spcBef>
                <a:spcPts val="0"/>
              </a:spcBef>
              <a:spcAft>
                <a:spcPts val="0"/>
              </a:spcAft>
              <a:buSzPts val="1400"/>
              <a:buFont typeface="Titillium Web"/>
              <a:buChar char="●"/>
              <a:defRPr>
                <a:latin typeface="Titillium Web"/>
                <a:ea typeface="Titillium Web"/>
                <a:cs typeface="Titillium Web"/>
                <a:sym typeface="Titillium Web"/>
              </a:defRPr>
            </a:lvl7pPr>
            <a:lvl8pPr marL="4876678" lvl="7" indent="-423323" algn="ctr">
              <a:spcBef>
                <a:spcPts val="0"/>
              </a:spcBef>
              <a:spcAft>
                <a:spcPts val="0"/>
              </a:spcAft>
              <a:buSzPts val="1400"/>
              <a:buFont typeface="Titillium Web"/>
              <a:buChar char="○"/>
              <a:defRPr>
                <a:latin typeface="Titillium Web"/>
                <a:ea typeface="Titillium Web"/>
                <a:cs typeface="Titillium Web"/>
                <a:sym typeface="Titillium Web"/>
              </a:defRPr>
            </a:lvl8pPr>
            <a:lvl9pPr marL="5486263" lvl="8" indent="-423323" algn="ctr">
              <a:spcBef>
                <a:spcPts val="0"/>
              </a:spcBef>
              <a:spcAft>
                <a:spcPts val="0"/>
              </a:spcAft>
              <a:buSzPts val="1400"/>
              <a:buFont typeface="Titillium Web"/>
              <a:buChar char="■"/>
              <a:defRPr>
                <a:latin typeface="Titillium Web"/>
                <a:ea typeface="Titillium Web"/>
                <a:cs typeface="Titillium Web"/>
                <a:sym typeface="Titillium Web"/>
              </a:defRPr>
            </a:lvl9pPr>
          </a:lstStyle>
          <a:p>
            <a:endParaRPr/>
          </a:p>
        </p:txBody>
      </p:sp>
      <p:sp>
        <p:nvSpPr>
          <p:cNvPr id="23" name="Google Shape;23;p6"/>
          <p:cNvSpPr txBox="1">
            <a:spLocks noGrp="1"/>
          </p:cNvSpPr>
          <p:nvPr>
            <p:ph type="title" idx="2"/>
          </p:nvPr>
        </p:nvSpPr>
        <p:spPr>
          <a:xfrm>
            <a:off x="365833" y="389267"/>
            <a:ext cx="3481600" cy="340400"/>
          </a:xfrm>
          <a:prstGeom prst="rect">
            <a:avLst/>
          </a:prstGeom>
        </p:spPr>
        <p:txBody>
          <a:bodyPr spcFirstLastPara="1" wrap="square" lIns="91425" tIns="91425" rIns="91425" bIns="91425" anchor="t" anchorCtr="0">
            <a:normAutofit/>
          </a:bodyPr>
          <a:lstStyle>
            <a:lvl1pPr lvl="0">
              <a:spcBef>
                <a:spcPts val="0"/>
              </a:spcBef>
              <a:spcAft>
                <a:spcPts val="0"/>
              </a:spcAft>
              <a:buClr>
                <a:srgbClr val="595959"/>
              </a:buClr>
              <a:buSzPts val="1000"/>
              <a:buFont typeface="Titillium Web"/>
              <a:buNone/>
              <a:defRPr sz="1333">
                <a:solidFill>
                  <a:srgbClr val="595959"/>
                </a:solidFill>
                <a:latin typeface="Titillium Web"/>
                <a:ea typeface="Titillium Web"/>
                <a:cs typeface="Titillium Web"/>
                <a:sym typeface="Titillium Web"/>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 name="Rectangle 1">
            <a:extLst>
              <a:ext uri="{FF2B5EF4-FFF2-40B4-BE49-F238E27FC236}">
                <a16:creationId xmlns:a16="http://schemas.microsoft.com/office/drawing/2014/main" id="{58B0516F-F979-4A87-7813-80C3F3A834C7}"/>
              </a:ext>
            </a:extLst>
          </p:cNvPr>
          <p:cNvSpPr/>
          <p:nvPr userDrawn="1"/>
        </p:nvSpPr>
        <p:spPr>
          <a:xfrm>
            <a:off x="11006667" y="203200"/>
            <a:ext cx="948266" cy="414867"/>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59527102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image" Target="../media/image2.svg"/><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_rels/slideMaster2.xml.rels><?xml version="1.0" encoding="UTF-8" standalone="yes"?>
<Relationships xmlns="http://schemas.openxmlformats.org/package/2006/relationships"><Relationship Id="rId26" Type="http://schemas.openxmlformats.org/officeDocument/2006/relationships/slideLayout" Target="../slideLayouts/slideLayout49.xml"/><Relationship Id="rId21" Type="http://schemas.openxmlformats.org/officeDocument/2006/relationships/slideLayout" Target="../slideLayouts/slideLayout44.xml"/><Relationship Id="rId42" Type="http://schemas.openxmlformats.org/officeDocument/2006/relationships/slideLayout" Target="../slideLayouts/slideLayout65.xml"/><Relationship Id="rId47" Type="http://schemas.openxmlformats.org/officeDocument/2006/relationships/slideLayout" Target="../slideLayouts/slideLayout70.xml"/><Relationship Id="rId63" Type="http://schemas.openxmlformats.org/officeDocument/2006/relationships/slideLayout" Target="../slideLayouts/slideLayout86.xml"/><Relationship Id="rId68" Type="http://schemas.openxmlformats.org/officeDocument/2006/relationships/slideLayout" Target="../slideLayouts/slideLayout91.xml"/><Relationship Id="rId84" Type="http://schemas.openxmlformats.org/officeDocument/2006/relationships/slideLayout" Target="../slideLayouts/slideLayout107.xml"/><Relationship Id="rId89" Type="http://schemas.openxmlformats.org/officeDocument/2006/relationships/slideLayout" Target="../slideLayouts/slideLayout112.xml"/><Relationship Id="rId7" Type="http://schemas.openxmlformats.org/officeDocument/2006/relationships/slideLayout" Target="../slideLayouts/slideLayout30.xml"/><Relationship Id="rId71" Type="http://schemas.openxmlformats.org/officeDocument/2006/relationships/slideLayout" Target="../slideLayouts/slideLayout94.xml"/><Relationship Id="rId92" Type="http://schemas.openxmlformats.org/officeDocument/2006/relationships/slideLayout" Target="../slideLayouts/slideLayout115.xml"/><Relationship Id="rId2" Type="http://schemas.openxmlformats.org/officeDocument/2006/relationships/slideLayout" Target="../slideLayouts/slideLayout25.xml"/><Relationship Id="rId16" Type="http://schemas.openxmlformats.org/officeDocument/2006/relationships/slideLayout" Target="../slideLayouts/slideLayout39.xml"/><Relationship Id="rId29" Type="http://schemas.openxmlformats.org/officeDocument/2006/relationships/slideLayout" Target="../slideLayouts/slideLayout52.xml"/><Relationship Id="rId11" Type="http://schemas.openxmlformats.org/officeDocument/2006/relationships/slideLayout" Target="../slideLayouts/slideLayout34.xml"/><Relationship Id="rId24" Type="http://schemas.openxmlformats.org/officeDocument/2006/relationships/slideLayout" Target="../slideLayouts/slideLayout47.xml"/><Relationship Id="rId32" Type="http://schemas.openxmlformats.org/officeDocument/2006/relationships/slideLayout" Target="../slideLayouts/slideLayout55.xml"/><Relationship Id="rId37" Type="http://schemas.openxmlformats.org/officeDocument/2006/relationships/slideLayout" Target="../slideLayouts/slideLayout60.xml"/><Relationship Id="rId40" Type="http://schemas.openxmlformats.org/officeDocument/2006/relationships/slideLayout" Target="../slideLayouts/slideLayout63.xml"/><Relationship Id="rId45" Type="http://schemas.openxmlformats.org/officeDocument/2006/relationships/slideLayout" Target="../slideLayouts/slideLayout68.xml"/><Relationship Id="rId53" Type="http://schemas.openxmlformats.org/officeDocument/2006/relationships/slideLayout" Target="../slideLayouts/slideLayout76.xml"/><Relationship Id="rId58" Type="http://schemas.openxmlformats.org/officeDocument/2006/relationships/slideLayout" Target="../slideLayouts/slideLayout81.xml"/><Relationship Id="rId66" Type="http://schemas.openxmlformats.org/officeDocument/2006/relationships/slideLayout" Target="../slideLayouts/slideLayout89.xml"/><Relationship Id="rId74" Type="http://schemas.openxmlformats.org/officeDocument/2006/relationships/slideLayout" Target="../slideLayouts/slideLayout97.xml"/><Relationship Id="rId79" Type="http://schemas.openxmlformats.org/officeDocument/2006/relationships/slideLayout" Target="../slideLayouts/slideLayout102.xml"/><Relationship Id="rId87" Type="http://schemas.openxmlformats.org/officeDocument/2006/relationships/slideLayout" Target="../slideLayouts/slideLayout110.xml"/><Relationship Id="rId102" Type="http://schemas.openxmlformats.org/officeDocument/2006/relationships/slideLayout" Target="../slideLayouts/slideLayout125.xml"/><Relationship Id="rId5" Type="http://schemas.openxmlformats.org/officeDocument/2006/relationships/slideLayout" Target="../slideLayouts/slideLayout28.xml"/><Relationship Id="rId61" Type="http://schemas.openxmlformats.org/officeDocument/2006/relationships/slideLayout" Target="../slideLayouts/slideLayout84.xml"/><Relationship Id="rId82" Type="http://schemas.openxmlformats.org/officeDocument/2006/relationships/slideLayout" Target="../slideLayouts/slideLayout105.xml"/><Relationship Id="rId90" Type="http://schemas.openxmlformats.org/officeDocument/2006/relationships/slideLayout" Target="../slideLayouts/slideLayout113.xml"/><Relationship Id="rId95" Type="http://schemas.openxmlformats.org/officeDocument/2006/relationships/slideLayout" Target="../slideLayouts/slideLayout118.xml"/><Relationship Id="rId19" Type="http://schemas.openxmlformats.org/officeDocument/2006/relationships/slideLayout" Target="../slideLayouts/slideLayout42.xml"/><Relationship Id="rId14" Type="http://schemas.openxmlformats.org/officeDocument/2006/relationships/slideLayout" Target="../slideLayouts/slideLayout37.xml"/><Relationship Id="rId22" Type="http://schemas.openxmlformats.org/officeDocument/2006/relationships/slideLayout" Target="../slideLayouts/slideLayout45.xml"/><Relationship Id="rId27" Type="http://schemas.openxmlformats.org/officeDocument/2006/relationships/slideLayout" Target="../slideLayouts/slideLayout50.xml"/><Relationship Id="rId30" Type="http://schemas.openxmlformats.org/officeDocument/2006/relationships/slideLayout" Target="../slideLayouts/slideLayout53.xml"/><Relationship Id="rId35" Type="http://schemas.openxmlformats.org/officeDocument/2006/relationships/slideLayout" Target="../slideLayouts/slideLayout58.xml"/><Relationship Id="rId43" Type="http://schemas.openxmlformats.org/officeDocument/2006/relationships/slideLayout" Target="../slideLayouts/slideLayout66.xml"/><Relationship Id="rId48" Type="http://schemas.openxmlformats.org/officeDocument/2006/relationships/slideLayout" Target="../slideLayouts/slideLayout71.xml"/><Relationship Id="rId56" Type="http://schemas.openxmlformats.org/officeDocument/2006/relationships/slideLayout" Target="../slideLayouts/slideLayout79.xml"/><Relationship Id="rId64" Type="http://schemas.openxmlformats.org/officeDocument/2006/relationships/slideLayout" Target="../slideLayouts/slideLayout87.xml"/><Relationship Id="rId69" Type="http://schemas.openxmlformats.org/officeDocument/2006/relationships/slideLayout" Target="../slideLayouts/slideLayout92.xml"/><Relationship Id="rId77" Type="http://schemas.openxmlformats.org/officeDocument/2006/relationships/slideLayout" Target="../slideLayouts/slideLayout100.xml"/><Relationship Id="rId100" Type="http://schemas.openxmlformats.org/officeDocument/2006/relationships/slideLayout" Target="../slideLayouts/slideLayout123.xml"/><Relationship Id="rId105" Type="http://schemas.openxmlformats.org/officeDocument/2006/relationships/image" Target="../media/image10.png"/><Relationship Id="rId8" Type="http://schemas.openxmlformats.org/officeDocument/2006/relationships/slideLayout" Target="../slideLayouts/slideLayout31.xml"/><Relationship Id="rId51" Type="http://schemas.openxmlformats.org/officeDocument/2006/relationships/slideLayout" Target="../slideLayouts/slideLayout74.xml"/><Relationship Id="rId72" Type="http://schemas.openxmlformats.org/officeDocument/2006/relationships/slideLayout" Target="../slideLayouts/slideLayout95.xml"/><Relationship Id="rId80" Type="http://schemas.openxmlformats.org/officeDocument/2006/relationships/slideLayout" Target="../slideLayouts/slideLayout103.xml"/><Relationship Id="rId85" Type="http://schemas.openxmlformats.org/officeDocument/2006/relationships/slideLayout" Target="../slideLayouts/slideLayout108.xml"/><Relationship Id="rId93" Type="http://schemas.openxmlformats.org/officeDocument/2006/relationships/slideLayout" Target="../slideLayouts/slideLayout116.xml"/><Relationship Id="rId98" Type="http://schemas.openxmlformats.org/officeDocument/2006/relationships/slideLayout" Target="../slideLayouts/slideLayout121.xml"/><Relationship Id="rId3" Type="http://schemas.openxmlformats.org/officeDocument/2006/relationships/slideLayout" Target="../slideLayouts/slideLayout26.xml"/><Relationship Id="rId12" Type="http://schemas.openxmlformats.org/officeDocument/2006/relationships/slideLayout" Target="../slideLayouts/slideLayout35.xml"/><Relationship Id="rId17" Type="http://schemas.openxmlformats.org/officeDocument/2006/relationships/slideLayout" Target="../slideLayouts/slideLayout40.xml"/><Relationship Id="rId25" Type="http://schemas.openxmlformats.org/officeDocument/2006/relationships/slideLayout" Target="../slideLayouts/slideLayout48.xml"/><Relationship Id="rId33" Type="http://schemas.openxmlformats.org/officeDocument/2006/relationships/slideLayout" Target="../slideLayouts/slideLayout56.xml"/><Relationship Id="rId38" Type="http://schemas.openxmlformats.org/officeDocument/2006/relationships/slideLayout" Target="../slideLayouts/slideLayout61.xml"/><Relationship Id="rId46" Type="http://schemas.openxmlformats.org/officeDocument/2006/relationships/slideLayout" Target="../slideLayouts/slideLayout69.xml"/><Relationship Id="rId59" Type="http://schemas.openxmlformats.org/officeDocument/2006/relationships/slideLayout" Target="../slideLayouts/slideLayout82.xml"/><Relationship Id="rId67" Type="http://schemas.openxmlformats.org/officeDocument/2006/relationships/slideLayout" Target="../slideLayouts/slideLayout90.xml"/><Relationship Id="rId103" Type="http://schemas.openxmlformats.org/officeDocument/2006/relationships/slideLayout" Target="../slideLayouts/slideLayout126.xml"/><Relationship Id="rId20" Type="http://schemas.openxmlformats.org/officeDocument/2006/relationships/slideLayout" Target="../slideLayouts/slideLayout43.xml"/><Relationship Id="rId41" Type="http://schemas.openxmlformats.org/officeDocument/2006/relationships/slideLayout" Target="../slideLayouts/slideLayout64.xml"/><Relationship Id="rId54" Type="http://schemas.openxmlformats.org/officeDocument/2006/relationships/slideLayout" Target="../slideLayouts/slideLayout77.xml"/><Relationship Id="rId62" Type="http://schemas.openxmlformats.org/officeDocument/2006/relationships/slideLayout" Target="../slideLayouts/slideLayout85.xml"/><Relationship Id="rId70" Type="http://schemas.openxmlformats.org/officeDocument/2006/relationships/slideLayout" Target="../slideLayouts/slideLayout93.xml"/><Relationship Id="rId75" Type="http://schemas.openxmlformats.org/officeDocument/2006/relationships/slideLayout" Target="../slideLayouts/slideLayout98.xml"/><Relationship Id="rId83" Type="http://schemas.openxmlformats.org/officeDocument/2006/relationships/slideLayout" Target="../slideLayouts/slideLayout106.xml"/><Relationship Id="rId88" Type="http://schemas.openxmlformats.org/officeDocument/2006/relationships/slideLayout" Target="../slideLayouts/slideLayout111.xml"/><Relationship Id="rId91" Type="http://schemas.openxmlformats.org/officeDocument/2006/relationships/slideLayout" Target="../slideLayouts/slideLayout114.xml"/><Relationship Id="rId96" Type="http://schemas.openxmlformats.org/officeDocument/2006/relationships/slideLayout" Target="../slideLayouts/slideLayout119.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5" Type="http://schemas.openxmlformats.org/officeDocument/2006/relationships/slideLayout" Target="../slideLayouts/slideLayout38.xml"/><Relationship Id="rId23" Type="http://schemas.openxmlformats.org/officeDocument/2006/relationships/slideLayout" Target="../slideLayouts/slideLayout46.xml"/><Relationship Id="rId28" Type="http://schemas.openxmlformats.org/officeDocument/2006/relationships/slideLayout" Target="../slideLayouts/slideLayout51.xml"/><Relationship Id="rId36" Type="http://schemas.openxmlformats.org/officeDocument/2006/relationships/slideLayout" Target="../slideLayouts/slideLayout59.xml"/><Relationship Id="rId49" Type="http://schemas.openxmlformats.org/officeDocument/2006/relationships/slideLayout" Target="../slideLayouts/slideLayout72.xml"/><Relationship Id="rId57" Type="http://schemas.openxmlformats.org/officeDocument/2006/relationships/slideLayout" Target="../slideLayouts/slideLayout80.xml"/><Relationship Id="rId10" Type="http://schemas.openxmlformats.org/officeDocument/2006/relationships/slideLayout" Target="../slideLayouts/slideLayout33.xml"/><Relationship Id="rId31" Type="http://schemas.openxmlformats.org/officeDocument/2006/relationships/slideLayout" Target="../slideLayouts/slideLayout54.xml"/><Relationship Id="rId44" Type="http://schemas.openxmlformats.org/officeDocument/2006/relationships/slideLayout" Target="../slideLayouts/slideLayout67.xml"/><Relationship Id="rId52" Type="http://schemas.openxmlformats.org/officeDocument/2006/relationships/slideLayout" Target="../slideLayouts/slideLayout75.xml"/><Relationship Id="rId60" Type="http://schemas.openxmlformats.org/officeDocument/2006/relationships/slideLayout" Target="../slideLayouts/slideLayout83.xml"/><Relationship Id="rId65" Type="http://schemas.openxmlformats.org/officeDocument/2006/relationships/slideLayout" Target="../slideLayouts/slideLayout88.xml"/><Relationship Id="rId73" Type="http://schemas.openxmlformats.org/officeDocument/2006/relationships/slideLayout" Target="../slideLayouts/slideLayout96.xml"/><Relationship Id="rId78" Type="http://schemas.openxmlformats.org/officeDocument/2006/relationships/slideLayout" Target="../slideLayouts/slideLayout101.xml"/><Relationship Id="rId81" Type="http://schemas.openxmlformats.org/officeDocument/2006/relationships/slideLayout" Target="../slideLayouts/slideLayout104.xml"/><Relationship Id="rId86" Type="http://schemas.openxmlformats.org/officeDocument/2006/relationships/slideLayout" Target="../slideLayouts/slideLayout109.xml"/><Relationship Id="rId94" Type="http://schemas.openxmlformats.org/officeDocument/2006/relationships/slideLayout" Target="../slideLayouts/slideLayout117.xml"/><Relationship Id="rId99" Type="http://schemas.openxmlformats.org/officeDocument/2006/relationships/slideLayout" Target="../slideLayouts/slideLayout122.xml"/><Relationship Id="rId101" Type="http://schemas.openxmlformats.org/officeDocument/2006/relationships/slideLayout" Target="../slideLayouts/slideLayout124.xml"/><Relationship Id="rId4" Type="http://schemas.openxmlformats.org/officeDocument/2006/relationships/slideLayout" Target="../slideLayouts/slideLayout27.xml"/><Relationship Id="rId9" Type="http://schemas.openxmlformats.org/officeDocument/2006/relationships/slideLayout" Target="../slideLayouts/slideLayout32.xml"/><Relationship Id="rId13" Type="http://schemas.openxmlformats.org/officeDocument/2006/relationships/slideLayout" Target="../slideLayouts/slideLayout36.xml"/><Relationship Id="rId18" Type="http://schemas.openxmlformats.org/officeDocument/2006/relationships/slideLayout" Target="../slideLayouts/slideLayout41.xml"/><Relationship Id="rId39" Type="http://schemas.openxmlformats.org/officeDocument/2006/relationships/slideLayout" Target="../slideLayouts/slideLayout62.xml"/><Relationship Id="rId34" Type="http://schemas.openxmlformats.org/officeDocument/2006/relationships/slideLayout" Target="../slideLayouts/slideLayout57.xml"/><Relationship Id="rId50" Type="http://schemas.openxmlformats.org/officeDocument/2006/relationships/slideLayout" Target="../slideLayouts/slideLayout73.xml"/><Relationship Id="rId55" Type="http://schemas.openxmlformats.org/officeDocument/2006/relationships/slideLayout" Target="../slideLayouts/slideLayout78.xml"/><Relationship Id="rId76" Type="http://schemas.openxmlformats.org/officeDocument/2006/relationships/slideLayout" Target="../slideLayouts/slideLayout99.xml"/><Relationship Id="rId97" Type="http://schemas.openxmlformats.org/officeDocument/2006/relationships/slideLayout" Target="../slideLayouts/slideLayout120.xml"/><Relationship Id="rId10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134.xml"/><Relationship Id="rId13" Type="http://schemas.openxmlformats.org/officeDocument/2006/relationships/image" Target="../media/image4.png"/><Relationship Id="rId3" Type="http://schemas.openxmlformats.org/officeDocument/2006/relationships/slideLayout" Target="../slideLayouts/slideLayout129.xml"/><Relationship Id="rId7" Type="http://schemas.openxmlformats.org/officeDocument/2006/relationships/slideLayout" Target="../slideLayouts/slideLayout133.xml"/><Relationship Id="rId12" Type="http://schemas.openxmlformats.org/officeDocument/2006/relationships/theme" Target="../theme/theme3.xml"/><Relationship Id="rId2" Type="http://schemas.openxmlformats.org/officeDocument/2006/relationships/slideLayout" Target="../slideLayouts/slideLayout128.xml"/><Relationship Id="rId1" Type="http://schemas.openxmlformats.org/officeDocument/2006/relationships/slideLayout" Target="../slideLayouts/slideLayout127.xml"/><Relationship Id="rId6" Type="http://schemas.openxmlformats.org/officeDocument/2006/relationships/slideLayout" Target="../slideLayouts/slideLayout132.xml"/><Relationship Id="rId11" Type="http://schemas.openxmlformats.org/officeDocument/2006/relationships/slideLayout" Target="../slideLayouts/slideLayout137.xml"/><Relationship Id="rId5" Type="http://schemas.openxmlformats.org/officeDocument/2006/relationships/slideLayout" Target="../slideLayouts/slideLayout131.xml"/><Relationship Id="rId10" Type="http://schemas.openxmlformats.org/officeDocument/2006/relationships/slideLayout" Target="../slideLayouts/slideLayout136.xml"/><Relationship Id="rId4" Type="http://schemas.openxmlformats.org/officeDocument/2006/relationships/slideLayout" Target="../slideLayouts/slideLayout130.xml"/><Relationship Id="rId9" Type="http://schemas.openxmlformats.org/officeDocument/2006/relationships/slideLayout" Target="../slideLayouts/slideLayout135.xml"/><Relationship Id="rId14" Type="http://schemas.openxmlformats.org/officeDocument/2006/relationships/image" Target="../media/image6.svg"/></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145.xml"/><Relationship Id="rId3" Type="http://schemas.openxmlformats.org/officeDocument/2006/relationships/slideLayout" Target="../slideLayouts/slideLayout140.xml"/><Relationship Id="rId7" Type="http://schemas.openxmlformats.org/officeDocument/2006/relationships/slideLayout" Target="../slideLayouts/slideLayout144.xml"/><Relationship Id="rId12" Type="http://schemas.openxmlformats.org/officeDocument/2006/relationships/theme" Target="../theme/theme4.xml"/><Relationship Id="rId2" Type="http://schemas.openxmlformats.org/officeDocument/2006/relationships/slideLayout" Target="../slideLayouts/slideLayout139.xml"/><Relationship Id="rId1" Type="http://schemas.openxmlformats.org/officeDocument/2006/relationships/slideLayout" Target="../slideLayouts/slideLayout138.xml"/><Relationship Id="rId6" Type="http://schemas.openxmlformats.org/officeDocument/2006/relationships/slideLayout" Target="../slideLayouts/slideLayout143.xml"/><Relationship Id="rId11" Type="http://schemas.openxmlformats.org/officeDocument/2006/relationships/slideLayout" Target="../slideLayouts/slideLayout148.xml"/><Relationship Id="rId5" Type="http://schemas.openxmlformats.org/officeDocument/2006/relationships/slideLayout" Target="../slideLayouts/slideLayout142.xml"/><Relationship Id="rId10" Type="http://schemas.openxmlformats.org/officeDocument/2006/relationships/slideLayout" Target="../slideLayouts/slideLayout147.xml"/><Relationship Id="rId4" Type="http://schemas.openxmlformats.org/officeDocument/2006/relationships/slideLayout" Target="../slideLayouts/slideLayout141.xml"/><Relationship Id="rId9" Type="http://schemas.openxmlformats.org/officeDocument/2006/relationships/slideLayout" Target="../slideLayouts/slideLayout146.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156.xml"/><Relationship Id="rId3" Type="http://schemas.openxmlformats.org/officeDocument/2006/relationships/slideLayout" Target="../slideLayouts/slideLayout151.xml"/><Relationship Id="rId7" Type="http://schemas.openxmlformats.org/officeDocument/2006/relationships/slideLayout" Target="../slideLayouts/slideLayout155.xml"/><Relationship Id="rId2" Type="http://schemas.openxmlformats.org/officeDocument/2006/relationships/slideLayout" Target="../slideLayouts/slideLayout150.xml"/><Relationship Id="rId1" Type="http://schemas.openxmlformats.org/officeDocument/2006/relationships/slideLayout" Target="../slideLayouts/slideLayout149.xml"/><Relationship Id="rId6" Type="http://schemas.openxmlformats.org/officeDocument/2006/relationships/slideLayout" Target="../slideLayouts/slideLayout154.xml"/><Relationship Id="rId5" Type="http://schemas.openxmlformats.org/officeDocument/2006/relationships/slideLayout" Target="../slideLayouts/slideLayout153.xml"/><Relationship Id="rId4" Type="http://schemas.openxmlformats.org/officeDocument/2006/relationships/slideLayout" Target="../slideLayouts/slideLayout152.xml"/><Relationship Id="rId9" Type="http://schemas.openxmlformats.org/officeDocument/2006/relationships/theme" Target="../theme/theme5.xml"/></Relationships>
</file>

<file path=ppt/slideMasters/_rels/slideMaster6.xml.rels><?xml version="1.0" encoding="UTF-8" standalone="yes"?>
<Relationships xmlns="http://schemas.openxmlformats.org/package/2006/relationships"><Relationship Id="rId3" Type="http://schemas.openxmlformats.org/officeDocument/2006/relationships/theme" Target="../theme/theme6.xml"/><Relationship Id="rId2" Type="http://schemas.openxmlformats.org/officeDocument/2006/relationships/slideLayout" Target="../slideLayouts/slideLayout158.xml"/><Relationship Id="rId1" Type="http://schemas.openxmlformats.org/officeDocument/2006/relationships/slideLayout" Target="../slideLayouts/slideLayout157.xml"/><Relationship Id="rId4" Type="http://schemas.openxmlformats.org/officeDocument/2006/relationships/image" Target="../media/image9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8B787A9F-FBCF-2FDC-44BD-7CCB46F09F99}"/>
              </a:ext>
            </a:extLst>
          </p:cNvPr>
          <p:cNvSpPr>
            <a:spLocks noGrp="1"/>
          </p:cNvSpPr>
          <p:nvPr>
            <p:ph type="sldNum" sz="quarter" idx="4"/>
          </p:nvPr>
        </p:nvSpPr>
        <p:spPr>
          <a:xfrm>
            <a:off x="302400" y="6450806"/>
            <a:ext cx="1040625" cy="109061"/>
          </a:xfrm>
          <a:prstGeom prst="rect">
            <a:avLst/>
          </a:prstGeom>
        </p:spPr>
        <p:txBody>
          <a:bodyPr vert="horz" lIns="0" tIns="0" rIns="0" bIns="0" rtlCol="0" anchor="ctr"/>
          <a:lstStyle>
            <a:lvl1pPr algn="l">
              <a:defRPr sz="1300">
                <a:solidFill>
                  <a:schemeClr val="tx1"/>
                </a:solidFill>
              </a:defRPr>
            </a:lvl1pPr>
          </a:lstStyle>
          <a:p>
            <a:fld id="{5BA3E189-2F3A-42E5-B572-3520703B6186}" type="slidenum">
              <a:rPr lang="en-GB" smtClean="0"/>
              <a:pPr/>
              <a:t>‹#›</a:t>
            </a:fld>
            <a:endParaRPr lang="en-GB"/>
          </a:p>
        </p:txBody>
      </p:sp>
      <p:sp>
        <p:nvSpPr>
          <p:cNvPr id="5" name="Rectangle 49" hidden="1">
            <a:extLst>
              <a:ext uri="{FF2B5EF4-FFF2-40B4-BE49-F238E27FC236}">
                <a16:creationId xmlns:a16="http://schemas.microsoft.com/office/drawing/2014/main" id="{17A75217-5F78-4715-2CB4-CA95A7504328}"/>
              </a:ext>
            </a:extLst>
          </p:cNvPr>
          <p:cNvSpPr/>
          <p:nvPr userDrawn="1"/>
        </p:nvSpPr>
        <p:spPr>
          <a:xfrm>
            <a:off x="9368456" y="1006197"/>
            <a:ext cx="2568769" cy="184666"/>
          </a:xfrm>
          <a:prstGeom prst="rect">
            <a:avLst/>
          </a:prstGeom>
          <a:noFill/>
          <a:ln w="6350" cap="sq">
            <a:noFill/>
            <a:miter lim="800000"/>
          </a:ln>
          <a:extLst>
            <a:ext uri="{909E8E84-426E-40DD-AFC4-6F175D3DCCD1}">
              <a14:hiddenFill xmlns:a14="http://schemas.microsoft.com/office/drawing/2010/main">
                <a:solidFill>
                  <a:schemeClr val="tx2"/>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72000" bIns="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spcBef>
                <a:spcPct val="50000"/>
              </a:spcBef>
              <a:spcAft>
                <a:spcPct val="0"/>
              </a:spcAft>
            </a:pPr>
            <a:r>
              <a:rPr lang="en-US" sz="1200">
                <a:solidFill>
                  <a:schemeClr val="tx1">
                    <a:lumMod val="100000"/>
                  </a:schemeClr>
                </a:solidFill>
                <a:latin typeface="DM Sans" pitchFamily="2" charset="0"/>
              </a:rPr>
              <a:t>/DOCUMENT STATUS</a:t>
            </a:r>
          </a:p>
        </p:txBody>
      </p:sp>
      <p:pic>
        <p:nvPicPr>
          <p:cNvPr id="7" name="Picture 12">
            <a:extLst>
              <a:ext uri="{FF2B5EF4-FFF2-40B4-BE49-F238E27FC236}">
                <a16:creationId xmlns:a16="http://schemas.microsoft.com/office/drawing/2014/main" id="{14369F46-D474-46B5-17A0-40DC2C9B6738}"/>
              </a:ext>
            </a:extLst>
          </p:cNvPr>
          <p:cNvPicPr>
            <a:picLocks noChangeAspect="1"/>
          </p:cNvPicPr>
          <p:nvPr userDrawn="1"/>
        </p:nvPicPr>
        <p:blipFill>
          <a:blip r:embed="rId25">
            <a:extLst>
              <a:ext uri="{96DAC541-7B7A-43D3-8B79-37D633B846F1}">
                <asvg:svgBlip xmlns:asvg="http://schemas.microsoft.com/office/drawing/2016/SVG/main" r:embed="rId26"/>
              </a:ext>
            </a:extLst>
          </a:blip>
          <a:srcRect/>
          <a:stretch/>
        </p:blipFill>
        <p:spPr>
          <a:xfrm>
            <a:off x="9532948" y="6208276"/>
            <a:ext cx="2510023" cy="485060"/>
          </a:xfrm>
          <a:prstGeom prst="rect">
            <a:avLst/>
          </a:prstGeom>
        </p:spPr>
      </p:pic>
      <p:sp>
        <p:nvSpPr>
          <p:cNvPr id="4" name="TextBox 3">
            <a:extLst>
              <a:ext uri="{FF2B5EF4-FFF2-40B4-BE49-F238E27FC236}">
                <a16:creationId xmlns:a16="http://schemas.microsoft.com/office/drawing/2014/main" id="{AF9CC6B3-A271-7E94-7A62-7ABE499837B3}"/>
              </a:ext>
            </a:extLst>
          </p:cNvPr>
          <p:cNvSpPr txBox="1"/>
          <p:nvPr userDrawn="1"/>
        </p:nvSpPr>
        <p:spPr>
          <a:xfrm>
            <a:off x="640800" y="6433200"/>
            <a:ext cx="4245429" cy="146194"/>
          </a:xfrm>
          <a:prstGeom prst="rect">
            <a:avLst/>
          </a:prstGeom>
          <a:noFill/>
        </p:spPr>
        <p:txBody>
          <a:bodyPr wrap="square" lIns="0" tIns="0" rIns="0" bIns="0" rtlCol="0" anchor="ctr" anchorCtr="0">
            <a:spAutoFit/>
          </a:bodyPr>
          <a:lstStyle/>
          <a:p>
            <a:r>
              <a:rPr lang="en-US" sz="950" b="1" spc="10"/>
              <a:t>Peptides</a:t>
            </a:r>
            <a:r>
              <a:rPr lang="en-US" sz="950" spc="-20">
                <a:solidFill>
                  <a:srgbClr val="B3978F"/>
                </a:solidFill>
              </a:rPr>
              <a:t> | </a:t>
            </a:r>
            <a:r>
              <a:rPr lang="en-US" sz="950" spc="10"/>
              <a:t>Pharma-inspired skincare</a:t>
            </a:r>
          </a:p>
        </p:txBody>
      </p:sp>
    </p:spTree>
    <p:extLst>
      <p:ext uri="{BB962C8B-B14F-4D97-AF65-F5344CB8AC3E}">
        <p14:creationId xmlns:p14="http://schemas.microsoft.com/office/powerpoint/2010/main" val="204073333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 id="2147483682" r:id="rId22"/>
    <p:sldLayoutId id="2147483683" r:id="rId23"/>
  </p:sldLayoutIdLst>
  <p:hf hdr="0"/>
  <p:txStyles>
    <p:titleStyle>
      <a:lvl1pPr algn="l" defTabSz="914400" rtl="0" eaLnBrk="1" latinLnBrk="0" hangingPunct="1">
        <a:lnSpc>
          <a:spcPct val="90000"/>
        </a:lnSpc>
        <a:spcBef>
          <a:spcPct val="0"/>
        </a:spcBef>
        <a:buNone/>
        <a:defRPr sz="2000" b="1" kern="1200">
          <a:solidFill>
            <a:schemeClr val="tx1"/>
          </a:solidFill>
          <a:latin typeface="+mj-lt"/>
          <a:ea typeface="+mj-ea"/>
          <a:cs typeface="+mj-cs"/>
        </a:defRPr>
      </a:lvl1pPr>
    </p:titleStyle>
    <p:body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15">
          <p15:clr>
            <a:srgbClr val="F26B43"/>
          </p15:clr>
        </p15:guide>
        <p15:guide id="2" pos="3840">
          <p15:clr>
            <a:srgbClr val="F26B43"/>
          </p15:clr>
        </p15:guide>
        <p15:guide id="3" pos="914">
          <p15:clr>
            <a:srgbClr val="F26B43"/>
          </p15:clr>
        </p15:guide>
        <p15:guide id="4" pos="2411">
          <p15:clr>
            <a:srgbClr val="F26B43"/>
          </p15:clr>
        </p15:guide>
        <p15:guide id="5" pos="7491">
          <p15:clr>
            <a:srgbClr val="F26B43"/>
          </p15:clr>
        </p15:guide>
        <p15:guide id="6" pos="3058">
          <p15:clr>
            <a:srgbClr val="F26B43"/>
          </p15:clr>
        </p15:guide>
        <p15:guide id="7" pos="6834">
          <p15:clr>
            <a:srgbClr val="F26B43"/>
          </p15:clr>
        </p15:guide>
        <p15:guide id="8" orient="horz" pos="4133">
          <p15:clr>
            <a:srgbClr val="F26B43"/>
          </p15:clr>
        </p15:guide>
        <p15:guide id="9" orient="horz" pos="2205">
          <p15:clr>
            <a:srgbClr val="F26B43"/>
          </p15:clr>
        </p15:guide>
        <p15:guide id="10" pos="6005">
          <p15:clr>
            <a:srgbClr val="F26B43"/>
          </p15:clr>
        </p15:guide>
        <p15:guide id="11" pos="6096">
          <p15:clr>
            <a:srgbClr val="F26B43"/>
          </p15:clr>
        </p15:guide>
        <p15:guide id="12" pos="6743">
          <p15:clr>
            <a:srgbClr val="F26B43"/>
          </p15:clr>
        </p15:guide>
        <p15:guide id="13" pos="3795">
          <p15:clr>
            <a:srgbClr val="F26B43"/>
          </p15:clr>
        </p15:guide>
        <p15:guide id="14" pos="3885">
          <p15:clr>
            <a:srgbClr val="F26B43"/>
          </p15:clr>
        </p15:guide>
        <p15:guide id="15" pos="4531">
          <p15:clr>
            <a:srgbClr val="F26B43"/>
          </p15:clr>
        </p15:guide>
        <p15:guide id="16" pos="3149">
          <p15:clr>
            <a:srgbClr val="F26B43"/>
          </p15:clr>
        </p15:guide>
        <p15:guide id="17" pos="4622">
          <p15:clr>
            <a:srgbClr val="F26B43"/>
          </p15:clr>
        </p15:guide>
        <p15:guide id="18" pos="5269">
          <p15:clr>
            <a:srgbClr val="F26B43"/>
          </p15:clr>
        </p15:guide>
        <p15:guide id="19" pos="5360">
          <p15:clr>
            <a:srgbClr val="F26B43"/>
          </p15:clr>
        </p15:guide>
        <p15:guide id="20" pos="2320">
          <p15:clr>
            <a:srgbClr val="F26B43"/>
          </p15:clr>
        </p15:guide>
        <p15:guide id="21" pos="1675">
          <p15:clr>
            <a:srgbClr val="F26B43"/>
          </p15:clr>
        </p15:guide>
        <p15:guide id="22" pos="1584">
          <p15:clr>
            <a:srgbClr val="F26B43"/>
          </p15:clr>
        </p15:guide>
        <p15:guide id="23" pos="846">
          <p15:clr>
            <a:srgbClr val="F26B43"/>
          </p15:clr>
        </p15:guide>
        <p15:guide id="24" pos="189">
          <p15:clr>
            <a:srgbClr val="F26B43"/>
          </p15:clr>
        </p15:guide>
        <p15:guide id="25" orient="horz" pos="2160">
          <p15:clr>
            <a:srgbClr val="F26B43"/>
          </p15:clr>
        </p15:guide>
        <p15:guide id="26" orient="horz" pos="2789">
          <p15:clr>
            <a:srgbClr val="F26B43"/>
          </p15:clr>
        </p15:guide>
        <p15:guide id="27" orient="horz" pos="1525">
          <p15:clr>
            <a:srgbClr val="F26B43"/>
          </p15:clr>
        </p15:guide>
        <p15:guide id="28" orient="horz" pos="1434">
          <p15:clr>
            <a:srgbClr val="F26B43"/>
          </p15:clr>
        </p15:guide>
        <p15:guide id="29" orient="horz" pos="845">
          <p15:clr>
            <a:srgbClr val="F26B43"/>
          </p15:clr>
        </p15:guide>
        <p15:guide id="30" orient="horz" pos="754">
          <p15:clr>
            <a:srgbClr val="F26B43"/>
          </p15:clr>
        </p15:guide>
        <p15:guide id="31" orient="horz" pos="2880">
          <p15:clr>
            <a:srgbClr val="F26B43"/>
          </p15:clr>
        </p15:guide>
        <p15:guide id="32" orient="horz" pos="3461">
          <p15:clr>
            <a:srgbClr val="F26B43"/>
          </p15:clr>
        </p15:guide>
        <p15:guide id="33" orient="horz" pos="3552">
          <p15:clr>
            <a:srgbClr val="F26B43"/>
          </p15:clr>
        </p15:guide>
        <p15:guide id="34" orient="horz" pos="187">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CCBCB8"/>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8284EEA-DB15-877E-B5BC-684C3B1C7519}"/>
              </a:ext>
            </a:extLst>
          </p:cNvPr>
          <p:cNvSpPr>
            <a:spLocks noGrp="1"/>
          </p:cNvSpPr>
          <p:nvPr>
            <p:ph type="title"/>
          </p:nvPr>
        </p:nvSpPr>
        <p:spPr>
          <a:xfrm>
            <a:off x="302400" y="302400"/>
            <a:ext cx="11591925" cy="303211"/>
          </a:xfrm>
          <a:prstGeom prst="rect">
            <a:avLst/>
          </a:prstGeom>
        </p:spPr>
        <p:txBody>
          <a:bodyPr vert="horz" lIns="0" tIns="0" rIns="0" bIns="0" rtlCol="0" anchor="t">
            <a:noAutofit/>
          </a:bodyPr>
          <a:lstStyle/>
          <a:p>
            <a:r>
              <a:rPr lang="en-US"/>
              <a:t>Slide title</a:t>
            </a:r>
            <a:endParaRPr lang="en-GB"/>
          </a:p>
        </p:txBody>
      </p:sp>
      <p:sp>
        <p:nvSpPr>
          <p:cNvPr id="3" name="Text Placeholder 2">
            <a:extLst>
              <a:ext uri="{FF2B5EF4-FFF2-40B4-BE49-F238E27FC236}">
                <a16:creationId xmlns:a16="http://schemas.microsoft.com/office/drawing/2014/main" id="{9DAB31A0-C76F-F979-3B31-8689A35AD564}"/>
              </a:ext>
            </a:extLst>
          </p:cNvPr>
          <p:cNvSpPr>
            <a:spLocks noGrp="1"/>
          </p:cNvSpPr>
          <p:nvPr>
            <p:ph type="body" idx="1"/>
          </p:nvPr>
        </p:nvSpPr>
        <p:spPr>
          <a:xfrm>
            <a:off x="302398" y="1342800"/>
            <a:ext cx="8062140" cy="4343401"/>
          </a:xfrm>
          <a:prstGeom prst="rect">
            <a:avLst/>
          </a:prstGeom>
        </p:spPr>
        <p:txBody>
          <a:bodyPr vert="horz" wrap="square"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4"/>
            <a:r>
              <a:rPr lang="en-US"/>
              <a:t>level</a:t>
            </a:r>
          </a:p>
        </p:txBody>
      </p:sp>
      <p:sp>
        <p:nvSpPr>
          <p:cNvPr id="6" name="Slide Number Placeholder 5">
            <a:extLst>
              <a:ext uri="{FF2B5EF4-FFF2-40B4-BE49-F238E27FC236}">
                <a16:creationId xmlns:a16="http://schemas.microsoft.com/office/drawing/2014/main" id="{8B787A9F-FBCF-2FDC-44BD-7CCB46F09F99}"/>
              </a:ext>
            </a:extLst>
          </p:cNvPr>
          <p:cNvSpPr>
            <a:spLocks noGrp="1"/>
          </p:cNvSpPr>
          <p:nvPr>
            <p:ph type="sldNum" sz="quarter" idx="4"/>
          </p:nvPr>
        </p:nvSpPr>
        <p:spPr>
          <a:xfrm>
            <a:off x="302400" y="6450806"/>
            <a:ext cx="1040625" cy="109061"/>
          </a:xfrm>
          <a:prstGeom prst="rect">
            <a:avLst/>
          </a:prstGeom>
        </p:spPr>
        <p:txBody>
          <a:bodyPr vert="horz" lIns="0" tIns="0" rIns="0" bIns="0" rtlCol="0" anchor="ctr"/>
          <a:lstStyle>
            <a:lvl1pPr algn="l">
              <a:defRPr sz="800">
                <a:solidFill>
                  <a:schemeClr val="tx1"/>
                </a:solidFill>
              </a:defRPr>
            </a:lvl1pPr>
          </a:lstStyle>
          <a:p>
            <a:fld id="{5BA3E189-2F3A-42E5-B572-3520703B6186}" type="slidenum">
              <a:rPr lang="en-GB" smtClean="0"/>
              <a:pPr/>
              <a:t>‹#›</a:t>
            </a:fld>
            <a:endParaRPr lang="en-GB"/>
          </a:p>
        </p:txBody>
      </p:sp>
      <p:pic>
        <p:nvPicPr>
          <p:cNvPr id="13" name="Picture 12">
            <a:extLst>
              <a:ext uri="{FF2B5EF4-FFF2-40B4-BE49-F238E27FC236}">
                <a16:creationId xmlns:a16="http://schemas.microsoft.com/office/drawing/2014/main" id="{AD80A457-45C5-75A1-09C7-045A87BE7C52}"/>
              </a:ext>
            </a:extLst>
          </p:cNvPr>
          <p:cNvPicPr>
            <a:picLocks noChangeAspect="1"/>
          </p:cNvPicPr>
          <p:nvPr userDrawn="1"/>
        </p:nvPicPr>
        <p:blipFill>
          <a:blip r:embed="rId105" cstate="screen">
            <a:extLst>
              <a:ext uri="{28A0092B-C50C-407E-A947-70E740481C1C}">
                <a14:useLocalDpi xmlns:a14="http://schemas.microsoft.com/office/drawing/2010/main"/>
              </a:ext>
            </a:extLst>
          </a:blip>
          <a:stretch>
            <a:fillRect/>
          </a:stretch>
        </p:blipFill>
        <p:spPr>
          <a:xfrm>
            <a:off x="9532938" y="6208276"/>
            <a:ext cx="2510043" cy="485060"/>
          </a:xfrm>
          <a:prstGeom prst="rect">
            <a:avLst/>
          </a:prstGeom>
        </p:spPr>
      </p:pic>
      <p:sp>
        <p:nvSpPr>
          <p:cNvPr id="5" name="Rectangle 49" hidden="1">
            <a:extLst>
              <a:ext uri="{FF2B5EF4-FFF2-40B4-BE49-F238E27FC236}">
                <a16:creationId xmlns:a16="http://schemas.microsoft.com/office/drawing/2014/main" id="{17A75217-5F78-4715-2CB4-CA95A7504328}"/>
              </a:ext>
            </a:extLst>
          </p:cNvPr>
          <p:cNvSpPr/>
          <p:nvPr userDrawn="1"/>
        </p:nvSpPr>
        <p:spPr>
          <a:xfrm>
            <a:off x="9368456" y="1006197"/>
            <a:ext cx="2568769" cy="184666"/>
          </a:xfrm>
          <a:prstGeom prst="rect">
            <a:avLst/>
          </a:prstGeom>
          <a:noFill/>
          <a:ln w="6350" cap="sq">
            <a:noFill/>
            <a:miter lim="800000"/>
          </a:ln>
          <a:extLst>
            <a:ext uri="{909E8E84-426E-40DD-AFC4-6F175D3DCCD1}">
              <a14:hiddenFill xmlns:a14="http://schemas.microsoft.com/office/drawing/2010/main">
                <a:solidFill>
                  <a:schemeClr val="tx2"/>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72000" bIns="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spcBef>
                <a:spcPct val="50000"/>
              </a:spcBef>
              <a:spcAft>
                <a:spcPct val="0"/>
              </a:spcAft>
            </a:pPr>
            <a:r>
              <a:rPr lang="en-US" sz="1200">
                <a:solidFill>
                  <a:schemeClr val="tx1">
                    <a:lumMod val="100000"/>
                  </a:schemeClr>
                </a:solidFill>
                <a:latin typeface="DM Sans" pitchFamily="2" charset="0"/>
              </a:rPr>
              <a:t>/DOCUMENT STATUS</a:t>
            </a:r>
          </a:p>
        </p:txBody>
      </p:sp>
    </p:spTree>
    <p:extLst>
      <p:ext uri="{BB962C8B-B14F-4D97-AF65-F5344CB8AC3E}">
        <p14:creationId xmlns:p14="http://schemas.microsoft.com/office/powerpoint/2010/main" val="653232862"/>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 id="2147483696" r:id="rId12"/>
    <p:sldLayoutId id="2147483697" r:id="rId13"/>
    <p:sldLayoutId id="2147483698" r:id="rId14"/>
    <p:sldLayoutId id="2147483699" r:id="rId15"/>
    <p:sldLayoutId id="2147483700" r:id="rId16"/>
    <p:sldLayoutId id="2147483701" r:id="rId17"/>
    <p:sldLayoutId id="2147483702" r:id="rId18"/>
    <p:sldLayoutId id="2147483703" r:id="rId19"/>
    <p:sldLayoutId id="2147483704" r:id="rId20"/>
    <p:sldLayoutId id="2147483705" r:id="rId21"/>
    <p:sldLayoutId id="2147483706" r:id="rId22"/>
    <p:sldLayoutId id="2147483707" r:id="rId23"/>
    <p:sldLayoutId id="2147483708" r:id="rId24"/>
    <p:sldLayoutId id="2147483709" r:id="rId25"/>
    <p:sldLayoutId id="2147483710" r:id="rId26"/>
    <p:sldLayoutId id="2147483711" r:id="rId27"/>
    <p:sldLayoutId id="2147483712" r:id="rId28"/>
    <p:sldLayoutId id="2147483713" r:id="rId29"/>
    <p:sldLayoutId id="2147483714" r:id="rId30"/>
    <p:sldLayoutId id="2147483715" r:id="rId31"/>
    <p:sldLayoutId id="2147483716" r:id="rId32"/>
    <p:sldLayoutId id="2147483717" r:id="rId33"/>
    <p:sldLayoutId id="2147483718" r:id="rId34"/>
    <p:sldLayoutId id="2147483719" r:id="rId35"/>
    <p:sldLayoutId id="2147483720" r:id="rId36"/>
    <p:sldLayoutId id="2147483721" r:id="rId37"/>
    <p:sldLayoutId id="2147483722" r:id="rId38"/>
    <p:sldLayoutId id="2147483723" r:id="rId39"/>
    <p:sldLayoutId id="2147483724" r:id="rId40"/>
    <p:sldLayoutId id="2147483725" r:id="rId41"/>
    <p:sldLayoutId id="2147483726" r:id="rId42"/>
    <p:sldLayoutId id="2147483727" r:id="rId43"/>
    <p:sldLayoutId id="2147483728" r:id="rId44"/>
    <p:sldLayoutId id="2147483729" r:id="rId45"/>
    <p:sldLayoutId id="2147483730" r:id="rId46"/>
    <p:sldLayoutId id="2147483731" r:id="rId47"/>
    <p:sldLayoutId id="2147483732" r:id="rId48"/>
    <p:sldLayoutId id="2147483733" r:id="rId49"/>
    <p:sldLayoutId id="2147483734" r:id="rId50"/>
    <p:sldLayoutId id="2147483735" r:id="rId51"/>
    <p:sldLayoutId id="2147483736" r:id="rId52"/>
    <p:sldLayoutId id="2147483737" r:id="rId53"/>
    <p:sldLayoutId id="2147483738" r:id="rId54"/>
    <p:sldLayoutId id="2147483739" r:id="rId55"/>
    <p:sldLayoutId id="2147483740" r:id="rId56"/>
    <p:sldLayoutId id="2147483741" r:id="rId57"/>
    <p:sldLayoutId id="2147483742" r:id="rId58"/>
    <p:sldLayoutId id="2147483743" r:id="rId59"/>
    <p:sldLayoutId id="2147483744" r:id="rId60"/>
    <p:sldLayoutId id="2147483745" r:id="rId61"/>
    <p:sldLayoutId id="2147483746" r:id="rId62"/>
    <p:sldLayoutId id="2147483747" r:id="rId63"/>
    <p:sldLayoutId id="2147483748" r:id="rId64"/>
    <p:sldLayoutId id="2147483749" r:id="rId65"/>
    <p:sldLayoutId id="2147483750" r:id="rId66"/>
    <p:sldLayoutId id="2147483751" r:id="rId67"/>
    <p:sldLayoutId id="2147483752" r:id="rId68"/>
    <p:sldLayoutId id="2147483753" r:id="rId69"/>
    <p:sldLayoutId id="2147483754" r:id="rId70"/>
    <p:sldLayoutId id="2147483755" r:id="rId71"/>
    <p:sldLayoutId id="2147483756" r:id="rId72"/>
    <p:sldLayoutId id="2147483757" r:id="rId73"/>
    <p:sldLayoutId id="2147483758" r:id="rId74"/>
    <p:sldLayoutId id="2147483759" r:id="rId75"/>
    <p:sldLayoutId id="2147483760" r:id="rId76"/>
    <p:sldLayoutId id="2147483761" r:id="rId77"/>
    <p:sldLayoutId id="2147483762" r:id="rId78"/>
    <p:sldLayoutId id="2147483763" r:id="rId79"/>
    <p:sldLayoutId id="2147483764" r:id="rId80"/>
    <p:sldLayoutId id="2147483765" r:id="rId81"/>
    <p:sldLayoutId id="2147483766" r:id="rId82"/>
    <p:sldLayoutId id="2147483767" r:id="rId83"/>
    <p:sldLayoutId id="2147483768" r:id="rId84"/>
    <p:sldLayoutId id="2147483769" r:id="rId85"/>
    <p:sldLayoutId id="2147483770" r:id="rId86"/>
    <p:sldLayoutId id="2147483771" r:id="rId87"/>
    <p:sldLayoutId id="2147483772" r:id="rId88"/>
    <p:sldLayoutId id="2147483773" r:id="rId89"/>
    <p:sldLayoutId id="2147483774" r:id="rId90"/>
    <p:sldLayoutId id="2147483775" r:id="rId91"/>
    <p:sldLayoutId id="2147483776" r:id="rId92"/>
    <p:sldLayoutId id="2147483777" r:id="rId93"/>
    <p:sldLayoutId id="2147483778" r:id="rId94"/>
    <p:sldLayoutId id="2147483779" r:id="rId95"/>
    <p:sldLayoutId id="2147483780" r:id="rId96"/>
    <p:sldLayoutId id="2147483781" r:id="rId97"/>
    <p:sldLayoutId id="2147483782" r:id="rId98"/>
    <p:sldLayoutId id="2147483783" r:id="rId99"/>
    <p:sldLayoutId id="2147483784" r:id="rId100"/>
    <p:sldLayoutId id="2147483785" r:id="rId101"/>
    <p:sldLayoutId id="2147483786" r:id="rId102"/>
    <p:sldLayoutId id="2147483787" r:id="rId103"/>
  </p:sldLayoutIdLst>
  <p:hf hdr="0" ftr="0"/>
  <p:txStyles>
    <p:titleStyle>
      <a:lvl1pPr algn="l" defTabSz="914400" rtl="0" eaLnBrk="1" latinLnBrk="0" hangingPunct="1">
        <a:lnSpc>
          <a:spcPct val="90000"/>
        </a:lnSpc>
        <a:spcBef>
          <a:spcPct val="0"/>
        </a:spcBef>
        <a:buNone/>
        <a:defRPr sz="2000" b="1" kern="1200">
          <a:solidFill>
            <a:schemeClr val="tx1"/>
          </a:solidFill>
          <a:latin typeface="+mj-lt"/>
          <a:ea typeface="+mj-ea"/>
          <a:cs typeface="+mj-cs"/>
        </a:defRPr>
      </a:lvl1pPr>
    </p:titleStyle>
    <p:bodyStyle>
      <a:lvl1pPr marL="0" indent="0" algn="l" defTabSz="914400" rtl="0" eaLnBrk="1" latinLnBrk="0" hangingPunct="1">
        <a:lnSpc>
          <a:spcPct val="100000"/>
        </a:lnSpc>
        <a:spcBef>
          <a:spcPts val="0"/>
        </a:spcBef>
        <a:buFont typeface="Arial" panose="020B0604020202020204" pitchFamily="34" charset="0"/>
        <a:buNone/>
        <a:defRPr sz="120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120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120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120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15">
          <p15:clr>
            <a:srgbClr val="F26B43"/>
          </p15:clr>
        </p15:guide>
        <p15:guide id="2" pos="3840">
          <p15:clr>
            <a:srgbClr val="F26B43"/>
          </p15:clr>
        </p15:guide>
        <p15:guide id="3" pos="914">
          <p15:clr>
            <a:srgbClr val="F26B43"/>
          </p15:clr>
        </p15:guide>
        <p15:guide id="4" pos="2411">
          <p15:clr>
            <a:srgbClr val="F26B43"/>
          </p15:clr>
        </p15:guide>
        <p15:guide id="5" pos="7491">
          <p15:clr>
            <a:srgbClr val="F26B43"/>
          </p15:clr>
        </p15:guide>
        <p15:guide id="6" pos="3058">
          <p15:clr>
            <a:srgbClr val="F26B43"/>
          </p15:clr>
        </p15:guide>
        <p15:guide id="7" pos="6834">
          <p15:clr>
            <a:srgbClr val="F26B43"/>
          </p15:clr>
        </p15:guide>
        <p15:guide id="8" orient="horz" pos="4133">
          <p15:clr>
            <a:srgbClr val="F26B43"/>
          </p15:clr>
        </p15:guide>
        <p15:guide id="9" orient="horz" pos="2205">
          <p15:clr>
            <a:srgbClr val="F26B43"/>
          </p15:clr>
        </p15:guide>
        <p15:guide id="10" pos="6005">
          <p15:clr>
            <a:srgbClr val="F26B43"/>
          </p15:clr>
        </p15:guide>
        <p15:guide id="11" pos="6096">
          <p15:clr>
            <a:srgbClr val="F26B43"/>
          </p15:clr>
        </p15:guide>
        <p15:guide id="12" pos="6743">
          <p15:clr>
            <a:srgbClr val="F26B43"/>
          </p15:clr>
        </p15:guide>
        <p15:guide id="13" pos="3795">
          <p15:clr>
            <a:srgbClr val="F26B43"/>
          </p15:clr>
        </p15:guide>
        <p15:guide id="14" pos="3885">
          <p15:clr>
            <a:srgbClr val="F26B43"/>
          </p15:clr>
        </p15:guide>
        <p15:guide id="15" pos="4531">
          <p15:clr>
            <a:srgbClr val="F26B43"/>
          </p15:clr>
        </p15:guide>
        <p15:guide id="16" pos="3149">
          <p15:clr>
            <a:srgbClr val="F26B43"/>
          </p15:clr>
        </p15:guide>
        <p15:guide id="17" pos="4622">
          <p15:clr>
            <a:srgbClr val="F26B43"/>
          </p15:clr>
        </p15:guide>
        <p15:guide id="18" pos="5269">
          <p15:clr>
            <a:srgbClr val="F26B43"/>
          </p15:clr>
        </p15:guide>
        <p15:guide id="19" pos="5360">
          <p15:clr>
            <a:srgbClr val="F26B43"/>
          </p15:clr>
        </p15:guide>
        <p15:guide id="20" pos="2320">
          <p15:clr>
            <a:srgbClr val="F26B43"/>
          </p15:clr>
        </p15:guide>
        <p15:guide id="21" pos="1675">
          <p15:clr>
            <a:srgbClr val="F26B43"/>
          </p15:clr>
        </p15:guide>
        <p15:guide id="22" pos="1584">
          <p15:clr>
            <a:srgbClr val="F26B43"/>
          </p15:clr>
        </p15:guide>
        <p15:guide id="23" pos="846">
          <p15:clr>
            <a:srgbClr val="F26B43"/>
          </p15:clr>
        </p15:guide>
        <p15:guide id="24" pos="189">
          <p15:clr>
            <a:srgbClr val="F26B43"/>
          </p15:clr>
        </p15:guide>
        <p15:guide id="25" orient="horz" pos="2160">
          <p15:clr>
            <a:srgbClr val="F26B43"/>
          </p15:clr>
        </p15:guide>
        <p15:guide id="26" orient="horz" pos="2789">
          <p15:clr>
            <a:srgbClr val="F26B43"/>
          </p15:clr>
        </p15:guide>
        <p15:guide id="27" orient="horz" pos="1525">
          <p15:clr>
            <a:srgbClr val="F26B43"/>
          </p15:clr>
        </p15:guide>
        <p15:guide id="28" orient="horz" pos="1434">
          <p15:clr>
            <a:srgbClr val="F26B43"/>
          </p15:clr>
        </p15:guide>
        <p15:guide id="29" orient="horz" pos="845">
          <p15:clr>
            <a:srgbClr val="F26B43"/>
          </p15:clr>
        </p15:guide>
        <p15:guide id="30" orient="horz" pos="754">
          <p15:clr>
            <a:srgbClr val="F26B43"/>
          </p15:clr>
        </p15:guide>
        <p15:guide id="31" orient="horz" pos="2880">
          <p15:clr>
            <a:srgbClr val="F26B43"/>
          </p15:clr>
        </p15:guide>
        <p15:guide id="32" orient="horz" pos="3461">
          <p15:clr>
            <a:srgbClr val="F26B43"/>
          </p15:clr>
        </p15:guide>
        <p15:guide id="33" orient="horz" pos="3552">
          <p15:clr>
            <a:srgbClr val="F26B43"/>
          </p15:clr>
        </p15:guide>
        <p15:guide id="34" orient="horz" pos="187">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0DF8320-07D9-BEE9-72E9-BAD06CC16C8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280B5AC1-2E23-8C5E-30B0-45ABDD869A6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D95C0DB-9D4D-07A5-3FDC-DCDB1537A9A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16A929B0-C089-4556-8D8B-1F1CEEC48757}" type="datetimeFigureOut">
              <a:rPr lang="en-US" smtClean="0"/>
              <a:t>4/9/2026</a:t>
            </a:fld>
            <a:endParaRPr lang="en-US"/>
          </a:p>
        </p:txBody>
      </p:sp>
      <p:sp>
        <p:nvSpPr>
          <p:cNvPr id="5" name="Footer Placeholder 4">
            <a:extLst>
              <a:ext uri="{FF2B5EF4-FFF2-40B4-BE49-F238E27FC236}">
                <a16:creationId xmlns:a16="http://schemas.microsoft.com/office/drawing/2014/main" id="{830E841F-1906-A2A5-9EC6-2956C10CA4F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27ED1545-0EF5-7226-0B0A-D50E4FF66A9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23319759-2D5C-4FFE-A310-B4C0A8390D46}" type="slidenum">
              <a:rPr lang="en-US" smtClean="0"/>
              <a:t>‹#›</a:t>
            </a:fld>
            <a:endParaRPr lang="en-US"/>
          </a:p>
        </p:txBody>
      </p:sp>
      <p:pic>
        <p:nvPicPr>
          <p:cNvPr id="7" name="Picture 12">
            <a:extLst>
              <a:ext uri="{FF2B5EF4-FFF2-40B4-BE49-F238E27FC236}">
                <a16:creationId xmlns:a16="http://schemas.microsoft.com/office/drawing/2014/main" id="{23FEF4DB-1F47-BBE6-5A94-082077082EDB}"/>
              </a:ext>
            </a:extLst>
          </p:cNvPr>
          <p:cNvPicPr>
            <a:picLocks noChangeAspect="1"/>
          </p:cNvPicPr>
          <p:nvPr userDrawn="1"/>
        </p:nvPicPr>
        <p:blipFill>
          <a:blip r:embed="rId13">
            <a:extLst>
              <a:ext uri="{96DAC541-7B7A-43D3-8B79-37D633B846F1}">
                <asvg:svgBlip xmlns:asvg="http://schemas.microsoft.com/office/drawing/2016/SVG/main" r:embed="rId14"/>
              </a:ext>
            </a:extLst>
          </a:blip>
          <a:srcRect/>
          <a:stretch/>
        </p:blipFill>
        <p:spPr>
          <a:xfrm>
            <a:off x="9532948" y="6208276"/>
            <a:ext cx="2510023" cy="485060"/>
          </a:xfrm>
          <a:prstGeom prst="rect">
            <a:avLst/>
          </a:prstGeom>
        </p:spPr>
      </p:pic>
    </p:spTree>
    <p:extLst>
      <p:ext uri="{BB962C8B-B14F-4D97-AF65-F5344CB8AC3E}">
        <p14:creationId xmlns:p14="http://schemas.microsoft.com/office/powerpoint/2010/main" val="1003117944"/>
      </p:ext>
    </p:extLst>
  </p:cSld>
  <p:clrMap bg1="lt1" tx1="dk1" bg2="lt2" tx2="dk2" accent1="accent1" accent2="accent2" accent3="accent3" accent4="accent4" accent5="accent5" accent6="accent6" hlink="hlink" folHlink="folHlink"/>
  <p:sldLayoutIdLst>
    <p:sldLayoutId id="2147483789" r:id="rId1"/>
    <p:sldLayoutId id="2147483790" r:id="rId2"/>
    <p:sldLayoutId id="2147483791" r:id="rId3"/>
    <p:sldLayoutId id="2147483792" r:id="rId4"/>
    <p:sldLayoutId id="2147483793" r:id="rId5"/>
    <p:sldLayoutId id="2147483794" r:id="rId6"/>
    <p:sldLayoutId id="2147483795" r:id="rId7"/>
    <p:sldLayoutId id="2147483796" r:id="rId8"/>
    <p:sldLayoutId id="2147483797" r:id="rId9"/>
    <p:sldLayoutId id="2147483798" r:id="rId10"/>
    <p:sldLayoutId id="214748379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5EAA825-C8FF-13C6-6EE8-633FB3F40DD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29EA3C61-895D-7291-FCE9-FE76D30CE16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0F2EE60-15FF-B6C2-14FC-9DCFB153F5B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7BFB757B-654A-4533-9A1D-A6CA749B5A55}" type="datetimeFigureOut">
              <a:rPr lang="en-US" smtClean="0"/>
              <a:t>4/9/2026</a:t>
            </a:fld>
            <a:endParaRPr lang="en-US"/>
          </a:p>
        </p:txBody>
      </p:sp>
      <p:sp>
        <p:nvSpPr>
          <p:cNvPr id="5" name="Footer Placeholder 4">
            <a:extLst>
              <a:ext uri="{FF2B5EF4-FFF2-40B4-BE49-F238E27FC236}">
                <a16:creationId xmlns:a16="http://schemas.microsoft.com/office/drawing/2014/main" id="{068121C1-E4A1-9632-6DE3-28172C6F8C0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9BD0B666-A1E7-5B05-DA04-8BE4DDA1E60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53E63373-90DE-4150-999B-7CDF37B39DF0}" type="slidenum">
              <a:rPr lang="en-US" smtClean="0"/>
              <a:t>‹#›</a:t>
            </a:fld>
            <a:endParaRPr lang="en-US"/>
          </a:p>
        </p:txBody>
      </p:sp>
    </p:spTree>
    <p:extLst>
      <p:ext uri="{BB962C8B-B14F-4D97-AF65-F5344CB8AC3E}">
        <p14:creationId xmlns:p14="http://schemas.microsoft.com/office/powerpoint/2010/main" val="984137730"/>
      </p:ext>
    </p:extLst>
  </p:cSld>
  <p:clrMap bg1="lt1" tx1="dk1" bg2="lt2" tx2="dk2" accent1="accent1" accent2="accent2" accent3="accent3" accent4="accent4" accent5="accent5" accent6="accent6" hlink="hlink" folHlink="folHlink"/>
  <p:sldLayoutIdLst>
    <p:sldLayoutId id="2147483801" r:id="rId1"/>
    <p:sldLayoutId id="2147483802" r:id="rId2"/>
    <p:sldLayoutId id="2147483803" r:id="rId3"/>
    <p:sldLayoutId id="2147483804" r:id="rId4"/>
    <p:sldLayoutId id="2147483805" r:id="rId5"/>
    <p:sldLayoutId id="2147483806" r:id="rId6"/>
    <p:sldLayoutId id="2147483807" r:id="rId7"/>
    <p:sldLayoutId id="2147483808" r:id="rId8"/>
    <p:sldLayoutId id="2147483809" r:id="rId9"/>
    <p:sldLayoutId id="2147483810" r:id="rId10"/>
    <p:sldLayoutId id="214748381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415600" y="593367"/>
            <a:ext cx="11360800" cy="7636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415600" y="1536633"/>
            <a:ext cx="11360800" cy="45552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11296611" y="6217623"/>
            <a:ext cx="731600" cy="524800"/>
          </a:xfrm>
          <a:prstGeom prst="rect">
            <a:avLst/>
          </a:prstGeom>
          <a:noFill/>
          <a:ln>
            <a:noFill/>
          </a:ln>
        </p:spPr>
        <p:txBody>
          <a:bodyPr spcFirstLastPara="1" wrap="square" lIns="91425" tIns="91425" rIns="91425" bIns="91425" anchor="ctr" anchorCtr="0">
            <a:normAutofit/>
          </a:bodyPr>
          <a:lstStyle>
            <a:lvl1pPr lvl="0" algn="r">
              <a:buNone/>
              <a:defRPr sz="1333">
                <a:solidFill>
                  <a:schemeClr val="dk2"/>
                </a:solidFill>
              </a:defRPr>
            </a:lvl1pPr>
            <a:lvl2pPr lvl="1" algn="r">
              <a:buNone/>
              <a:defRPr sz="1333">
                <a:solidFill>
                  <a:schemeClr val="dk2"/>
                </a:solidFill>
              </a:defRPr>
            </a:lvl2pPr>
            <a:lvl3pPr lvl="2" algn="r">
              <a:buNone/>
              <a:defRPr sz="1333">
                <a:solidFill>
                  <a:schemeClr val="dk2"/>
                </a:solidFill>
              </a:defRPr>
            </a:lvl3pPr>
            <a:lvl4pPr lvl="3" algn="r">
              <a:buNone/>
              <a:defRPr sz="1333">
                <a:solidFill>
                  <a:schemeClr val="dk2"/>
                </a:solidFill>
              </a:defRPr>
            </a:lvl4pPr>
            <a:lvl5pPr lvl="4" algn="r">
              <a:buNone/>
              <a:defRPr sz="1333">
                <a:solidFill>
                  <a:schemeClr val="dk2"/>
                </a:solidFill>
              </a:defRPr>
            </a:lvl5pPr>
            <a:lvl6pPr lvl="5" algn="r">
              <a:buNone/>
              <a:defRPr sz="1333">
                <a:solidFill>
                  <a:schemeClr val="dk2"/>
                </a:solidFill>
              </a:defRPr>
            </a:lvl6pPr>
            <a:lvl7pPr lvl="6" algn="r">
              <a:buNone/>
              <a:defRPr sz="1333">
                <a:solidFill>
                  <a:schemeClr val="dk2"/>
                </a:solidFill>
              </a:defRPr>
            </a:lvl7pPr>
            <a:lvl8pPr lvl="7" algn="r">
              <a:buNone/>
              <a:defRPr sz="1333">
                <a:solidFill>
                  <a:schemeClr val="dk2"/>
                </a:solidFill>
              </a:defRPr>
            </a:lvl8pPr>
            <a:lvl9pPr lvl="8" algn="r">
              <a:buNone/>
              <a:defRPr sz="1333">
                <a:solidFill>
                  <a:schemeClr val="dk2"/>
                </a:solidFill>
              </a:defRPr>
            </a:lvl9pPr>
          </a:lstStyle>
          <a:p>
            <a:fld id="{00000000-1234-1234-1234-123412341234}" type="slidenum">
              <a:rPr lang="pt-BR" smtClean="0"/>
              <a:pPr/>
              <a:t>‹#›</a:t>
            </a:fld>
            <a:endParaRPr lang="pt-BR"/>
          </a:p>
        </p:txBody>
      </p:sp>
      <p:sp>
        <p:nvSpPr>
          <p:cNvPr id="3" name="TextBox 2">
            <a:extLst>
              <a:ext uri="{FF2B5EF4-FFF2-40B4-BE49-F238E27FC236}">
                <a16:creationId xmlns:a16="http://schemas.microsoft.com/office/drawing/2014/main" id="{2611A046-DCBB-3BEC-BCD2-64F30B362E62}"/>
              </a:ext>
            </a:extLst>
          </p:cNvPr>
          <p:cNvSpPr txBox="1"/>
          <p:nvPr>
            <p:extLst>
              <p:ext uri="{1162E1C5-73C7-4A58-AE30-91384D911F3F}">
                <p184:classification xmlns:p184="http://schemas.microsoft.com/office/powerpoint/2018/4/main" val="hdr"/>
              </p:ext>
            </p:extLst>
          </p:nvPr>
        </p:nvSpPr>
        <p:spPr>
          <a:xfrm>
            <a:off x="11087100" y="317500"/>
            <a:ext cx="819150" cy="182880"/>
          </a:xfrm>
          <a:prstGeom prst="rect">
            <a:avLst/>
          </a:prstGeom>
        </p:spPr>
        <p:txBody>
          <a:bodyPr horzOverflow="overflow" lIns="0" tIns="0" rIns="0" bIns="0">
            <a:spAutoFit/>
          </a:bodyPr>
          <a:lstStyle/>
          <a:p>
            <a:pPr algn="l"/>
            <a:r>
              <a:rPr lang="de-DE" sz="1200">
                <a:solidFill>
                  <a:srgbClr val="FF8C00">
                    <a:alpha val="50000"/>
                  </a:srgbClr>
                </a:solidFill>
                <a:latin typeface="Aptos" panose="020B0004020202020204" pitchFamily="34" charset="0"/>
              </a:rPr>
              <a:t>confidential</a:t>
            </a:r>
          </a:p>
        </p:txBody>
      </p:sp>
    </p:spTree>
    <p:extLst>
      <p:ext uri="{BB962C8B-B14F-4D97-AF65-F5344CB8AC3E}">
        <p14:creationId xmlns:p14="http://schemas.microsoft.com/office/powerpoint/2010/main" val="1021401499"/>
      </p:ext>
    </p:extLst>
  </p:cSld>
  <p:clrMap bg1="lt1" tx1="dk1" bg2="dk2" tx2="lt2" accent1="accent1" accent2="accent2" accent3="accent3" accent4="accent4" accent5="accent5" accent6="accent6" hlink="hlink" folHlink="folHlink"/>
  <p:sldLayoutIdLst>
    <p:sldLayoutId id="2147483813" r:id="rId1"/>
    <p:sldLayoutId id="2147483814" r:id="rId2"/>
    <p:sldLayoutId id="2147483815" r:id="rId3"/>
    <p:sldLayoutId id="2147483816" r:id="rId4"/>
    <p:sldLayoutId id="2147483817" r:id="rId5"/>
    <p:sldLayoutId id="2147483818" r:id="rId6"/>
    <p:sldLayoutId id="2147483819" r:id="rId7"/>
    <p:sldLayoutId id="2147483820" r:id="rId8"/>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8284EEA-DB15-877E-B5BC-684C3B1C7519}"/>
              </a:ext>
            </a:extLst>
          </p:cNvPr>
          <p:cNvSpPr>
            <a:spLocks noGrp="1"/>
          </p:cNvSpPr>
          <p:nvPr>
            <p:ph type="title"/>
          </p:nvPr>
        </p:nvSpPr>
        <p:spPr>
          <a:xfrm>
            <a:off x="302400" y="302400"/>
            <a:ext cx="11591925" cy="303211"/>
          </a:xfrm>
          <a:prstGeom prst="rect">
            <a:avLst/>
          </a:prstGeom>
        </p:spPr>
        <p:txBody>
          <a:bodyPr vert="horz" lIns="0" tIns="0" rIns="0" bIns="0" rtlCol="0" anchor="t">
            <a:noAutofit/>
          </a:bodyPr>
          <a:lstStyle/>
          <a:p>
            <a:r>
              <a:rPr lang="en-US"/>
              <a:t>Slide title</a:t>
            </a:r>
            <a:endParaRPr lang="en-GB"/>
          </a:p>
        </p:txBody>
      </p:sp>
      <p:sp>
        <p:nvSpPr>
          <p:cNvPr id="3" name="Text Placeholder 2">
            <a:extLst>
              <a:ext uri="{FF2B5EF4-FFF2-40B4-BE49-F238E27FC236}">
                <a16:creationId xmlns:a16="http://schemas.microsoft.com/office/drawing/2014/main" id="{9DAB31A0-C76F-F979-3B31-8689A35AD564}"/>
              </a:ext>
            </a:extLst>
          </p:cNvPr>
          <p:cNvSpPr>
            <a:spLocks noGrp="1"/>
          </p:cNvSpPr>
          <p:nvPr>
            <p:ph type="body" idx="1"/>
          </p:nvPr>
        </p:nvSpPr>
        <p:spPr>
          <a:xfrm>
            <a:off x="302398" y="1342800"/>
            <a:ext cx="8062140" cy="4343401"/>
          </a:xfrm>
          <a:prstGeom prst="rect">
            <a:avLst/>
          </a:prstGeom>
        </p:spPr>
        <p:txBody>
          <a:bodyPr vert="horz" wrap="square"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8B787A9F-FBCF-2FDC-44BD-7CCB46F09F99}"/>
              </a:ext>
            </a:extLst>
          </p:cNvPr>
          <p:cNvSpPr>
            <a:spLocks noGrp="1"/>
          </p:cNvSpPr>
          <p:nvPr>
            <p:ph type="sldNum" sz="quarter" idx="4"/>
          </p:nvPr>
        </p:nvSpPr>
        <p:spPr>
          <a:xfrm>
            <a:off x="302400" y="6450806"/>
            <a:ext cx="1040625" cy="109061"/>
          </a:xfrm>
          <a:prstGeom prst="rect">
            <a:avLst/>
          </a:prstGeom>
        </p:spPr>
        <p:txBody>
          <a:bodyPr vert="horz" lIns="0" tIns="0" rIns="0" bIns="0" rtlCol="0" anchor="ctr"/>
          <a:lstStyle>
            <a:lvl1pPr algn="l">
              <a:defRPr sz="1300">
                <a:solidFill>
                  <a:schemeClr val="tx1"/>
                </a:solidFill>
              </a:defRPr>
            </a:lvl1pPr>
          </a:lstStyle>
          <a:p>
            <a:fld id="{5BA3E189-2F3A-42E5-B572-3520703B6186}" type="slidenum">
              <a:rPr lang="en-GB" smtClean="0"/>
              <a:pPr/>
              <a:t>‹#›</a:t>
            </a:fld>
            <a:endParaRPr lang="en-GB"/>
          </a:p>
        </p:txBody>
      </p:sp>
      <p:pic>
        <p:nvPicPr>
          <p:cNvPr id="13" name="Picture 12">
            <a:extLst>
              <a:ext uri="{FF2B5EF4-FFF2-40B4-BE49-F238E27FC236}">
                <a16:creationId xmlns:a16="http://schemas.microsoft.com/office/drawing/2014/main" id="{AD80A457-45C5-75A1-09C7-045A87BE7C52}"/>
              </a:ext>
            </a:extLst>
          </p:cNvPr>
          <p:cNvPicPr>
            <a:picLocks noChangeAspect="1"/>
          </p:cNvPicPr>
          <p:nvPr userDrawn="1"/>
        </p:nvPicPr>
        <p:blipFill>
          <a:blip r:embed="rId4" cstate="print">
            <a:extLst>
              <a:ext uri="{28A0092B-C50C-407E-A947-70E740481C1C}">
                <a14:useLocalDpi xmlns:a14="http://schemas.microsoft.com/office/drawing/2010/main"/>
              </a:ext>
            </a:extLst>
          </a:blip>
          <a:stretch>
            <a:fillRect/>
          </a:stretch>
        </p:blipFill>
        <p:spPr>
          <a:xfrm>
            <a:off x="9532938" y="6208276"/>
            <a:ext cx="2510043" cy="485060"/>
          </a:xfrm>
          <a:prstGeom prst="rect">
            <a:avLst/>
          </a:prstGeom>
        </p:spPr>
      </p:pic>
      <p:sp>
        <p:nvSpPr>
          <p:cNvPr id="5" name="Rectangle 49" hidden="1">
            <a:extLst>
              <a:ext uri="{FF2B5EF4-FFF2-40B4-BE49-F238E27FC236}">
                <a16:creationId xmlns:a16="http://schemas.microsoft.com/office/drawing/2014/main" id="{17A75217-5F78-4715-2CB4-CA95A7504328}"/>
              </a:ext>
            </a:extLst>
          </p:cNvPr>
          <p:cNvSpPr/>
          <p:nvPr userDrawn="1"/>
        </p:nvSpPr>
        <p:spPr>
          <a:xfrm>
            <a:off x="9368456" y="1006197"/>
            <a:ext cx="2568769" cy="184666"/>
          </a:xfrm>
          <a:prstGeom prst="rect">
            <a:avLst/>
          </a:prstGeom>
          <a:noFill/>
          <a:ln w="6350" cap="sq">
            <a:noFill/>
            <a:miter lim="800000"/>
          </a:ln>
          <a:extLst>
            <a:ext uri="{909E8E84-426E-40DD-AFC4-6F175D3DCCD1}">
              <a14:hiddenFill xmlns:a14="http://schemas.microsoft.com/office/drawing/2010/main">
                <a:solidFill>
                  <a:schemeClr val="tx2"/>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72000" bIns="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spcBef>
                <a:spcPct val="50000"/>
              </a:spcBef>
              <a:spcAft>
                <a:spcPct val="0"/>
              </a:spcAft>
            </a:pPr>
            <a:r>
              <a:rPr lang="en-US" sz="1200">
                <a:solidFill>
                  <a:schemeClr val="tx1">
                    <a:lumMod val="100000"/>
                  </a:schemeClr>
                </a:solidFill>
                <a:latin typeface="DM Sans" pitchFamily="2" charset="0"/>
              </a:rPr>
              <a:t>/DOCUMENT STATUS</a:t>
            </a:r>
          </a:p>
        </p:txBody>
      </p:sp>
      <p:sp>
        <p:nvSpPr>
          <p:cNvPr id="7" name="TextBox 6">
            <a:extLst>
              <a:ext uri="{FF2B5EF4-FFF2-40B4-BE49-F238E27FC236}">
                <a16:creationId xmlns:a16="http://schemas.microsoft.com/office/drawing/2014/main" id="{3E48BCBE-CB15-F1AB-A730-0AA5707013C5}"/>
              </a:ext>
            </a:extLst>
          </p:cNvPr>
          <p:cNvSpPr txBox="1"/>
          <p:nvPr>
            <p:extLst>
              <p:ext uri="{1162E1C5-73C7-4A58-AE30-91384D911F3F}">
                <p184:classification xmlns:p184="http://schemas.microsoft.com/office/powerpoint/2018/4/main" val="hdr"/>
              </p:ext>
            </p:extLst>
          </p:nvPr>
        </p:nvSpPr>
        <p:spPr>
          <a:xfrm>
            <a:off x="11087100" y="317500"/>
            <a:ext cx="819150" cy="182880"/>
          </a:xfrm>
          <a:prstGeom prst="rect">
            <a:avLst/>
          </a:prstGeom>
        </p:spPr>
        <p:txBody>
          <a:bodyPr horzOverflow="overflow" lIns="0" tIns="0" rIns="0" bIns="0">
            <a:spAutoFit/>
          </a:bodyPr>
          <a:lstStyle/>
          <a:p>
            <a:pPr algn="l"/>
            <a:r>
              <a:rPr lang="de-DE" sz="1200">
                <a:solidFill>
                  <a:srgbClr val="FF8C00">
                    <a:alpha val="50000"/>
                  </a:srgbClr>
                </a:solidFill>
                <a:latin typeface="Aptos" panose="020B0004020202020204" pitchFamily="34" charset="0"/>
              </a:rPr>
              <a:t>confidential</a:t>
            </a:r>
          </a:p>
        </p:txBody>
      </p:sp>
    </p:spTree>
    <p:extLst>
      <p:ext uri="{BB962C8B-B14F-4D97-AF65-F5344CB8AC3E}">
        <p14:creationId xmlns:p14="http://schemas.microsoft.com/office/powerpoint/2010/main" val="3674092834"/>
      </p:ext>
    </p:extLst>
  </p:cSld>
  <p:clrMap bg1="lt1" tx1="dk1" bg2="lt2" tx2="dk2" accent1="accent1" accent2="accent2" accent3="accent3" accent4="accent4" accent5="accent5" accent6="accent6" hlink="hlink" folHlink="folHlink"/>
  <p:sldLayoutIdLst>
    <p:sldLayoutId id="2147483822" r:id="rId1"/>
    <p:sldLayoutId id="2147483823" r:id="rId2"/>
  </p:sldLayoutIdLst>
  <p:hf hdr="0"/>
  <p:txStyles>
    <p:titleStyle>
      <a:lvl1pPr algn="l" defTabSz="914400" rtl="0" eaLnBrk="1" latinLnBrk="0" hangingPunct="1">
        <a:lnSpc>
          <a:spcPct val="90000"/>
        </a:lnSpc>
        <a:spcBef>
          <a:spcPct val="0"/>
        </a:spcBef>
        <a:buNone/>
        <a:defRPr sz="2000" b="1" kern="1200">
          <a:solidFill>
            <a:schemeClr val="tx1"/>
          </a:solidFill>
          <a:latin typeface="+mj-lt"/>
          <a:ea typeface="+mj-ea"/>
          <a:cs typeface="+mj-cs"/>
        </a:defRPr>
      </a:lvl1pPr>
    </p:titleStyle>
    <p:body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15">
          <p15:clr>
            <a:srgbClr val="F26B43"/>
          </p15:clr>
        </p15:guide>
        <p15:guide id="2" pos="3840">
          <p15:clr>
            <a:srgbClr val="F26B43"/>
          </p15:clr>
        </p15:guide>
        <p15:guide id="3" pos="914">
          <p15:clr>
            <a:srgbClr val="F26B43"/>
          </p15:clr>
        </p15:guide>
        <p15:guide id="4" pos="2411">
          <p15:clr>
            <a:srgbClr val="F26B43"/>
          </p15:clr>
        </p15:guide>
        <p15:guide id="5" pos="7491">
          <p15:clr>
            <a:srgbClr val="F26B43"/>
          </p15:clr>
        </p15:guide>
        <p15:guide id="6" pos="3058">
          <p15:clr>
            <a:srgbClr val="F26B43"/>
          </p15:clr>
        </p15:guide>
        <p15:guide id="7" pos="6834">
          <p15:clr>
            <a:srgbClr val="F26B43"/>
          </p15:clr>
        </p15:guide>
        <p15:guide id="8" orient="horz" pos="4133">
          <p15:clr>
            <a:srgbClr val="F26B43"/>
          </p15:clr>
        </p15:guide>
        <p15:guide id="9" orient="horz" pos="2205">
          <p15:clr>
            <a:srgbClr val="F26B43"/>
          </p15:clr>
        </p15:guide>
        <p15:guide id="10" pos="6005">
          <p15:clr>
            <a:srgbClr val="F26B43"/>
          </p15:clr>
        </p15:guide>
        <p15:guide id="11" pos="6096">
          <p15:clr>
            <a:srgbClr val="F26B43"/>
          </p15:clr>
        </p15:guide>
        <p15:guide id="12" pos="6743">
          <p15:clr>
            <a:srgbClr val="F26B43"/>
          </p15:clr>
        </p15:guide>
        <p15:guide id="13" pos="3795">
          <p15:clr>
            <a:srgbClr val="F26B43"/>
          </p15:clr>
        </p15:guide>
        <p15:guide id="14" pos="3885">
          <p15:clr>
            <a:srgbClr val="F26B43"/>
          </p15:clr>
        </p15:guide>
        <p15:guide id="15" pos="4531">
          <p15:clr>
            <a:srgbClr val="F26B43"/>
          </p15:clr>
        </p15:guide>
        <p15:guide id="16" pos="3149">
          <p15:clr>
            <a:srgbClr val="F26B43"/>
          </p15:clr>
        </p15:guide>
        <p15:guide id="17" pos="4622">
          <p15:clr>
            <a:srgbClr val="F26B43"/>
          </p15:clr>
        </p15:guide>
        <p15:guide id="18" pos="5269">
          <p15:clr>
            <a:srgbClr val="F26B43"/>
          </p15:clr>
        </p15:guide>
        <p15:guide id="19" pos="5360">
          <p15:clr>
            <a:srgbClr val="F26B43"/>
          </p15:clr>
        </p15:guide>
        <p15:guide id="20" pos="2320">
          <p15:clr>
            <a:srgbClr val="F26B43"/>
          </p15:clr>
        </p15:guide>
        <p15:guide id="21" pos="1675">
          <p15:clr>
            <a:srgbClr val="F26B43"/>
          </p15:clr>
        </p15:guide>
        <p15:guide id="22" pos="1584">
          <p15:clr>
            <a:srgbClr val="F26B43"/>
          </p15:clr>
        </p15:guide>
        <p15:guide id="23" pos="846">
          <p15:clr>
            <a:srgbClr val="F26B43"/>
          </p15:clr>
        </p15:guide>
        <p15:guide id="24" pos="189">
          <p15:clr>
            <a:srgbClr val="F26B43"/>
          </p15:clr>
        </p15:guide>
        <p15:guide id="25" orient="horz" pos="2160">
          <p15:clr>
            <a:srgbClr val="F26B43"/>
          </p15:clr>
        </p15:guide>
        <p15:guide id="26" orient="horz" pos="2789">
          <p15:clr>
            <a:srgbClr val="F26B43"/>
          </p15:clr>
        </p15:guide>
        <p15:guide id="27" orient="horz" pos="1525">
          <p15:clr>
            <a:srgbClr val="F26B43"/>
          </p15:clr>
        </p15:guide>
        <p15:guide id="28" orient="horz" pos="1434">
          <p15:clr>
            <a:srgbClr val="F26B43"/>
          </p15:clr>
        </p15:guide>
        <p15:guide id="29" orient="horz" pos="845">
          <p15:clr>
            <a:srgbClr val="F26B43"/>
          </p15:clr>
        </p15:guide>
        <p15:guide id="30" orient="horz" pos="754">
          <p15:clr>
            <a:srgbClr val="F26B43"/>
          </p15:clr>
        </p15:guide>
        <p15:guide id="31" orient="horz" pos="2880">
          <p15:clr>
            <a:srgbClr val="F26B43"/>
          </p15:clr>
        </p15:guide>
        <p15:guide id="32" orient="horz" pos="3461">
          <p15:clr>
            <a:srgbClr val="F26B43"/>
          </p15:clr>
        </p15:guide>
        <p15:guide id="33" orient="horz" pos="3552">
          <p15:clr>
            <a:srgbClr val="F26B43"/>
          </p15:clr>
        </p15:guide>
        <p15:guide id="34" orient="horz" pos="187">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93.jpeg"/><Relationship Id="rId1" Type="http://schemas.openxmlformats.org/officeDocument/2006/relationships/slideLayout" Target="../slideLayouts/slideLayout144.xml"/></Relationships>
</file>

<file path=ppt/slides/_rels/slide2.xml.rels><?xml version="1.0" encoding="UTF-8" standalone="yes"?>
<Relationships xmlns="http://schemas.openxmlformats.org/package/2006/relationships"><Relationship Id="rId8" Type="http://schemas.openxmlformats.org/officeDocument/2006/relationships/image" Target="../media/image97.png"/><Relationship Id="rId3" Type="http://schemas.openxmlformats.org/officeDocument/2006/relationships/slideLayout" Target="../slideLayouts/slideLayout24.xml"/><Relationship Id="rId7" Type="http://schemas.openxmlformats.org/officeDocument/2006/relationships/image" Target="../media/image96.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95.svg"/><Relationship Id="rId5" Type="http://schemas.openxmlformats.org/officeDocument/2006/relationships/image" Target="../media/image94.png"/><Relationship Id="rId4" Type="http://schemas.openxmlformats.org/officeDocument/2006/relationships/notesSlide" Target="../notesSlides/notesSlide1.xml"/><Relationship Id="rId9" Type="http://schemas.openxmlformats.org/officeDocument/2006/relationships/image" Target="../media/image8.png"/></Relationships>
</file>

<file path=ppt/slides/_rels/slide3.xml.rels><?xml version="1.0" encoding="UTF-8" standalone="yes"?>
<Relationships xmlns="http://schemas.openxmlformats.org/package/2006/relationships"><Relationship Id="rId3" Type="http://schemas.openxmlformats.org/officeDocument/2006/relationships/image" Target="../media/image99.jpeg"/><Relationship Id="rId2" Type="http://schemas.openxmlformats.org/officeDocument/2006/relationships/image" Target="../media/image98.jpeg"/><Relationship Id="rId1" Type="http://schemas.openxmlformats.org/officeDocument/2006/relationships/slideLayout" Target="../slideLayouts/slideLayout133.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126.xml"/><Relationship Id="rId2" Type="http://schemas.openxmlformats.org/officeDocument/2006/relationships/video" Target="../media/media2.mp4"/><Relationship Id="rId1" Type="http://schemas.microsoft.com/office/2007/relationships/media" Target="../media/media2.mp4"/><Relationship Id="rId6" Type="http://schemas.openxmlformats.org/officeDocument/2006/relationships/image" Target="../media/image8.png"/><Relationship Id="rId5" Type="http://schemas.openxmlformats.org/officeDocument/2006/relationships/image" Target="../media/image101.png"/><Relationship Id="rId4" Type="http://schemas.openxmlformats.org/officeDocument/2006/relationships/image" Target="../media/image100.pn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69.xml"/><Relationship Id="rId7" Type="http://schemas.openxmlformats.org/officeDocument/2006/relationships/image" Target="../media/image8.png"/><Relationship Id="rId2" Type="http://schemas.openxmlformats.org/officeDocument/2006/relationships/video" Target="../media/media3.mp4"/><Relationship Id="rId1" Type="http://schemas.microsoft.com/office/2007/relationships/media" Target="../media/media3.mp4"/><Relationship Id="rId6" Type="http://schemas.openxmlformats.org/officeDocument/2006/relationships/image" Target="../media/image97.png"/><Relationship Id="rId5" Type="http://schemas.openxmlformats.org/officeDocument/2006/relationships/image" Target="../media/image102.png"/><Relationship Id="rId4" Type="http://schemas.openxmlformats.org/officeDocument/2006/relationships/notesSlide" Target="../notesSlides/notesSlide2.xml"/></Relationships>
</file>

<file path=ppt/slides/_rels/slide6.xml.rels><?xml version="1.0" encoding="UTF-8" standalone="yes"?>
<Relationships xmlns="http://schemas.openxmlformats.org/package/2006/relationships"><Relationship Id="rId3" Type="http://schemas.openxmlformats.org/officeDocument/2006/relationships/image" Target="../media/image103.emf"/><Relationship Id="rId2" Type="http://schemas.openxmlformats.org/officeDocument/2006/relationships/notesSlide" Target="../notesSlides/notesSlide3.xml"/><Relationship Id="rId1" Type="http://schemas.openxmlformats.org/officeDocument/2006/relationships/slideLayout" Target="../slideLayouts/slideLayout125.xml"/></Relationships>
</file>

<file path=ppt/slides/_rels/slide7.xml.rels><?xml version="1.0" encoding="UTF-8" standalone="yes"?>
<Relationships xmlns="http://schemas.openxmlformats.org/package/2006/relationships"><Relationship Id="rId3" Type="http://schemas.openxmlformats.org/officeDocument/2006/relationships/image" Target="../media/image105.png"/><Relationship Id="rId2" Type="http://schemas.openxmlformats.org/officeDocument/2006/relationships/image" Target="../media/image104.png"/><Relationship Id="rId1" Type="http://schemas.openxmlformats.org/officeDocument/2006/relationships/slideLayout" Target="../slideLayouts/slideLayout133.xml"/></Relationships>
</file>

<file path=ppt/slides/_rels/slide8.xml.rels><?xml version="1.0" encoding="UTF-8" standalone="yes"?>
<Relationships xmlns="http://schemas.openxmlformats.org/package/2006/relationships"><Relationship Id="rId3" Type="http://schemas.openxmlformats.org/officeDocument/2006/relationships/image" Target="../media/image106.png"/><Relationship Id="rId2" Type="http://schemas.openxmlformats.org/officeDocument/2006/relationships/notesSlide" Target="../notesSlides/notesSlide4.xml"/><Relationship Id="rId1" Type="http://schemas.openxmlformats.org/officeDocument/2006/relationships/slideLayout" Target="../slideLayouts/slideLayout126.xml"/><Relationship Id="rId5" Type="http://schemas.openxmlformats.org/officeDocument/2006/relationships/image" Target="../media/image8.png"/><Relationship Id="rId4" Type="http://schemas.openxmlformats.org/officeDocument/2006/relationships/image" Target="../media/image101.png"/></Relationships>
</file>

<file path=ppt/slides/_rels/slide9.xml.rels><?xml version="1.0" encoding="UTF-8" standalone="yes"?>
<Relationships xmlns="http://schemas.openxmlformats.org/package/2006/relationships"><Relationship Id="rId8" Type="http://schemas.openxmlformats.org/officeDocument/2006/relationships/image" Target="../media/image113.png"/><Relationship Id="rId3" Type="http://schemas.openxmlformats.org/officeDocument/2006/relationships/image" Target="../media/image108.emf"/><Relationship Id="rId7" Type="http://schemas.openxmlformats.org/officeDocument/2006/relationships/image" Target="../media/image112.png"/><Relationship Id="rId2" Type="http://schemas.openxmlformats.org/officeDocument/2006/relationships/image" Target="../media/image107.png"/><Relationship Id="rId1" Type="http://schemas.openxmlformats.org/officeDocument/2006/relationships/slideLayout" Target="../slideLayouts/slideLayout153.xml"/><Relationship Id="rId6" Type="http://schemas.openxmlformats.org/officeDocument/2006/relationships/image" Target="../media/image111.emf"/><Relationship Id="rId5" Type="http://schemas.openxmlformats.org/officeDocument/2006/relationships/image" Target="../media/image110.emf"/><Relationship Id="rId4" Type="http://schemas.openxmlformats.org/officeDocument/2006/relationships/image" Target="../media/image109.emf"/><Relationship Id="rId9" Type="http://schemas.microsoft.com/office/2007/relationships/hdphoto" Target="../media/hdphoto1.wdp"/></Relationships>
</file>

<file path=ppt/slides/_rels/slide10.xml.rels><?xml version="1.0" encoding="UTF-8" standalone="yes"?>
<Relationships xmlns="http://schemas.openxmlformats.org/package/2006/relationships"><Relationship Id="rId8" Type="http://schemas.openxmlformats.org/officeDocument/2006/relationships/image" Target="../media/image116.png"/><Relationship Id="rId3" Type="http://schemas.openxmlformats.org/officeDocument/2006/relationships/image" Target="../media/image114.jpeg"/><Relationship Id="rId7" Type="http://schemas.openxmlformats.org/officeDocument/2006/relationships/image" Target="../media/image115.emf"/><Relationship Id="rId2" Type="http://schemas.openxmlformats.org/officeDocument/2006/relationships/notesSlide" Target="../notesSlides/notesSlide5.xml"/><Relationship Id="rId1" Type="http://schemas.openxmlformats.org/officeDocument/2006/relationships/slideLayout" Target="../slideLayouts/slideLayout153.xml"/><Relationship Id="rId6" Type="http://schemas.openxmlformats.org/officeDocument/2006/relationships/image" Target="../media/image111.emf"/><Relationship Id="rId5" Type="http://schemas.openxmlformats.org/officeDocument/2006/relationships/image" Target="../media/image110.emf"/><Relationship Id="rId4" Type="http://schemas.openxmlformats.org/officeDocument/2006/relationships/image" Target="../media/image109.emf"/></Relationships>
</file>

<file path=ppt/slides/_rels/slide11.xml.rels><?xml version="1.0" encoding="UTF-8" standalone="yes"?>
<Relationships xmlns="http://schemas.openxmlformats.org/package/2006/relationships"><Relationship Id="rId8" Type="http://schemas.openxmlformats.org/officeDocument/2006/relationships/image" Target="../media/image121.png"/><Relationship Id="rId3" Type="http://schemas.openxmlformats.org/officeDocument/2006/relationships/image" Target="../media/image117.png"/><Relationship Id="rId7" Type="http://schemas.openxmlformats.org/officeDocument/2006/relationships/image" Target="../media/image120.svg"/><Relationship Id="rId2" Type="http://schemas.openxmlformats.org/officeDocument/2006/relationships/notesSlide" Target="../notesSlides/notesSlide6.xml"/><Relationship Id="rId1" Type="http://schemas.openxmlformats.org/officeDocument/2006/relationships/slideLayout" Target="../slideLayouts/slideLayout158.xml"/><Relationship Id="rId6" Type="http://schemas.openxmlformats.org/officeDocument/2006/relationships/image" Target="../media/image119.png"/><Relationship Id="rId5" Type="http://schemas.openxmlformats.org/officeDocument/2006/relationships/image" Target="../media/image118.png"/><Relationship Id="rId10" Type="http://schemas.openxmlformats.org/officeDocument/2006/relationships/image" Target="../media/image123.png"/><Relationship Id="rId4" Type="http://schemas.openxmlformats.org/officeDocument/2006/relationships/image" Target="../media/image108.emf"/><Relationship Id="rId9" Type="http://schemas.openxmlformats.org/officeDocument/2006/relationships/image" Target="../media/image122.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F652CC22-6CFD-5B2E-91C7-743E4907D1F4}"/>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592" y="0"/>
            <a:ext cx="12190815" cy="6858000"/>
          </a:xfrm>
          <a:prstGeom prst="rect">
            <a:avLst/>
          </a:prstGeom>
        </p:spPr>
      </p:pic>
    </p:spTree>
    <p:extLst>
      <p:ext uri="{BB962C8B-B14F-4D97-AF65-F5344CB8AC3E}">
        <p14:creationId xmlns:p14="http://schemas.microsoft.com/office/powerpoint/2010/main" val="219259232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D66C4C-EA1C-0ACA-05FD-9B89CFDA3020}"/>
            </a:ext>
          </a:extLst>
        </p:cNvPr>
        <p:cNvGrpSpPr/>
        <p:nvPr/>
      </p:nvGrpSpPr>
      <p:grpSpPr>
        <a:xfrm>
          <a:off x="0" y="0"/>
          <a:ext cx="0" cy="0"/>
          <a:chOff x="0" y="0"/>
          <a:chExt cx="0" cy="0"/>
        </a:xfrm>
      </p:grpSpPr>
      <p:pic>
        <p:nvPicPr>
          <p:cNvPr id="14" name="Gráfico 13">
            <a:extLst>
              <a:ext uri="{FF2B5EF4-FFF2-40B4-BE49-F238E27FC236}">
                <a16:creationId xmlns:a16="http://schemas.microsoft.com/office/drawing/2014/main" id="{55197F33-DEC6-3DCB-E586-0F3242B0AF27}"/>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306200" y="6439989"/>
            <a:ext cx="1794934" cy="143258"/>
          </a:xfrm>
          <a:prstGeom prst="rect">
            <a:avLst/>
          </a:prstGeom>
        </p:spPr>
      </p:pic>
      <p:sp>
        <p:nvSpPr>
          <p:cNvPr id="13" name="Título 2">
            <a:extLst>
              <a:ext uri="{FF2B5EF4-FFF2-40B4-BE49-F238E27FC236}">
                <a16:creationId xmlns:a16="http://schemas.microsoft.com/office/drawing/2014/main" id="{CAC0C520-EF50-7C9A-1B87-44E7B897097C}"/>
              </a:ext>
            </a:extLst>
          </p:cNvPr>
          <p:cNvSpPr txBox="1">
            <a:spLocks/>
          </p:cNvSpPr>
          <p:nvPr/>
        </p:nvSpPr>
        <p:spPr>
          <a:xfrm rot="16200000">
            <a:off x="9886372" y="2246815"/>
            <a:ext cx="4344276" cy="143258"/>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pPr marL="0" marR="0" lvl="0" indent="0" algn="r" defTabSz="914400" rtl="0" eaLnBrk="1" fontAlgn="auto" latinLnBrk="0" hangingPunct="1">
              <a:lnSpc>
                <a:spcPct val="85000"/>
              </a:lnSpc>
              <a:spcBef>
                <a:spcPct val="0"/>
              </a:spcBef>
              <a:spcAft>
                <a:spcPts val="0"/>
              </a:spcAft>
              <a:buClrTx/>
              <a:buSzTx/>
              <a:buFontTx/>
              <a:buNone/>
              <a:tabLst/>
              <a:defRPr/>
            </a:pPr>
            <a:r>
              <a:rPr kumimoji="0" lang="en-US" sz="800" b="0" i="0" u="none" strike="noStrike" kern="1200" cap="none" spc="0" normalizeH="0" baseline="0" noProof="0">
                <a:ln>
                  <a:noFill/>
                </a:ln>
                <a:solidFill>
                  <a:srgbClr val="F0F0F0">
                    <a:lumMod val="50000"/>
                  </a:srgbClr>
                </a:solidFill>
                <a:effectLst/>
                <a:uLnTx/>
                <a:uFillTx/>
                <a:latin typeface="DM Sans 14pt Medium" pitchFamily="2" charset="77"/>
                <a:ea typeface="+mj-ea"/>
                <a:cs typeface="+mj-cs"/>
              </a:rPr>
              <a:t>*Source: Euromonitor</a:t>
            </a:r>
          </a:p>
        </p:txBody>
      </p:sp>
      <p:pic>
        <p:nvPicPr>
          <p:cNvPr id="3" name="Video 2">
            <a:hlinkClick r:id="" action="ppaction://media"/>
            <a:extLst>
              <a:ext uri="{FF2B5EF4-FFF2-40B4-BE49-F238E27FC236}">
                <a16:creationId xmlns:a16="http://schemas.microsoft.com/office/drawing/2014/main" id="{70BFB137-6C82-DD78-1CAE-FD45BEE68F7F}"/>
              </a:ext>
            </a:extLst>
          </p:cNvPr>
          <p:cNvPicPr>
            <a:picLocks noChangeAspect="1"/>
          </p:cNvPicPr>
          <p:nvPr>
            <a:videoFile r:link="rId2"/>
            <p:extLst>
              <p:ext uri="{DAA4B4D4-6D71-4841-9C94-3DE7FCFB9230}">
                <p14:media xmlns:p14="http://schemas.microsoft.com/office/powerpoint/2010/main" r:embed="rId1"/>
              </p:ext>
            </p:extLst>
          </p:nvPr>
        </p:nvPicPr>
        <p:blipFill>
          <a:blip r:embed="rId7"/>
          <a:stretch>
            <a:fillRect/>
          </a:stretch>
        </p:blipFill>
        <p:spPr>
          <a:xfrm>
            <a:off x="0" y="0"/>
            <a:ext cx="12192000" cy="6858000"/>
          </a:xfrm>
          <a:prstGeom prst="rect">
            <a:avLst/>
          </a:prstGeom>
        </p:spPr>
      </p:pic>
      <p:pic>
        <p:nvPicPr>
          <p:cNvPr id="6" name="Picture 5">
            <a:extLst>
              <a:ext uri="{FF2B5EF4-FFF2-40B4-BE49-F238E27FC236}">
                <a16:creationId xmlns:a16="http://schemas.microsoft.com/office/drawing/2014/main" id="{53BE22C0-C027-F2D9-9C56-4500708072DA}"/>
              </a:ext>
            </a:extLst>
          </p:cNvPr>
          <p:cNvPicPr>
            <a:picLocks noChangeAspect="1"/>
          </p:cNvPicPr>
          <p:nvPr/>
        </p:nvPicPr>
        <p:blipFill>
          <a:blip r:embed="rId8"/>
          <a:stretch>
            <a:fillRect/>
          </a:stretch>
        </p:blipFill>
        <p:spPr>
          <a:xfrm>
            <a:off x="-315494" y="0"/>
            <a:ext cx="6105294" cy="6858000"/>
          </a:xfrm>
          <a:prstGeom prst="rect">
            <a:avLst/>
          </a:prstGeom>
        </p:spPr>
      </p:pic>
      <p:sp>
        <p:nvSpPr>
          <p:cNvPr id="20" name="Título 2">
            <a:extLst>
              <a:ext uri="{FF2B5EF4-FFF2-40B4-BE49-F238E27FC236}">
                <a16:creationId xmlns:a16="http://schemas.microsoft.com/office/drawing/2014/main" id="{C72DC50B-411F-0302-27BB-D9A84AB511F3}"/>
              </a:ext>
            </a:extLst>
          </p:cNvPr>
          <p:cNvSpPr>
            <a:spLocks noGrp="1"/>
          </p:cNvSpPr>
          <p:nvPr>
            <p:ph type="ctrTitle"/>
          </p:nvPr>
        </p:nvSpPr>
        <p:spPr>
          <a:xfrm>
            <a:off x="302399" y="874773"/>
            <a:ext cx="5260197" cy="1450200"/>
          </a:xfrm>
        </p:spPr>
        <p:txBody>
          <a:bodyPr/>
          <a:lstStyle/>
          <a:p>
            <a:r>
              <a:rPr lang="en-US" sz="4000"/>
              <a:t>Damaged hair is a primary concern for consumers</a:t>
            </a:r>
          </a:p>
        </p:txBody>
      </p:sp>
      <p:sp>
        <p:nvSpPr>
          <p:cNvPr id="23" name="Título 2">
            <a:extLst>
              <a:ext uri="{FF2B5EF4-FFF2-40B4-BE49-F238E27FC236}">
                <a16:creationId xmlns:a16="http://schemas.microsoft.com/office/drawing/2014/main" id="{7C40DDA9-E619-92A0-1EEF-314DC366F7B7}"/>
              </a:ext>
            </a:extLst>
          </p:cNvPr>
          <p:cNvSpPr txBox="1">
            <a:spLocks/>
          </p:cNvSpPr>
          <p:nvPr/>
        </p:nvSpPr>
        <p:spPr>
          <a:xfrm>
            <a:off x="302399" y="327604"/>
            <a:ext cx="4742041" cy="237420"/>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pPr marL="0" marR="0" lvl="0" indent="0" algn="l" defTabSz="914400" rtl="0" eaLnBrk="1" fontAlgn="auto" latinLnBrk="0" hangingPunct="1">
              <a:lnSpc>
                <a:spcPct val="85000"/>
              </a:lnSpc>
              <a:spcBef>
                <a:spcPct val="0"/>
              </a:spcBef>
              <a:spcAft>
                <a:spcPts val="0"/>
              </a:spcAft>
              <a:buClrTx/>
              <a:buSzTx/>
              <a:buFontTx/>
              <a:buNone/>
              <a:tabLst/>
              <a:defRPr/>
            </a:pPr>
            <a:r>
              <a:rPr kumimoji="0" lang="en-US" sz="2400" b="1" i="0" u="none" strike="noStrike" kern="1200" cap="none" spc="0" normalizeH="0" baseline="0" noProof="0">
                <a:ln>
                  <a:noFill/>
                </a:ln>
                <a:solidFill>
                  <a:prstClr val="white"/>
                </a:solidFill>
                <a:effectLst/>
                <a:uLnTx/>
                <a:uFillTx/>
                <a:latin typeface="DM Sans"/>
                <a:ea typeface="+mj-ea"/>
                <a:cs typeface="+mj-cs"/>
              </a:rPr>
              <a:t>TRENDS</a:t>
            </a:r>
          </a:p>
        </p:txBody>
      </p:sp>
      <p:sp>
        <p:nvSpPr>
          <p:cNvPr id="6173" name="Título 2">
            <a:extLst>
              <a:ext uri="{FF2B5EF4-FFF2-40B4-BE49-F238E27FC236}">
                <a16:creationId xmlns:a16="http://schemas.microsoft.com/office/drawing/2014/main" id="{ABB5CB8E-9AB5-9FD5-B68C-D0E818BF5665}"/>
              </a:ext>
            </a:extLst>
          </p:cNvPr>
          <p:cNvSpPr txBox="1">
            <a:spLocks/>
          </p:cNvSpPr>
          <p:nvPr/>
        </p:nvSpPr>
        <p:spPr>
          <a:xfrm>
            <a:off x="334169" y="3761319"/>
            <a:ext cx="2583890" cy="1450200"/>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2000" b="0" i="0" u="none" strike="noStrike" kern="1200" cap="none" spc="0" normalizeH="0" baseline="0" noProof="0">
                <a:ln>
                  <a:noFill/>
                </a:ln>
                <a:solidFill>
                  <a:prstClr val="white"/>
                </a:solidFill>
                <a:effectLst/>
                <a:uLnTx/>
                <a:uFillTx/>
                <a:latin typeface="Lora" pitchFamily="2" charset="0"/>
                <a:ea typeface="+mj-ea"/>
                <a:cs typeface="+mj-cs"/>
              </a:rPr>
              <a:t>Today’s consumers seek hair that feels truly restored—strong, resilient, and radiant—with effortless repair they can see and feel.</a:t>
            </a:r>
            <a:endParaRPr kumimoji="0" lang="en-US" sz="2000" b="1" i="0" u="none" strike="noStrike" kern="1200" cap="none" spc="0" normalizeH="0" baseline="0" noProof="0">
              <a:ln>
                <a:noFill/>
              </a:ln>
              <a:solidFill>
                <a:prstClr val="white"/>
              </a:solidFill>
              <a:effectLst/>
              <a:uLnTx/>
              <a:uFillTx/>
              <a:latin typeface="Lora" pitchFamily="2" charset="77"/>
              <a:ea typeface="+mj-ea"/>
              <a:cs typeface="+mj-cs"/>
            </a:endParaRPr>
          </a:p>
        </p:txBody>
      </p:sp>
      <p:pic>
        <p:nvPicPr>
          <p:cNvPr id="6174" name="Picture 1">
            <a:extLst>
              <a:ext uri="{FF2B5EF4-FFF2-40B4-BE49-F238E27FC236}">
                <a16:creationId xmlns:a16="http://schemas.microsoft.com/office/drawing/2014/main" id="{6207A8DE-6140-3D84-C391-616AFA43DBC5}"/>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2" name="Título 2">
            <a:extLst>
              <a:ext uri="{FF2B5EF4-FFF2-40B4-BE49-F238E27FC236}">
                <a16:creationId xmlns:a16="http://schemas.microsoft.com/office/drawing/2014/main" id="{DC1EFBDA-10B9-0947-6993-719237AD3786}"/>
              </a:ext>
            </a:extLst>
          </p:cNvPr>
          <p:cNvSpPr txBox="1">
            <a:spLocks/>
          </p:cNvSpPr>
          <p:nvPr/>
        </p:nvSpPr>
        <p:spPr>
          <a:xfrm rot="16200000">
            <a:off x="9838850" y="2361095"/>
            <a:ext cx="4344276" cy="143258"/>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pPr marL="0" marR="0" lvl="0" indent="0" algn="r" defTabSz="914400" rtl="0" eaLnBrk="1" fontAlgn="auto" latinLnBrk="0" hangingPunct="1">
              <a:lnSpc>
                <a:spcPct val="85000"/>
              </a:lnSpc>
              <a:spcBef>
                <a:spcPct val="0"/>
              </a:spcBef>
              <a:spcAft>
                <a:spcPts val="0"/>
              </a:spcAft>
              <a:buClrTx/>
              <a:buSzTx/>
              <a:buFontTx/>
              <a:buNone/>
              <a:tabLst/>
              <a:defRPr/>
            </a:pPr>
            <a:r>
              <a:rPr kumimoji="0" lang="en-US" sz="800" b="0" i="0" u="none" strike="noStrike" kern="1200" cap="none" spc="0" normalizeH="0" baseline="0" noProof="0">
                <a:ln>
                  <a:noFill/>
                </a:ln>
                <a:solidFill>
                  <a:prstClr val="white"/>
                </a:solidFill>
                <a:effectLst/>
                <a:uLnTx/>
                <a:uFillTx/>
                <a:latin typeface="DM Sans 14pt Medium" pitchFamily="2" charset="77"/>
                <a:ea typeface="+mj-ea"/>
                <a:cs typeface="+mj-cs"/>
              </a:rPr>
              <a:t>*Source: Euromonitor</a:t>
            </a:r>
          </a:p>
        </p:txBody>
      </p:sp>
      <p:grpSp>
        <p:nvGrpSpPr>
          <p:cNvPr id="25" name="Group 24">
            <a:extLst>
              <a:ext uri="{FF2B5EF4-FFF2-40B4-BE49-F238E27FC236}">
                <a16:creationId xmlns:a16="http://schemas.microsoft.com/office/drawing/2014/main" id="{BE0C3ED7-BC3B-049A-2399-5ED8EB7165F2}"/>
              </a:ext>
            </a:extLst>
          </p:cNvPr>
          <p:cNvGrpSpPr/>
          <p:nvPr/>
        </p:nvGrpSpPr>
        <p:grpSpPr>
          <a:xfrm>
            <a:off x="2992703" y="3530919"/>
            <a:ext cx="4261952" cy="2974812"/>
            <a:chOff x="2992703" y="3530919"/>
            <a:chExt cx="4261952" cy="2974812"/>
          </a:xfrm>
        </p:grpSpPr>
        <p:grpSp>
          <p:nvGrpSpPr>
            <p:cNvPr id="4" name="Group 3">
              <a:extLst>
                <a:ext uri="{FF2B5EF4-FFF2-40B4-BE49-F238E27FC236}">
                  <a16:creationId xmlns:a16="http://schemas.microsoft.com/office/drawing/2014/main" id="{A3D3F28A-B2B4-E062-7D6E-EEF34CB12158}"/>
                </a:ext>
              </a:extLst>
            </p:cNvPr>
            <p:cNvGrpSpPr/>
            <p:nvPr/>
          </p:nvGrpSpPr>
          <p:grpSpPr>
            <a:xfrm>
              <a:off x="2992703" y="3530919"/>
              <a:ext cx="4261952" cy="2974812"/>
              <a:chOff x="3847727" y="3530919"/>
              <a:chExt cx="4261952" cy="2974812"/>
            </a:xfrm>
          </p:grpSpPr>
          <p:grpSp>
            <p:nvGrpSpPr>
              <p:cNvPr id="5" name="Agrupar 28">
                <a:extLst>
                  <a:ext uri="{FF2B5EF4-FFF2-40B4-BE49-F238E27FC236}">
                    <a16:creationId xmlns:a16="http://schemas.microsoft.com/office/drawing/2014/main" id="{DDB1FECD-8279-E96A-A211-00DDC93E179F}"/>
                  </a:ext>
                </a:extLst>
              </p:cNvPr>
              <p:cNvGrpSpPr/>
              <p:nvPr/>
            </p:nvGrpSpPr>
            <p:grpSpPr>
              <a:xfrm>
                <a:off x="3847727" y="3530919"/>
                <a:ext cx="4261952" cy="2974812"/>
                <a:chOff x="3847727" y="3530919"/>
                <a:chExt cx="4261952" cy="2974812"/>
              </a:xfrm>
            </p:grpSpPr>
            <p:sp>
              <p:nvSpPr>
                <p:cNvPr id="8" name="Retângulo 11">
                  <a:extLst>
                    <a:ext uri="{FF2B5EF4-FFF2-40B4-BE49-F238E27FC236}">
                      <a16:creationId xmlns:a16="http://schemas.microsoft.com/office/drawing/2014/main" id="{0E52AAD7-1997-653D-F22D-37203D3F502A}"/>
                    </a:ext>
                  </a:extLst>
                </p:cNvPr>
                <p:cNvSpPr/>
                <p:nvPr/>
              </p:nvSpPr>
              <p:spPr>
                <a:xfrm rot="5400000">
                  <a:off x="4491297" y="2887349"/>
                  <a:ext cx="2974812" cy="4261951"/>
                </a:xfrm>
                <a:prstGeom prst="rect">
                  <a:avLst/>
                </a:prstGeom>
                <a:solidFill>
                  <a:srgbClr val="897974"/>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DM Sans" pitchFamily="2" charset="0"/>
                    <a:ea typeface="+mn-ea"/>
                    <a:cs typeface="+mn-cs"/>
                  </a:endParaRPr>
                </a:p>
              </p:txBody>
            </p:sp>
            <p:sp>
              <p:nvSpPr>
                <p:cNvPr id="9" name="Título 2">
                  <a:extLst>
                    <a:ext uri="{FF2B5EF4-FFF2-40B4-BE49-F238E27FC236}">
                      <a16:creationId xmlns:a16="http://schemas.microsoft.com/office/drawing/2014/main" id="{1363B6C0-9A8C-1BD9-DF2B-0F17A96E852E}"/>
                    </a:ext>
                  </a:extLst>
                </p:cNvPr>
                <p:cNvSpPr txBox="1">
                  <a:spLocks/>
                </p:cNvSpPr>
                <p:nvPr/>
              </p:nvSpPr>
              <p:spPr>
                <a:xfrm>
                  <a:off x="4107304" y="3814159"/>
                  <a:ext cx="4002375" cy="294740"/>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pPr marL="0" marR="0" lvl="0" indent="0" algn="l" defTabSz="914400" rtl="0" eaLnBrk="1" fontAlgn="auto" latinLnBrk="0" hangingPunct="1">
                    <a:lnSpc>
                      <a:spcPct val="85000"/>
                    </a:lnSpc>
                    <a:spcBef>
                      <a:spcPct val="0"/>
                    </a:spcBef>
                    <a:spcAft>
                      <a:spcPts val="0"/>
                    </a:spcAft>
                    <a:buClrTx/>
                    <a:buSzTx/>
                    <a:buFontTx/>
                    <a:buNone/>
                    <a:tabLst/>
                    <a:defRPr/>
                  </a:pPr>
                  <a:r>
                    <a:rPr kumimoji="0" lang="en-US" sz="1800" b="1" i="0" u="none" strike="noStrike" kern="1200" cap="none" spc="0" normalizeH="0" baseline="0" noProof="0">
                      <a:ln>
                        <a:noFill/>
                      </a:ln>
                      <a:solidFill>
                        <a:prstClr val="white"/>
                      </a:solidFill>
                      <a:effectLst/>
                      <a:uLnTx/>
                      <a:uFillTx/>
                      <a:latin typeface="DM Sans" pitchFamily="2" charset="0"/>
                      <a:ea typeface="+mj-ea"/>
                      <a:cs typeface="+mj-cs"/>
                    </a:rPr>
                    <a:t>Top global hair concerns (2022)*</a:t>
                  </a:r>
                </a:p>
              </p:txBody>
            </p:sp>
            <p:sp>
              <p:nvSpPr>
                <p:cNvPr id="10" name="Título 2">
                  <a:extLst>
                    <a:ext uri="{FF2B5EF4-FFF2-40B4-BE49-F238E27FC236}">
                      <a16:creationId xmlns:a16="http://schemas.microsoft.com/office/drawing/2014/main" id="{010D8DE5-AB3D-C63F-5AE9-007886BF5EF1}"/>
                    </a:ext>
                  </a:extLst>
                </p:cNvPr>
                <p:cNvSpPr txBox="1">
                  <a:spLocks/>
                </p:cNvSpPr>
                <p:nvPr/>
              </p:nvSpPr>
              <p:spPr>
                <a:xfrm>
                  <a:off x="4107305" y="5868810"/>
                  <a:ext cx="809470" cy="294740"/>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pPr marL="0" marR="0" lvl="0" indent="0" algn="l" defTabSz="914400" rtl="0" eaLnBrk="1" fontAlgn="auto" latinLnBrk="0" hangingPunct="1">
                    <a:lnSpc>
                      <a:spcPct val="85000"/>
                    </a:lnSpc>
                    <a:spcBef>
                      <a:spcPct val="0"/>
                    </a:spcBef>
                    <a:spcAft>
                      <a:spcPts val="0"/>
                    </a:spcAft>
                    <a:buClrTx/>
                    <a:buSzTx/>
                    <a:buFontTx/>
                    <a:buNone/>
                    <a:tabLst/>
                    <a:defRPr/>
                  </a:pPr>
                  <a:r>
                    <a:rPr kumimoji="0" lang="en-US" sz="1400" b="1" i="0" u="none" strike="noStrike" kern="1200" cap="none" spc="0" normalizeH="0" baseline="0" noProof="0">
                      <a:ln>
                        <a:noFill/>
                      </a:ln>
                      <a:solidFill>
                        <a:prstClr val="white"/>
                      </a:solidFill>
                      <a:effectLst/>
                      <a:uLnTx/>
                      <a:uFillTx/>
                      <a:latin typeface="DM Sans" pitchFamily="2" charset="0"/>
                      <a:ea typeface="+mj-ea"/>
                      <a:cs typeface="+mj-cs"/>
                    </a:rPr>
                    <a:t>Aging hair</a:t>
                  </a:r>
                </a:p>
              </p:txBody>
            </p:sp>
            <p:sp>
              <p:nvSpPr>
                <p:cNvPr id="11" name="Título 2">
                  <a:extLst>
                    <a:ext uri="{FF2B5EF4-FFF2-40B4-BE49-F238E27FC236}">
                      <a16:creationId xmlns:a16="http://schemas.microsoft.com/office/drawing/2014/main" id="{44DEB82A-9466-E71A-55E5-BBF6630BC27D}"/>
                    </a:ext>
                  </a:extLst>
                </p:cNvPr>
                <p:cNvSpPr txBox="1">
                  <a:spLocks/>
                </p:cNvSpPr>
                <p:nvPr/>
              </p:nvSpPr>
              <p:spPr>
                <a:xfrm>
                  <a:off x="5456419" y="5868810"/>
                  <a:ext cx="999846" cy="294740"/>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pPr marL="0" marR="0" lvl="0" indent="0" algn="l" defTabSz="914400" rtl="0" eaLnBrk="1" fontAlgn="auto" latinLnBrk="0" hangingPunct="1">
                    <a:lnSpc>
                      <a:spcPct val="85000"/>
                    </a:lnSpc>
                    <a:spcBef>
                      <a:spcPct val="0"/>
                    </a:spcBef>
                    <a:spcAft>
                      <a:spcPts val="0"/>
                    </a:spcAft>
                    <a:buClrTx/>
                    <a:buSzTx/>
                    <a:buFontTx/>
                    <a:buNone/>
                    <a:tabLst/>
                    <a:defRPr/>
                  </a:pPr>
                  <a:r>
                    <a:rPr kumimoji="0" lang="en-US" sz="1400" b="1" i="0" u="none" strike="noStrike" kern="1200" cap="none" spc="0" normalizeH="0" baseline="0" noProof="0">
                      <a:ln>
                        <a:noFill/>
                      </a:ln>
                      <a:solidFill>
                        <a:prstClr val="white"/>
                      </a:solidFill>
                      <a:effectLst/>
                      <a:uLnTx/>
                      <a:uFillTx/>
                      <a:latin typeface="DM Sans" pitchFamily="2" charset="0"/>
                      <a:ea typeface="+mj-ea"/>
                      <a:cs typeface="+mj-cs"/>
                    </a:rPr>
                    <a:t>Damaged hair</a:t>
                  </a:r>
                </a:p>
              </p:txBody>
            </p:sp>
            <p:sp>
              <p:nvSpPr>
                <p:cNvPr id="12" name="Título 2">
                  <a:extLst>
                    <a:ext uri="{FF2B5EF4-FFF2-40B4-BE49-F238E27FC236}">
                      <a16:creationId xmlns:a16="http://schemas.microsoft.com/office/drawing/2014/main" id="{DFB38C27-CC47-7D1D-D424-1B02159B4E5C}"/>
                    </a:ext>
                  </a:extLst>
                </p:cNvPr>
                <p:cNvSpPr txBox="1">
                  <a:spLocks/>
                </p:cNvSpPr>
                <p:nvPr/>
              </p:nvSpPr>
              <p:spPr>
                <a:xfrm>
                  <a:off x="6805533" y="5868810"/>
                  <a:ext cx="1127501" cy="294740"/>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pPr marL="0" marR="0" lvl="0" indent="0" algn="l" defTabSz="914400" rtl="0" eaLnBrk="1" fontAlgn="auto" latinLnBrk="0" hangingPunct="1">
                    <a:lnSpc>
                      <a:spcPct val="85000"/>
                    </a:lnSpc>
                    <a:spcBef>
                      <a:spcPct val="0"/>
                    </a:spcBef>
                    <a:spcAft>
                      <a:spcPts val="0"/>
                    </a:spcAft>
                    <a:buClrTx/>
                    <a:buSzTx/>
                    <a:buFontTx/>
                    <a:buNone/>
                    <a:tabLst/>
                    <a:defRPr/>
                  </a:pPr>
                  <a:r>
                    <a:rPr kumimoji="0" lang="en-US" sz="1400" b="1" i="0" u="none" strike="noStrike" kern="1200" cap="none" spc="0" normalizeH="0" baseline="0" noProof="0">
                      <a:ln>
                        <a:noFill/>
                      </a:ln>
                      <a:solidFill>
                        <a:prstClr val="white"/>
                      </a:solidFill>
                      <a:effectLst/>
                      <a:uLnTx/>
                      <a:uFillTx/>
                      <a:latin typeface="DM Sans" pitchFamily="2" charset="0"/>
                      <a:ea typeface="+mj-ea"/>
                      <a:cs typeface="+mj-cs"/>
                    </a:rPr>
                    <a:t>Scalp problems</a:t>
                  </a:r>
                </a:p>
              </p:txBody>
            </p:sp>
            <p:sp>
              <p:nvSpPr>
                <p:cNvPr id="15" name="Retângulo 20">
                  <a:extLst>
                    <a:ext uri="{FF2B5EF4-FFF2-40B4-BE49-F238E27FC236}">
                      <a16:creationId xmlns:a16="http://schemas.microsoft.com/office/drawing/2014/main" id="{2015C7A9-85AA-A471-C3D2-3C2C60D39E1A}"/>
                    </a:ext>
                  </a:extLst>
                </p:cNvPr>
                <p:cNvSpPr/>
                <p:nvPr/>
              </p:nvSpPr>
              <p:spPr>
                <a:xfrm>
                  <a:off x="4107304" y="4645769"/>
                  <a:ext cx="989352" cy="1049312"/>
                </a:xfrm>
                <a:prstGeom prst="rect">
                  <a:avLst/>
                </a:prstGeom>
                <a:solidFill>
                  <a:srgbClr val="B3978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DM Sans" pitchFamily="2" charset="0"/>
                    <a:ea typeface="+mn-ea"/>
                    <a:cs typeface="+mn-cs"/>
                  </a:endParaRPr>
                </a:p>
              </p:txBody>
            </p:sp>
            <p:sp>
              <p:nvSpPr>
                <p:cNvPr id="16" name="Retângulo 22">
                  <a:extLst>
                    <a:ext uri="{FF2B5EF4-FFF2-40B4-BE49-F238E27FC236}">
                      <a16:creationId xmlns:a16="http://schemas.microsoft.com/office/drawing/2014/main" id="{9B4D5744-3597-0C96-0B3F-82F69FBD43FC}"/>
                    </a:ext>
                  </a:extLst>
                </p:cNvPr>
                <p:cNvSpPr/>
                <p:nvPr/>
              </p:nvSpPr>
              <p:spPr>
                <a:xfrm>
                  <a:off x="5456418" y="4773973"/>
                  <a:ext cx="989352" cy="921108"/>
                </a:xfrm>
                <a:prstGeom prst="rect">
                  <a:avLst/>
                </a:prstGeom>
                <a:solidFill>
                  <a:srgbClr val="B3978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DM Sans" pitchFamily="2" charset="0"/>
                    <a:ea typeface="+mn-ea"/>
                    <a:cs typeface="+mn-cs"/>
                  </a:endParaRPr>
                </a:p>
              </p:txBody>
            </p:sp>
            <p:sp>
              <p:nvSpPr>
                <p:cNvPr id="17" name="Retângulo 23">
                  <a:extLst>
                    <a:ext uri="{FF2B5EF4-FFF2-40B4-BE49-F238E27FC236}">
                      <a16:creationId xmlns:a16="http://schemas.microsoft.com/office/drawing/2014/main" id="{13E1EBDF-78A6-F9BD-6CB2-D7282608D18E}"/>
                    </a:ext>
                  </a:extLst>
                </p:cNvPr>
                <p:cNvSpPr/>
                <p:nvPr/>
              </p:nvSpPr>
              <p:spPr>
                <a:xfrm>
                  <a:off x="6805533" y="4975553"/>
                  <a:ext cx="989352" cy="719528"/>
                </a:xfrm>
                <a:prstGeom prst="rect">
                  <a:avLst/>
                </a:prstGeom>
                <a:solidFill>
                  <a:srgbClr val="B3978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DM Sans" pitchFamily="2" charset="0"/>
                    <a:ea typeface="+mn-ea"/>
                    <a:cs typeface="+mn-cs"/>
                  </a:endParaRPr>
                </a:p>
              </p:txBody>
            </p:sp>
            <p:sp>
              <p:nvSpPr>
                <p:cNvPr id="18" name="Título 2">
                  <a:extLst>
                    <a:ext uri="{FF2B5EF4-FFF2-40B4-BE49-F238E27FC236}">
                      <a16:creationId xmlns:a16="http://schemas.microsoft.com/office/drawing/2014/main" id="{159931D4-8B35-22BE-D957-6756DE685123}"/>
                    </a:ext>
                  </a:extLst>
                </p:cNvPr>
                <p:cNvSpPr txBox="1">
                  <a:spLocks/>
                </p:cNvSpPr>
                <p:nvPr/>
              </p:nvSpPr>
              <p:spPr>
                <a:xfrm>
                  <a:off x="4213481" y="4804786"/>
                  <a:ext cx="809470" cy="294740"/>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pPr marL="0" marR="0" lvl="0" indent="0" algn="l" defTabSz="914400" rtl="0" eaLnBrk="1" fontAlgn="auto" latinLnBrk="0" hangingPunct="1">
                    <a:lnSpc>
                      <a:spcPct val="85000"/>
                    </a:lnSpc>
                    <a:spcBef>
                      <a:spcPct val="0"/>
                    </a:spcBef>
                    <a:spcAft>
                      <a:spcPts val="0"/>
                    </a:spcAft>
                    <a:buClrTx/>
                    <a:buSzTx/>
                    <a:buFontTx/>
                    <a:buNone/>
                    <a:tabLst/>
                    <a:defRPr/>
                  </a:pPr>
                  <a:r>
                    <a:rPr kumimoji="0" lang="en-US" sz="1400" b="1" i="0" u="none" strike="noStrike" kern="1200" cap="none" spc="0" normalizeH="0" baseline="0" noProof="0">
                      <a:ln>
                        <a:noFill/>
                      </a:ln>
                      <a:solidFill>
                        <a:prstClr val="white"/>
                      </a:solidFill>
                      <a:effectLst/>
                      <a:uLnTx/>
                      <a:uFillTx/>
                      <a:latin typeface="DM Sans" pitchFamily="2" charset="0"/>
                      <a:ea typeface="+mj-ea"/>
                      <a:cs typeface="+mj-cs"/>
                    </a:rPr>
                    <a:t>58%</a:t>
                  </a:r>
                </a:p>
              </p:txBody>
            </p:sp>
            <p:sp>
              <p:nvSpPr>
                <p:cNvPr id="19" name="Título 2">
                  <a:extLst>
                    <a:ext uri="{FF2B5EF4-FFF2-40B4-BE49-F238E27FC236}">
                      <a16:creationId xmlns:a16="http://schemas.microsoft.com/office/drawing/2014/main" id="{27EB6B07-465E-6161-770C-A629EF396044}"/>
                    </a:ext>
                  </a:extLst>
                </p:cNvPr>
                <p:cNvSpPr txBox="1">
                  <a:spLocks/>
                </p:cNvSpPr>
                <p:nvPr/>
              </p:nvSpPr>
              <p:spPr>
                <a:xfrm>
                  <a:off x="5562596" y="4924708"/>
                  <a:ext cx="809470" cy="294740"/>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pPr marL="0" marR="0" lvl="0" indent="0" algn="l" defTabSz="914400" rtl="0" eaLnBrk="1" fontAlgn="auto" latinLnBrk="0" hangingPunct="1">
                    <a:lnSpc>
                      <a:spcPct val="85000"/>
                    </a:lnSpc>
                    <a:spcBef>
                      <a:spcPct val="0"/>
                    </a:spcBef>
                    <a:spcAft>
                      <a:spcPts val="0"/>
                    </a:spcAft>
                    <a:buClrTx/>
                    <a:buSzTx/>
                    <a:buFontTx/>
                    <a:buNone/>
                    <a:tabLst/>
                    <a:defRPr/>
                  </a:pPr>
                  <a:r>
                    <a:rPr kumimoji="0" lang="en-US" sz="1400" b="1" i="0" u="none" strike="noStrike" kern="1200" cap="none" spc="0" normalizeH="0" baseline="0" noProof="0">
                      <a:ln>
                        <a:noFill/>
                      </a:ln>
                      <a:solidFill>
                        <a:prstClr val="white"/>
                      </a:solidFill>
                      <a:effectLst/>
                      <a:uLnTx/>
                      <a:uFillTx/>
                      <a:latin typeface="DM Sans" pitchFamily="2" charset="0"/>
                      <a:ea typeface="+mj-ea"/>
                      <a:cs typeface="+mj-cs"/>
                    </a:rPr>
                    <a:t>54%</a:t>
                  </a:r>
                </a:p>
              </p:txBody>
            </p:sp>
            <p:sp>
              <p:nvSpPr>
                <p:cNvPr id="21" name="Título 2">
                  <a:extLst>
                    <a:ext uri="{FF2B5EF4-FFF2-40B4-BE49-F238E27FC236}">
                      <a16:creationId xmlns:a16="http://schemas.microsoft.com/office/drawing/2014/main" id="{F5A3B912-5C41-1B5F-E569-6C6024F259BC}"/>
                    </a:ext>
                  </a:extLst>
                </p:cNvPr>
                <p:cNvSpPr txBox="1">
                  <a:spLocks/>
                </p:cNvSpPr>
                <p:nvPr/>
              </p:nvSpPr>
              <p:spPr>
                <a:xfrm>
                  <a:off x="6911711" y="5104590"/>
                  <a:ext cx="809470" cy="294740"/>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pPr marL="0" marR="0" lvl="0" indent="0" algn="l" defTabSz="914400" rtl="0" eaLnBrk="1" fontAlgn="auto" latinLnBrk="0" hangingPunct="1">
                    <a:lnSpc>
                      <a:spcPct val="85000"/>
                    </a:lnSpc>
                    <a:spcBef>
                      <a:spcPct val="0"/>
                    </a:spcBef>
                    <a:spcAft>
                      <a:spcPts val="0"/>
                    </a:spcAft>
                    <a:buClrTx/>
                    <a:buSzTx/>
                    <a:buFontTx/>
                    <a:buNone/>
                    <a:tabLst/>
                    <a:defRPr/>
                  </a:pPr>
                  <a:r>
                    <a:rPr kumimoji="0" lang="en-US" sz="1400" b="1" i="0" u="none" strike="noStrike" kern="1200" cap="none" spc="0" normalizeH="0" baseline="0" noProof="0">
                      <a:ln>
                        <a:noFill/>
                      </a:ln>
                      <a:solidFill>
                        <a:prstClr val="white"/>
                      </a:solidFill>
                      <a:effectLst/>
                      <a:uLnTx/>
                      <a:uFillTx/>
                      <a:latin typeface="DM Sans" pitchFamily="2" charset="0"/>
                      <a:ea typeface="+mj-ea"/>
                      <a:cs typeface="+mj-cs"/>
                    </a:rPr>
                    <a:t>42%</a:t>
                  </a:r>
                </a:p>
              </p:txBody>
            </p:sp>
            <p:sp>
              <p:nvSpPr>
                <p:cNvPr id="22" name="Retângulo 27">
                  <a:extLst>
                    <a:ext uri="{FF2B5EF4-FFF2-40B4-BE49-F238E27FC236}">
                      <a16:creationId xmlns:a16="http://schemas.microsoft.com/office/drawing/2014/main" id="{0F58D348-B45B-885D-9926-6793C3BC87A1}"/>
                    </a:ext>
                  </a:extLst>
                </p:cNvPr>
                <p:cNvSpPr/>
                <p:nvPr/>
              </p:nvSpPr>
              <p:spPr>
                <a:xfrm>
                  <a:off x="3972394" y="4480878"/>
                  <a:ext cx="1274164" cy="1873770"/>
                </a:xfrm>
                <a:prstGeom prst="rect">
                  <a:avLst/>
                </a:prstGeom>
                <a:noFill/>
                <a:ln w="12700" cap="flat" cmpd="sng" algn="ctr">
                  <a:solidFill>
                    <a:srgbClr val="0B3C56"/>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DM Sans" pitchFamily="2" charset="0"/>
                    <a:ea typeface="+mn-ea"/>
                    <a:cs typeface="+mn-cs"/>
                  </a:endParaRPr>
                </a:p>
              </p:txBody>
            </p:sp>
          </p:grpSp>
          <p:sp>
            <p:nvSpPr>
              <p:cNvPr id="7" name="Rectangle 6">
                <a:extLst>
                  <a:ext uri="{FF2B5EF4-FFF2-40B4-BE49-F238E27FC236}">
                    <a16:creationId xmlns:a16="http://schemas.microsoft.com/office/drawing/2014/main" id="{214FC1EC-F025-F435-0C57-968B5FE85266}"/>
                  </a:ext>
                </a:extLst>
              </p:cNvPr>
              <p:cNvSpPr/>
              <p:nvPr/>
            </p:nvSpPr>
            <p:spPr>
              <a:xfrm>
                <a:off x="5380579" y="4645769"/>
                <a:ext cx="1127501" cy="1659702"/>
              </a:xfrm>
              <a:prstGeom prst="rect">
                <a:avLst/>
              </a:prstGeom>
              <a:noFill/>
              <a:ln w="12700" cap="flat" cmpd="sng" algn="ctr">
                <a:solidFill>
                  <a:srgbClr val="F0F0F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DM Sans" pitchFamily="2" charset="0"/>
                  <a:ea typeface="+mn-ea"/>
                  <a:cs typeface="+mn-cs"/>
                </a:endParaRPr>
              </a:p>
            </p:txBody>
          </p:sp>
        </p:grpSp>
        <p:sp>
          <p:nvSpPr>
            <p:cNvPr id="24" name="Rectangle 23">
              <a:extLst>
                <a:ext uri="{FF2B5EF4-FFF2-40B4-BE49-F238E27FC236}">
                  <a16:creationId xmlns:a16="http://schemas.microsoft.com/office/drawing/2014/main" id="{DFDB99EB-3351-BA4C-C163-DB11FCD78861}"/>
                </a:ext>
              </a:extLst>
            </p:cNvPr>
            <p:cNvSpPr/>
            <p:nvPr/>
          </p:nvSpPr>
          <p:spPr>
            <a:xfrm>
              <a:off x="3057993" y="4334494"/>
              <a:ext cx="1408185" cy="187302"/>
            </a:xfrm>
            <a:prstGeom prst="rect">
              <a:avLst/>
            </a:prstGeom>
            <a:solidFill>
              <a:srgbClr val="897974"/>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DM Sans" pitchFamily="2" charset="0"/>
                <a:ea typeface="+mn-ea"/>
                <a:cs typeface="+mn-cs"/>
              </a:endParaRPr>
            </a:p>
          </p:txBody>
        </p:sp>
        <p:sp>
          <p:nvSpPr>
            <p:cNvPr id="30" name="Rectangle 29">
              <a:extLst>
                <a:ext uri="{FF2B5EF4-FFF2-40B4-BE49-F238E27FC236}">
                  <a16:creationId xmlns:a16="http://schemas.microsoft.com/office/drawing/2014/main" id="{756C23A4-4801-FBA1-23C9-960EE0580A55}"/>
                </a:ext>
              </a:extLst>
            </p:cNvPr>
            <p:cNvSpPr/>
            <p:nvPr/>
          </p:nvSpPr>
          <p:spPr>
            <a:xfrm>
              <a:off x="3034242" y="6210000"/>
              <a:ext cx="1408185" cy="187302"/>
            </a:xfrm>
            <a:prstGeom prst="rect">
              <a:avLst/>
            </a:prstGeom>
            <a:solidFill>
              <a:srgbClr val="897974"/>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DM Sans" pitchFamily="2" charset="0"/>
                <a:ea typeface="+mn-ea"/>
                <a:cs typeface="+mn-cs"/>
              </a:endParaRPr>
            </a:p>
          </p:txBody>
        </p:sp>
        <p:sp>
          <p:nvSpPr>
            <p:cNvPr id="31" name="Rectangle 30">
              <a:extLst>
                <a:ext uri="{FF2B5EF4-FFF2-40B4-BE49-F238E27FC236}">
                  <a16:creationId xmlns:a16="http://schemas.microsoft.com/office/drawing/2014/main" id="{041DB98D-55C5-07FA-10DB-A35A7D112AA3}"/>
                </a:ext>
              </a:extLst>
            </p:cNvPr>
            <p:cNvSpPr/>
            <p:nvPr/>
          </p:nvSpPr>
          <p:spPr>
            <a:xfrm rot="16200000">
              <a:off x="2286774" y="5318679"/>
              <a:ext cx="1686291" cy="96350"/>
            </a:xfrm>
            <a:prstGeom prst="rect">
              <a:avLst/>
            </a:prstGeom>
            <a:solidFill>
              <a:srgbClr val="897974"/>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DM Sans" pitchFamily="2" charset="0"/>
                <a:ea typeface="+mn-ea"/>
                <a:cs typeface="+mn-cs"/>
              </a:endParaRPr>
            </a:p>
          </p:txBody>
        </p:sp>
        <p:sp>
          <p:nvSpPr>
            <p:cNvPr id="32" name="Rectangle 31">
              <a:extLst>
                <a:ext uri="{FF2B5EF4-FFF2-40B4-BE49-F238E27FC236}">
                  <a16:creationId xmlns:a16="http://schemas.microsoft.com/office/drawing/2014/main" id="{2396BDC8-C21A-A093-CDE2-B75CDAC8B9C1}"/>
                </a:ext>
              </a:extLst>
            </p:cNvPr>
            <p:cNvSpPr/>
            <p:nvPr/>
          </p:nvSpPr>
          <p:spPr>
            <a:xfrm rot="16200000">
              <a:off x="3480333" y="5248021"/>
              <a:ext cx="1794226" cy="248716"/>
            </a:xfrm>
            <a:prstGeom prst="rect">
              <a:avLst/>
            </a:prstGeom>
            <a:solidFill>
              <a:srgbClr val="897974"/>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DM Sans" pitchFamily="2" charset="0"/>
                <a:ea typeface="+mn-ea"/>
                <a:cs typeface="+mn-cs"/>
              </a:endParaRPr>
            </a:p>
          </p:txBody>
        </p:sp>
      </p:grpSp>
    </p:spTree>
    <p:extLst>
      <p:ext uri="{BB962C8B-B14F-4D97-AF65-F5344CB8AC3E}">
        <p14:creationId xmlns:p14="http://schemas.microsoft.com/office/powerpoint/2010/main" val="8578644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0083"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7" repeatCount="indefinite"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CCBCB8"/>
        </a:solidFill>
        <a:effectLst/>
      </p:bgPr>
    </p:bg>
    <p:spTree>
      <p:nvGrpSpPr>
        <p:cNvPr id="1" name="">
          <a:extLst>
            <a:ext uri="{FF2B5EF4-FFF2-40B4-BE49-F238E27FC236}">
              <a16:creationId xmlns:a16="http://schemas.microsoft.com/office/drawing/2014/main" id="{5D5A6D04-F567-DB8E-2E4D-6BE7BF82457C}"/>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9D42735E-8806-429D-06AB-46C5E5FB7409}"/>
              </a:ext>
            </a:extLst>
          </p:cNvPr>
          <p:cNvSpPr/>
          <p:nvPr/>
        </p:nvSpPr>
        <p:spPr>
          <a:xfrm rot="5400000">
            <a:off x="4313652" y="2188172"/>
            <a:ext cx="5277912" cy="1875714"/>
          </a:xfrm>
          <a:custGeom>
            <a:avLst/>
            <a:gdLst/>
            <a:ahLst/>
            <a:cxnLst/>
            <a:rect l="l" t="t" r="r" b="b"/>
            <a:pathLst>
              <a:path w="9169097" h="2573581">
                <a:moveTo>
                  <a:pt x="0" y="0"/>
                </a:moveTo>
                <a:lnTo>
                  <a:pt x="9169096" y="0"/>
                </a:lnTo>
                <a:lnTo>
                  <a:pt x="9169096" y="2573581"/>
                </a:lnTo>
                <a:lnTo>
                  <a:pt x="0" y="2573581"/>
                </a:lnTo>
                <a:lnTo>
                  <a:pt x="0" y="0"/>
                </a:lnTo>
                <a:close/>
              </a:path>
            </a:pathLst>
          </a:custGeom>
          <a:blipFill>
            <a:blip r:embed="rId2" cstate="print">
              <a:extLst>
                <a:ext uri="{28A0092B-C50C-407E-A947-70E740481C1C}">
                  <a14:useLocalDpi xmlns:a14="http://schemas.microsoft.com/office/drawing/2010/main"/>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prstClr val="black"/>
              </a:solidFill>
              <a:effectLst/>
              <a:uLnTx/>
              <a:uFillTx/>
              <a:latin typeface="DM Sans"/>
              <a:ea typeface="+mn-ea"/>
              <a:cs typeface="+mn-cs"/>
            </a:endParaRPr>
          </a:p>
        </p:txBody>
      </p:sp>
      <p:sp>
        <p:nvSpPr>
          <p:cNvPr id="3" name="Freeform 4">
            <a:extLst>
              <a:ext uri="{FF2B5EF4-FFF2-40B4-BE49-F238E27FC236}">
                <a16:creationId xmlns:a16="http://schemas.microsoft.com/office/drawing/2014/main" id="{07B9134E-909B-6212-0AE0-B2867FFABF93}"/>
              </a:ext>
            </a:extLst>
          </p:cNvPr>
          <p:cNvSpPr/>
          <p:nvPr/>
        </p:nvSpPr>
        <p:spPr>
          <a:xfrm rot="5400000">
            <a:off x="6378246" y="2525322"/>
            <a:ext cx="5352744" cy="1875713"/>
          </a:xfrm>
          <a:custGeom>
            <a:avLst/>
            <a:gdLst/>
            <a:ahLst/>
            <a:cxnLst/>
            <a:rect l="l" t="t" r="r" b="b"/>
            <a:pathLst>
              <a:path w="9169097" h="2708325">
                <a:moveTo>
                  <a:pt x="0" y="0"/>
                </a:moveTo>
                <a:lnTo>
                  <a:pt x="9169096" y="0"/>
                </a:lnTo>
                <a:lnTo>
                  <a:pt x="9169096" y="2708324"/>
                </a:lnTo>
                <a:lnTo>
                  <a:pt x="0" y="2708324"/>
                </a:lnTo>
                <a:lnTo>
                  <a:pt x="0" y="0"/>
                </a:lnTo>
                <a:close/>
              </a:path>
            </a:pathLst>
          </a:custGeom>
          <a:blipFill>
            <a:blip r:embed="rId3" cstate="print">
              <a:extLst>
                <a:ext uri="{28A0092B-C50C-407E-A947-70E740481C1C}">
                  <a14:useLocalDpi xmlns:a14="http://schemas.microsoft.com/office/drawing/2010/main"/>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prstClr val="black"/>
              </a:solidFill>
              <a:effectLst/>
              <a:uLnTx/>
              <a:uFillTx/>
              <a:latin typeface="DM Sans"/>
              <a:ea typeface="+mn-ea"/>
              <a:cs typeface="+mn-cs"/>
            </a:endParaRPr>
          </a:p>
        </p:txBody>
      </p:sp>
      <p:sp>
        <p:nvSpPr>
          <p:cNvPr id="4" name="Título 2">
            <a:extLst>
              <a:ext uri="{FF2B5EF4-FFF2-40B4-BE49-F238E27FC236}">
                <a16:creationId xmlns:a16="http://schemas.microsoft.com/office/drawing/2014/main" id="{55DE3F20-0997-FCE1-9F0F-130F9D5D1D4A}"/>
              </a:ext>
            </a:extLst>
          </p:cNvPr>
          <p:cNvSpPr txBox="1">
            <a:spLocks/>
          </p:cNvSpPr>
          <p:nvPr/>
        </p:nvSpPr>
        <p:spPr>
          <a:xfrm>
            <a:off x="302399" y="327604"/>
            <a:ext cx="4742041" cy="237420"/>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pPr marL="0" marR="0" lvl="0" indent="0" algn="l" defTabSz="914400" rtl="0" eaLnBrk="1" fontAlgn="auto" latinLnBrk="0" hangingPunct="1">
              <a:lnSpc>
                <a:spcPct val="85000"/>
              </a:lnSpc>
              <a:spcBef>
                <a:spcPct val="0"/>
              </a:spcBef>
              <a:spcAft>
                <a:spcPts val="0"/>
              </a:spcAft>
              <a:buClrTx/>
              <a:buSzTx/>
              <a:buFontTx/>
              <a:buNone/>
              <a:tabLst/>
              <a:defRPr/>
            </a:pPr>
            <a:r>
              <a:rPr kumimoji="0" lang="en-US" sz="2400" b="1" i="0" u="none" strike="noStrike" kern="1200" cap="none" spc="0" normalizeH="0" baseline="0" noProof="0">
                <a:ln>
                  <a:noFill/>
                </a:ln>
                <a:solidFill>
                  <a:prstClr val="white"/>
                </a:solidFill>
                <a:effectLst/>
                <a:uLnTx/>
                <a:uFillTx/>
                <a:latin typeface="DM Sans" pitchFamily="2" charset="0"/>
                <a:ea typeface="+mj-ea"/>
                <a:cs typeface="+mj-cs"/>
              </a:rPr>
              <a:t>TRENDS</a:t>
            </a:r>
          </a:p>
        </p:txBody>
      </p:sp>
      <p:sp>
        <p:nvSpPr>
          <p:cNvPr id="5" name="Título 2">
            <a:extLst>
              <a:ext uri="{FF2B5EF4-FFF2-40B4-BE49-F238E27FC236}">
                <a16:creationId xmlns:a16="http://schemas.microsoft.com/office/drawing/2014/main" id="{2D00A91F-F154-205D-C9B6-35B646AF3F62}"/>
              </a:ext>
            </a:extLst>
          </p:cNvPr>
          <p:cNvSpPr txBox="1">
            <a:spLocks/>
          </p:cNvSpPr>
          <p:nvPr/>
        </p:nvSpPr>
        <p:spPr>
          <a:xfrm>
            <a:off x="6014751" y="5898786"/>
            <a:ext cx="2732532" cy="413381"/>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pPr marL="0" marR="0" lvl="0" indent="0" algn="l" defTabSz="914400" rtl="0" eaLnBrk="1" fontAlgn="auto" latinLnBrk="0" hangingPunct="1">
              <a:lnSpc>
                <a:spcPct val="85000"/>
              </a:lnSpc>
              <a:spcBef>
                <a:spcPct val="0"/>
              </a:spcBef>
              <a:spcAft>
                <a:spcPts val="0"/>
              </a:spcAft>
              <a:buClrTx/>
              <a:buSzTx/>
              <a:buFontTx/>
              <a:buNone/>
              <a:tabLst/>
              <a:defRPr/>
            </a:pPr>
            <a:r>
              <a:rPr kumimoji="0" lang="en-US" sz="1800" b="0" i="0" u="none" strike="noStrike" kern="1200" cap="none" spc="0" normalizeH="0" baseline="0" noProof="0">
                <a:ln>
                  <a:noFill/>
                </a:ln>
                <a:solidFill>
                  <a:srgbClr val="897974"/>
                </a:solidFill>
                <a:effectLst/>
                <a:uLnTx/>
                <a:uFillTx/>
                <a:latin typeface="Lora" pitchFamily="2" charset="77"/>
                <a:ea typeface="+mj-ea"/>
                <a:cs typeface="+mj-cs"/>
              </a:rPr>
              <a:t>Damage repair</a:t>
            </a:r>
          </a:p>
          <a:p>
            <a:pPr marL="0" marR="0" lvl="0" indent="0" algn="l" defTabSz="914400" rtl="0" eaLnBrk="1" fontAlgn="auto" latinLnBrk="0" hangingPunct="1">
              <a:lnSpc>
                <a:spcPct val="85000"/>
              </a:lnSpc>
              <a:spcBef>
                <a:spcPct val="0"/>
              </a:spcBef>
              <a:spcAft>
                <a:spcPts val="0"/>
              </a:spcAft>
              <a:buClrTx/>
              <a:buSzTx/>
              <a:buFontTx/>
              <a:buNone/>
              <a:tabLst/>
              <a:defRPr/>
            </a:pPr>
            <a:r>
              <a:rPr kumimoji="0" lang="en-US" sz="1800" b="0" i="0" u="none" strike="noStrike" kern="1200" cap="none" spc="0" normalizeH="0" baseline="0" noProof="0">
                <a:ln>
                  <a:noFill/>
                </a:ln>
                <a:solidFill>
                  <a:srgbClr val="897974"/>
                </a:solidFill>
                <a:effectLst/>
                <a:uLnTx/>
                <a:uFillTx/>
                <a:latin typeface="Lora" pitchFamily="2" charset="77"/>
                <a:ea typeface="+mj-ea"/>
                <a:cs typeface="+mj-cs"/>
              </a:rPr>
              <a:t>“Bond repair”</a:t>
            </a:r>
          </a:p>
        </p:txBody>
      </p:sp>
      <p:sp>
        <p:nvSpPr>
          <p:cNvPr id="6" name="Título 2">
            <a:extLst>
              <a:ext uri="{FF2B5EF4-FFF2-40B4-BE49-F238E27FC236}">
                <a16:creationId xmlns:a16="http://schemas.microsoft.com/office/drawing/2014/main" id="{6D284E5B-0EA8-7E7E-C62F-A45F849C1960}"/>
              </a:ext>
            </a:extLst>
          </p:cNvPr>
          <p:cNvSpPr txBox="1">
            <a:spLocks/>
          </p:cNvSpPr>
          <p:nvPr/>
        </p:nvSpPr>
        <p:spPr>
          <a:xfrm>
            <a:off x="8116761" y="446314"/>
            <a:ext cx="2732532" cy="413381"/>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pPr marL="0" marR="0" lvl="0" indent="0" algn="l" defTabSz="914400" rtl="0" eaLnBrk="1" fontAlgn="auto" latinLnBrk="0" hangingPunct="1">
              <a:lnSpc>
                <a:spcPct val="85000"/>
              </a:lnSpc>
              <a:spcBef>
                <a:spcPct val="0"/>
              </a:spcBef>
              <a:spcAft>
                <a:spcPts val="0"/>
              </a:spcAft>
              <a:buClrTx/>
              <a:buSzTx/>
              <a:buFontTx/>
              <a:buNone/>
              <a:tabLst/>
              <a:defRPr/>
            </a:pPr>
            <a:r>
              <a:rPr kumimoji="0" lang="en-US" sz="1800" b="0" i="0" u="none" strike="noStrike" kern="1200" cap="none" spc="0" normalizeH="0" baseline="0" noProof="0">
                <a:ln>
                  <a:noFill/>
                </a:ln>
                <a:solidFill>
                  <a:srgbClr val="897974"/>
                </a:solidFill>
                <a:effectLst/>
                <a:uLnTx/>
                <a:uFillTx/>
                <a:latin typeface="Lora" pitchFamily="2" charset="77"/>
                <a:ea typeface="+mj-ea"/>
                <a:cs typeface="+mj-cs"/>
              </a:rPr>
              <a:t>Biotechnology</a:t>
            </a:r>
          </a:p>
        </p:txBody>
      </p:sp>
      <p:sp>
        <p:nvSpPr>
          <p:cNvPr id="8" name="Título 2">
            <a:extLst>
              <a:ext uri="{FF2B5EF4-FFF2-40B4-BE49-F238E27FC236}">
                <a16:creationId xmlns:a16="http://schemas.microsoft.com/office/drawing/2014/main" id="{0C8BA922-F5D4-5D06-F8BC-5E19CACC0CEB}"/>
              </a:ext>
            </a:extLst>
          </p:cNvPr>
          <p:cNvSpPr txBox="1">
            <a:spLocks/>
          </p:cNvSpPr>
          <p:nvPr/>
        </p:nvSpPr>
        <p:spPr>
          <a:xfrm>
            <a:off x="977709" y="1452774"/>
            <a:ext cx="4364757" cy="1450200"/>
          </a:xfrm>
          <a:prstGeom prst="rect">
            <a:avLst/>
          </a:prstGeom>
        </p:spPr>
        <p:txBody>
          <a:bodyPr vert="horz" lIns="0" tIns="0" rIns="0" bIns="0" rtlCol="0" anchor="t">
            <a:noAutofit/>
          </a:bodyPr>
          <a:lstStyle>
            <a:lvl1pPr algn="l" defTabSz="914400" rtl="0" eaLnBrk="1" latinLnBrk="0" hangingPunct="1">
              <a:lnSpc>
                <a:spcPct val="90000"/>
              </a:lnSpc>
              <a:spcBef>
                <a:spcPct val="0"/>
              </a:spcBef>
              <a:buNone/>
              <a:defRPr sz="2000" b="1"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000" b="1" i="0" u="none" strike="noStrike" kern="1200" cap="none" spc="0" normalizeH="0" baseline="0" noProof="0">
                <a:ln>
                  <a:noFill/>
                </a:ln>
                <a:solidFill>
                  <a:prstClr val="white"/>
                </a:solidFill>
                <a:effectLst/>
                <a:uLnTx/>
                <a:uFillTx/>
                <a:latin typeface="DM Sans" pitchFamily="2" charset="0"/>
                <a:ea typeface="+mj-ea"/>
                <a:cs typeface="+mj-cs"/>
              </a:rPr>
              <a:t>The hair care category is being reshaped by the latest narratives  in marketing and technology.</a:t>
            </a:r>
          </a:p>
        </p:txBody>
      </p:sp>
    </p:spTree>
    <p:extLst>
      <p:ext uri="{BB962C8B-B14F-4D97-AF65-F5344CB8AC3E}">
        <p14:creationId xmlns:p14="http://schemas.microsoft.com/office/powerpoint/2010/main" val="357658786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Video 8">
            <a:hlinkClick r:id="" action="ppaction://media"/>
            <a:extLst>
              <a:ext uri="{FF2B5EF4-FFF2-40B4-BE49-F238E27FC236}">
                <a16:creationId xmlns:a16="http://schemas.microsoft.com/office/drawing/2014/main" id="{2B818C85-8CC4-E6F2-CC50-48D2B68AD665}"/>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5473874" y="0"/>
            <a:ext cx="12192000" cy="6858000"/>
          </a:xfrm>
          <a:prstGeom prst="rect">
            <a:avLst/>
          </a:prstGeom>
        </p:spPr>
      </p:pic>
      <p:pic>
        <p:nvPicPr>
          <p:cNvPr id="10" name="Picture 9">
            <a:extLst>
              <a:ext uri="{FF2B5EF4-FFF2-40B4-BE49-F238E27FC236}">
                <a16:creationId xmlns:a16="http://schemas.microsoft.com/office/drawing/2014/main" id="{63937B27-F4EA-1A19-C137-4CC8BA3F021E}"/>
              </a:ext>
            </a:extLst>
          </p:cNvPr>
          <p:cNvPicPr>
            <a:picLocks noChangeAspect="1"/>
          </p:cNvPicPr>
          <p:nvPr/>
        </p:nvPicPr>
        <p:blipFill>
          <a:blip r:embed="rId5"/>
          <a:stretch>
            <a:fillRect/>
          </a:stretch>
        </p:blipFill>
        <p:spPr>
          <a:xfrm>
            <a:off x="4340443" y="-1553"/>
            <a:ext cx="2057598" cy="6859553"/>
          </a:xfrm>
          <a:prstGeom prst="rect">
            <a:avLst/>
          </a:prstGeom>
        </p:spPr>
      </p:pic>
      <p:sp>
        <p:nvSpPr>
          <p:cNvPr id="11" name="Título 2">
            <a:extLst>
              <a:ext uri="{FF2B5EF4-FFF2-40B4-BE49-F238E27FC236}">
                <a16:creationId xmlns:a16="http://schemas.microsoft.com/office/drawing/2014/main" id="{FD69E7F4-606E-A1A4-B212-D60768A15ABC}"/>
              </a:ext>
            </a:extLst>
          </p:cNvPr>
          <p:cNvSpPr txBox="1">
            <a:spLocks/>
          </p:cNvSpPr>
          <p:nvPr/>
        </p:nvSpPr>
        <p:spPr>
          <a:xfrm>
            <a:off x="454799" y="480004"/>
            <a:ext cx="4742041" cy="237420"/>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pPr marL="0" marR="0" lvl="0" indent="0" algn="l" defTabSz="914400" rtl="0" eaLnBrk="1" fontAlgn="auto" latinLnBrk="0" hangingPunct="1">
              <a:lnSpc>
                <a:spcPct val="85000"/>
              </a:lnSpc>
              <a:spcBef>
                <a:spcPct val="0"/>
              </a:spcBef>
              <a:spcAft>
                <a:spcPts val="0"/>
              </a:spcAft>
              <a:buClrTx/>
              <a:buSzTx/>
              <a:buFontTx/>
              <a:buNone/>
              <a:tabLst/>
              <a:defRPr/>
            </a:pPr>
            <a:r>
              <a:rPr kumimoji="0" lang="en-US" sz="2400" b="1" i="0" u="none" strike="noStrike" kern="1200" cap="none" spc="0" normalizeH="0" baseline="0" noProof="0">
                <a:ln>
                  <a:noFill/>
                </a:ln>
                <a:solidFill>
                  <a:prstClr val="white"/>
                </a:solidFill>
                <a:effectLst/>
                <a:uLnTx/>
                <a:uFillTx/>
                <a:latin typeface="DM Sans"/>
                <a:ea typeface="+mj-ea"/>
                <a:cs typeface="+mj-cs"/>
              </a:rPr>
              <a:t>SUMMARY</a:t>
            </a:r>
          </a:p>
        </p:txBody>
      </p:sp>
      <p:sp>
        <p:nvSpPr>
          <p:cNvPr id="12" name="Title 2">
            <a:extLst>
              <a:ext uri="{FF2B5EF4-FFF2-40B4-BE49-F238E27FC236}">
                <a16:creationId xmlns:a16="http://schemas.microsoft.com/office/drawing/2014/main" id="{48021837-6F20-95F3-D86E-5A8CEC9DAFAC}"/>
              </a:ext>
            </a:extLst>
          </p:cNvPr>
          <p:cNvSpPr txBox="1">
            <a:spLocks/>
          </p:cNvSpPr>
          <p:nvPr/>
        </p:nvSpPr>
        <p:spPr>
          <a:xfrm>
            <a:off x="454799" y="872529"/>
            <a:ext cx="5471080" cy="1100148"/>
          </a:xfrm>
          <a:prstGeom prst="rect">
            <a:avLst/>
          </a:prstGeom>
        </p:spPr>
        <p:txBody>
          <a:bodyPr lIns="0" tIns="0" rIns="0" bIns="0" anchor="t">
            <a:noAutofit/>
          </a:bodyPr>
          <a:lstStyle>
            <a:lvl1pPr algn="l" defTabSz="914400" rtl="0" eaLnBrk="1" latinLnBrk="0" hangingPunct="1">
              <a:lnSpc>
                <a:spcPct val="90000"/>
              </a:lnSpc>
              <a:spcBef>
                <a:spcPct val="0"/>
              </a:spcBef>
              <a:buNone/>
              <a:defRPr sz="5700" b="1"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000" b="1" i="0" u="none" strike="noStrike" kern="1200" cap="none" spc="0" normalizeH="0" baseline="0" noProof="0" dirty="0">
                <a:ln>
                  <a:noFill/>
                </a:ln>
                <a:solidFill>
                  <a:prstClr val="white"/>
                </a:solidFill>
                <a:effectLst/>
                <a:uLnTx/>
                <a:uFillTx/>
                <a:latin typeface="DM Sans"/>
                <a:ea typeface="+mj-ea"/>
                <a:cs typeface="+mj-cs"/>
              </a:rPr>
              <a:t>BOND AID </a:t>
            </a:r>
          </a:p>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000" b="1" i="0" u="none" strike="noStrike" kern="1200" cap="none" spc="0" normalizeH="0" baseline="0" noProof="0" dirty="0">
                <a:ln>
                  <a:noFill/>
                </a:ln>
                <a:solidFill>
                  <a:prstClr val="white"/>
                </a:solidFill>
                <a:effectLst/>
                <a:uLnTx/>
                <a:uFillTx/>
                <a:latin typeface="DM Sans"/>
                <a:ea typeface="+mj-ea"/>
                <a:cs typeface="+mj-cs"/>
              </a:rPr>
              <a:t>with OXY 229 CB</a:t>
            </a:r>
            <a:br>
              <a:rPr kumimoji="0" lang="en-US" sz="4000" b="1" i="0" u="none" strike="noStrike" kern="1200" cap="none" spc="0" normalizeH="0" baseline="0" noProof="0" dirty="0">
                <a:ln>
                  <a:noFill/>
                </a:ln>
                <a:solidFill>
                  <a:prstClr val="white"/>
                </a:solidFill>
                <a:effectLst/>
                <a:uLnTx/>
                <a:uFillTx/>
                <a:latin typeface="DM Sans"/>
                <a:ea typeface="+mj-ea"/>
                <a:cs typeface="+mj-cs"/>
              </a:rPr>
            </a:br>
            <a:br>
              <a:rPr kumimoji="0" lang="en-US" sz="900" b="1" i="1" u="none" strike="noStrike" kern="1200" cap="none" spc="0" normalizeH="0" baseline="0" noProof="0" dirty="0">
                <a:ln>
                  <a:noFill/>
                </a:ln>
                <a:solidFill>
                  <a:prstClr val="white"/>
                </a:solidFill>
                <a:effectLst/>
                <a:uLnTx/>
                <a:uFillTx/>
                <a:latin typeface="Lora" pitchFamily="2" charset="0"/>
                <a:ea typeface="+mj-ea"/>
                <a:cs typeface="+mj-cs"/>
              </a:rPr>
            </a:br>
            <a:r>
              <a:rPr kumimoji="0" lang="en-US" sz="2000" b="0" i="0" u="none" strike="noStrike" kern="1200" cap="none" spc="0" normalizeH="0" baseline="0" noProof="0" dirty="0">
                <a:ln>
                  <a:noFill/>
                </a:ln>
                <a:solidFill>
                  <a:prstClr val="white"/>
                </a:solidFill>
                <a:effectLst/>
                <a:uLnTx/>
                <a:uFillTx/>
                <a:latin typeface="Lora" pitchFamily="2" charset="0"/>
                <a:ea typeface="+mj-ea"/>
                <a:cs typeface="+mj-cs"/>
              </a:rPr>
              <a:t>Every day is a good hair day!</a:t>
            </a:r>
            <a:endParaRPr kumimoji="0" lang="en-US" sz="2800" b="0" i="0" u="none" strike="noStrike" kern="1200" cap="none" spc="0" normalizeH="0" baseline="0" noProof="0" dirty="0">
              <a:ln>
                <a:noFill/>
              </a:ln>
              <a:solidFill>
                <a:prstClr val="white"/>
              </a:solidFill>
              <a:effectLst/>
              <a:uLnTx/>
              <a:uFillTx/>
              <a:latin typeface="Lora" pitchFamily="2" charset="0"/>
              <a:ea typeface="+mj-ea"/>
              <a:cs typeface="+mj-cs"/>
            </a:endParaRPr>
          </a:p>
        </p:txBody>
      </p:sp>
      <p:sp>
        <p:nvSpPr>
          <p:cNvPr id="13" name="TextBox 12">
            <a:extLst>
              <a:ext uri="{FF2B5EF4-FFF2-40B4-BE49-F238E27FC236}">
                <a16:creationId xmlns:a16="http://schemas.microsoft.com/office/drawing/2014/main" id="{72DBF5C1-DFCE-991F-96DB-52B280783CD2}"/>
              </a:ext>
            </a:extLst>
          </p:cNvPr>
          <p:cNvSpPr txBox="1"/>
          <p:nvPr/>
        </p:nvSpPr>
        <p:spPr>
          <a:xfrm>
            <a:off x="454799" y="1972677"/>
            <a:ext cx="5471080" cy="3508653"/>
          </a:xfrm>
          <a:prstGeom prst="rect">
            <a:avLst/>
          </a:prstGeom>
          <a:solidFill>
            <a:schemeClr val="tx2">
              <a:lumMod val="40000"/>
              <a:lumOff val="60000"/>
            </a:schemeClr>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a:ln>
                  <a:noFill/>
                </a:ln>
                <a:solidFill>
                  <a:prstClr val="white"/>
                </a:solidFill>
                <a:effectLst/>
                <a:uLnTx/>
                <a:uFillTx/>
                <a:latin typeface="DM Sans"/>
                <a:ea typeface="+mn-ea"/>
                <a:cs typeface="+mn-cs"/>
              </a:rPr>
              <a:t>Benefits:</a:t>
            </a:r>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prstClr val="white"/>
                </a:solidFill>
                <a:effectLst/>
                <a:uLnTx/>
                <a:uFillTx/>
                <a:latin typeface="DM Sans"/>
                <a:ea typeface="+mn-ea"/>
                <a:cs typeface="+mn-cs"/>
              </a:rPr>
              <a:t>3 trends in one product: bond* repair or structural repair, biotech-beauty,  oxygenating scalp care (Cellular beauty)</a:t>
            </a:r>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prstClr val="white"/>
                </a:solidFill>
                <a:effectLst/>
                <a:uLnTx/>
                <a:uFillTx/>
                <a:latin typeface="DM Sans"/>
                <a:ea typeface="+mn-ea"/>
                <a:cs typeface="+mn-cs"/>
              </a:rPr>
              <a:t>Strengthens the hair – restores the hair integrity</a:t>
            </a:r>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prstClr val="white"/>
                </a:solidFill>
                <a:effectLst/>
                <a:uLnTx/>
                <a:uFillTx/>
                <a:latin typeface="DM Sans"/>
                <a:ea typeface="+mn-ea"/>
                <a:cs typeface="+mn-cs"/>
              </a:rPr>
              <a:t>Improves combability</a:t>
            </a:r>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prstClr val="white"/>
                </a:solidFill>
                <a:effectLst/>
                <a:uLnTx/>
                <a:uFillTx/>
                <a:latin typeface="DM Sans"/>
                <a:ea typeface="+mn-ea"/>
                <a:cs typeface="+mn-cs"/>
              </a:rPr>
              <a:t>Enhances sensory experience</a:t>
            </a:r>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prstClr val="white"/>
                </a:solidFill>
                <a:effectLst/>
                <a:uLnTx/>
                <a:uFillTx/>
                <a:latin typeface="DM Sans"/>
                <a:ea typeface="+mn-ea"/>
                <a:cs typeface="+mn-cs"/>
              </a:rPr>
              <a:t>Smooths hair surface</a:t>
            </a:r>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prstClr val="white"/>
                </a:solidFill>
                <a:effectLst/>
                <a:uLnTx/>
                <a:uFillTx/>
                <a:latin typeface="DM Sans"/>
                <a:ea typeface="+mn-ea"/>
                <a:cs typeface="+mn-cs"/>
              </a:rPr>
              <a:t>Formulated with Natural Peptides for hair fiber care</a:t>
            </a:r>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prstClr val="white"/>
                </a:solidFill>
                <a:effectLst/>
                <a:uLnTx/>
                <a:uFillTx/>
                <a:latin typeface="DM Sans"/>
                <a:ea typeface="+mn-ea"/>
                <a:cs typeface="+mn-cs"/>
              </a:rPr>
              <a:t>Delivers scalp energy</a:t>
            </a:r>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prstClr val="white"/>
                </a:solidFill>
                <a:effectLst/>
                <a:uLnTx/>
                <a:uFillTx/>
                <a:latin typeface="DM Sans"/>
                <a:ea typeface="+mn-ea"/>
                <a:cs typeface="+mn-cs"/>
              </a:rPr>
              <a:t>Easy to use: 1% addition delivers immediate results</a:t>
            </a:r>
          </a:p>
        </p:txBody>
      </p:sp>
      <p:sp>
        <p:nvSpPr>
          <p:cNvPr id="14" name="TextBox 13">
            <a:extLst>
              <a:ext uri="{FF2B5EF4-FFF2-40B4-BE49-F238E27FC236}">
                <a16:creationId xmlns:a16="http://schemas.microsoft.com/office/drawing/2014/main" id="{E0D03589-70ED-6E73-60E2-D34FF3543608}"/>
              </a:ext>
            </a:extLst>
          </p:cNvPr>
          <p:cNvSpPr txBox="1"/>
          <p:nvPr/>
        </p:nvSpPr>
        <p:spPr>
          <a:xfrm>
            <a:off x="666085" y="5744579"/>
            <a:ext cx="4619853" cy="646331"/>
          </a:xfrm>
          <a:prstGeom prst="rect">
            <a:avLst/>
          </a:prstGeom>
          <a:noFill/>
          <a:ln>
            <a:noFill/>
          </a:ln>
        </p:spPr>
        <p:txBody>
          <a:bodyPr wrap="square" lIns="91440" tIns="45720" rIns="91440" bIns="45720" rtlCol="0" anchor="t">
            <a:spAutoFit/>
          </a:bodyPr>
          <a:lstStyle/>
          <a:p>
            <a:pPr marL="0" marR="0" lvl="0" indent="0" algn="ctr" defTabSz="914400" rtl="0" eaLnBrk="1" fontAlgn="auto" latinLnBrk="0" hangingPunct="1">
              <a:lnSpc>
                <a:spcPct val="100000"/>
              </a:lnSpc>
              <a:spcBef>
                <a:spcPts val="600"/>
              </a:spcBef>
              <a:spcAft>
                <a:spcPts val="0"/>
              </a:spcAft>
              <a:buClrTx/>
              <a:buSzTx/>
              <a:buFontTx/>
              <a:buNone/>
              <a:tabLst/>
              <a:defRPr/>
            </a:pPr>
            <a:r>
              <a:rPr kumimoji="0" lang="en-US" sz="1800" b="1" i="0" u="none" strike="noStrike" kern="1200" cap="none" spc="0" normalizeH="0" baseline="0" noProof="0">
                <a:ln>
                  <a:noFill/>
                </a:ln>
                <a:solidFill>
                  <a:prstClr val="white"/>
                </a:solidFill>
                <a:effectLst/>
                <a:uLnTx/>
                <a:uFillTx/>
                <a:latin typeface="DM Sans"/>
                <a:ea typeface="+mn-ea"/>
                <a:cs typeface="+mn-cs"/>
              </a:rPr>
              <a:t>OXY 229 CB, a comprehensive solution for hair repair and consumer delight</a:t>
            </a:r>
            <a:endParaRPr kumimoji="0" lang="en-CH" sz="1800" b="1" i="0" u="none" strike="noStrike" kern="1200" cap="none" spc="0" normalizeH="0" baseline="0" noProof="0">
              <a:ln>
                <a:noFill/>
              </a:ln>
              <a:solidFill>
                <a:prstClr val="white"/>
              </a:solidFill>
              <a:effectLst/>
              <a:uLnTx/>
              <a:uFillTx/>
              <a:latin typeface="DM Sans"/>
              <a:ea typeface="+mn-ea"/>
              <a:cs typeface="+mn-cs"/>
            </a:endParaRPr>
          </a:p>
        </p:txBody>
      </p:sp>
      <p:sp>
        <p:nvSpPr>
          <p:cNvPr id="15" name="TextBox 14">
            <a:extLst>
              <a:ext uri="{FF2B5EF4-FFF2-40B4-BE49-F238E27FC236}">
                <a16:creationId xmlns:a16="http://schemas.microsoft.com/office/drawing/2014/main" id="{56C5A6A0-28BF-44C7-94F7-6328C0C28D8C}"/>
              </a:ext>
            </a:extLst>
          </p:cNvPr>
          <p:cNvSpPr txBox="1"/>
          <p:nvPr/>
        </p:nvSpPr>
        <p:spPr>
          <a:xfrm>
            <a:off x="203200" y="6468096"/>
            <a:ext cx="6134100"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white"/>
                </a:solidFill>
                <a:effectLst/>
                <a:uLnTx/>
                <a:uFillTx/>
                <a:latin typeface="DM Sans"/>
                <a:ea typeface="+mn-ea"/>
                <a:cs typeface="+mn-cs"/>
              </a:rPr>
              <a:t>* van der Waals interactions, hydrogen bonds and hydrophobic interactions.</a:t>
            </a:r>
          </a:p>
        </p:txBody>
      </p:sp>
      <p:pic>
        <p:nvPicPr>
          <p:cNvPr id="2" name="Picture 1">
            <a:extLst>
              <a:ext uri="{FF2B5EF4-FFF2-40B4-BE49-F238E27FC236}">
                <a16:creationId xmlns:a16="http://schemas.microsoft.com/office/drawing/2014/main" id="{7692FFA9-7D74-74CF-8337-4797CFBC78F4}"/>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1182017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5958"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7" repeatCount="indefinite" fill="hold" display="0">
                  <p:stCondLst>
                    <p:cond delay="indefinite"/>
                  </p:stCondLst>
                </p:cTn>
                <p:tgtEl>
                  <p:spTgt spid="9"/>
                </p:tgtEl>
              </p:cMediaNode>
            </p:video>
            <p:seq concurrent="1" nextAc="seek">
              <p:cTn id="8" restart="whenNotActive" fill="hold" evtFilter="cancelBubble" nodeType="interactiveSeq">
                <p:stCondLst>
                  <p:cond evt="onClick" delay="0">
                    <p:tgtEl>
                      <p:spTgt spid="9"/>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9"/>
                                        </p:tgtEl>
                                      </p:cBhvr>
                                    </p:cmd>
                                  </p:childTnLst>
                                </p:cTn>
                              </p:par>
                            </p:childTnLst>
                          </p:cTn>
                        </p:par>
                      </p:childTnLst>
                    </p:cTn>
                  </p:par>
                </p:childTnLst>
              </p:cTn>
              <p:nextCondLst>
                <p:cond evt="onClick" delay="0">
                  <p:tgtEl>
                    <p:spTgt spid="9"/>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78C496-FC4E-EC6A-6ACC-1714895D07B2}"/>
            </a:ext>
          </a:extLst>
        </p:cNvPr>
        <p:cNvGrpSpPr/>
        <p:nvPr/>
      </p:nvGrpSpPr>
      <p:grpSpPr>
        <a:xfrm>
          <a:off x="0" y="0"/>
          <a:ext cx="0" cy="0"/>
          <a:chOff x="0" y="0"/>
          <a:chExt cx="0" cy="0"/>
        </a:xfrm>
      </p:grpSpPr>
      <p:pic>
        <p:nvPicPr>
          <p:cNvPr id="6" name="Video 5">
            <a:hlinkClick r:id="" action="ppaction://media"/>
            <a:extLst>
              <a:ext uri="{FF2B5EF4-FFF2-40B4-BE49-F238E27FC236}">
                <a16:creationId xmlns:a16="http://schemas.microsoft.com/office/drawing/2014/main" id="{8E1F343B-F711-0BCD-841C-269E5175BE0E}"/>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4207159" y="0"/>
            <a:ext cx="12192000" cy="6858000"/>
          </a:xfrm>
          <a:prstGeom prst="rect">
            <a:avLst/>
          </a:prstGeom>
        </p:spPr>
      </p:pic>
      <p:pic>
        <p:nvPicPr>
          <p:cNvPr id="7" name="Picture 6">
            <a:extLst>
              <a:ext uri="{FF2B5EF4-FFF2-40B4-BE49-F238E27FC236}">
                <a16:creationId xmlns:a16="http://schemas.microsoft.com/office/drawing/2014/main" id="{C7FDCC57-7E2D-C51C-A693-ADD692E12A7B}"/>
              </a:ext>
            </a:extLst>
          </p:cNvPr>
          <p:cNvPicPr>
            <a:picLocks noChangeAspect="1"/>
          </p:cNvPicPr>
          <p:nvPr/>
        </p:nvPicPr>
        <p:blipFill>
          <a:blip r:embed="rId6"/>
          <a:stretch>
            <a:fillRect/>
          </a:stretch>
        </p:blipFill>
        <p:spPr>
          <a:xfrm>
            <a:off x="-13253" y="0"/>
            <a:ext cx="7301949" cy="6858000"/>
          </a:xfrm>
          <a:prstGeom prst="rect">
            <a:avLst/>
          </a:prstGeom>
        </p:spPr>
      </p:pic>
      <p:sp>
        <p:nvSpPr>
          <p:cNvPr id="8" name="Título 2">
            <a:extLst>
              <a:ext uri="{FF2B5EF4-FFF2-40B4-BE49-F238E27FC236}">
                <a16:creationId xmlns:a16="http://schemas.microsoft.com/office/drawing/2014/main" id="{1F40606A-2754-AB74-AD91-DAB882D8CD66}"/>
              </a:ext>
            </a:extLst>
          </p:cNvPr>
          <p:cNvSpPr txBox="1">
            <a:spLocks/>
          </p:cNvSpPr>
          <p:nvPr/>
        </p:nvSpPr>
        <p:spPr>
          <a:xfrm>
            <a:off x="302399" y="327604"/>
            <a:ext cx="4742041" cy="237420"/>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pPr marL="0" marR="0" lvl="0" indent="0" algn="l" defTabSz="914400" rtl="0" eaLnBrk="1" fontAlgn="auto" latinLnBrk="0" hangingPunct="1">
              <a:lnSpc>
                <a:spcPct val="85000"/>
              </a:lnSpc>
              <a:spcBef>
                <a:spcPct val="0"/>
              </a:spcBef>
              <a:spcAft>
                <a:spcPts val="0"/>
              </a:spcAft>
              <a:buClrTx/>
              <a:buSzTx/>
              <a:buFontTx/>
              <a:buNone/>
              <a:tabLst/>
              <a:defRPr/>
            </a:pPr>
            <a:r>
              <a:rPr kumimoji="0" lang="en-US" sz="2400" b="1" i="0" u="none" strike="noStrike" kern="1200" cap="none" spc="0" normalizeH="0" baseline="0" noProof="0">
                <a:ln>
                  <a:noFill/>
                </a:ln>
                <a:solidFill>
                  <a:prstClr val="white"/>
                </a:solidFill>
                <a:effectLst/>
                <a:uLnTx/>
                <a:uFillTx/>
                <a:latin typeface="DM Sans"/>
                <a:ea typeface="+mj-ea"/>
                <a:cs typeface="+mj-cs"/>
              </a:rPr>
              <a:t>THE HERO BEHIND THE SCENE</a:t>
            </a:r>
          </a:p>
        </p:txBody>
      </p:sp>
      <p:sp>
        <p:nvSpPr>
          <p:cNvPr id="9" name="Título 2">
            <a:extLst>
              <a:ext uri="{FF2B5EF4-FFF2-40B4-BE49-F238E27FC236}">
                <a16:creationId xmlns:a16="http://schemas.microsoft.com/office/drawing/2014/main" id="{EA2D7109-5987-FA34-417F-20BD86458AA6}"/>
              </a:ext>
            </a:extLst>
          </p:cNvPr>
          <p:cNvSpPr txBox="1">
            <a:spLocks/>
          </p:cNvSpPr>
          <p:nvPr/>
        </p:nvSpPr>
        <p:spPr>
          <a:xfrm>
            <a:off x="400934" y="3249916"/>
            <a:ext cx="5486910" cy="1450200"/>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2400" b="1" i="0" u="none" strike="noStrike" kern="1200" cap="none" spc="0" normalizeH="0" baseline="0" noProof="0">
                <a:ln>
                  <a:noFill/>
                </a:ln>
                <a:solidFill>
                  <a:prstClr val="white"/>
                </a:solidFill>
                <a:effectLst/>
                <a:uLnTx/>
                <a:uFillTx/>
                <a:latin typeface="DM Sans"/>
                <a:ea typeface="+mj-ea"/>
                <a:cs typeface="+mj-cs"/>
              </a:rPr>
              <a:t>743 peptides bonding* to hair, effectively mending and strengthening each strand</a:t>
            </a:r>
          </a:p>
        </p:txBody>
      </p:sp>
      <p:sp>
        <p:nvSpPr>
          <p:cNvPr id="10" name="TextBox 9">
            <a:extLst>
              <a:ext uri="{FF2B5EF4-FFF2-40B4-BE49-F238E27FC236}">
                <a16:creationId xmlns:a16="http://schemas.microsoft.com/office/drawing/2014/main" id="{ABC9F4EA-84D3-E970-E4EB-353926C80051}"/>
              </a:ext>
            </a:extLst>
          </p:cNvPr>
          <p:cNvSpPr txBox="1"/>
          <p:nvPr/>
        </p:nvSpPr>
        <p:spPr>
          <a:xfrm>
            <a:off x="203200" y="1779197"/>
            <a:ext cx="5207000" cy="110799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6600" b="1" i="0" u="none" strike="noStrike" kern="1200" cap="none" spc="0" normalizeH="0" baseline="0" noProof="0">
                <a:ln>
                  <a:noFill/>
                </a:ln>
                <a:solidFill>
                  <a:srgbClr val="897974"/>
                </a:solidFill>
                <a:effectLst/>
                <a:uLnTx/>
                <a:uFillTx/>
                <a:latin typeface="DM Sans"/>
                <a:ea typeface="+mn-ea"/>
                <a:cs typeface="+mn-cs"/>
              </a:rPr>
              <a:t>OXY 229 CB</a:t>
            </a:r>
          </a:p>
        </p:txBody>
      </p:sp>
      <p:sp>
        <p:nvSpPr>
          <p:cNvPr id="11" name="TextBox 10">
            <a:extLst>
              <a:ext uri="{FF2B5EF4-FFF2-40B4-BE49-F238E27FC236}">
                <a16:creationId xmlns:a16="http://schemas.microsoft.com/office/drawing/2014/main" id="{F153838E-D36A-AF4A-82B3-9C2FB6E735AA}"/>
              </a:ext>
            </a:extLst>
          </p:cNvPr>
          <p:cNvSpPr txBox="1"/>
          <p:nvPr/>
        </p:nvSpPr>
        <p:spPr>
          <a:xfrm>
            <a:off x="203200" y="6391896"/>
            <a:ext cx="6134100"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white"/>
                </a:solidFill>
                <a:effectLst/>
                <a:uLnTx/>
                <a:uFillTx/>
                <a:latin typeface="DM Sans"/>
                <a:ea typeface="+mn-ea"/>
                <a:cs typeface="+mn-cs"/>
              </a:rPr>
              <a:t>* Van der Waals interactions, hydrogen bonds and hydrophobic interactions.</a:t>
            </a:r>
          </a:p>
        </p:txBody>
      </p:sp>
      <p:pic>
        <p:nvPicPr>
          <p:cNvPr id="2" name="Picture 1">
            <a:extLst>
              <a:ext uri="{FF2B5EF4-FFF2-40B4-BE49-F238E27FC236}">
                <a16:creationId xmlns:a16="http://schemas.microsoft.com/office/drawing/2014/main" id="{0F091350-4B54-7666-4F14-B1DDB9D3214B}"/>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39029324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7583" fill="hold"/>
                                        <p:tgtEl>
                                          <p:spTgt spid="6"/>
                                        </p:tgtEl>
                                      </p:cBhvr>
                                    </p:cmd>
                                  </p:childTnLst>
                                </p:cTn>
                              </p:par>
                              <p:par>
                                <p:cTn id="7" presetID="10" presetClass="entr" presetSubtype="0" fill="hold" grpId="0" nodeType="withEffect">
                                  <p:stCondLst>
                                    <p:cond delay="0"/>
                                  </p:stCondLst>
                                  <p:childTnLst>
                                    <p:set>
                                      <p:cBhvr>
                                        <p:cTn id="8" dur="1" fill="hold">
                                          <p:stCondLst>
                                            <p:cond delay="0"/>
                                          </p:stCondLst>
                                        </p:cTn>
                                        <p:tgtEl>
                                          <p:spTgt spid="9"/>
                                        </p:tgtEl>
                                        <p:attrNameLst>
                                          <p:attrName>style.visibility</p:attrName>
                                        </p:attrNameLst>
                                      </p:cBhvr>
                                      <p:to>
                                        <p:strVal val="visible"/>
                                      </p:to>
                                    </p:set>
                                    <p:animEffect transition="in" filter="fade">
                                      <p:cBhvr>
                                        <p:cTn id="9"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10" repeatCount="indefinite" fill="hold" display="0">
                  <p:stCondLst>
                    <p:cond delay="indefinite"/>
                  </p:stCondLst>
                </p:cTn>
                <p:tgtEl>
                  <p:spTgt spid="6"/>
                </p:tgtEl>
              </p:cMediaNode>
            </p:video>
            <p:seq concurrent="1" nextAc="seek">
              <p:cTn id="11" restart="whenNotActive" fill="hold" evtFilter="cancelBubble" nodeType="interactiveSeq">
                <p:stCondLst>
                  <p:cond evt="onClick" delay="0">
                    <p:tgtEl>
                      <p:spTgt spid="6"/>
                    </p:tgtEl>
                  </p:cond>
                </p:stCondLst>
                <p:endSync evt="end" delay="0">
                  <p:rtn val="all"/>
                </p:endSync>
                <p:childTnLst>
                  <p:par>
                    <p:cTn id="12" fill="hold">
                      <p:stCondLst>
                        <p:cond delay="0"/>
                      </p:stCondLst>
                      <p:childTnLst>
                        <p:par>
                          <p:cTn id="13" fill="hold">
                            <p:stCondLst>
                              <p:cond delay="0"/>
                            </p:stCondLst>
                            <p:childTnLst>
                              <p:par>
                                <p:cTn id="14" presetID="2" presetClass="mediacall" presetSubtype="0" fill="hold" nodeType="clickEffect">
                                  <p:stCondLst>
                                    <p:cond delay="0"/>
                                  </p:stCondLst>
                                  <p:childTnLst>
                                    <p:cmd type="call" cmd="togglePause">
                                      <p:cBhvr>
                                        <p:cTn id="15" dur="1" fill="hold"/>
                                        <p:tgtEl>
                                          <p:spTgt spid="6"/>
                                        </p:tgtEl>
                                      </p:cBhvr>
                                    </p:cmd>
                                  </p:childTnLst>
                                </p:cTn>
                              </p:par>
                            </p:childTnLst>
                          </p:cTn>
                        </p:par>
                      </p:childTnLst>
                    </p:cTn>
                  </p:par>
                </p:childTnLst>
              </p:cTn>
              <p:nextCondLst>
                <p:cond evt="onClick" delay="0">
                  <p:tgtEl>
                    <p:spTgt spid="6"/>
                  </p:tgtEl>
                </p:cond>
              </p:nextCondLst>
            </p:seq>
          </p:childTnLst>
        </p:cTn>
      </p:par>
    </p:tnLst>
    <p:bldLst>
      <p:bldP spid="9"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9F273E-D6C7-23CF-1DCC-ABFFD6C5DCCA}"/>
            </a:ext>
          </a:extLst>
        </p:cNvPr>
        <p:cNvGrpSpPr/>
        <p:nvPr/>
      </p:nvGrpSpPr>
      <p:grpSpPr>
        <a:xfrm>
          <a:off x="0" y="0"/>
          <a:ext cx="0" cy="0"/>
          <a:chOff x="0" y="0"/>
          <a:chExt cx="0" cy="0"/>
        </a:xfrm>
      </p:grpSpPr>
      <p:pic>
        <p:nvPicPr>
          <p:cNvPr id="10" name="Picture Placeholder 9">
            <a:extLst>
              <a:ext uri="{FF2B5EF4-FFF2-40B4-BE49-F238E27FC236}">
                <a16:creationId xmlns:a16="http://schemas.microsoft.com/office/drawing/2014/main" id="{767F9CA9-27E3-4CF4-8F06-B2C45F483471}"/>
              </a:ext>
            </a:extLst>
          </p:cNvPr>
          <p:cNvPicPr>
            <a:picLocks noGrp="1" noChangeAspect="1"/>
          </p:cNvPicPr>
          <p:nvPr>
            <p:ph type="pic" sz="quarter" idx="21"/>
          </p:nvPr>
        </p:nvPicPr>
        <p:blipFill>
          <a:blip r:embed="rId3">
            <a:duotone>
              <a:prstClr val="black"/>
              <a:srgbClr val="897974">
                <a:tint val="45000"/>
                <a:satMod val="400000"/>
              </a:srgbClr>
            </a:duotone>
          </a:blip>
          <a:srcRect l="12446" r="12446"/>
          <a:stretch>
            <a:fillRect/>
          </a:stretch>
        </p:blipFill>
        <p:spPr/>
      </p:pic>
      <p:sp>
        <p:nvSpPr>
          <p:cNvPr id="7" name="Título 2">
            <a:extLst>
              <a:ext uri="{FF2B5EF4-FFF2-40B4-BE49-F238E27FC236}">
                <a16:creationId xmlns:a16="http://schemas.microsoft.com/office/drawing/2014/main" id="{E083D909-B738-72F0-70FF-E2013412E9CC}"/>
              </a:ext>
            </a:extLst>
          </p:cNvPr>
          <p:cNvSpPr txBox="1">
            <a:spLocks/>
          </p:cNvSpPr>
          <p:nvPr/>
        </p:nvSpPr>
        <p:spPr>
          <a:xfrm>
            <a:off x="302399" y="278617"/>
            <a:ext cx="5502978" cy="289084"/>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pPr marL="0" marR="0" lvl="0" indent="0" algn="l" defTabSz="914400" rtl="0" eaLnBrk="1" fontAlgn="auto" latinLnBrk="0" hangingPunct="1">
              <a:lnSpc>
                <a:spcPct val="85000"/>
              </a:lnSpc>
              <a:spcBef>
                <a:spcPct val="0"/>
              </a:spcBef>
              <a:spcAft>
                <a:spcPts val="0"/>
              </a:spcAft>
              <a:buClrTx/>
              <a:buSzTx/>
              <a:buFontTx/>
              <a:buNone/>
              <a:tabLst/>
              <a:defRPr/>
            </a:pPr>
            <a:r>
              <a:rPr kumimoji="0" lang="en-US" sz="2400" b="1" i="0" u="none" strike="noStrike" kern="1200" cap="none" spc="0" normalizeH="0" baseline="0" noProof="0">
                <a:ln>
                  <a:noFill/>
                </a:ln>
                <a:solidFill>
                  <a:prstClr val="white"/>
                </a:solidFill>
                <a:effectLst/>
                <a:uLnTx/>
                <a:uFillTx/>
                <a:latin typeface="DM Sans"/>
                <a:ea typeface="+mj-ea"/>
                <a:cs typeface="+mj-cs"/>
              </a:rPr>
              <a:t>FROM OUR ANALYTICS</a:t>
            </a:r>
          </a:p>
        </p:txBody>
      </p:sp>
      <p:graphicFrame>
        <p:nvGraphicFramePr>
          <p:cNvPr id="14" name="Table 13">
            <a:extLst>
              <a:ext uri="{FF2B5EF4-FFF2-40B4-BE49-F238E27FC236}">
                <a16:creationId xmlns:a16="http://schemas.microsoft.com/office/drawing/2014/main" id="{39A46D09-6DA5-0422-A636-B2CED9B31D3A}"/>
              </a:ext>
            </a:extLst>
          </p:cNvPr>
          <p:cNvGraphicFramePr>
            <a:graphicFrameLocks noGrp="1"/>
          </p:cNvGraphicFramePr>
          <p:nvPr>
            <p:extLst>
              <p:ext uri="{D42A27DB-BD31-4B8C-83A1-F6EECF244321}">
                <p14:modId xmlns:p14="http://schemas.microsoft.com/office/powerpoint/2010/main" val="1145233983"/>
              </p:ext>
            </p:extLst>
          </p:nvPr>
        </p:nvGraphicFramePr>
        <p:xfrm>
          <a:off x="1008862" y="822084"/>
          <a:ext cx="3100351" cy="2286000"/>
        </p:xfrm>
        <a:graphic>
          <a:graphicData uri="http://schemas.openxmlformats.org/drawingml/2006/table">
            <a:tbl>
              <a:tblPr/>
              <a:tblGrid>
                <a:gridCol w="1193460">
                  <a:extLst>
                    <a:ext uri="{9D8B030D-6E8A-4147-A177-3AD203B41FA5}">
                      <a16:colId xmlns:a16="http://schemas.microsoft.com/office/drawing/2014/main" val="1935006573"/>
                    </a:ext>
                  </a:extLst>
                </a:gridCol>
                <a:gridCol w="927332">
                  <a:extLst>
                    <a:ext uri="{9D8B030D-6E8A-4147-A177-3AD203B41FA5}">
                      <a16:colId xmlns:a16="http://schemas.microsoft.com/office/drawing/2014/main" val="2184959992"/>
                    </a:ext>
                  </a:extLst>
                </a:gridCol>
                <a:gridCol w="979559">
                  <a:extLst>
                    <a:ext uri="{9D8B030D-6E8A-4147-A177-3AD203B41FA5}">
                      <a16:colId xmlns:a16="http://schemas.microsoft.com/office/drawing/2014/main" val="2786883367"/>
                    </a:ext>
                  </a:extLst>
                </a:gridCol>
              </a:tblGrid>
              <a:tr h="190500">
                <a:tc>
                  <a:txBody>
                    <a:bodyPr/>
                    <a:lstStyle/>
                    <a:p>
                      <a:pPr algn="l" fontAlgn="b"/>
                      <a:r>
                        <a:rPr lang="en-US" sz="1100" b="1" i="0" u="none" strike="noStrike" noProof="0" dirty="0">
                          <a:solidFill>
                            <a:srgbClr val="C65911"/>
                          </a:solidFill>
                          <a:effectLst/>
                          <a:latin typeface="Calibri" panose="020F0502020204030204" pitchFamily="34" charset="0"/>
                        </a:rPr>
                        <a:t>Peptides length</a:t>
                      </a:r>
                    </a:p>
                  </a:txBody>
                  <a:tcPr marL="9525" marR="9525" marT="9525" marB="0" anchor="b">
                    <a:lnL>
                      <a:noFill/>
                    </a:lnL>
                    <a:lnR>
                      <a:noFill/>
                    </a:lnR>
                    <a:lnT w="6350" cap="flat" cmpd="sng" algn="ctr">
                      <a:solidFill>
                        <a:srgbClr val="ED7D31"/>
                      </a:solidFill>
                      <a:prstDash val="solid"/>
                      <a:round/>
                      <a:headEnd type="none" w="med" len="med"/>
                      <a:tailEnd type="none" w="med" len="med"/>
                    </a:lnT>
                    <a:lnB w="6350" cap="flat" cmpd="sng" algn="ctr">
                      <a:solidFill>
                        <a:srgbClr val="ED7D31"/>
                      </a:solidFill>
                      <a:prstDash val="solid"/>
                      <a:round/>
                      <a:headEnd type="none" w="med" len="med"/>
                      <a:tailEnd type="none" w="med" len="med"/>
                    </a:lnB>
                  </a:tcPr>
                </a:tc>
                <a:tc>
                  <a:txBody>
                    <a:bodyPr/>
                    <a:lstStyle/>
                    <a:p>
                      <a:pPr algn="l" fontAlgn="b"/>
                      <a:r>
                        <a:rPr lang="en-US" sz="1100" b="1" i="0" u="none" strike="noStrike" noProof="0" dirty="0">
                          <a:solidFill>
                            <a:srgbClr val="C65911"/>
                          </a:solidFill>
                          <a:effectLst/>
                          <a:latin typeface="Calibri" panose="020F0502020204030204" pitchFamily="34" charset="0"/>
                        </a:rPr>
                        <a:t># of peptides</a:t>
                      </a:r>
                    </a:p>
                  </a:txBody>
                  <a:tcPr marL="9525" marR="9525" marT="9525" marB="0" anchor="b">
                    <a:lnL>
                      <a:noFill/>
                    </a:lnL>
                    <a:lnR>
                      <a:noFill/>
                    </a:lnR>
                    <a:lnT w="6350" cap="flat" cmpd="sng" algn="ctr">
                      <a:solidFill>
                        <a:srgbClr val="ED7D31"/>
                      </a:solidFill>
                      <a:prstDash val="solid"/>
                      <a:round/>
                      <a:headEnd type="none" w="med" len="med"/>
                      <a:tailEnd type="none" w="med" len="med"/>
                    </a:lnT>
                    <a:lnB w="6350" cap="flat" cmpd="sng" algn="ctr">
                      <a:solidFill>
                        <a:srgbClr val="ED7D31"/>
                      </a:solidFill>
                      <a:prstDash val="solid"/>
                      <a:round/>
                      <a:headEnd type="none" w="med" len="med"/>
                      <a:tailEnd type="none" w="med" len="med"/>
                    </a:lnB>
                  </a:tcPr>
                </a:tc>
                <a:tc>
                  <a:txBody>
                    <a:bodyPr/>
                    <a:lstStyle/>
                    <a:p>
                      <a:pPr algn="l" fontAlgn="b"/>
                      <a:r>
                        <a:rPr lang="en-US" sz="1100" b="1" i="0" u="none" strike="noStrike" noProof="0" dirty="0">
                          <a:solidFill>
                            <a:srgbClr val="C65911"/>
                          </a:solidFill>
                          <a:effectLst/>
                          <a:latin typeface="Calibri" panose="020F0502020204030204" pitchFamily="34" charset="0"/>
                        </a:rPr>
                        <a:t>% of number</a:t>
                      </a:r>
                    </a:p>
                  </a:txBody>
                  <a:tcPr marL="9525" marR="9525" marT="9525" marB="0" anchor="b">
                    <a:lnL>
                      <a:noFill/>
                    </a:lnL>
                    <a:lnR>
                      <a:noFill/>
                    </a:lnR>
                    <a:lnT w="6350" cap="flat" cmpd="sng" algn="ctr">
                      <a:solidFill>
                        <a:srgbClr val="ED7D31"/>
                      </a:solidFill>
                      <a:prstDash val="solid"/>
                      <a:round/>
                      <a:headEnd type="none" w="med" len="med"/>
                      <a:tailEnd type="none" w="med" len="med"/>
                    </a:lnT>
                    <a:lnB w="6350" cap="flat" cmpd="sng" algn="ctr">
                      <a:solidFill>
                        <a:srgbClr val="ED7D31"/>
                      </a:solidFill>
                      <a:prstDash val="solid"/>
                      <a:round/>
                      <a:headEnd type="none" w="med" len="med"/>
                      <a:tailEnd type="none" w="med" len="med"/>
                    </a:lnB>
                  </a:tcPr>
                </a:tc>
                <a:extLst>
                  <a:ext uri="{0D108BD9-81ED-4DB2-BD59-A6C34878D82A}">
                    <a16:rowId xmlns:a16="http://schemas.microsoft.com/office/drawing/2014/main" val="1348929525"/>
                  </a:ext>
                </a:extLst>
              </a:tr>
              <a:tr h="190500">
                <a:tc>
                  <a:txBody>
                    <a:bodyPr/>
                    <a:lstStyle/>
                    <a:p>
                      <a:pPr algn="ctr" fontAlgn="b"/>
                      <a:r>
                        <a:rPr lang="en-US" sz="1100" b="0" i="0" u="none" strike="noStrike" noProof="0" dirty="0">
                          <a:solidFill>
                            <a:srgbClr val="C65911"/>
                          </a:solidFill>
                          <a:effectLst/>
                          <a:latin typeface="Calibri" panose="020F0502020204030204" pitchFamily="34" charset="0"/>
                        </a:rPr>
                        <a:t>2</a:t>
                      </a:r>
                    </a:p>
                  </a:txBody>
                  <a:tcPr marL="9525" marR="9525" marT="9525" marB="0" anchor="b">
                    <a:lnL>
                      <a:noFill/>
                    </a:lnL>
                    <a:lnR>
                      <a:noFill/>
                    </a:lnR>
                    <a:lnT w="6350" cap="flat" cmpd="sng" algn="ctr">
                      <a:solidFill>
                        <a:srgbClr val="ED7D31"/>
                      </a:solidFill>
                      <a:prstDash val="solid"/>
                      <a:round/>
                      <a:headEnd type="none" w="med" len="med"/>
                      <a:tailEnd type="none" w="med" len="med"/>
                    </a:lnT>
                    <a:lnB>
                      <a:noFill/>
                    </a:lnB>
                    <a:solidFill>
                      <a:srgbClr val="FCE4D6"/>
                    </a:solidFill>
                  </a:tcPr>
                </a:tc>
                <a:tc>
                  <a:txBody>
                    <a:bodyPr/>
                    <a:lstStyle/>
                    <a:p>
                      <a:pPr algn="ctr" fontAlgn="b"/>
                      <a:r>
                        <a:rPr lang="en-US" sz="1100" b="0" i="0" u="none" strike="noStrike" noProof="0" dirty="0">
                          <a:solidFill>
                            <a:srgbClr val="C65911"/>
                          </a:solidFill>
                          <a:effectLst/>
                          <a:latin typeface="Calibri" panose="020F0502020204030204" pitchFamily="34" charset="0"/>
                        </a:rPr>
                        <a:t>14</a:t>
                      </a:r>
                    </a:p>
                  </a:txBody>
                  <a:tcPr marL="9525" marR="9525" marT="9525" marB="0" anchor="b">
                    <a:lnL>
                      <a:noFill/>
                    </a:lnL>
                    <a:lnR>
                      <a:noFill/>
                    </a:lnR>
                    <a:lnT w="6350" cap="flat" cmpd="sng" algn="ctr">
                      <a:solidFill>
                        <a:srgbClr val="ED7D31"/>
                      </a:solidFill>
                      <a:prstDash val="solid"/>
                      <a:round/>
                      <a:headEnd type="none" w="med" len="med"/>
                      <a:tailEnd type="none" w="med" len="med"/>
                    </a:lnT>
                    <a:lnB>
                      <a:noFill/>
                    </a:lnB>
                    <a:solidFill>
                      <a:srgbClr val="FCE4D6"/>
                    </a:solidFill>
                  </a:tcPr>
                </a:tc>
                <a:tc>
                  <a:txBody>
                    <a:bodyPr/>
                    <a:lstStyle/>
                    <a:p>
                      <a:pPr algn="ctr" fontAlgn="b"/>
                      <a:r>
                        <a:rPr lang="en-US" sz="1100" b="0" i="0" u="none" strike="noStrike" noProof="0" dirty="0">
                          <a:solidFill>
                            <a:srgbClr val="C65911"/>
                          </a:solidFill>
                          <a:effectLst/>
                          <a:latin typeface="Calibri" panose="020F0502020204030204" pitchFamily="34" charset="0"/>
                        </a:rPr>
                        <a:t>1.9%</a:t>
                      </a:r>
                    </a:p>
                  </a:txBody>
                  <a:tcPr marL="9525" marR="9525" marT="9525" marB="0" anchor="b">
                    <a:lnL>
                      <a:noFill/>
                    </a:lnL>
                    <a:lnR>
                      <a:noFill/>
                    </a:lnR>
                    <a:lnT w="6350" cap="flat" cmpd="sng" algn="ctr">
                      <a:solidFill>
                        <a:srgbClr val="ED7D31"/>
                      </a:solidFill>
                      <a:prstDash val="solid"/>
                      <a:round/>
                      <a:headEnd type="none" w="med" len="med"/>
                      <a:tailEnd type="none" w="med" len="med"/>
                    </a:lnT>
                    <a:lnB>
                      <a:noFill/>
                    </a:lnB>
                    <a:solidFill>
                      <a:srgbClr val="FCE4D6"/>
                    </a:solidFill>
                  </a:tcPr>
                </a:tc>
                <a:extLst>
                  <a:ext uri="{0D108BD9-81ED-4DB2-BD59-A6C34878D82A}">
                    <a16:rowId xmlns:a16="http://schemas.microsoft.com/office/drawing/2014/main" val="2812231982"/>
                  </a:ext>
                </a:extLst>
              </a:tr>
              <a:tr h="190500">
                <a:tc>
                  <a:txBody>
                    <a:bodyPr/>
                    <a:lstStyle/>
                    <a:p>
                      <a:pPr algn="ctr" fontAlgn="b"/>
                      <a:r>
                        <a:rPr lang="en-US" sz="1100" b="0" i="0" u="none" strike="noStrike" noProof="0" dirty="0">
                          <a:solidFill>
                            <a:srgbClr val="C65911"/>
                          </a:solidFill>
                          <a:effectLst/>
                          <a:latin typeface="Calibri" panose="020F0502020204030204" pitchFamily="34" charset="0"/>
                        </a:rPr>
                        <a:t>3</a:t>
                      </a:r>
                    </a:p>
                  </a:txBody>
                  <a:tcPr marL="9525" marR="9525" marT="9525" marB="0" anchor="b">
                    <a:lnL>
                      <a:noFill/>
                    </a:lnL>
                    <a:lnR>
                      <a:noFill/>
                    </a:lnR>
                    <a:lnT>
                      <a:noFill/>
                    </a:lnT>
                    <a:lnB>
                      <a:noFill/>
                    </a:lnB>
                  </a:tcPr>
                </a:tc>
                <a:tc>
                  <a:txBody>
                    <a:bodyPr/>
                    <a:lstStyle/>
                    <a:p>
                      <a:pPr algn="ctr" fontAlgn="b"/>
                      <a:r>
                        <a:rPr lang="en-US" sz="1100" b="0" i="0" u="none" strike="noStrike" noProof="0" dirty="0">
                          <a:solidFill>
                            <a:srgbClr val="C65911"/>
                          </a:solidFill>
                          <a:effectLst/>
                          <a:latin typeface="Calibri" panose="020F0502020204030204" pitchFamily="34" charset="0"/>
                        </a:rPr>
                        <a:t>62</a:t>
                      </a:r>
                    </a:p>
                  </a:txBody>
                  <a:tcPr marL="9525" marR="9525" marT="9525" marB="0" anchor="b">
                    <a:lnL>
                      <a:noFill/>
                    </a:lnL>
                    <a:lnR>
                      <a:noFill/>
                    </a:lnR>
                    <a:lnT>
                      <a:noFill/>
                    </a:lnT>
                    <a:lnB>
                      <a:noFill/>
                    </a:lnB>
                  </a:tcPr>
                </a:tc>
                <a:tc>
                  <a:txBody>
                    <a:bodyPr/>
                    <a:lstStyle/>
                    <a:p>
                      <a:pPr algn="ctr" fontAlgn="b"/>
                      <a:r>
                        <a:rPr lang="en-US" sz="1100" b="0" i="0" u="none" strike="noStrike" noProof="0" dirty="0">
                          <a:solidFill>
                            <a:srgbClr val="C65911"/>
                          </a:solidFill>
                          <a:effectLst/>
                          <a:latin typeface="Calibri" panose="020F0502020204030204" pitchFamily="34" charset="0"/>
                        </a:rPr>
                        <a:t>8.3%</a:t>
                      </a:r>
                    </a:p>
                  </a:txBody>
                  <a:tcPr marL="9525" marR="9525" marT="9525" marB="0" anchor="b">
                    <a:lnL>
                      <a:noFill/>
                    </a:lnL>
                    <a:lnR>
                      <a:noFill/>
                    </a:lnR>
                    <a:lnT>
                      <a:noFill/>
                    </a:lnT>
                    <a:lnB>
                      <a:noFill/>
                    </a:lnB>
                  </a:tcPr>
                </a:tc>
                <a:extLst>
                  <a:ext uri="{0D108BD9-81ED-4DB2-BD59-A6C34878D82A}">
                    <a16:rowId xmlns:a16="http://schemas.microsoft.com/office/drawing/2014/main" val="29330443"/>
                  </a:ext>
                </a:extLst>
              </a:tr>
              <a:tr h="190500">
                <a:tc>
                  <a:txBody>
                    <a:bodyPr/>
                    <a:lstStyle/>
                    <a:p>
                      <a:pPr algn="ctr" fontAlgn="b"/>
                      <a:r>
                        <a:rPr lang="en-US" sz="1100" b="0" i="0" u="none" strike="noStrike" noProof="0" dirty="0">
                          <a:solidFill>
                            <a:srgbClr val="C65911"/>
                          </a:solidFill>
                          <a:effectLst/>
                          <a:latin typeface="Calibri" panose="020F0502020204030204" pitchFamily="34" charset="0"/>
                        </a:rPr>
                        <a:t>4</a:t>
                      </a:r>
                    </a:p>
                  </a:txBody>
                  <a:tcPr marL="9525" marR="9525" marT="9525" marB="0" anchor="b">
                    <a:lnL>
                      <a:noFill/>
                    </a:lnL>
                    <a:lnR>
                      <a:noFill/>
                    </a:lnR>
                    <a:lnT>
                      <a:noFill/>
                    </a:lnT>
                    <a:lnB>
                      <a:noFill/>
                    </a:lnB>
                    <a:solidFill>
                      <a:srgbClr val="FCE4D6"/>
                    </a:solidFill>
                  </a:tcPr>
                </a:tc>
                <a:tc>
                  <a:txBody>
                    <a:bodyPr/>
                    <a:lstStyle/>
                    <a:p>
                      <a:pPr algn="ctr" fontAlgn="b"/>
                      <a:r>
                        <a:rPr lang="en-US" sz="1100" b="0" i="0" u="none" strike="noStrike" noProof="0" dirty="0">
                          <a:solidFill>
                            <a:srgbClr val="C65911"/>
                          </a:solidFill>
                          <a:effectLst/>
                          <a:latin typeface="Calibri" panose="020F0502020204030204" pitchFamily="34" charset="0"/>
                        </a:rPr>
                        <a:t>88</a:t>
                      </a:r>
                    </a:p>
                  </a:txBody>
                  <a:tcPr marL="9525" marR="9525" marT="9525" marB="0" anchor="b">
                    <a:lnL>
                      <a:noFill/>
                    </a:lnL>
                    <a:lnR>
                      <a:noFill/>
                    </a:lnR>
                    <a:lnT>
                      <a:noFill/>
                    </a:lnT>
                    <a:lnB>
                      <a:noFill/>
                    </a:lnB>
                    <a:solidFill>
                      <a:srgbClr val="FCE4D6"/>
                    </a:solidFill>
                  </a:tcPr>
                </a:tc>
                <a:tc>
                  <a:txBody>
                    <a:bodyPr/>
                    <a:lstStyle/>
                    <a:p>
                      <a:pPr algn="ctr" fontAlgn="b"/>
                      <a:r>
                        <a:rPr lang="en-US" sz="1100" b="0" i="0" u="none" strike="noStrike" noProof="0" dirty="0">
                          <a:solidFill>
                            <a:srgbClr val="C65911"/>
                          </a:solidFill>
                          <a:effectLst/>
                          <a:latin typeface="Calibri" panose="020F0502020204030204" pitchFamily="34" charset="0"/>
                        </a:rPr>
                        <a:t>11.8%</a:t>
                      </a:r>
                    </a:p>
                  </a:txBody>
                  <a:tcPr marL="9525" marR="9525" marT="9525" marB="0" anchor="b">
                    <a:lnL>
                      <a:noFill/>
                    </a:lnL>
                    <a:lnR>
                      <a:noFill/>
                    </a:lnR>
                    <a:lnT>
                      <a:noFill/>
                    </a:lnT>
                    <a:lnB>
                      <a:noFill/>
                    </a:lnB>
                    <a:solidFill>
                      <a:srgbClr val="FCE4D6"/>
                    </a:solidFill>
                  </a:tcPr>
                </a:tc>
                <a:extLst>
                  <a:ext uri="{0D108BD9-81ED-4DB2-BD59-A6C34878D82A}">
                    <a16:rowId xmlns:a16="http://schemas.microsoft.com/office/drawing/2014/main" val="3438921559"/>
                  </a:ext>
                </a:extLst>
              </a:tr>
              <a:tr h="190500">
                <a:tc>
                  <a:txBody>
                    <a:bodyPr/>
                    <a:lstStyle/>
                    <a:p>
                      <a:pPr algn="ctr" fontAlgn="b"/>
                      <a:r>
                        <a:rPr lang="en-US" sz="1100" b="0" i="0" u="none" strike="noStrike" noProof="0" dirty="0">
                          <a:solidFill>
                            <a:srgbClr val="C65911"/>
                          </a:solidFill>
                          <a:effectLst/>
                          <a:latin typeface="Calibri" panose="020F0502020204030204" pitchFamily="34" charset="0"/>
                        </a:rPr>
                        <a:t>5</a:t>
                      </a:r>
                    </a:p>
                  </a:txBody>
                  <a:tcPr marL="9525" marR="9525" marT="9525" marB="0" anchor="b">
                    <a:lnL>
                      <a:noFill/>
                    </a:lnL>
                    <a:lnR>
                      <a:noFill/>
                    </a:lnR>
                    <a:lnT>
                      <a:noFill/>
                    </a:lnT>
                    <a:lnB>
                      <a:noFill/>
                    </a:lnB>
                  </a:tcPr>
                </a:tc>
                <a:tc>
                  <a:txBody>
                    <a:bodyPr/>
                    <a:lstStyle/>
                    <a:p>
                      <a:pPr algn="ctr" fontAlgn="b"/>
                      <a:r>
                        <a:rPr lang="en-US" sz="1100" b="0" i="0" u="none" strike="noStrike" noProof="0" dirty="0">
                          <a:solidFill>
                            <a:srgbClr val="C65911"/>
                          </a:solidFill>
                          <a:effectLst/>
                          <a:latin typeface="Calibri" panose="020F0502020204030204" pitchFamily="34" charset="0"/>
                        </a:rPr>
                        <a:t>72</a:t>
                      </a:r>
                    </a:p>
                  </a:txBody>
                  <a:tcPr marL="9525" marR="9525" marT="9525" marB="0" anchor="b">
                    <a:lnL>
                      <a:noFill/>
                    </a:lnL>
                    <a:lnR>
                      <a:noFill/>
                    </a:lnR>
                    <a:lnT>
                      <a:noFill/>
                    </a:lnT>
                    <a:lnB>
                      <a:noFill/>
                    </a:lnB>
                  </a:tcPr>
                </a:tc>
                <a:tc>
                  <a:txBody>
                    <a:bodyPr/>
                    <a:lstStyle/>
                    <a:p>
                      <a:pPr algn="ctr" fontAlgn="b"/>
                      <a:r>
                        <a:rPr lang="en-US" sz="1100" b="0" i="0" u="none" strike="noStrike" noProof="0" dirty="0">
                          <a:solidFill>
                            <a:srgbClr val="C65911"/>
                          </a:solidFill>
                          <a:effectLst/>
                          <a:latin typeface="Calibri" panose="020F0502020204030204" pitchFamily="34" charset="0"/>
                        </a:rPr>
                        <a:t>9.7%</a:t>
                      </a:r>
                    </a:p>
                  </a:txBody>
                  <a:tcPr marL="9525" marR="9525" marT="9525" marB="0" anchor="b">
                    <a:lnL>
                      <a:noFill/>
                    </a:lnL>
                    <a:lnR>
                      <a:noFill/>
                    </a:lnR>
                    <a:lnT>
                      <a:noFill/>
                    </a:lnT>
                    <a:lnB>
                      <a:noFill/>
                    </a:lnB>
                  </a:tcPr>
                </a:tc>
                <a:extLst>
                  <a:ext uri="{0D108BD9-81ED-4DB2-BD59-A6C34878D82A}">
                    <a16:rowId xmlns:a16="http://schemas.microsoft.com/office/drawing/2014/main" val="1208232080"/>
                  </a:ext>
                </a:extLst>
              </a:tr>
              <a:tr h="190500">
                <a:tc>
                  <a:txBody>
                    <a:bodyPr/>
                    <a:lstStyle/>
                    <a:p>
                      <a:pPr algn="ctr" fontAlgn="b"/>
                      <a:r>
                        <a:rPr lang="en-US" sz="1100" b="0" i="0" u="none" strike="noStrike" noProof="0" dirty="0">
                          <a:solidFill>
                            <a:srgbClr val="C65911"/>
                          </a:solidFill>
                          <a:effectLst/>
                          <a:latin typeface="Calibri" panose="020F0502020204030204" pitchFamily="34" charset="0"/>
                        </a:rPr>
                        <a:t>6</a:t>
                      </a:r>
                    </a:p>
                  </a:txBody>
                  <a:tcPr marL="9525" marR="9525" marT="9525" marB="0" anchor="b">
                    <a:lnL>
                      <a:noFill/>
                    </a:lnL>
                    <a:lnR>
                      <a:noFill/>
                    </a:lnR>
                    <a:lnT>
                      <a:noFill/>
                    </a:lnT>
                    <a:lnB>
                      <a:noFill/>
                    </a:lnB>
                    <a:solidFill>
                      <a:srgbClr val="FCE4D6"/>
                    </a:solidFill>
                  </a:tcPr>
                </a:tc>
                <a:tc>
                  <a:txBody>
                    <a:bodyPr/>
                    <a:lstStyle/>
                    <a:p>
                      <a:pPr algn="ctr" fontAlgn="b"/>
                      <a:r>
                        <a:rPr lang="en-US" sz="1100" b="0" i="0" u="none" strike="noStrike" noProof="0" dirty="0">
                          <a:solidFill>
                            <a:srgbClr val="C65911"/>
                          </a:solidFill>
                          <a:effectLst/>
                          <a:latin typeface="Calibri" panose="020F0502020204030204" pitchFamily="34" charset="0"/>
                        </a:rPr>
                        <a:t>92</a:t>
                      </a:r>
                    </a:p>
                  </a:txBody>
                  <a:tcPr marL="9525" marR="9525" marT="9525" marB="0" anchor="b">
                    <a:lnL>
                      <a:noFill/>
                    </a:lnL>
                    <a:lnR>
                      <a:noFill/>
                    </a:lnR>
                    <a:lnT>
                      <a:noFill/>
                    </a:lnT>
                    <a:lnB>
                      <a:noFill/>
                    </a:lnB>
                    <a:solidFill>
                      <a:srgbClr val="FCE4D6"/>
                    </a:solidFill>
                  </a:tcPr>
                </a:tc>
                <a:tc>
                  <a:txBody>
                    <a:bodyPr/>
                    <a:lstStyle/>
                    <a:p>
                      <a:pPr algn="ctr" fontAlgn="b"/>
                      <a:r>
                        <a:rPr lang="en-US" sz="1100" b="0" i="0" u="none" strike="noStrike" noProof="0" dirty="0">
                          <a:solidFill>
                            <a:srgbClr val="C65911"/>
                          </a:solidFill>
                          <a:effectLst/>
                          <a:latin typeface="Calibri" panose="020F0502020204030204" pitchFamily="34" charset="0"/>
                        </a:rPr>
                        <a:t>12.4%</a:t>
                      </a:r>
                    </a:p>
                  </a:txBody>
                  <a:tcPr marL="9525" marR="9525" marT="9525" marB="0" anchor="b">
                    <a:lnL>
                      <a:noFill/>
                    </a:lnL>
                    <a:lnR>
                      <a:noFill/>
                    </a:lnR>
                    <a:lnT>
                      <a:noFill/>
                    </a:lnT>
                    <a:lnB>
                      <a:noFill/>
                    </a:lnB>
                    <a:solidFill>
                      <a:srgbClr val="FCE4D6"/>
                    </a:solidFill>
                  </a:tcPr>
                </a:tc>
                <a:extLst>
                  <a:ext uri="{0D108BD9-81ED-4DB2-BD59-A6C34878D82A}">
                    <a16:rowId xmlns:a16="http://schemas.microsoft.com/office/drawing/2014/main" val="445954120"/>
                  </a:ext>
                </a:extLst>
              </a:tr>
              <a:tr h="190500">
                <a:tc>
                  <a:txBody>
                    <a:bodyPr/>
                    <a:lstStyle/>
                    <a:p>
                      <a:pPr algn="ctr" fontAlgn="b"/>
                      <a:r>
                        <a:rPr lang="en-US" sz="1100" b="0" i="0" u="none" strike="noStrike" noProof="0" dirty="0">
                          <a:solidFill>
                            <a:srgbClr val="C65911"/>
                          </a:solidFill>
                          <a:effectLst/>
                          <a:latin typeface="Calibri" panose="020F0502020204030204" pitchFamily="34" charset="0"/>
                        </a:rPr>
                        <a:t>7</a:t>
                      </a:r>
                    </a:p>
                  </a:txBody>
                  <a:tcPr marL="9525" marR="9525" marT="9525" marB="0" anchor="b">
                    <a:lnL>
                      <a:noFill/>
                    </a:lnL>
                    <a:lnR>
                      <a:noFill/>
                    </a:lnR>
                    <a:lnT>
                      <a:noFill/>
                    </a:lnT>
                    <a:lnB>
                      <a:noFill/>
                    </a:lnB>
                  </a:tcPr>
                </a:tc>
                <a:tc>
                  <a:txBody>
                    <a:bodyPr/>
                    <a:lstStyle/>
                    <a:p>
                      <a:pPr algn="ctr" fontAlgn="b"/>
                      <a:r>
                        <a:rPr lang="en-US" sz="1100" b="0" i="0" u="none" strike="noStrike" noProof="0" dirty="0">
                          <a:solidFill>
                            <a:srgbClr val="C65911"/>
                          </a:solidFill>
                          <a:effectLst/>
                          <a:latin typeface="Calibri" panose="020F0502020204030204" pitchFamily="34" charset="0"/>
                        </a:rPr>
                        <a:t>99</a:t>
                      </a:r>
                    </a:p>
                  </a:txBody>
                  <a:tcPr marL="9525" marR="9525" marT="9525" marB="0" anchor="b">
                    <a:lnL>
                      <a:noFill/>
                    </a:lnL>
                    <a:lnR>
                      <a:noFill/>
                    </a:lnR>
                    <a:lnT>
                      <a:noFill/>
                    </a:lnT>
                    <a:lnB>
                      <a:noFill/>
                    </a:lnB>
                  </a:tcPr>
                </a:tc>
                <a:tc>
                  <a:txBody>
                    <a:bodyPr/>
                    <a:lstStyle/>
                    <a:p>
                      <a:pPr algn="ctr" fontAlgn="b"/>
                      <a:r>
                        <a:rPr lang="en-US" sz="1100" b="0" i="0" u="none" strike="noStrike" noProof="0" dirty="0">
                          <a:solidFill>
                            <a:srgbClr val="C65911"/>
                          </a:solidFill>
                          <a:effectLst/>
                          <a:latin typeface="Calibri" panose="020F0502020204030204" pitchFamily="34" charset="0"/>
                        </a:rPr>
                        <a:t>13.3%</a:t>
                      </a:r>
                    </a:p>
                  </a:txBody>
                  <a:tcPr marL="9525" marR="9525" marT="9525" marB="0" anchor="b">
                    <a:lnL>
                      <a:noFill/>
                    </a:lnL>
                    <a:lnR>
                      <a:noFill/>
                    </a:lnR>
                    <a:lnT>
                      <a:noFill/>
                    </a:lnT>
                    <a:lnB>
                      <a:noFill/>
                    </a:lnB>
                  </a:tcPr>
                </a:tc>
                <a:extLst>
                  <a:ext uri="{0D108BD9-81ED-4DB2-BD59-A6C34878D82A}">
                    <a16:rowId xmlns:a16="http://schemas.microsoft.com/office/drawing/2014/main" val="682925122"/>
                  </a:ext>
                </a:extLst>
              </a:tr>
              <a:tr h="190500">
                <a:tc>
                  <a:txBody>
                    <a:bodyPr/>
                    <a:lstStyle/>
                    <a:p>
                      <a:pPr algn="ctr" fontAlgn="b"/>
                      <a:r>
                        <a:rPr lang="en-US" sz="1100" b="0" i="0" u="none" strike="noStrike" noProof="0" dirty="0">
                          <a:solidFill>
                            <a:srgbClr val="C65911"/>
                          </a:solidFill>
                          <a:effectLst/>
                          <a:latin typeface="Calibri" panose="020F0502020204030204" pitchFamily="34" charset="0"/>
                        </a:rPr>
                        <a:t>8</a:t>
                      </a:r>
                    </a:p>
                  </a:txBody>
                  <a:tcPr marL="9525" marR="9525" marT="9525" marB="0" anchor="b">
                    <a:lnL>
                      <a:noFill/>
                    </a:lnL>
                    <a:lnR>
                      <a:noFill/>
                    </a:lnR>
                    <a:lnT>
                      <a:noFill/>
                    </a:lnT>
                    <a:lnB>
                      <a:noFill/>
                    </a:lnB>
                    <a:solidFill>
                      <a:srgbClr val="FCE4D6"/>
                    </a:solidFill>
                  </a:tcPr>
                </a:tc>
                <a:tc>
                  <a:txBody>
                    <a:bodyPr/>
                    <a:lstStyle/>
                    <a:p>
                      <a:pPr algn="ctr" fontAlgn="b"/>
                      <a:r>
                        <a:rPr lang="en-US" sz="1100" b="0" i="0" u="none" strike="noStrike" noProof="0" dirty="0">
                          <a:solidFill>
                            <a:srgbClr val="C65911"/>
                          </a:solidFill>
                          <a:effectLst/>
                          <a:latin typeface="Calibri" panose="020F0502020204030204" pitchFamily="34" charset="0"/>
                        </a:rPr>
                        <a:t>127</a:t>
                      </a:r>
                    </a:p>
                  </a:txBody>
                  <a:tcPr marL="9525" marR="9525" marT="9525" marB="0" anchor="b">
                    <a:lnL>
                      <a:noFill/>
                    </a:lnL>
                    <a:lnR>
                      <a:noFill/>
                    </a:lnR>
                    <a:lnT>
                      <a:noFill/>
                    </a:lnT>
                    <a:lnB>
                      <a:noFill/>
                    </a:lnB>
                    <a:solidFill>
                      <a:srgbClr val="FCE4D6"/>
                    </a:solidFill>
                  </a:tcPr>
                </a:tc>
                <a:tc>
                  <a:txBody>
                    <a:bodyPr/>
                    <a:lstStyle/>
                    <a:p>
                      <a:pPr algn="ctr" fontAlgn="b"/>
                      <a:r>
                        <a:rPr lang="en-US" sz="1100" b="0" i="0" u="none" strike="noStrike" noProof="0" dirty="0">
                          <a:solidFill>
                            <a:srgbClr val="C65911"/>
                          </a:solidFill>
                          <a:effectLst/>
                          <a:latin typeface="Calibri" panose="020F0502020204030204" pitchFamily="34" charset="0"/>
                        </a:rPr>
                        <a:t>17.1%</a:t>
                      </a:r>
                    </a:p>
                  </a:txBody>
                  <a:tcPr marL="9525" marR="9525" marT="9525" marB="0" anchor="b">
                    <a:lnL>
                      <a:noFill/>
                    </a:lnL>
                    <a:lnR>
                      <a:noFill/>
                    </a:lnR>
                    <a:lnT>
                      <a:noFill/>
                    </a:lnT>
                    <a:lnB>
                      <a:noFill/>
                    </a:lnB>
                    <a:solidFill>
                      <a:srgbClr val="FCE4D6"/>
                    </a:solidFill>
                  </a:tcPr>
                </a:tc>
                <a:extLst>
                  <a:ext uri="{0D108BD9-81ED-4DB2-BD59-A6C34878D82A}">
                    <a16:rowId xmlns:a16="http://schemas.microsoft.com/office/drawing/2014/main" val="3314381846"/>
                  </a:ext>
                </a:extLst>
              </a:tr>
              <a:tr h="190500">
                <a:tc>
                  <a:txBody>
                    <a:bodyPr/>
                    <a:lstStyle/>
                    <a:p>
                      <a:pPr algn="ctr" fontAlgn="b"/>
                      <a:r>
                        <a:rPr lang="en-US" sz="1100" b="0" i="0" u="none" strike="noStrike" noProof="0" dirty="0">
                          <a:solidFill>
                            <a:srgbClr val="C65911"/>
                          </a:solidFill>
                          <a:effectLst/>
                          <a:latin typeface="Calibri" panose="020F0502020204030204" pitchFamily="34" charset="0"/>
                        </a:rPr>
                        <a:t>9</a:t>
                      </a:r>
                    </a:p>
                  </a:txBody>
                  <a:tcPr marL="9525" marR="9525" marT="9525" marB="0" anchor="b">
                    <a:lnL>
                      <a:noFill/>
                    </a:lnL>
                    <a:lnR>
                      <a:noFill/>
                    </a:lnR>
                    <a:lnT>
                      <a:noFill/>
                    </a:lnT>
                    <a:lnB>
                      <a:noFill/>
                    </a:lnB>
                  </a:tcPr>
                </a:tc>
                <a:tc>
                  <a:txBody>
                    <a:bodyPr/>
                    <a:lstStyle/>
                    <a:p>
                      <a:pPr algn="ctr" fontAlgn="b"/>
                      <a:r>
                        <a:rPr lang="en-US" sz="1100" b="0" i="0" u="none" strike="noStrike" noProof="0" dirty="0">
                          <a:solidFill>
                            <a:srgbClr val="C65911"/>
                          </a:solidFill>
                          <a:effectLst/>
                          <a:latin typeface="Calibri" panose="020F0502020204030204" pitchFamily="34" charset="0"/>
                        </a:rPr>
                        <a:t>72</a:t>
                      </a:r>
                    </a:p>
                  </a:txBody>
                  <a:tcPr marL="9525" marR="9525" marT="9525" marB="0" anchor="b">
                    <a:lnL>
                      <a:noFill/>
                    </a:lnL>
                    <a:lnR>
                      <a:noFill/>
                    </a:lnR>
                    <a:lnT>
                      <a:noFill/>
                    </a:lnT>
                    <a:lnB>
                      <a:noFill/>
                    </a:lnB>
                  </a:tcPr>
                </a:tc>
                <a:tc>
                  <a:txBody>
                    <a:bodyPr/>
                    <a:lstStyle/>
                    <a:p>
                      <a:pPr algn="ctr" fontAlgn="b"/>
                      <a:r>
                        <a:rPr lang="en-US" sz="1100" b="0" i="0" u="none" strike="noStrike" noProof="0" dirty="0">
                          <a:solidFill>
                            <a:srgbClr val="C65911"/>
                          </a:solidFill>
                          <a:effectLst/>
                          <a:latin typeface="Calibri" panose="020F0502020204030204" pitchFamily="34" charset="0"/>
                        </a:rPr>
                        <a:t>9.7%</a:t>
                      </a:r>
                    </a:p>
                  </a:txBody>
                  <a:tcPr marL="9525" marR="9525" marT="9525" marB="0" anchor="b">
                    <a:lnL>
                      <a:noFill/>
                    </a:lnL>
                    <a:lnR>
                      <a:noFill/>
                    </a:lnR>
                    <a:lnT>
                      <a:noFill/>
                    </a:lnT>
                    <a:lnB>
                      <a:noFill/>
                    </a:lnB>
                  </a:tcPr>
                </a:tc>
                <a:extLst>
                  <a:ext uri="{0D108BD9-81ED-4DB2-BD59-A6C34878D82A}">
                    <a16:rowId xmlns:a16="http://schemas.microsoft.com/office/drawing/2014/main" val="993143000"/>
                  </a:ext>
                </a:extLst>
              </a:tr>
              <a:tr h="190500">
                <a:tc>
                  <a:txBody>
                    <a:bodyPr/>
                    <a:lstStyle/>
                    <a:p>
                      <a:pPr algn="ctr" fontAlgn="b"/>
                      <a:r>
                        <a:rPr lang="en-US" sz="1100" b="0" i="0" u="none" strike="noStrike" noProof="0" dirty="0">
                          <a:solidFill>
                            <a:srgbClr val="C65911"/>
                          </a:solidFill>
                          <a:effectLst/>
                          <a:latin typeface="Calibri" panose="020F0502020204030204" pitchFamily="34" charset="0"/>
                        </a:rPr>
                        <a:t>10</a:t>
                      </a:r>
                    </a:p>
                  </a:txBody>
                  <a:tcPr marL="9525" marR="9525" marT="9525" marB="0" anchor="b">
                    <a:lnL>
                      <a:noFill/>
                    </a:lnL>
                    <a:lnR>
                      <a:noFill/>
                    </a:lnR>
                    <a:lnT>
                      <a:noFill/>
                    </a:lnT>
                    <a:lnB>
                      <a:noFill/>
                    </a:lnB>
                    <a:solidFill>
                      <a:srgbClr val="FCE4D6"/>
                    </a:solidFill>
                  </a:tcPr>
                </a:tc>
                <a:tc>
                  <a:txBody>
                    <a:bodyPr/>
                    <a:lstStyle/>
                    <a:p>
                      <a:pPr algn="ctr" fontAlgn="b"/>
                      <a:r>
                        <a:rPr lang="en-US" sz="1100" b="0" i="0" u="none" strike="noStrike" noProof="0" dirty="0">
                          <a:solidFill>
                            <a:srgbClr val="C65911"/>
                          </a:solidFill>
                          <a:effectLst/>
                          <a:latin typeface="Calibri" panose="020F0502020204030204" pitchFamily="34" charset="0"/>
                        </a:rPr>
                        <a:t>45</a:t>
                      </a:r>
                    </a:p>
                  </a:txBody>
                  <a:tcPr marL="9525" marR="9525" marT="9525" marB="0" anchor="b">
                    <a:lnL>
                      <a:noFill/>
                    </a:lnL>
                    <a:lnR>
                      <a:noFill/>
                    </a:lnR>
                    <a:lnT>
                      <a:noFill/>
                    </a:lnT>
                    <a:lnB>
                      <a:noFill/>
                    </a:lnB>
                    <a:solidFill>
                      <a:srgbClr val="FCE4D6"/>
                    </a:solidFill>
                  </a:tcPr>
                </a:tc>
                <a:tc>
                  <a:txBody>
                    <a:bodyPr/>
                    <a:lstStyle/>
                    <a:p>
                      <a:pPr algn="ctr" fontAlgn="b"/>
                      <a:r>
                        <a:rPr lang="en-US" sz="1100" b="0" i="0" u="none" strike="noStrike" noProof="0" dirty="0">
                          <a:solidFill>
                            <a:srgbClr val="C65911"/>
                          </a:solidFill>
                          <a:effectLst/>
                          <a:latin typeface="Calibri" panose="020F0502020204030204" pitchFamily="34" charset="0"/>
                        </a:rPr>
                        <a:t>6.1%</a:t>
                      </a:r>
                    </a:p>
                  </a:txBody>
                  <a:tcPr marL="9525" marR="9525" marT="9525" marB="0" anchor="b">
                    <a:lnL>
                      <a:noFill/>
                    </a:lnL>
                    <a:lnR>
                      <a:noFill/>
                    </a:lnR>
                    <a:lnT>
                      <a:noFill/>
                    </a:lnT>
                    <a:lnB>
                      <a:noFill/>
                    </a:lnB>
                    <a:solidFill>
                      <a:srgbClr val="FCE4D6"/>
                    </a:solidFill>
                  </a:tcPr>
                </a:tc>
                <a:extLst>
                  <a:ext uri="{0D108BD9-81ED-4DB2-BD59-A6C34878D82A}">
                    <a16:rowId xmlns:a16="http://schemas.microsoft.com/office/drawing/2014/main" val="2628048964"/>
                  </a:ext>
                </a:extLst>
              </a:tr>
              <a:tr h="190500">
                <a:tc>
                  <a:txBody>
                    <a:bodyPr/>
                    <a:lstStyle/>
                    <a:p>
                      <a:pPr algn="ctr" fontAlgn="b"/>
                      <a:r>
                        <a:rPr lang="en-US" sz="1100" b="0" i="0" u="none" strike="noStrike" noProof="0" dirty="0">
                          <a:solidFill>
                            <a:srgbClr val="C65911"/>
                          </a:solidFill>
                          <a:effectLst/>
                          <a:latin typeface="Calibri" panose="020F0502020204030204" pitchFamily="34" charset="0"/>
                        </a:rPr>
                        <a:t>&gt;10</a:t>
                      </a:r>
                    </a:p>
                  </a:txBody>
                  <a:tcPr marL="9525" marR="9525" marT="9525" marB="0" anchor="b">
                    <a:lnL>
                      <a:noFill/>
                    </a:lnL>
                    <a:lnR>
                      <a:noFill/>
                    </a:lnR>
                    <a:lnT>
                      <a:noFill/>
                    </a:lnT>
                    <a:lnB w="6350" cap="flat" cmpd="sng" algn="ctr">
                      <a:solidFill>
                        <a:srgbClr val="ED7D31"/>
                      </a:solidFill>
                      <a:prstDash val="solid"/>
                      <a:round/>
                      <a:headEnd type="none" w="med" len="med"/>
                      <a:tailEnd type="none" w="med" len="med"/>
                    </a:lnB>
                  </a:tcPr>
                </a:tc>
                <a:tc>
                  <a:txBody>
                    <a:bodyPr/>
                    <a:lstStyle/>
                    <a:p>
                      <a:pPr algn="ctr" fontAlgn="b"/>
                      <a:r>
                        <a:rPr lang="en-US" sz="1100" b="0" i="0" u="none" strike="noStrike" noProof="0" dirty="0">
                          <a:solidFill>
                            <a:srgbClr val="C65911"/>
                          </a:solidFill>
                          <a:effectLst/>
                          <a:latin typeface="Calibri" panose="020F0502020204030204" pitchFamily="34" charset="0"/>
                        </a:rPr>
                        <a:t>72</a:t>
                      </a:r>
                    </a:p>
                  </a:txBody>
                  <a:tcPr marL="9525" marR="9525" marT="9525" marB="0" anchor="b">
                    <a:lnL>
                      <a:noFill/>
                    </a:lnL>
                    <a:lnR>
                      <a:noFill/>
                    </a:lnR>
                    <a:lnT>
                      <a:noFill/>
                    </a:lnT>
                    <a:lnB w="6350" cap="flat" cmpd="sng" algn="ctr">
                      <a:solidFill>
                        <a:srgbClr val="ED7D31"/>
                      </a:solidFill>
                      <a:prstDash val="solid"/>
                      <a:round/>
                      <a:headEnd type="none" w="med" len="med"/>
                      <a:tailEnd type="none" w="med" len="med"/>
                    </a:lnB>
                  </a:tcPr>
                </a:tc>
                <a:tc>
                  <a:txBody>
                    <a:bodyPr/>
                    <a:lstStyle/>
                    <a:p>
                      <a:pPr algn="ctr" fontAlgn="b"/>
                      <a:r>
                        <a:rPr lang="en-US" sz="1100" b="0" i="0" u="none" strike="noStrike" noProof="0" dirty="0">
                          <a:solidFill>
                            <a:srgbClr val="C65911"/>
                          </a:solidFill>
                          <a:effectLst/>
                          <a:latin typeface="Calibri" panose="020F0502020204030204" pitchFamily="34" charset="0"/>
                        </a:rPr>
                        <a:t>9.7%</a:t>
                      </a:r>
                    </a:p>
                  </a:txBody>
                  <a:tcPr marL="9525" marR="9525" marT="9525" marB="0" anchor="b">
                    <a:lnL>
                      <a:noFill/>
                    </a:lnL>
                    <a:lnR>
                      <a:noFill/>
                    </a:lnR>
                    <a:lnT>
                      <a:noFill/>
                    </a:lnT>
                    <a:lnB w="6350" cap="flat" cmpd="sng" algn="ctr">
                      <a:solidFill>
                        <a:srgbClr val="ED7D31"/>
                      </a:solidFill>
                      <a:prstDash val="solid"/>
                      <a:round/>
                      <a:headEnd type="none" w="med" len="med"/>
                      <a:tailEnd type="none" w="med" len="med"/>
                    </a:lnB>
                  </a:tcPr>
                </a:tc>
                <a:extLst>
                  <a:ext uri="{0D108BD9-81ED-4DB2-BD59-A6C34878D82A}">
                    <a16:rowId xmlns:a16="http://schemas.microsoft.com/office/drawing/2014/main" val="3356586070"/>
                  </a:ext>
                </a:extLst>
              </a:tr>
              <a:tr h="190500">
                <a:tc>
                  <a:txBody>
                    <a:bodyPr/>
                    <a:lstStyle/>
                    <a:p>
                      <a:pPr algn="l" fontAlgn="b"/>
                      <a:r>
                        <a:rPr lang="en-US" sz="1100" b="1" i="0" u="none" strike="noStrike" noProof="0" dirty="0">
                          <a:solidFill>
                            <a:srgbClr val="C65911"/>
                          </a:solidFill>
                          <a:effectLst/>
                          <a:latin typeface="Calibri" panose="020F0502020204030204" pitchFamily="34" charset="0"/>
                        </a:rPr>
                        <a:t>TOTAL</a:t>
                      </a:r>
                    </a:p>
                  </a:txBody>
                  <a:tcPr marL="9525" marR="9525" marT="9525" marB="0" anchor="b">
                    <a:lnL>
                      <a:noFill/>
                    </a:lnL>
                    <a:lnR>
                      <a:noFill/>
                    </a:lnR>
                    <a:lnT w="6350" cap="flat" cmpd="sng" algn="ctr">
                      <a:solidFill>
                        <a:srgbClr val="ED7D31"/>
                      </a:solidFill>
                      <a:prstDash val="solid"/>
                      <a:round/>
                      <a:headEnd type="none" w="med" len="med"/>
                      <a:tailEnd type="none" w="med" len="med"/>
                    </a:lnT>
                    <a:lnB>
                      <a:noFill/>
                    </a:lnB>
                    <a:solidFill>
                      <a:srgbClr val="FCE4D6"/>
                    </a:solidFill>
                  </a:tcPr>
                </a:tc>
                <a:tc>
                  <a:txBody>
                    <a:bodyPr/>
                    <a:lstStyle/>
                    <a:p>
                      <a:pPr algn="ctr" fontAlgn="b"/>
                      <a:r>
                        <a:rPr lang="en-US" sz="1100" b="1" i="0" u="none" strike="noStrike" noProof="0" dirty="0">
                          <a:solidFill>
                            <a:srgbClr val="C65911"/>
                          </a:solidFill>
                          <a:effectLst/>
                          <a:latin typeface="Calibri" panose="020F0502020204030204" pitchFamily="34" charset="0"/>
                        </a:rPr>
                        <a:t>743</a:t>
                      </a:r>
                    </a:p>
                  </a:txBody>
                  <a:tcPr marL="9525" marR="9525" marT="9525" marB="0" anchor="b">
                    <a:lnL>
                      <a:noFill/>
                    </a:lnL>
                    <a:lnR>
                      <a:noFill/>
                    </a:lnR>
                    <a:lnT w="6350" cap="flat" cmpd="sng" algn="ctr">
                      <a:solidFill>
                        <a:srgbClr val="ED7D31"/>
                      </a:solidFill>
                      <a:prstDash val="solid"/>
                      <a:round/>
                      <a:headEnd type="none" w="med" len="med"/>
                      <a:tailEnd type="none" w="med" len="med"/>
                    </a:lnT>
                    <a:lnB>
                      <a:noFill/>
                    </a:lnB>
                    <a:solidFill>
                      <a:srgbClr val="FCE4D6"/>
                    </a:solidFill>
                  </a:tcPr>
                </a:tc>
                <a:tc>
                  <a:txBody>
                    <a:bodyPr/>
                    <a:lstStyle/>
                    <a:p>
                      <a:pPr algn="l" fontAlgn="b"/>
                      <a:r>
                        <a:rPr lang="en-US" sz="1100" b="1" i="0" u="none" strike="noStrike" noProof="0" dirty="0">
                          <a:solidFill>
                            <a:srgbClr val="C65911"/>
                          </a:solidFill>
                          <a:effectLst/>
                          <a:latin typeface="Calibri" panose="020F0502020204030204" pitchFamily="34" charset="0"/>
                        </a:rPr>
                        <a:t> </a:t>
                      </a:r>
                    </a:p>
                  </a:txBody>
                  <a:tcPr marL="9525" marR="9525" marT="9525" marB="0" anchor="b">
                    <a:lnL>
                      <a:noFill/>
                    </a:lnL>
                    <a:lnR>
                      <a:noFill/>
                    </a:lnR>
                    <a:lnT w="6350" cap="flat" cmpd="sng" algn="ctr">
                      <a:solidFill>
                        <a:srgbClr val="ED7D31"/>
                      </a:solidFill>
                      <a:prstDash val="solid"/>
                      <a:round/>
                      <a:headEnd type="none" w="med" len="med"/>
                      <a:tailEnd type="none" w="med" len="med"/>
                    </a:lnT>
                    <a:lnB>
                      <a:noFill/>
                    </a:lnB>
                    <a:solidFill>
                      <a:srgbClr val="FCE4D6"/>
                    </a:solidFill>
                  </a:tcPr>
                </a:tc>
                <a:extLst>
                  <a:ext uri="{0D108BD9-81ED-4DB2-BD59-A6C34878D82A}">
                    <a16:rowId xmlns:a16="http://schemas.microsoft.com/office/drawing/2014/main" val="3392257909"/>
                  </a:ext>
                </a:extLst>
              </a:tr>
            </a:tbl>
          </a:graphicData>
        </a:graphic>
      </p:graphicFrame>
      <p:sp>
        <p:nvSpPr>
          <p:cNvPr id="16" name="Oval 15">
            <a:extLst>
              <a:ext uri="{FF2B5EF4-FFF2-40B4-BE49-F238E27FC236}">
                <a16:creationId xmlns:a16="http://schemas.microsoft.com/office/drawing/2014/main" id="{BC982E9A-90CD-93CD-54D8-9F54E5F8DE0B}"/>
              </a:ext>
            </a:extLst>
          </p:cNvPr>
          <p:cNvSpPr/>
          <p:nvPr/>
        </p:nvSpPr>
        <p:spPr>
          <a:xfrm>
            <a:off x="2307496" y="2899063"/>
            <a:ext cx="762000" cy="228600"/>
          </a:xfrm>
          <a:prstGeom prst="ellipse">
            <a:avLst/>
          </a:prstGeom>
          <a:noFill/>
          <a:ln w="19050">
            <a:solidFill>
              <a:srgbClr val="44B4A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CCBCB8"/>
              </a:solidFill>
              <a:effectLst/>
              <a:uLnTx/>
              <a:uFillTx/>
              <a:latin typeface="DM Sans"/>
              <a:ea typeface="+mn-ea"/>
              <a:cs typeface="+mn-cs"/>
            </a:endParaRPr>
          </a:p>
        </p:txBody>
      </p:sp>
      <p:sp>
        <p:nvSpPr>
          <p:cNvPr id="17" name="Título 2">
            <a:extLst>
              <a:ext uri="{FF2B5EF4-FFF2-40B4-BE49-F238E27FC236}">
                <a16:creationId xmlns:a16="http://schemas.microsoft.com/office/drawing/2014/main" id="{B38F40C9-394E-03BC-1450-C4FDF9C9B74E}"/>
              </a:ext>
            </a:extLst>
          </p:cNvPr>
          <p:cNvSpPr txBox="1">
            <a:spLocks/>
          </p:cNvSpPr>
          <p:nvPr/>
        </p:nvSpPr>
        <p:spPr>
          <a:xfrm>
            <a:off x="5950424" y="601829"/>
            <a:ext cx="6059606" cy="1686299"/>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2800" b="1" i="0" u="none" strike="noStrike" kern="1200" cap="none" spc="0" normalizeH="0" baseline="0" noProof="0">
                <a:ln>
                  <a:noFill/>
                </a:ln>
                <a:solidFill>
                  <a:srgbClr val="4D3C35"/>
                </a:solidFill>
                <a:effectLst/>
                <a:uLnTx/>
                <a:uFillTx/>
                <a:latin typeface="DM Sans"/>
                <a:ea typeface="+mj-ea"/>
                <a:cs typeface="+mj-cs"/>
              </a:rPr>
              <a:t>743</a:t>
            </a:r>
            <a:r>
              <a:rPr kumimoji="0" lang="en-US" sz="2800" b="1" i="0" u="none" strike="noStrike" kern="1200" cap="none" spc="0" normalizeH="0" baseline="0" noProof="0">
                <a:ln>
                  <a:noFill/>
                </a:ln>
                <a:solidFill>
                  <a:srgbClr val="44B4A1"/>
                </a:solidFill>
                <a:effectLst/>
                <a:uLnTx/>
                <a:uFillTx/>
                <a:latin typeface="DM Sans"/>
                <a:ea typeface="+mj-ea"/>
                <a:cs typeface="+mj-cs"/>
              </a:rPr>
              <a:t> </a:t>
            </a:r>
            <a:r>
              <a:rPr kumimoji="0" lang="en-US" sz="2000" b="1" i="0" u="none" strike="noStrike" kern="1200" cap="none" spc="0" normalizeH="0" baseline="0" noProof="0">
                <a:ln>
                  <a:noFill/>
                </a:ln>
                <a:solidFill>
                  <a:prstClr val="white"/>
                </a:solidFill>
                <a:effectLst/>
                <a:uLnTx/>
                <a:uFillTx/>
                <a:latin typeface="DM Sans"/>
                <a:ea typeface="+mj-ea"/>
                <a:cs typeface="+mj-cs"/>
              </a:rPr>
              <a:t>evenly distributed peptides  will reenforce the </a:t>
            </a:r>
            <a:r>
              <a:rPr kumimoji="0" lang="en-US" sz="2000" b="1" i="0" u="none" strike="noStrike" kern="1200" cap="none" spc="0" normalizeH="0" baseline="0" noProof="0">
                <a:ln>
                  <a:noFill/>
                </a:ln>
                <a:solidFill>
                  <a:srgbClr val="4D3C35"/>
                </a:solidFill>
                <a:effectLst/>
                <a:uLnTx/>
                <a:uFillTx/>
                <a:latin typeface="DM Sans"/>
                <a:ea typeface="+mj-ea"/>
                <a:cs typeface="+mj-cs"/>
              </a:rPr>
              <a:t>hair filler </a:t>
            </a:r>
            <a:r>
              <a:rPr kumimoji="0" lang="en-US" sz="2000" b="1" i="0" u="none" strike="noStrike" kern="1200" cap="none" spc="0" normalizeH="0" baseline="0" noProof="0">
                <a:ln>
                  <a:noFill/>
                </a:ln>
                <a:solidFill>
                  <a:prstClr val="white"/>
                </a:solidFill>
                <a:effectLst/>
                <a:uLnTx/>
                <a:uFillTx/>
                <a:latin typeface="DM Sans"/>
                <a:ea typeface="+mj-ea"/>
                <a:cs typeface="+mj-cs"/>
              </a:rPr>
              <a:t>action of amino acids in OXY 229 CB helping to</a:t>
            </a:r>
            <a:r>
              <a:rPr kumimoji="0" lang="en-US" sz="2000" b="1" i="0" u="none" strike="noStrike" kern="1200" cap="none" spc="0" normalizeH="0" baseline="0" noProof="0">
                <a:ln>
                  <a:noFill/>
                </a:ln>
                <a:solidFill>
                  <a:srgbClr val="4D3C35"/>
                </a:solidFill>
                <a:effectLst/>
                <a:uLnTx/>
                <a:uFillTx/>
                <a:latin typeface="DM Sans"/>
                <a:ea typeface="+mj-ea"/>
                <a:cs typeface="+mj-cs"/>
              </a:rPr>
              <a:t> heal </a:t>
            </a:r>
            <a:r>
              <a:rPr kumimoji="0" lang="en-US" sz="2000" b="1" i="0" u="none" strike="noStrike" kern="1200" cap="none" spc="0" normalizeH="0" baseline="0" noProof="0">
                <a:ln>
                  <a:noFill/>
                </a:ln>
                <a:solidFill>
                  <a:prstClr val="white"/>
                </a:solidFill>
                <a:effectLst/>
                <a:uLnTx/>
                <a:uFillTx/>
                <a:latin typeface="DM Sans"/>
                <a:ea typeface="+mj-ea"/>
                <a:cs typeface="+mj-cs"/>
              </a:rPr>
              <a:t>the internal hair structure and promote</a:t>
            </a:r>
            <a:r>
              <a:rPr kumimoji="0" lang="en-US" sz="2000" b="1" i="0" u="none" strike="noStrike" kern="1200" cap="none" spc="0" normalizeH="0" baseline="0" noProof="0">
                <a:ln>
                  <a:noFill/>
                </a:ln>
                <a:solidFill>
                  <a:srgbClr val="4D3C35"/>
                </a:solidFill>
                <a:effectLst/>
                <a:uLnTx/>
                <a:uFillTx/>
                <a:latin typeface="DM Sans"/>
                <a:ea typeface="+mj-ea"/>
                <a:cs typeface="+mj-cs"/>
              </a:rPr>
              <a:t> repair </a:t>
            </a:r>
            <a:r>
              <a:rPr kumimoji="0" lang="en-US" sz="2000" b="1" i="0" u="none" strike="noStrike" kern="1200" cap="none" spc="0" normalizeH="0" baseline="0" noProof="0">
                <a:ln>
                  <a:noFill/>
                </a:ln>
                <a:solidFill>
                  <a:prstClr val="white"/>
                </a:solidFill>
                <a:effectLst/>
                <a:uLnTx/>
                <a:uFillTx/>
                <a:latin typeface="DM Sans"/>
                <a:ea typeface="+mj-ea"/>
                <a:cs typeface="+mj-cs"/>
              </a:rPr>
              <a:t>and </a:t>
            </a:r>
            <a:r>
              <a:rPr kumimoji="0" lang="en-US" sz="2000" b="1" i="0" u="none" strike="noStrike" kern="1200" cap="none" spc="0" normalizeH="0" baseline="0" noProof="0">
                <a:ln>
                  <a:noFill/>
                </a:ln>
                <a:solidFill>
                  <a:srgbClr val="4D3C35"/>
                </a:solidFill>
                <a:effectLst/>
                <a:uLnTx/>
                <a:uFillTx/>
                <a:latin typeface="DM Sans"/>
                <a:ea typeface="+mj-ea"/>
                <a:cs typeface="+mj-cs"/>
              </a:rPr>
              <a:t>strand </a:t>
            </a:r>
            <a:r>
              <a:rPr kumimoji="0" lang="en-US" sz="2000" b="1" i="0" u="none" strike="noStrike" kern="1200" cap="none" spc="0" normalizeH="0" baseline="0" noProof="0">
                <a:ln>
                  <a:noFill/>
                </a:ln>
                <a:solidFill>
                  <a:prstClr val="white"/>
                </a:solidFill>
                <a:effectLst/>
                <a:uLnTx/>
                <a:uFillTx/>
                <a:latin typeface="DM Sans"/>
                <a:ea typeface="+mj-ea"/>
                <a:cs typeface="+mj-cs"/>
              </a:rPr>
              <a:t>strength!</a:t>
            </a:r>
          </a:p>
        </p:txBody>
      </p:sp>
    </p:spTree>
    <p:extLst>
      <p:ext uri="{BB962C8B-B14F-4D97-AF65-F5344CB8AC3E}">
        <p14:creationId xmlns:p14="http://schemas.microsoft.com/office/powerpoint/2010/main" val="12908526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CCBCB8"/>
        </a:solidFill>
        <a:effectLst/>
      </p:bgPr>
    </p:bg>
    <p:spTree>
      <p:nvGrpSpPr>
        <p:cNvPr id="1" name="">
          <a:extLst>
            <a:ext uri="{FF2B5EF4-FFF2-40B4-BE49-F238E27FC236}">
              <a16:creationId xmlns:a16="http://schemas.microsoft.com/office/drawing/2014/main" id="{A9128EB0-6A90-E430-E7E9-CE06C369CB03}"/>
            </a:ext>
          </a:extLst>
        </p:cNvPr>
        <p:cNvGrpSpPr/>
        <p:nvPr/>
      </p:nvGrpSpPr>
      <p:grpSpPr>
        <a:xfrm>
          <a:off x="0" y="0"/>
          <a:ext cx="0" cy="0"/>
          <a:chOff x="0" y="0"/>
          <a:chExt cx="0" cy="0"/>
        </a:xfrm>
      </p:grpSpPr>
      <p:sp>
        <p:nvSpPr>
          <p:cNvPr id="12" name="Título 2">
            <a:extLst>
              <a:ext uri="{FF2B5EF4-FFF2-40B4-BE49-F238E27FC236}">
                <a16:creationId xmlns:a16="http://schemas.microsoft.com/office/drawing/2014/main" id="{1A1BA20D-3459-E5CF-0C2B-67017F21D614}"/>
              </a:ext>
            </a:extLst>
          </p:cNvPr>
          <p:cNvSpPr txBox="1">
            <a:spLocks/>
          </p:cNvSpPr>
          <p:nvPr/>
        </p:nvSpPr>
        <p:spPr>
          <a:xfrm>
            <a:off x="302399" y="327604"/>
            <a:ext cx="4742041" cy="237420"/>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pPr marL="0" marR="0" lvl="0" indent="0" algn="l" defTabSz="914400" rtl="0" eaLnBrk="1" fontAlgn="auto" latinLnBrk="0" hangingPunct="1">
              <a:lnSpc>
                <a:spcPct val="85000"/>
              </a:lnSpc>
              <a:spcBef>
                <a:spcPct val="0"/>
              </a:spcBef>
              <a:spcAft>
                <a:spcPts val="0"/>
              </a:spcAft>
              <a:buClrTx/>
              <a:buSzTx/>
              <a:buFontTx/>
              <a:buNone/>
              <a:tabLst/>
              <a:defRPr/>
            </a:pPr>
            <a:r>
              <a:rPr kumimoji="0" lang="en-US" sz="2400" b="1" i="0" u="none" strike="noStrike" kern="1200" cap="none" spc="0" normalizeH="0" baseline="0" noProof="0">
                <a:ln>
                  <a:noFill/>
                </a:ln>
                <a:solidFill>
                  <a:prstClr val="white"/>
                </a:solidFill>
                <a:effectLst/>
                <a:uLnTx/>
                <a:uFillTx/>
                <a:latin typeface="Aptos Display" panose="02110004020202020204"/>
                <a:ea typeface="+mj-ea"/>
                <a:cs typeface="+mj-cs"/>
              </a:rPr>
              <a:t>HEALING THE HAIR</a:t>
            </a:r>
          </a:p>
        </p:txBody>
      </p:sp>
      <p:sp>
        <p:nvSpPr>
          <p:cNvPr id="13" name="Título 2">
            <a:extLst>
              <a:ext uri="{FF2B5EF4-FFF2-40B4-BE49-F238E27FC236}">
                <a16:creationId xmlns:a16="http://schemas.microsoft.com/office/drawing/2014/main" id="{1D3543DA-C0EE-62EF-D0C7-90B102AA9138}"/>
              </a:ext>
            </a:extLst>
          </p:cNvPr>
          <p:cNvSpPr txBox="1">
            <a:spLocks/>
          </p:cNvSpPr>
          <p:nvPr/>
        </p:nvSpPr>
        <p:spPr>
          <a:xfrm>
            <a:off x="302398" y="754631"/>
            <a:ext cx="11559402" cy="1450200"/>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2000" b="1" i="0" u="none" strike="noStrike" kern="1200" cap="none" spc="0" normalizeH="0" baseline="0" noProof="0">
                <a:ln>
                  <a:noFill/>
                </a:ln>
                <a:solidFill>
                  <a:prstClr val="white"/>
                </a:solidFill>
                <a:effectLst/>
                <a:uLnTx/>
                <a:uFillTx/>
                <a:latin typeface="DM Sans" pitchFamily="2" charset="0"/>
                <a:ea typeface="+mj-ea"/>
                <a:cs typeface="+mj-cs"/>
              </a:rPr>
              <a:t>Using computer molecular modeling, we can visualize how the peptides* in OXY 229 CB interact with keratin dimers through </a:t>
            </a:r>
            <a:r>
              <a:rPr kumimoji="0" lang="en-US" sz="2000" b="1" i="0" u="none" strike="noStrike" kern="1200" cap="none" spc="0" normalizeH="0" baseline="0" noProof="0">
                <a:ln>
                  <a:noFill/>
                </a:ln>
                <a:solidFill>
                  <a:srgbClr val="4D3C35"/>
                </a:solidFill>
                <a:effectLst/>
                <a:uLnTx/>
                <a:uFillTx/>
                <a:latin typeface="DM Sans" pitchFamily="2" charset="0"/>
                <a:ea typeface="+mj-ea"/>
                <a:cs typeface="+mj-cs"/>
              </a:rPr>
              <a:t>Van der Waals forces, hydrogen bonding, and hydrophobic interactions</a:t>
            </a:r>
            <a:r>
              <a:rPr kumimoji="0" lang="en-US" sz="2000" b="1" i="0" u="none" strike="noStrike" kern="1200" cap="none" spc="0" normalizeH="0" baseline="0" noProof="0">
                <a:ln>
                  <a:noFill/>
                </a:ln>
                <a:solidFill>
                  <a:prstClr val="white"/>
                </a:solidFill>
                <a:effectLst/>
                <a:uLnTx/>
                <a:uFillTx/>
                <a:latin typeface="DM Sans" pitchFamily="2" charset="0"/>
                <a:ea typeface="+mj-ea"/>
                <a:cs typeface="+mj-cs"/>
              </a:rPr>
              <a:t>. This advanced methodology reveals the peptides' ability to self-organize on the keratin protein. With this behavior the peptides can accumulate in damaged areas, effectively filling structural gaps and contributing  to hair healing.**</a:t>
            </a:r>
          </a:p>
        </p:txBody>
      </p:sp>
      <p:pic>
        <p:nvPicPr>
          <p:cNvPr id="4" name="Picture 3" descr="A colorful strands of wires&#10;&#10;AI-generated content may be incorrect.">
            <a:extLst>
              <a:ext uri="{FF2B5EF4-FFF2-40B4-BE49-F238E27FC236}">
                <a16:creationId xmlns:a16="http://schemas.microsoft.com/office/drawing/2014/main" id="{44FA2BEE-BC95-D0CB-F923-BCBD7612960B}"/>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22712" y="2567849"/>
            <a:ext cx="4901194" cy="3189738"/>
          </a:xfrm>
          <a:prstGeom prst="rect">
            <a:avLst/>
          </a:prstGeom>
        </p:spPr>
      </p:pic>
      <p:pic>
        <p:nvPicPr>
          <p:cNvPr id="6" name="Picture 5" descr="A close-up of a dna molecule&#10;&#10;AI-generated content may be incorrect.">
            <a:extLst>
              <a:ext uri="{FF2B5EF4-FFF2-40B4-BE49-F238E27FC236}">
                <a16:creationId xmlns:a16="http://schemas.microsoft.com/office/drawing/2014/main" id="{DEB6C088-60D7-A90F-3850-83CAE189FD42}"/>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468096" y="2567849"/>
            <a:ext cx="4901194" cy="3189738"/>
          </a:xfrm>
          <a:prstGeom prst="rect">
            <a:avLst/>
          </a:prstGeom>
        </p:spPr>
      </p:pic>
      <p:sp>
        <p:nvSpPr>
          <p:cNvPr id="8" name="TextBox 7">
            <a:extLst>
              <a:ext uri="{FF2B5EF4-FFF2-40B4-BE49-F238E27FC236}">
                <a16:creationId xmlns:a16="http://schemas.microsoft.com/office/drawing/2014/main" id="{944EDBF2-6EA2-B71A-6A23-39F7869B728C}"/>
              </a:ext>
            </a:extLst>
          </p:cNvPr>
          <p:cNvSpPr txBox="1"/>
          <p:nvPr/>
        </p:nvSpPr>
        <p:spPr>
          <a:xfrm>
            <a:off x="206258" y="5898997"/>
            <a:ext cx="9153642"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white"/>
                </a:solidFill>
                <a:effectLst/>
                <a:uLnTx/>
                <a:uFillTx/>
                <a:latin typeface="DM Sans" pitchFamily="2" charset="0"/>
                <a:ea typeface="+mn-ea"/>
                <a:cs typeface="+mn-cs"/>
              </a:rPr>
              <a:t>* Modeling conduced on 19 of the peptides composing OXY 229 CB</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white"/>
                </a:solidFill>
                <a:effectLst/>
                <a:uLnTx/>
                <a:uFillTx/>
                <a:latin typeface="DM Sans" pitchFamily="2" charset="0"/>
                <a:ea typeface="+mn-ea"/>
                <a:cs typeface="+mn-cs"/>
              </a:rPr>
              <a:t>** In the amorphous keratin structure of the hair</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white"/>
                </a:solidFill>
                <a:effectLst/>
                <a:uLnTx/>
                <a:uFillTx/>
                <a:latin typeface="DM Sans" pitchFamily="2" charset="0"/>
                <a:ea typeface="+mn-ea"/>
                <a:cs typeface="+mn-cs"/>
              </a:rPr>
              <a:t>Keratin model adapted from René </a:t>
            </a:r>
            <a:r>
              <a:rPr kumimoji="0" lang="en-US" sz="1200" b="0" i="0" u="none" strike="noStrike" kern="1200" cap="none" spc="0" normalizeH="0" baseline="0" noProof="0" err="1">
                <a:ln>
                  <a:noFill/>
                </a:ln>
                <a:solidFill>
                  <a:prstClr val="white"/>
                </a:solidFill>
                <a:effectLst/>
                <a:uLnTx/>
                <a:uFillTx/>
                <a:latin typeface="DM Sans" pitchFamily="2" charset="0"/>
                <a:ea typeface="+mn-ea"/>
                <a:cs typeface="+mn-cs"/>
              </a:rPr>
              <a:t>HafnerNils</a:t>
            </a:r>
            <a:r>
              <a:rPr kumimoji="0" lang="en-US" sz="1200" b="0" i="0" u="none" strike="noStrike" kern="1200" cap="none" spc="0" normalizeH="0" baseline="0" noProof="0">
                <a:ln>
                  <a:noFill/>
                </a:ln>
                <a:solidFill>
                  <a:prstClr val="white"/>
                </a:solidFill>
                <a:effectLst/>
                <a:uLnTx/>
                <a:uFillTx/>
                <a:latin typeface="DM Sans" pitchFamily="2" charset="0"/>
                <a:ea typeface="+mn-ea"/>
                <a:cs typeface="+mn-cs"/>
              </a:rPr>
              <a:t> </a:t>
            </a:r>
            <a:r>
              <a:rPr kumimoji="0" lang="en-US" sz="1200" b="0" i="0" u="none" strike="noStrike" kern="1200" cap="none" spc="0" normalizeH="0" baseline="0" noProof="0" err="1">
                <a:ln>
                  <a:noFill/>
                </a:ln>
                <a:solidFill>
                  <a:prstClr val="white"/>
                </a:solidFill>
                <a:effectLst/>
                <a:uLnTx/>
                <a:uFillTx/>
                <a:latin typeface="DM Sans" pitchFamily="2" charset="0"/>
                <a:ea typeface="+mn-ea"/>
                <a:cs typeface="+mn-cs"/>
              </a:rPr>
              <a:t>WolfgrammPeter</a:t>
            </a:r>
            <a:r>
              <a:rPr kumimoji="0" lang="en-US" sz="1200" b="0" i="0" u="none" strike="noStrike" kern="1200" cap="none" spc="0" normalizeH="0" baseline="0" noProof="0">
                <a:ln>
                  <a:noFill/>
                </a:ln>
                <a:solidFill>
                  <a:prstClr val="white"/>
                </a:solidFill>
                <a:effectLst/>
                <a:uLnTx/>
                <a:uFillTx/>
                <a:latin typeface="DM Sans" pitchFamily="2" charset="0"/>
                <a:ea typeface="+mn-ea"/>
                <a:cs typeface="+mn-cs"/>
              </a:rPr>
              <a:t> Klein*Herbert M. </a:t>
            </a:r>
            <a:r>
              <a:rPr kumimoji="0" lang="en-US" sz="1200" b="0" i="0" u="none" strike="noStrike" kern="1200" cap="none" spc="0" normalizeH="0" baseline="0" noProof="0" err="1">
                <a:ln>
                  <a:noFill/>
                </a:ln>
                <a:solidFill>
                  <a:prstClr val="white"/>
                </a:solidFill>
                <a:effectLst/>
                <a:uLnTx/>
                <a:uFillTx/>
                <a:latin typeface="DM Sans" pitchFamily="2" charset="0"/>
                <a:ea typeface="+mn-ea"/>
                <a:cs typeface="+mn-cs"/>
              </a:rPr>
              <a:t>Urbassek</a:t>
            </a:r>
            <a:r>
              <a:rPr kumimoji="0" lang="en-US" sz="1200" b="0" i="0" u="none" strike="noStrike" kern="1200" cap="none" spc="0" normalizeH="0" baseline="0" noProof="0">
                <a:ln>
                  <a:noFill/>
                </a:ln>
                <a:solidFill>
                  <a:prstClr val="white"/>
                </a:solidFill>
                <a:effectLst/>
                <a:uLnTx/>
                <a:uFillTx/>
                <a:latin typeface="DM Sans" pitchFamily="2" charset="0"/>
                <a:ea typeface="+mn-ea"/>
                <a:cs typeface="+mn-cs"/>
              </a:rPr>
              <a:t>* in “Adsorption of Diclofenac and PFBS on a Hair Keratin Dimer”,  The journal of Physical Chemistry, Dec. 2023</a:t>
            </a:r>
          </a:p>
        </p:txBody>
      </p:sp>
    </p:spTree>
    <p:extLst>
      <p:ext uri="{BB962C8B-B14F-4D97-AF65-F5344CB8AC3E}">
        <p14:creationId xmlns:p14="http://schemas.microsoft.com/office/powerpoint/2010/main" val="39054934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F46A4D-7F03-23D0-1D34-E9D4D2A4C801}"/>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46498C2E-053E-BFF7-3829-DD957561EFBE}"/>
              </a:ext>
            </a:extLst>
          </p:cNvPr>
          <p:cNvPicPr>
            <a:picLocks noChangeAspect="1"/>
          </p:cNvPicPr>
          <p:nvPr/>
        </p:nvPicPr>
        <p:blipFill>
          <a:blip r:embed="rId3"/>
          <a:stretch>
            <a:fillRect/>
          </a:stretch>
        </p:blipFill>
        <p:spPr>
          <a:xfrm>
            <a:off x="4267725" y="0"/>
            <a:ext cx="10287000" cy="6858000"/>
          </a:xfrm>
          <a:prstGeom prst="rect">
            <a:avLst/>
          </a:prstGeom>
        </p:spPr>
      </p:pic>
      <p:pic>
        <p:nvPicPr>
          <p:cNvPr id="3" name="Picture 2">
            <a:extLst>
              <a:ext uri="{FF2B5EF4-FFF2-40B4-BE49-F238E27FC236}">
                <a16:creationId xmlns:a16="http://schemas.microsoft.com/office/drawing/2014/main" id="{340A5D03-BA0C-15FE-B4B1-9CB8131432A7}"/>
              </a:ext>
            </a:extLst>
          </p:cNvPr>
          <p:cNvPicPr>
            <a:picLocks noChangeAspect="1"/>
          </p:cNvPicPr>
          <p:nvPr/>
        </p:nvPicPr>
        <p:blipFill>
          <a:blip r:embed="rId4"/>
          <a:stretch>
            <a:fillRect/>
          </a:stretch>
        </p:blipFill>
        <p:spPr>
          <a:xfrm>
            <a:off x="4215183" y="-1553"/>
            <a:ext cx="3763896" cy="6859553"/>
          </a:xfrm>
          <a:prstGeom prst="rect">
            <a:avLst/>
          </a:prstGeom>
        </p:spPr>
      </p:pic>
      <p:sp>
        <p:nvSpPr>
          <p:cNvPr id="4" name="Título 2">
            <a:extLst>
              <a:ext uri="{FF2B5EF4-FFF2-40B4-BE49-F238E27FC236}">
                <a16:creationId xmlns:a16="http://schemas.microsoft.com/office/drawing/2014/main" id="{16633D71-F2A2-385A-584C-EAFE9347F6C2}"/>
              </a:ext>
            </a:extLst>
          </p:cNvPr>
          <p:cNvSpPr txBox="1">
            <a:spLocks/>
          </p:cNvSpPr>
          <p:nvPr/>
        </p:nvSpPr>
        <p:spPr>
          <a:xfrm>
            <a:off x="454799" y="480004"/>
            <a:ext cx="4742041" cy="237420"/>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pPr marL="0" marR="0" lvl="0" indent="0" algn="l" defTabSz="914400" rtl="0" eaLnBrk="1" fontAlgn="auto" latinLnBrk="0" hangingPunct="1">
              <a:lnSpc>
                <a:spcPct val="85000"/>
              </a:lnSpc>
              <a:spcBef>
                <a:spcPct val="0"/>
              </a:spcBef>
              <a:spcAft>
                <a:spcPts val="0"/>
              </a:spcAft>
              <a:buClrTx/>
              <a:buSzTx/>
              <a:buFontTx/>
              <a:buNone/>
              <a:tabLst/>
              <a:defRPr/>
            </a:pPr>
            <a:r>
              <a:rPr kumimoji="0" lang="en-US" sz="2400" b="1" i="0" u="none" strike="noStrike" kern="1200" cap="none" spc="0" normalizeH="0" baseline="0" noProof="0">
                <a:ln>
                  <a:noFill/>
                </a:ln>
                <a:solidFill>
                  <a:prstClr val="white"/>
                </a:solidFill>
                <a:effectLst/>
                <a:uLnTx/>
                <a:uFillTx/>
                <a:latin typeface="DM Sans"/>
                <a:ea typeface="+mj-ea"/>
                <a:cs typeface="+mj-cs"/>
              </a:rPr>
              <a:t>WHAT IS IN FOR CONSUMERS</a:t>
            </a:r>
          </a:p>
        </p:txBody>
      </p:sp>
      <p:sp>
        <p:nvSpPr>
          <p:cNvPr id="5" name="Title 2">
            <a:extLst>
              <a:ext uri="{FF2B5EF4-FFF2-40B4-BE49-F238E27FC236}">
                <a16:creationId xmlns:a16="http://schemas.microsoft.com/office/drawing/2014/main" id="{08291327-AF3A-96FC-1C7C-6977C5E06490}"/>
              </a:ext>
            </a:extLst>
          </p:cNvPr>
          <p:cNvSpPr txBox="1">
            <a:spLocks/>
          </p:cNvSpPr>
          <p:nvPr/>
        </p:nvSpPr>
        <p:spPr>
          <a:xfrm>
            <a:off x="454799" y="872529"/>
            <a:ext cx="5471080" cy="1100148"/>
          </a:xfrm>
          <a:prstGeom prst="rect">
            <a:avLst/>
          </a:prstGeom>
        </p:spPr>
        <p:txBody>
          <a:bodyPr lIns="0" tIns="0" rIns="0" bIns="0" anchor="t">
            <a:noAutofit/>
          </a:bodyPr>
          <a:lstStyle>
            <a:lvl1pPr algn="l" defTabSz="914400" rtl="0" eaLnBrk="1" latinLnBrk="0" hangingPunct="1">
              <a:lnSpc>
                <a:spcPct val="90000"/>
              </a:lnSpc>
              <a:spcBef>
                <a:spcPct val="0"/>
              </a:spcBef>
              <a:buNone/>
              <a:defRPr sz="5700" b="1"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000" b="1" i="0" u="none" strike="noStrike" kern="1200" cap="none" spc="0" normalizeH="0" baseline="0" noProof="0" dirty="0">
                <a:ln>
                  <a:noFill/>
                </a:ln>
                <a:solidFill>
                  <a:prstClr val="white"/>
                </a:solidFill>
                <a:effectLst/>
                <a:uLnTx/>
                <a:uFillTx/>
                <a:latin typeface="DM Sans"/>
                <a:ea typeface="+mj-ea"/>
                <a:cs typeface="+mj-cs"/>
              </a:rPr>
              <a:t>BOND AID</a:t>
            </a:r>
          </a:p>
          <a:p>
            <a:pPr marL="0" marR="0" lvl="0" indent="0" algn="l" defTabSz="914400" rtl="0" eaLnBrk="1" fontAlgn="auto" latinLnBrk="0" hangingPunct="1">
              <a:lnSpc>
                <a:spcPct val="90000"/>
              </a:lnSpc>
              <a:spcBef>
                <a:spcPct val="0"/>
              </a:spcBef>
              <a:spcAft>
                <a:spcPts val="0"/>
              </a:spcAft>
              <a:buClrTx/>
              <a:buSzTx/>
              <a:buFontTx/>
              <a:buNone/>
              <a:tabLst/>
              <a:defRPr/>
            </a:pPr>
            <a:r>
              <a:rPr lang="en-US" sz="4000" dirty="0">
                <a:solidFill>
                  <a:prstClr val="white"/>
                </a:solidFill>
                <a:latin typeface="DM Sans"/>
              </a:rPr>
              <a:t>with OXY 229 CB</a:t>
            </a:r>
            <a:br>
              <a:rPr kumimoji="0" lang="en-US" sz="4000" b="1" i="0" u="none" strike="noStrike" kern="1200" cap="none" spc="0" normalizeH="0" baseline="0" noProof="0" dirty="0">
                <a:ln>
                  <a:noFill/>
                </a:ln>
                <a:solidFill>
                  <a:prstClr val="white"/>
                </a:solidFill>
                <a:effectLst/>
                <a:uLnTx/>
                <a:uFillTx/>
                <a:latin typeface="DM Sans"/>
                <a:ea typeface="+mj-ea"/>
                <a:cs typeface="+mj-cs"/>
              </a:rPr>
            </a:br>
            <a:br>
              <a:rPr kumimoji="0" lang="en-US" sz="900" b="1" i="0" u="none" strike="noStrike" kern="1200" cap="none" spc="0" normalizeH="0" baseline="0" noProof="0" dirty="0">
                <a:ln>
                  <a:noFill/>
                </a:ln>
                <a:solidFill>
                  <a:prstClr val="white"/>
                </a:solidFill>
                <a:effectLst/>
                <a:uLnTx/>
                <a:uFillTx/>
                <a:latin typeface="DM Sans"/>
                <a:ea typeface="+mj-ea"/>
                <a:cs typeface="+mj-cs"/>
              </a:rPr>
            </a:br>
            <a:endParaRPr kumimoji="0" lang="en-US" sz="2800" b="0" i="0" u="none" strike="noStrike" kern="1200" cap="none" spc="0" normalizeH="0" baseline="0" noProof="0" dirty="0">
              <a:ln>
                <a:noFill/>
              </a:ln>
              <a:solidFill>
                <a:prstClr val="white"/>
              </a:solidFill>
              <a:effectLst/>
              <a:uLnTx/>
              <a:uFillTx/>
              <a:latin typeface="Lora" pitchFamily="2" charset="0"/>
              <a:ea typeface="+mj-ea"/>
              <a:cs typeface="+mj-cs"/>
            </a:endParaRPr>
          </a:p>
        </p:txBody>
      </p:sp>
      <p:sp>
        <p:nvSpPr>
          <p:cNvPr id="6" name="TextBox 5">
            <a:extLst>
              <a:ext uri="{FF2B5EF4-FFF2-40B4-BE49-F238E27FC236}">
                <a16:creationId xmlns:a16="http://schemas.microsoft.com/office/drawing/2014/main" id="{AE8EC4C6-5AA1-2C7C-F7ED-82D93C00AF98}"/>
              </a:ext>
            </a:extLst>
          </p:cNvPr>
          <p:cNvSpPr txBox="1"/>
          <p:nvPr/>
        </p:nvSpPr>
        <p:spPr>
          <a:xfrm>
            <a:off x="454798" y="1972677"/>
            <a:ext cx="7048292" cy="4616648"/>
          </a:xfrm>
          <a:prstGeom prst="rect">
            <a:avLst/>
          </a:prstGeom>
          <a:solidFill>
            <a:schemeClr val="tx2">
              <a:lumMod val="40000"/>
              <a:lumOff val="60000"/>
            </a:schemeClr>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a:ln>
                  <a:noFill/>
                </a:ln>
                <a:solidFill>
                  <a:prstClr val="white"/>
                </a:solidFill>
                <a:effectLst/>
                <a:uLnTx/>
                <a:uFillTx/>
                <a:latin typeface="DM Sans"/>
                <a:ea typeface="+mn-ea"/>
                <a:cs typeface="+mn-cs"/>
              </a:rPr>
              <a:t>Visible transformation from first use: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1" i="0" u="none" strike="noStrike" kern="0" cap="none" spc="0" normalizeH="0" baseline="0" noProof="0" dirty="0">
                <a:ln>
                  <a:noFill/>
                </a:ln>
                <a:solidFill>
                  <a:prstClr val="white"/>
                </a:solidFill>
                <a:effectLst/>
                <a:uLnTx/>
                <a:uFillTx/>
                <a:latin typeface="DM Sans"/>
                <a:ea typeface="+mn-ea"/>
                <a:cs typeface="+mn-cs"/>
              </a:rPr>
              <a:t>Stronger strands: </a:t>
            </a:r>
            <a:r>
              <a:rPr kumimoji="0" lang="en-US" sz="1600" b="0" i="0" u="none" strike="noStrike" kern="0" cap="none" spc="0" normalizeH="0" baseline="0" noProof="0" dirty="0">
                <a:ln>
                  <a:noFill/>
                </a:ln>
                <a:solidFill>
                  <a:prstClr val="white"/>
                </a:solidFill>
                <a:effectLst/>
                <a:uLnTx/>
                <a:uFillTx/>
                <a:latin typeface="DM Sans"/>
                <a:ea typeface="+mn-ea"/>
                <a:cs typeface="+mn-cs"/>
              </a:rPr>
              <a:t>Up to 22% more strength after just one application. Hair feels reborn, resilient, radiant, full of life.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1" i="0" u="none" strike="noStrike" kern="0" cap="none" spc="0" normalizeH="0" baseline="0" noProof="0" dirty="0">
                <a:ln>
                  <a:noFill/>
                </a:ln>
                <a:solidFill>
                  <a:prstClr val="white"/>
                </a:solidFill>
                <a:effectLst/>
                <a:uLnTx/>
                <a:uFillTx/>
                <a:latin typeface="DM Sans"/>
                <a:ea typeface="+mn-ea"/>
                <a:cs typeface="+mn-cs"/>
              </a:rPr>
              <a:t>Smoother feel: </a:t>
            </a:r>
            <a:r>
              <a:rPr kumimoji="0" lang="en-US" sz="1600" b="0" i="0" u="none" strike="noStrike" kern="0" cap="none" spc="0" normalizeH="0" baseline="0" noProof="0" dirty="0">
                <a:ln>
                  <a:noFill/>
                </a:ln>
                <a:solidFill>
                  <a:prstClr val="white"/>
                </a:solidFill>
                <a:effectLst/>
                <a:uLnTx/>
                <a:uFillTx/>
                <a:latin typeface="DM Sans"/>
                <a:ea typeface="+mn-ea"/>
                <a:cs typeface="+mn-cs"/>
              </a:rPr>
              <a:t>Easier to comb, softer to touch. A touch of luxury you can feel in every strand.</a:t>
            </a:r>
            <a:endParaRPr kumimoji="0" lang="en-US" sz="1600" b="1" i="0" u="none" strike="noStrike" kern="0" cap="none" spc="0" normalizeH="0" baseline="0" noProof="0" dirty="0">
              <a:ln>
                <a:noFill/>
              </a:ln>
              <a:solidFill>
                <a:prstClr val="white"/>
              </a:solidFill>
              <a:effectLst/>
              <a:uLnTx/>
              <a:uFillTx/>
              <a:latin typeface="DM Sans"/>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1" i="0" u="none" strike="noStrike" kern="0" cap="none" spc="0" normalizeH="0" baseline="0" noProof="0" dirty="0">
                <a:ln>
                  <a:noFill/>
                </a:ln>
                <a:solidFill>
                  <a:prstClr val="white"/>
                </a:solidFill>
                <a:effectLst/>
                <a:uLnTx/>
                <a:uFillTx/>
                <a:latin typeface="DM Sans"/>
                <a:ea typeface="+mn-ea"/>
                <a:cs typeface="+mn-cs"/>
              </a:rPr>
              <a:t>Surface renewal: </a:t>
            </a:r>
            <a:r>
              <a:rPr kumimoji="0" lang="en-US" sz="1600" b="0" i="0" u="none" strike="noStrike" kern="0" cap="none" spc="0" normalizeH="0" baseline="0" noProof="0" dirty="0">
                <a:ln>
                  <a:noFill/>
                </a:ln>
                <a:solidFill>
                  <a:prstClr val="white"/>
                </a:solidFill>
                <a:effectLst/>
                <a:uLnTx/>
                <a:uFillTx/>
                <a:latin typeface="DM Sans"/>
                <a:ea typeface="+mn-ea"/>
                <a:cs typeface="+mn-cs"/>
              </a:rPr>
              <a:t>Scientifically proven smoother hair surface. Less damage, more shine.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dirty="0">
              <a:ln>
                <a:noFill/>
              </a:ln>
              <a:solidFill>
                <a:prstClr val="white"/>
              </a:solidFill>
              <a:effectLst/>
              <a:uLnTx/>
              <a:uFillTx/>
              <a:latin typeface="DM Sans"/>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a:ln>
                  <a:noFill/>
                </a:ln>
                <a:solidFill>
                  <a:prstClr val="white"/>
                </a:solidFill>
                <a:effectLst/>
                <a:uLnTx/>
                <a:uFillTx/>
                <a:latin typeface="DM Sans"/>
                <a:ea typeface="+mn-ea"/>
                <a:cs typeface="+mn-cs"/>
              </a:rPr>
              <a:t>Scalp &amp; Hair wellness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1" i="0" u="none" strike="noStrike" kern="0" cap="none" spc="0" normalizeH="0" baseline="0" noProof="0" dirty="0">
                <a:ln>
                  <a:noFill/>
                </a:ln>
                <a:solidFill>
                  <a:prstClr val="white"/>
                </a:solidFill>
                <a:effectLst/>
                <a:uLnTx/>
                <a:uFillTx/>
                <a:latin typeface="DM Sans"/>
                <a:ea typeface="+mn-ea"/>
                <a:cs typeface="+mn-cs"/>
              </a:rPr>
              <a:t>Scalp vitality boost:</a:t>
            </a:r>
            <a:r>
              <a:rPr kumimoji="0" lang="en-US" sz="1600" b="0" i="0" u="none" strike="noStrike" kern="0" cap="none" spc="0" normalizeH="0" baseline="0" noProof="0" dirty="0">
                <a:ln>
                  <a:noFill/>
                </a:ln>
                <a:solidFill>
                  <a:prstClr val="white"/>
                </a:solidFill>
                <a:effectLst/>
                <a:uLnTx/>
                <a:uFillTx/>
                <a:latin typeface="DM Sans"/>
                <a:ea typeface="+mn-ea"/>
                <a:cs typeface="+mn-cs"/>
              </a:rPr>
              <a:t> Up to 750% more oxygen uptake and +10% cell viability. A revitalized scalp, the secret to hair longevity.</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1" i="0" u="none" strike="noStrike" kern="0" cap="none" spc="0" normalizeH="0" baseline="0" noProof="0" dirty="0">
                <a:ln>
                  <a:noFill/>
                </a:ln>
                <a:solidFill>
                  <a:prstClr val="white"/>
                </a:solidFill>
                <a:effectLst/>
                <a:uLnTx/>
                <a:uFillTx/>
                <a:latin typeface="DM Sans"/>
                <a:ea typeface="+mn-ea"/>
                <a:cs typeface="+mn-cs"/>
              </a:rPr>
              <a:t>Clean Beauty promise: </a:t>
            </a:r>
            <a:r>
              <a:rPr kumimoji="0" lang="en-US" sz="1600" b="0" i="0" u="none" strike="noStrike" kern="0" cap="none" spc="0" normalizeH="0" baseline="0" noProof="0" dirty="0">
                <a:ln>
                  <a:noFill/>
                </a:ln>
                <a:solidFill>
                  <a:prstClr val="white"/>
                </a:solidFill>
                <a:effectLst/>
                <a:uLnTx/>
                <a:uFillTx/>
                <a:latin typeface="DM Sans"/>
                <a:ea typeface="+mn-ea"/>
                <a:cs typeface="+mn-cs"/>
              </a:rPr>
              <a:t>Gentle on you, kind to the planet.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dirty="0">
              <a:ln>
                <a:noFill/>
              </a:ln>
              <a:solidFill>
                <a:prstClr val="white"/>
              </a:solidFill>
              <a:effectLst/>
              <a:uLnTx/>
              <a:uFillTx/>
              <a:latin typeface="DM Sans"/>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a:ln>
                  <a:noFill/>
                </a:ln>
                <a:solidFill>
                  <a:prstClr val="white"/>
                </a:solidFill>
                <a:effectLst/>
                <a:uLnTx/>
                <a:uFillTx/>
                <a:latin typeface="DM Sans"/>
                <a:ea typeface="+mn-ea"/>
                <a:cs typeface="+mn-cs"/>
              </a:rPr>
              <a:t>Confidence you can wear</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1" i="0" u="none" strike="noStrike" kern="0" cap="none" spc="0" normalizeH="0" baseline="0" noProof="0" dirty="0">
                <a:ln>
                  <a:noFill/>
                </a:ln>
                <a:solidFill>
                  <a:prstClr val="white"/>
                </a:solidFill>
                <a:effectLst/>
                <a:uLnTx/>
                <a:uFillTx/>
                <a:latin typeface="DM Sans"/>
                <a:ea typeface="+mn-ea"/>
                <a:cs typeface="+mn-cs"/>
              </a:rPr>
              <a:t>Every day is a good hair day: </a:t>
            </a:r>
            <a:r>
              <a:rPr kumimoji="0" lang="en-US" sz="1600" b="0" i="0" u="none" strike="noStrike" kern="0" cap="none" spc="0" normalizeH="0" baseline="0" noProof="0" dirty="0">
                <a:ln>
                  <a:noFill/>
                </a:ln>
                <a:solidFill>
                  <a:prstClr val="white"/>
                </a:solidFill>
                <a:effectLst/>
                <a:uLnTx/>
                <a:uFillTx/>
                <a:latin typeface="DM Sans"/>
                <a:ea typeface="+mn-ea"/>
                <a:cs typeface="+mn-cs"/>
              </a:rPr>
              <a:t>Hair that feels repaired, protected, and full of life.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1" i="0" u="none" strike="noStrike" kern="0" cap="none" spc="0" normalizeH="0" baseline="0" noProof="0" dirty="0">
                <a:ln>
                  <a:noFill/>
                </a:ln>
                <a:solidFill>
                  <a:prstClr val="white"/>
                </a:solidFill>
                <a:effectLst/>
                <a:uLnTx/>
                <a:uFillTx/>
                <a:latin typeface="DM Sans"/>
                <a:ea typeface="+mn-ea"/>
                <a:cs typeface="+mn-cs"/>
              </a:rPr>
              <a:t>Science you can trust: </a:t>
            </a:r>
            <a:r>
              <a:rPr kumimoji="0" lang="en-US" sz="1600" b="0" i="0" u="none" strike="noStrike" kern="0" cap="none" spc="0" normalizeH="0" baseline="0" noProof="0" dirty="0">
                <a:ln>
                  <a:noFill/>
                </a:ln>
                <a:solidFill>
                  <a:prstClr val="white"/>
                </a:solidFill>
                <a:effectLst/>
                <a:uLnTx/>
                <a:uFillTx/>
                <a:latin typeface="DM Sans"/>
                <a:ea typeface="+mn-ea"/>
                <a:cs typeface="+mn-cs"/>
              </a:rPr>
              <a:t>Bond Aid made simple. Advanced care, inspired by nature, perfected by innovation.</a:t>
            </a:r>
          </a:p>
        </p:txBody>
      </p:sp>
      <p:pic>
        <p:nvPicPr>
          <p:cNvPr id="16" name="Picture 1">
            <a:extLst>
              <a:ext uri="{FF2B5EF4-FFF2-40B4-BE49-F238E27FC236}">
                <a16:creationId xmlns:a16="http://schemas.microsoft.com/office/drawing/2014/main" id="{784E2D17-9ED6-D6B7-B5BD-910C29417792}"/>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98963964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F56864-CA0E-901B-D661-7F685E3F7024}"/>
            </a:ext>
          </a:extLst>
        </p:cNvPr>
        <p:cNvGrpSpPr/>
        <p:nvPr/>
      </p:nvGrpSpPr>
      <p:grpSpPr>
        <a:xfrm>
          <a:off x="0" y="0"/>
          <a:ext cx="0" cy="0"/>
          <a:chOff x="0" y="0"/>
          <a:chExt cx="0" cy="0"/>
        </a:xfrm>
      </p:grpSpPr>
      <p:pic>
        <p:nvPicPr>
          <p:cNvPr id="24" name="Imagem 23">
            <a:extLst>
              <a:ext uri="{FF2B5EF4-FFF2-40B4-BE49-F238E27FC236}">
                <a16:creationId xmlns:a16="http://schemas.microsoft.com/office/drawing/2014/main" id="{22ACA550-DB34-1C44-6654-F1BA1D6D15EE}"/>
              </a:ext>
            </a:extLst>
          </p:cNvPr>
          <p:cNvPicPr>
            <a:picLocks noChangeAspect="1"/>
          </p:cNvPicPr>
          <p:nvPr/>
        </p:nvPicPr>
        <p:blipFill>
          <a:blip r:embed="rId2">
            <a:extLst>
              <a:ext uri="{28A0092B-C50C-407E-A947-70E740481C1C}">
                <a14:useLocalDpi xmlns:a14="http://schemas.microsoft.com/office/drawing/2010/main"/>
              </a:ext>
            </a:extLst>
          </a:blip>
          <a:srcRect/>
          <a:stretch/>
        </p:blipFill>
        <p:spPr>
          <a:xfrm>
            <a:off x="3322" y="0"/>
            <a:ext cx="12185356" cy="6858000"/>
          </a:xfrm>
          <a:prstGeom prst="rect">
            <a:avLst/>
          </a:prstGeom>
        </p:spPr>
      </p:pic>
      <p:sp>
        <p:nvSpPr>
          <p:cNvPr id="8" name="CaixaDeTexto 7">
            <a:extLst>
              <a:ext uri="{FF2B5EF4-FFF2-40B4-BE49-F238E27FC236}">
                <a16:creationId xmlns:a16="http://schemas.microsoft.com/office/drawing/2014/main" id="{DE1800D0-88F6-D4C3-F31E-5F4490FFBA3F}"/>
              </a:ext>
            </a:extLst>
          </p:cNvPr>
          <p:cNvSpPr txBox="1"/>
          <p:nvPr/>
        </p:nvSpPr>
        <p:spPr>
          <a:xfrm>
            <a:off x="2118578" y="689601"/>
            <a:ext cx="2547177" cy="1569660"/>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3200" b="0" i="0" u="none" strike="noStrike" kern="0" cap="none" spc="0" normalizeH="0" baseline="0" noProof="0" dirty="0">
                <a:ln>
                  <a:noFill/>
                </a:ln>
                <a:solidFill>
                  <a:srgbClr val="000000"/>
                </a:solidFill>
                <a:effectLst/>
                <a:uLnTx/>
                <a:uFillTx/>
                <a:latin typeface="DM Sans 14pt" pitchFamily="2" charset="77"/>
                <a:ea typeface="+mn-ea"/>
                <a:cs typeface="Arial"/>
                <a:sym typeface="Arial"/>
              </a:rPr>
              <a:t>featuring</a:t>
            </a:r>
          </a:p>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3200" b="1" i="0" u="none" strike="noStrike" kern="0" cap="none" spc="0" normalizeH="0" baseline="0" noProof="0" dirty="0">
                <a:ln>
                  <a:noFill/>
                </a:ln>
                <a:solidFill>
                  <a:srgbClr val="000000"/>
                </a:solidFill>
                <a:effectLst/>
                <a:uLnTx/>
                <a:uFillTx/>
                <a:latin typeface="DM Sans 14pt" pitchFamily="2" charset="77"/>
                <a:ea typeface="+mn-ea"/>
                <a:cs typeface="Arial"/>
                <a:sym typeface="Arial"/>
              </a:rPr>
              <a:t>OXY 229 CB</a:t>
            </a:r>
          </a:p>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lang="en-US" sz="3200" b="0" i="0" u="none" strike="noStrike" kern="0" cap="none" spc="0" normalizeH="0" baseline="0" noProof="0" dirty="0">
              <a:ln>
                <a:noFill/>
              </a:ln>
              <a:solidFill>
                <a:srgbClr val="000000"/>
              </a:solidFill>
              <a:effectLst/>
              <a:uLnTx/>
              <a:uFillTx/>
              <a:latin typeface="DM Sans 14pt" pitchFamily="2" charset="77"/>
              <a:ea typeface="+mn-ea"/>
              <a:cs typeface="Arial"/>
              <a:sym typeface="Arial"/>
            </a:endParaRPr>
          </a:p>
        </p:txBody>
      </p:sp>
      <p:pic>
        <p:nvPicPr>
          <p:cNvPr id="10" name="Imagem 9">
            <a:extLst>
              <a:ext uri="{FF2B5EF4-FFF2-40B4-BE49-F238E27FC236}">
                <a16:creationId xmlns:a16="http://schemas.microsoft.com/office/drawing/2014/main" id="{EFCE643C-B092-BFE7-EF63-3BCA3068A30E}"/>
              </a:ext>
            </a:extLst>
          </p:cNvPr>
          <p:cNvPicPr>
            <a:picLocks noChangeAspect="1"/>
          </p:cNvPicPr>
          <p:nvPr/>
        </p:nvPicPr>
        <p:blipFill>
          <a:blip r:embed="rId3"/>
          <a:stretch>
            <a:fillRect/>
          </a:stretch>
        </p:blipFill>
        <p:spPr>
          <a:xfrm>
            <a:off x="531593" y="458599"/>
            <a:ext cx="1024555" cy="5873691"/>
          </a:xfrm>
          <a:prstGeom prst="rect">
            <a:avLst/>
          </a:prstGeom>
        </p:spPr>
      </p:pic>
      <p:cxnSp>
        <p:nvCxnSpPr>
          <p:cNvPr id="12" name="Conector Reto 35">
            <a:extLst>
              <a:ext uri="{FF2B5EF4-FFF2-40B4-BE49-F238E27FC236}">
                <a16:creationId xmlns:a16="http://schemas.microsoft.com/office/drawing/2014/main" id="{0B1DFF8B-5A13-DE42-D837-4D3A19DEF585}"/>
              </a:ext>
            </a:extLst>
          </p:cNvPr>
          <p:cNvCxnSpPr>
            <a:cxnSpLocks/>
          </p:cNvCxnSpPr>
          <p:nvPr/>
        </p:nvCxnSpPr>
        <p:spPr>
          <a:xfrm>
            <a:off x="1898080" y="538743"/>
            <a:ext cx="0" cy="5782811"/>
          </a:xfrm>
          <a:prstGeom prst="line">
            <a:avLst/>
          </a:prstGeom>
          <a:ln w="19050">
            <a:solidFill>
              <a:srgbClr val="B3978F"/>
            </a:solidFill>
          </a:ln>
        </p:spPr>
        <p:style>
          <a:lnRef idx="1">
            <a:schemeClr val="accent1"/>
          </a:lnRef>
          <a:fillRef idx="0">
            <a:schemeClr val="accent1"/>
          </a:fillRef>
          <a:effectRef idx="0">
            <a:schemeClr val="accent1"/>
          </a:effectRef>
          <a:fontRef idx="minor">
            <a:schemeClr val="tx1"/>
          </a:fontRef>
        </p:style>
      </p:cxnSp>
      <p:cxnSp>
        <p:nvCxnSpPr>
          <p:cNvPr id="13" name="Conector Reto 38">
            <a:extLst>
              <a:ext uri="{FF2B5EF4-FFF2-40B4-BE49-F238E27FC236}">
                <a16:creationId xmlns:a16="http://schemas.microsoft.com/office/drawing/2014/main" id="{D80FD468-1592-0452-38D1-37E40AA8F5F3}"/>
              </a:ext>
            </a:extLst>
          </p:cNvPr>
          <p:cNvCxnSpPr>
            <a:cxnSpLocks/>
          </p:cNvCxnSpPr>
          <p:nvPr/>
        </p:nvCxnSpPr>
        <p:spPr>
          <a:xfrm>
            <a:off x="1895301" y="1905491"/>
            <a:ext cx="2770454" cy="0"/>
          </a:xfrm>
          <a:prstGeom prst="line">
            <a:avLst/>
          </a:prstGeom>
          <a:ln w="19050">
            <a:solidFill>
              <a:srgbClr val="B3978F"/>
            </a:solidFill>
          </a:ln>
        </p:spPr>
        <p:style>
          <a:lnRef idx="1">
            <a:schemeClr val="accent1"/>
          </a:lnRef>
          <a:fillRef idx="0">
            <a:schemeClr val="accent1"/>
          </a:fillRef>
          <a:effectRef idx="0">
            <a:schemeClr val="accent1"/>
          </a:effectRef>
          <a:fontRef idx="minor">
            <a:schemeClr val="tx1"/>
          </a:fontRef>
        </p:style>
      </p:cxnSp>
      <p:pic>
        <p:nvPicPr>
          <p:cNvPr id="17" name="Imagem 16">
            <a:extLst>
              <a:ext uri="{FF2B5EF4-FFF2-40B4-BE49-F238E27FC236}">
                <a16:creationId xmlns:a16="http://schemas.microsoft.com/office/drawing/2014/main" id="{FC9BA32E-826A-5ED9-8812-18DF3816C389}"/>
              </a:ext>
            </a:extLst>
          </p:cNvPr>
          <p:cNvPicPr>
            <a:picLocks noChangeAspect="1"/>
          </p:cNvPicPr>
          <p:nvPr/>
        </p:nvPicPr>
        <p:blipFill>
          <a:blip r:embed="rId4"/>
          <a:stretch>
            <a:fillRect/>
          </a:stretch>
        </p:blipFill>
        <p:spPr>
          <a:xfrm>
            <a:off x="2183006" y="4687953"/>
            <a:ext cx="469261" cy="469261"/>
          </a:xfrm>
          <a:prstGeom prst="rect">
            <a:avLst/>
          </a:prstGeom>
        </p:spPr>
      </p:pic>
      <p:pic>
        <p:nvPicPr>
          <p:cNvPr id="18" name="Imagem 17">
            <a:extLst>
              <a:ext uri="{FF2B5EF4-FFF2-40B4-BE49-F238E27FC236}">
                <a16:creationId xmlns:a16="http://schemas.microsoft.com/office/drawing/2014/main" id="{5DFA225C-FCBE-2C0A-12C7-AFBD30FB1965}"/>
              </a:ext>
            </a:extLst>
          </p:cNvPr>
          <p:cNvPicPr>
            <a:picLocks noChangeAspect="1"/>
          </p:cNvPicPr>
          <p:nvPr/>
        </p:nvPicPr>
        <p:blipFill>
          <a:blip r:embed="rId5"/>
          <a:stretch>
            <a:fillRect/>
          </a:stretch>
        </p:blipFill>
        <p:spPr>
          <a:xfrm>
            <a:off x="3882766" y="4680011"/>
            <a:ext cx="474984" cy="474984"/>
          </a:xfrm>
          <a:prstGeom prst="rect">
            <a:avLst/>
          </a:prstGeom>
        </p:spPr>
      </p:pic>
      <p:pic>
        <p:nvPicPr>
          <p:cNvPr id="19" name="Imagem 18">
            <a:extLst>
              <a:ext uri="{FF2B5EF4-FFF2-40B4-BE49-F238E27FC236}">
                <a16:creationId xmlns:a16="http://schemas.microsoft.com/office/drawing/2014/main" id="{19908EE3-B592-52D9-F11F-C466CD803370}"/>
              </a:ext>
            </a:extLst>
          </p:cNvPr>
          <p:cNvPicPr>
            <a:picLocks noChangeAspect="1"/>
          </p:cNvPicPr>
          <p:nvPr/>
        </p:nvPicPr>
        <p:blipFill>
          <a:blip r:embed="rId6"/>
          <a:stretch>
            <a:fillRect/>
          </a:stretch>
        </p:blipFill>
        <p:spPr>
          <a:xfrm>
            <a:off x="5519968" y="4687953"/>
            <a:ext cx="469261" cy="469261"/>
          </a:xfrm>
          <a:prstGeom prst="rect">
            <a:avLst/>
          </a:prstGeom>
        </p:spPr>
      </p:pic>
      <p:sp>
        <p:nvSpPr>
          <p:cNvPr id="20" name="CaixaDeTexto 19">
            <a:extLst>
              <a:ext uri="{FF2B5EF4-FFF2-40B4-BE49-F238E27FC236}">
                <a16:creationId xmlns:a16="http://schemas.microsoft.com/office/drawing/2014/main" id="{B75269F6-FBAB-DD34-5470-30819D917CD2}"/>
              </a:ext>
            </a:extLst>
          </p:cNvPr>
          <p:cNvSpPr txBox="1"/>
          <p:nvPr/>
        </p:nvSpPr>
        <p:spPr>
          <a:xfrm>
            <a:off x="2183006" y="5222645"/>
            <a:ext cx="1943469" cy="1138773"/>
          </a:xfrm>
          <a:prstGeom prst="rect">
            <a:avLst/>
          </a:prstGeom>
          <a:noFill/>
        </p:spPr>
        <p:txBody>
          <a:bodyPr wrap="square" lIns="91440" tIns="45720" rIns="91440" bIns="45720" rtlCol="0" anchor="t">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2000" b="1" i="0" u="none" strike="noStrike" kern="0" cap="none" spc="0" normalizeH="0" baseline="0" noProof="0">
                <a:ln>
                  <a:noFill/>
                </a:ln>
                <a:solidFill>
                  <a:srgbClr val="000000"/>
                </a:solidFill>
                <a:effectLst/>
                <a:uLnTx/>
                <a:uFillTx/>
                <a:latin typeface="DM Sans 14pt" pitchFamily="2" charset="77"/>
                <a:ea typeface="+mn-ea"/>
                <a:cs typeface="Arial"/>
                <a:sym typeface="Arial"/>
              </a:rPr>
              <a:t>2 in 1</a:t>
            </a:r>
          </a:p>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2000" b="1" i="0" u="none" strike="noStrike" kern="0" cap="none" spc="0" normalizeH="0" baseline="0" noProof="0">
                <a:ln>
                  <a:noFill/>
                </a:ln>
                <a:solidFill>
                  <a:srgbClr val="000000"/>
                </a:solidFill>
                <a:effectLst/>
                <a:uLnTx/>
                <a:uFillTx/>
                <a:latin typeface="DM Sans 14pt" pitchFamily="2" charset="77"/>
                <a:ea typeface="+mn-ea"/>
                <a:cs typeface="Arial"/>
                <a:sym typeface="Arial"/>
              </a:rPr>
              <a:t>ACTION</a:t>
            </a:r>
          </a:p>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1400" b="0" i="0" u="none" strike="noStrike" kern="0" cap="none" spc="0" normalizeH="0" baseline="0" noProof="0">
                <a:ln>
                  <a:noFill/>
                </a:ln>
                <a:solidFill>
                  <a:srgbClr val="000000"/>
                </a:solidFill>
                <a:effectLst/>
                <a:uLnTx/>
                <a:uFillTx/>
                <a:latin typeface="DM Sans 14pt"/>
                <a:ea typeface="+mn-ea"/>
                <a:cs typeface="Arial"/>
                <a:sym typeface="Arial"/>
              </a:rPr>
              <a:t>Scalp Vitality </a:t>
            </a:r>
          </a:p>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a:ln>
                  <a:noFill/>
                </a:ln>
                <a:solidFill>
                  <a:srgbClr val="000000"/>
                </a:solidFill>
                <a:effectLst/>
                <a:uLnTx/>
                <a:uFillTx/>
                <a:latin typeface="DM Sans 14pt"/>
                <a:ea typeface="+mn-ea"/>
                <a:cs typeface="Arial"/>
                <a:sym typeface="Arial"/>
              </a:rPr>
              <a:t>&amp; Strand Integrity</a:t>
            </a:r>
            <a:endParaRPr kumimoji="0" lang="en-US" sz="1800" b="0" i="0" u="none" strike="noStrike" kern="1200" cap="none" spc="0" normalizeH="0" baseline="0" noProof="0">
              <a:ln>
                <a:noFill/>
              </a:ln>
              <a:solidFill>
                <a:srgbClr val="000000"/>
              </a:solidFill>
              <a:effectLst/>
              <a:uLnTx/>
              <a:uFillTx/>
              <a:latin typeface="DM Sans 14pt"/>
              <a:ea typeface="+mn-ea"/>
              <a:cs typeface="+mn-cs"/>
            </a:endParaRPr>
          </a:p>
        </p:txBody>
      </p:sp>
      <p:sp>
        <p:nvSpPr>
          <p:cNvPr id="21" name="CaixaDeTexto 20">
            <a:extLst>
              <a:ext uri="{FF2B5EF4-FFF2-40B4-BE49-F238E27FC236}">
                <a16:creationId xmlns:a16="http://schemas.microsoft.com/office/drawing/2014/main" id="{739CB82A-0523-D0F6-4D3B-F9FC9A3FDAB9}"/>
              </a:ext>
            </a:extLst>
          </p:cNvPr>
          <p:cNvSpPr txBox="1"/>
          <p:nvPr/>
        </p:nvSpPr>
        <p:spPr>
          <a:xfrm>
            <a:off x="3755766" y="5224854"/>
            <a:ext cx="1816774" cy="830997"/>
          </a:xfrm>
          <a:prstGeom prst="rect">
            <a:avLst/>
          </a:prstGeom>
          <a:noFill/>
        </p:spPr>
        <p:txBody>
          <a:bodyPr wrap="square" lIns="91440" tIns="45720" rIns="91440" bIns="45720" rtlCol="0" anchor="t">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2000" b="1" i="0" u="none" strike="noStrike" kern="0" cap="none" spc="0" normalizeH="0" baseline="0" noProof="0" dirty="0">
                <a:ln>
                  <a:noFill/>
                </a:ln>
                <a:solidFill>
                  <a:srgbClr val="000000"/>
                </a:solidFill>
                <a:effectLst/>
                <a:uLnTx/>
                <a:uFillTx/>
                <a:latin typeface="DM Sans 14pt" pitchFamily="2" charset="77"/>
                <a:ea typeface="+mn-ea"/>
                <a:cs typeface="Arial"/>
                <a:sym typeface="Arial"/>
              </a:rPr>
              <a:t>BIOTECH</a:t>
            </a:r>
          </a:p>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1400" b="0" i="0" u="none" strike="noStrike" kern="0" cap="none" spc="0" normalizeH="0" baseline="0" noProof="0" dirty="0">
                <a:ln>
                  <a:noFill/>
                </a:ln>
                <a:solidFill>
                  <a:srgbClr val="000000"/>
                </a:solidFill>
                <a:effectLst/>
                <a:uLnTx/>
                <a:uFillTx/>
                <a:latin typeface="DM Sans 14pt"/>
                <a:ea typeface="+mn-ea"/>
                <a:cs typeface="Arial"/>
                <a:sym typeface="Arial"/>
              </a:rPr>
              <a:t>Derived </a:t>
            </a:r>
          </a:p>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solidFill>
                  <a:srgbClr val="000000"/>
                </a:solidFill>
                <a:effectLst/>
                <a:uLnTx/>
                <a:uFillTx/>
                <a:latin typeface="DM Sans 14pt"/>
                <a:ea typeface="+mn-ea"/>
                <a:cs typeface="Arial"/>
                <a:sym typeface="Arial"/>
              </a:rPr>
              <a:t>Technology</a:t>
            </a:r>
            <a:endParaRPr kumimoji="0" lang="en-US" sz="1800" b="0" i="0" u="none" strike="noStrike" kern="1200" cap="none" spc="0" normalizeH="0" baseline="0" noProof="0" dirty="0">
              <a:ln>
                <a:noFill/>
              </a:ln>
              <a:solidFill>
                <a:srgbClr val="000000"/>
              </a:solidFill>
              <a:effectLst/>
              <a:uLnTx/>
              <a:uFillTx/>
              <a:latin typeface="DM Sans 14pt"/>
              <a:ea typeface="+mn-ea"/>
              <a:cs typeface="+mn-cs"/>
            </a:endParaRPr>
          </a:p>
        </p:txBody>
      </p:sp>
      <p:sp>
        <p:nvSpPr>
          <p:cNvPr id="22" name="CaixaDeTexto 21">
            <a:extLst>
              <a:ext uri="{FF2B5EF4-FFF2-40B4-BE49-F238E27FC236}">
                <a16:creationId xmlns:a16="http://schemas.microsoft.com/office/drawing/2014/main" id="{EAFFD951-60ED-8169-1179-8EA3684F447C}"/>
              </a:ext>
            </a:extLst>
          </p:cNvPr>
          <p:cNvSpPr txBox="1"/>
          <p:nvPr/>
        </p:nvSpPr>
        <p:spPr>
          <a:xfrm>
            <a:off x="5519969" y="5214694"/>
            <a:ext cx="1612352" cy="707886"/>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2000" b="1" i="0" u="none" strike="noStrike" kern="0" cap="none" spc="0" normalizeH="0" baseline="0" noProof="0">
                <a:ln>
                  <a:noFill/>
                </a:ln>
                <a:solidFill>
                  <a:srgbClr val="000000"/>
                </a:solidFill>
                <a:effectLst/>
                <a:uLnTx/>
                <a:uFillTx/>
                <a:latin typeface="DM Sans 14pt" pitchFamily="2" charset="77"/>
                <a:ea typeface="+mn-ea"/>
                <a:cs typeface="Arial"/>
                <a:sym typeface="Arial"/>
              </a:rPr>
              <a:t>PEPTIDE 743</a:t>
            </a:r>
          </a:p>
        </p:txBody>
      </p:sp>
      <p:pic>
        <p:nvPicPr>
          <p:cNvPr id="26" name="Imagem 25">
            <a:extLst>
              <a:ext uri="{FF2B5EF4-FFF2-40B4-BE49-F238E27FC236}">
                <a16:creationId xmlns:a16="http://schemas.microsoft.com/office/drawing/2014/main" id="{643D8A37-AF51-9717-BD75-D3199DA6ACC8}"/>
              </a:ext>
            </a:extLst>
          </p:cNvPr>
          <p:cNvPicPr>
            <a:picLocks noChangeAspect="1"/>
          </p:cNvPicPr>
          <p:nvPr/>
        </p:nvPicPr>
        <p:blipFill>
          <a:blip r:embed="rId7" cstate="print">
            <a:extLst>
              <a:ext uri="{28A0092B-C50C-407E-A947-70E740481C1C}">
                <a14:useLocalDpi xmlns:a14="http://schemas.microsoft.com/office/drawing/2010/main"/>
              </a:ext>
            </a:extLst>
          </a:blip>
          <a:srcRect/>
          <a:stretch>
            <a:fillRect/>
          </a:stretch>
        </p:blipFill>
        <p:spPr>
          <a:xfrm>
            <a:off x="9788436" y="371954"/>
            <a:ext cx="1771214" cy="4186398"/>
          </a:xfrm>
          <a:prstGeom prst="rect">
            <a:avLst/>
          </a:prstGeom>
        </p:spPr>
      </p:pic>
      <p:cxnSp>
        <p:nvCxnSpPr>
          <p:cNvPr id="27" name="Conector Reto 36">
            <a:extLst>
              <a:ext uri="{FF2B5EF4-FFF2-40B4-BE49-F238E27FC236}">
                <a16:creationId xmlns:a16="http://schemas.microsoft.com/office/drawing/2014/main" id="{9644DC93-65B2-93DD-884D-7B30B2C10986}"/>
              </a:ext>
            </a:extLst>
          </p:cNvPr>
          <p:cNvCxnSpPr>
            <a:cxnSpLocks/>
          </p:cNvCxnSpPr>
          <p:nvPr/>
        </p:nvCxnSpPr>
        <p:spPr>
          <a:xfrm>
            <a:off x="9451457" y="371954"/>
            <a:ext cx="0" cy="6163757"/>
          </a:xfrm>
          <a:prstGeom prst="line">
            <a:avLst/>
          </a:prstGeom>
          <a:ln w="19050">
            <a:solidFill>
              <a:srgbClr val="B3978F"/>
            </a:solidFill>
          </a:ln>
        </p:spPr>
        <p:style>
          <a:lnRef idx="1">
            <a:schemeClr val="accent1"/>
          </a:lnRef>
          <a:fillRef idx="0">
            <a:schemeClr val="accent1"/>
          </a:fillRef>
          <a:effectRef idx="0">
            <a:schemeClr val="accent1"/>
          </a:effectRef>
          <a:fontRef idx="minor">
            <a:schemeClr val="tx1"/>
          </a:fontRef>
        </p:style>
      </p:cxnSp>
      <p:pic>
        <p:nvPicPr>
          <p:cNvPr id="2" name="Picture 1">
            <a:extLst>
              <a:ext uri="{FF2B5EF4-FFF2-40B4-BE49-F238E27FC236}">
                <a16:creationId xmlns:a16="http://schemas.microsoft.com/office/drawing/2014/main" id="{AB4155E8-6682-8658-89ED-69A288B72440}"/>
              </a:ext>
            </a:extLst>
          </p:cNvPr>
          <p:cNvPicPr>
            <a:picLocks noChangeAspect="1"/>
          </p:cNvPicPr>
          <p:nvPr/>
        </p:nvPicPr>
        <p:blipFill>
          <a:blip r:embed="rId8" cstate="print">
            <a:extLst>
              <a:ext uri="{BEBA8EAE-BF5A-486C-A8C5-ECC9F3942E4B}">
                <a14:imgProps xmlns:a14="http://schemas.microsoft.com/office/drawing/2010/main">
                  <a14:imgLayer r:embed="rId9">
                    <a14:imgEffect>
                      <a14:brightnessContrast bright="100000"/>
                    </a14:imgEffect>
                  </a14:imgLayer>
                </a14:imgProps>
              </a:ext>
              <a:ext uri="{28A0092B-C50C-407E-A947-70E740481C1C}">
                <a14:useLocalDpi xmlns:a14="http://schemas.microsoft.com/office/drawing/2010/main"/>
              </a:ext>
            </a:extLst>
          </a:blip>
          <a:stretch>
            <a:fillRect/>
          </a:stretch>
        </p:blipFill>
        <p:spPr>
          <a:xfrm>
            <a:off x="9532938" y="6208276"/>
            <a:ext cx="2510043" cy="485060"/>
          </a:xfrm>
          <a:prstGeom prst="rect">
            <a:avLst/>
          </a:prstGeom>
        </p:spPr>
      </p:pic>
    </p:spTree>
    <p:extLst>
      <p:ext uri="{BB962C8B-B14F-4D97-AF65-F5344CB8AC3E}">
        <p14:creationId xmlns:p14="http://schemas.microsoft.com/office/powerpoint/2010/main" val="15368714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3F3F3"/>
        </a:solidFill>
        <a:effectLst/>
      </p:bgPr>
    </p:bg>
    <p:spTree>
      <p:nvGrpSpPr>
        <p:cNvPr id="1" name=""/>
        <p:cNvGrpSpPr/>
        <p:nvPr/>
      </p:nvGrpSpPr>
      <p:grpSpPr>
        <a:xfrm>
          <a:off x="0" y="0"/>
          <a:ext cx="0" cy="0"/>
          <a:chOff x="0" y="0"/>
          <a:chExt cx="0" cy="0"/>
        </a:xfrm>
      </p:grpSpPr>
      <p:pic>
        <p:nvPicPr>
          <p:cNvPr id="2" name="Imagem 1" descr="Uma imagem contendo no interior, mesa, caixa, geladeira&#10;&#10;Descrição gerada automaticamente">
            <a:extLst>
              <a:ext uri="{FF2B5EF4-FFF2-40B4-BE49-F238E27FC236}">
                <a16:creationId xmlns:a16="http://schemas.microsoft.com/office/drawing/2014/main" id="{1D3977D3-D47D-AB5E-136D-BA84B1D0BF5E}"/>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3032567" y="-1531"/>
            <a:ext cx="9159433" cy="6859532"/>
          </a:xfrm>
          <a:prstGeom prst="rect">
            <a:avLst/>
          </a:prstGeom>
        </p:spPr>
      </p:pic>
      <p:sp>
        <p:nvSpPr>
          <p:cNvPr id="12" name="CaixaDeTexto 11">
            <a:extLst>
              <a:ext uri="{FF2B5EF4-FFF2-40B4-BE49-F238E27FC236}">
                <a16:creationId xmlns:a16="http://schemas.microsoft.com/office/drawing/2014/main" id="{C0AC3711-8F3A-8EA5-447D-C978E7EDAC3E}"/>
              </a:ext>
            </a:extLst>
          </p:cNvPr>
          <p:cNvSpPr txBox="1"/>
          <p:nvPr/>
        </p:nvSpPr>
        <p:spPr>
          <a:xfrm>
            <a:off x="409332" y="1296126"/>
            <a:ext cx="2046274" cy="61555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00" b="0" i="0" u="none" strike="noStrike" kern="1200" cap="none" spc="0" normalizeH="0" baseline="0" noProof="0" dirty="0">
                <a:ln>
                  <a:noFill/>
                </a:ln>
                <a:solidFill>
                  <a:srgbClr val="000000"/>
                </a:solidFill>
                <a:effectLst/>
                <a:uLnTx/>
                <a:uFillTx/>
                <a:latin typeface="DM Sans 14pt" pitchFamily="2" charset="77"/>
                <a:ea typeface="+mn-ea"/>
                <a:cs typeface="+mn-cs"/>
              </a:rPr>
              <a:t>featuring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00" b="1" i="0" u="none" strike="noStrike" kern="1200" cap="none" spc="0" normalizeH="0" baseline="0" noProof="0" dirty="0">
                <a:ln>
                  <a:noFill/>
                </a:ln>
                <a:solidFill>
                  <a:srgbClr val="000000"/>
                </a:solidFill>
                <a:effectLst/>
                <a:uLnTx/>
                <a:uFillTx/>
                <a:latin typeface="DM Sans 14pt" pitchFamily="2" charset="77"/>
                <a:ea typeface="+mn-ea"/>
                <a:cs typeface="+mn-cs"/>
              </a:rPr>
              <a:t>OXY 229 CB</a:t>
            </a:r>
            <a:endParaRPr kumimoji="0" lang="en-US" sz="1700" b="0" i="0" u="none" strike="noStrike" kern="1200" cap="none" spc="0" normalizeH="0" baseline="0" noProof="0" dirty="0">
              <a:ln>
                <a:noFill/>
              </a:ln>
              <a:solidFill>
                <a:srgbClr val="000000"/>
              </a:solidFill>
              <a:effectLst/>
              <a:uLnTx/>
              <a:uFillTx/>
              <a:latin typeface="DM Sans 14pt" pitchFamily="2" charset="77"/>
              <a:ea typeface="+mn-ea"/>
              <a:cs typeface="+mn-cs"/>
            </a:endParaRPr>
          </a:p>
        </p:txBody>
      </p:sp>
      <p:sp>
        <p:nvSpPr>
          <p:cNvPr id="13" name="CaixaDeTexto 12">
            <a:extLst>
              <a:ext uri="{FF2B5EF4-FFF2-40B4-BE49-F238E27FC236}">
                <a16:creationId xmlns:a16="http://schemas.microsoft.com/office/drawing/2014/main" id="{7C8B3F58-8F98-7ECB-C68B-07C8AC0385E0}"/>
              </a:ext>
            </a:extLst>
          </p:cNvPr>
          <p:cNvSpPr txBox="1"/>
          <p:nvPr/>
        </p:nvSpPr>
        <p:spPr>
          <a:xfrm>
            <a:off x="409332" y="2332970"/>
            <a:ext cx="2182950" cy="61555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00" b="1" i="0" u="none" strike="noStrike" kern="1200" cap="none" spc="0" normalizeH="0" baseline="0" noProof="0" dirty="0">
                <a:ln>
                  <a:noFill/>
                </a:ln>
                <a:solidFill>
                  <a:srgbClr val="000000"/>
                </a:solidFill>
                <a:effectLst/>
                <a:uLnTx/>
                <a:uFillTx/>
                <a:latin typeface="DM Sans 14pt" pitchFamily="2" charset="77"/>
                <a:ea typeface="+mn-ea"/>
                <a:cs typeface="+mn-cs"/>
              </a:rPr>
              <a:t>Minimal steps, maximum impacts</a:t>
            </a:r>
          </a:p>
        </p:txBody>
      </p:sp>
      <p:sp>
        <p:nvSpPr>
          <p:cNvPr id="14" name="CaixaDeTexto 13">
            <a:extLst>
              <a:ext uri="{FF2B5EF4-FFF2-40B4-BE49-F238E27FC236}">
                <a16:creationId xmlns:a16="http://schemas.microsoft.com/office/drawing/2014/main" id="{C66E0FFA-08D0-3F0F-4287-05BF8A0FA537}"/>
              </a:ext>
            </a:extLst>
          </p:cNvPr>
          <p:cNvSpPr txBox="1"/>
          <p:nvPr/>
        </p:nvSpPr>
        <p:spPr>
          <a:xfrm>
            <a:off x="409331" y="2920553"/>
            <a:ext cx="2238003" cy="1015663"/>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DM Sans 14pt"/>
                <a:ea typeface="+mn-ea"/>
                <a:cs typeface="DM Sans 14pt"/>
              </a:rPr>
              <a:t>This 4-step ceremony restores hair integrity from scalp to strands, attaching to keratin fibers to help rebuild what daily stress takes away. Created for dry, damaged, or color-treated hair.</a:t>
            </a:r>
          </a:p>
        </p:txBody>
      </p:sp>
      <p:grpSp>
        <p:nvGrpSpPr>
          <p:cNvPr id="21" name="Agrupar 20">
            <a:extLst>
              <a:ext uri="{FF2B5EF4-FFF2-40B4-BE49-F238E27FC236}">
                <a16:creationId xmlns:a16="http://schemas.microsoft.com/office/drawing/2014/main" id="{096AD76E-0A18-FE3F-1045-A7C6F566B0C3}"/>
              </a:ext>
            </a:extLst>
          </p:cNvPr>
          <p:cNvGrpSpPr/>
          <p:nvPr/>
        </p:nvGrpSpPr>
        <p:grpSpPr>
          <a:xfrm>
            <a:off x="4363317" y="359652"/>
            <a:ext cx="1787663" cy="1090797"/>
            <a:chOff x="4536937" y="350490"/>
            <a:chExt cx="1787663" cy="1090797"/>
          </a:xfrm>
        </p:grpSpPr>
        <p:sp>
          <p:nvSpPr>
            <p:cNvPr id="16" name="CaixaDeTexto 15">
              <a:extLst>
                <a:ext uri="{FF2B5EF4-FFF2-40B4-BE49-F238E27FC236}">
                  <a16:creationId xmlns:a16="http://schemas.microsoft.com/office/drawing/2014/main" id="{FA96E288-D349-2F17-4C43-53D6068E2AD5}"/>
                </a:ext>
              </a:extLst>
            </p:cNvPr>
            <p:cNvSpPr txBox="1"/>
            <p:nvPr/>
          </p:nvSpPr>
          <p:spPr>
            <a:xfrm>
              <a:off x="4536938" y="350490"/>
              <a:ext cx="1787662" cy="246221"/>
            </a:xfrm>
            <a:prstGeom prst="rect">
              <a:avLst/>
            </a:prstGeom>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DM Sans 14pt" pitchFamily="2" charset="0"/>
                  <a:ea typeface="+mn-ea"/>
                  <a:cs typeface="+mn-cs"/>
                </a:rPr>
                <a:t>STEP 1 – PRE-SHAMPOO</a:t>
              </a:r>
            </a:p>
          </p:txBody>
        </p:sp>
        <p:sp>
          <p:nvSpPr>
            <p:cNvPr id="18" name="CaixaDeTexto 17">
              <a:extLst>
                <a:ext uri="{FF2B5EF4-FFF2-40B4-BE49-F238E27FC236}">
                  <a16:creationId xmlns:a16="http://schemas.microsoft.com/office/drawing/2014/main" id="{10405CF2-7DB8-11B6-184E-53D2EB5C0EE3}"/>
                </a:ext>
              </a:extLst>
            </p:cNvPr>
            <p:cNvSpPr txBox="1"/>
            <p:nvPr/>
          </p:nvSpPr>
          <p:spPr>
            <a:xfrm>
              <a:off x="4536937" y="541945"/>
              <a:ext cx="1167064" cy="55399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1" i="0" u="none" strike="noStrike" kern="1200" cap="none" spc="0" normalizeH="0" baseline="0" noProof="0" dirty="0">
                  <a:ln>
                    <a:noFill/>
                  </a:ln>
                  <a:solidFill>
                    <a:srgbClr val="000000"/>
                  </a:solidFill>
                  <a:effectLst/>
                  <a:uLnTx/>
                  <a:uFillTx/>
                  <a:latin typeface="DM Sans 14pt" pitchFamily="2" charset="0"/>
                  <a:ea typeface="+mn-ea"/>
                  <a:cs typeface="+mn-cs"/>
                </a:rPr>
                <a:t>PREPARE &amp; TREAT</a:t>
              </a:r>
            </a:p>
          </p:txBody>
        </p:sp>
        <p:sp>
          <p:nvSpPr>
            <p:cNvPr id="20" name="CaixaDeTexto 19">
              <a:extLst>
                <a:ext uri="{FF2B5EF4-FFF2-40B4-BE49-F238E27FC236}">
                  <a16:creationId xmlns:a16="http://schemas.microsoft.com/office/drawing/2014/main" id="{9DC33AB8-78C5-35D8-876B-40276DF40817}"/>
                </a:ext>
              </a:extLst>
            </p:cNvPr>
            <p:cNvSpPr txBox="1"/>
            <p:nvPr/>
          </p:nvSpPr>
          <p:spPr>
            <a:xfrm>
              <a:off x="4536937" y="1041177"/>
              <a:ext cx="1273314"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DM Sans 14pt" pitchFamily="2" charset="0"/>
                  <a:ea typeface="+mn-ea"/>
                  <a:cs typeface="+mn-cs"/>
                </a:rPr>
                <a:t>Helps to rebuild the fiber inner structure</a:t>
              </a:r>
            </a:p>
          </p:txBody>
        </p:sp>
      </p:grpSp>
      <p:grpSp>
        <p:nvGrpSpPr>
          <p:cNvPr id="22" name="Agrupar 21">
            <a:extLst>
              <a:ext uri="{FF2B5EF4-FFF2-40B4-BE49-F238E27FC236}">
                <a16:creationId xmlns:a16="http://schemas.microsoft.com/office/drawing/2014/main" id="{4A39151A-85E4-15A9-9997-42279C0E4769}"/>
              </a:ext>
            </a:extLst>
          </p:cNvPr>
          <p:cNvGrpSpPr/>
          <p:nvPr/>
        </p:nvGrpSpPr>
        <p:grpSpPr>
          <a:xfrm>
            <a:off x="6152133" y="359652"/>
            <a:ext cx="1787663" cy="1090797"/>
            <a:chOff x="4536937" y="350490"/>
            <a:chExt cx="1787663" cy="1090797"/>
          </a:xfrm>
        </p:grpSpPr>
        <p:sp>
          <p:nvSpPr>
            <p:cNvPr id="23" name="CaixaDeTexto 22">
              <a:extLst>
                <a:ext uri="{FF2B5EF4-FFF2-40B4-BE49-F238E27FC236}">
                  <a16:creationId xmlns:a16="http://schemas.microsoft.com/office/drawing/2014/main" id="{3286C118-CEA2-1BEA-A1D7-4BD220C35C97}"/>
                </a:ext>
              </a:extLst>
            </p:cNvPr>
            <p:cNvSpPr txBox="1"/>
            <p:nvPr/>
          </p:nvSpPr>
          <p:spPr>
            <a:xfrm>
              <a:off x="4536938" y="350490"/>
              <a:ext cx="1787662" cy="246221"/>
            </a:xfrm>
            <a:prstGeom prst="rect">
              <a:avLst/>
            </a:prstGeom>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0000"/>
                  </a:solidFill>
                  <a:effectLst/>
                  <a:uLnTx/>
                  <a:uFillTx/>
                  <a:latin typeface="DM Sans 14pt" pitchFamily="2" charset="0"/>
                  <a:ea typeface="+mn-ea"/>
                  <a:cs typeface="+mn-cs"/>
                </a:rPr>
                <a:t>STEP 2 – SHAMPOO</a:t>
              </a:r>
            </a:p>
          </p:txBody>
        </p:sp>
        <p:sp>
          <p:nvSpPr>
            <p:cNvPr id="24" name="CaixaDeTexto 23">
              <a:extLst>
                <a:ext uri="{FF2B5EF4-FFF2-40B4-BE49-F238E27FC236}">
                  <a16:creationId xmlns:a16="http://schemas.microsoft.com/office/drawing/2014/main" id="{40740FEC-DF95-31E2-1397-960B7C2BBE33}"/>
                </a:ext>
              </a:extLst>
            </p:cNvPr>
            <p:cNvSpPr txBox="1"/>
            <p:nvPr/>
          </p:nvSpPr>
          <p:spPr>
            <a:xfrm>
              <a:off x="4536937" y="541945"/>
              <a:ext cx="1464722" cy="55399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1" i="0" u="none" strike="noStrike" kern="1200" cap="none" spc="0" normalizeH="0" baseline="0" noProof="0">
                  <a:ln>
                    <a:noFill/>
                  </a:ln>
                  <a:solidFill>
                    <a:srgbClr val="000000"/>
                  </a:solidFill>
                  <a:effectLst/>
                  <a:uLnTx/>
                  <a:uFillTx/>
                  <a:latin typeface="DM Sans 14pt" pitchFamily="2" charset="0"/>
                  <a:ea typeface="+mn-ea"/>
                  <a:cs typeface="+mn-cs"/>
                </a:rPr>
                <a:t>CLEANSE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1" i="0" u="none" strike="noStrike" kern="1200" cap="none" spc="0" normalizeH="0" baseline="0" noProof="0">
                  <a:ln>
                    <a:noFill/>
                  </a:ln>
                  <a:solidFill>
                    <a:srgbClr val="000000"/>
                  </a:solidFill>
                  <a:effectLst/>
                  <a:uLnTx/>
                  <a:uFillTx/>
                  <a:latin typeface="DM Sans 14pt" pitchFamily="2" charset="0"/>
                  <a:ea typeface="+mn-ea"/>
                  <a:cs typeface="+mn-cs"/>
                </a:rPr>
                <a:t>&amp; ENERGIZE</a:t>
              </a:r>
              <a:endParaRPr kumimoji="0" lang="pt-BR" sz="1500" b="1" i="0" u="none" strike="noStrike" kern="1200" cap="none" spc="0" normalizeH="0" baseline="0" noProof="0">
                <a:ln>
                  <a:noFill/>
                </a:ln>
                <a:solidFill>
                  <a:srgbClr val="000000"/>
                </a:solidFill>
                <a:effectLst/>
                <a:uLnTx/>
                <a:uFillTx/>
                <a:latin typeface="DM Sans 14pt" pitchFamily="2" charset="0"/>
                <a:ea typeface="+mn-ea"/>
                <a:cs typeface="+mn-cs"/>
              </a:endParaRPr>
            </a:p>
          </p:txBody>
        </p:sp>
        <p:sp>
          <p:nvSpPr>
            <p:cNvPr id="25" name="CaixaDeTexto 24">
              <a:extLst>
                <a:ext uri="{FF2B5EF4-FFF2-40B4-BE49-F238E27FC236}">
                  <a16:creationId xmlns:a16="http://schemas.microsoft.com/office/drawing/2014/main" id="{F28DEB53-B1E1-711B-C195-93DB7383BD75}"/>
                </a:ext>
              </a:extLst>
            </p:cNvPr>
            <p:cNvSpPr txBox="1"/>
            <p:nvPr/>
          </p:nvSpPr>
          <p:spPr>
            <a:xfrm>
              <a:off x="4536937" y="1041177"/>
              <a:ext cx="1273314"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0000"/>
                  </a:solidFill>
                  <a:effectLst/>
                  <a:uLnTx/>
                  <a:uFillTx/>
                  <a:latin typeface="DM Sans 14pt" pitchFamily="2" charset="0"/>
                  <a:ea typeface="+mn-ea"/>
                  <a:cs typeface="+mn-cs"/>
                </a:rPr>
                <a:t>Gently cleanses and revitalizes</a:t>
              </a:r>
            </a:p>
          </p:txBody>
        </p:sp>
      </p:grpSp>
      <p:grpSp>
        <p:nvGrpSpPr>
          <p:cNvPr id="26" name="Agrupar 25">
            <a:extLst>
              <a:ext uri="{FF2B5EF4-FFF2-40B4-BE49-F238E27FC236}">
                <a16:creationId xmlns:a16="http://schemas.microsoft.com/office/drawing/2014/main" id="{696A485D-407B-2B05-5629-D849D76491FB}"/>
              </a:ext>
            </a:extLst>
          </p:cNvPr>
          <p:cNvGrpSpPr/>
          <p:nvPr/>
        </p:nvGrpSpPr>
        <p:grpSpPr>
          <a:xfrm>
            <a:off x="7993278" y="344213"/>
            <a:ext cx="1787664" cy="1244685"/>
            <a:chOff x="4536936" y="350490"/>
            <a:chExt cx="1787664" cy="1244685"/>
          </a:xfrm>
        </p:grpSpPr>
        <p:sp>
          <p:nvSpPr>
            <p:cNvPr id="27" name="CaixaDeTexto 26">
              <a:extLst>
                <a:ext uri="{FF2B5EF4-FFF2-40B4-BE49-F238E27FC236}">
                  <a16:creationId xmlns:a16="http://schemas.microsoft.com/office/drawing/2014/main" id="{DF2A484B-1672-ADE0-E2E8-ECA012A3BF13}"/>
                </a:ext>
              </a:extLst>
            </p:cNvPr>
            <p:cNvSpPr txBox="1"/>
            <p:nvPr/>
          </p:nvSpPr>
          <p:spPr>
            <a:xfrm>
              <a:off x="4536938" y="350490"/>
              <a:ext cx="1787662" cy="246221"/>
            </a:xfrm>
            <a:prstGeom prst="rect">
              <a:avLst/>
            </a:prstGeom>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0000"/>
                  </a:solidFill>
                  <a:effectLst/>
                  <a:uLnTx/>
                  <a:uFillTx/>
                  <a:latin typeface="DM Sans 14pt" pitchFamily="2" charset="0"/>
                  <a:ea typeface="+mn-ea"/>
                  <a:cs typeface="+mn-cs"/>
                </a:rPr>
                <a:t>STEP 3 – HAIR MASK</a:t>
              </a:r>
            </a:p>
          </p:txBody>
        </p:sp>
        <p:sp>
          <p:nvSpPr>
            <p:cNvPr id="28" name="CaixaDeTexto 27">
              <a:extLst>
                <a:ext uri="{FF2B5EF4-FFF2-40B4-BE49-F238E27FC236}">
                  <a16:creationId xmlns:a16="http://schemas.microsoft.com/office/drawing/2014/main" id="{E0EC8F84-6781-7C87-A154-96E47DFAD475}"/>
                </a:ext>
              </a:extLst>
            </p:cNvPr>
            <p:cNvSpPr txBox="1"/>
            <p:nvPr/>
          </p:nvSpPr>
          <p:spPr>
            <a:xfrm>
              <a:off x="4536936" y="541945"/>
              <a:ext cx="1552467" cy="55399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1" i="0" u="none" strike="noStrike" kern="1200" cap="none" spc="0" normalizeH="0" baseline="0" noProof="0">
                  <a:ln>
                    <a:noFill/>
                  </a:ln>
                  <a:solidFill>
                    <a:srgbClr val="000000"/>
                  </a:solidFill>
                  <a:effectLst/>
                  <a:uLnTx/>
                  <a:uFillTx/>
                  <a:latin typeface="DM Sans 14pt" pitchFamily="2" charset="0"/>
                  <a:ea typeface="+mn-ea"/>
                  <a:cs typeface="+mn-cs"/>
                </a:rPr>
                <a:t>STRENGTHEN &amp; FORTIFY</a:t>
              </a:r>
              <a:endParaRPr kumimoji="0" lang="pt-BR" sz="1500" b="1" i="0" u="none" strike="noStrike" kern="1200" cap="none" spc="0" normalizeH="0" baseline="0" noProof="0">
                <a:ln>
                  <a:noFill/>
                </a:ln>
                <a:solidFill>
                  <a:srgbClr val="000000"/>
                </a:solidFill>
                <a:effectLst/>
                <a:uLnTx/>
                <a:uFillTx/>
                <a:latin typeface="DM Sans 14pt" pitchFamily="2" charset="0"/>
                <a:ea typeface="+mn-ea"/>
                <a:cs typeface="+mn-cs"/>
              </a:endParaRPr>
            </a:p>
          </p:txBody>
        </p:sp>
        <p:sp>
          <p:nvSpPr>
            <p:cNvPr id="29" name="CaixaDeTexto 28">
              <a:extLst>
                <a:ext uri="{FF2B5EF4-FFF2-40B4-BE49-F238E27FC236}">
                  <a16:creationId xmlns:a16="http://schemas.microsoft.com/office/drawing/2014/main" id="{85D3F924-EED7-06DF-50A2-9841E2BD4909}"/>
                </a:ext>
              </a:extLst>
            </p:cNvPr>
            <p:cNvSpPr txBox="1"/>
            <p:nvPr/>
          </p:nvSpPr>
          <p:spPr>
            <a:xfrm>
              <a:off x="4536936" y="1041177"/>
              <a:ext cx="1668214" cy="55399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0000"/>
                  </a:solidFill>
                  <a:effectLst/>
                  <a:uLnTx/>
                  <a:uFillTx/>
                  <a:latin typeface="DM Sans 14pt" pitchFamily="2" charset="0"/>
                  <a:ea typeface="+mn-ea"/>
                  <a:cs typeface="+mn-cs"/>
                </a:rPr>
                <a:t>Strengthens the fiber and smoothens the cuticles</a:t>
              </a:r>
            </a:p>
          </p:txBody>
        </p:sp>
      </p:grpSp>
      <p:grpSp>
        <p:nvGrpSpPr>
          <p:cNvPr id="30" name="Agrupar 29">
            <a:extLst>
              <a:ext uri="{FF2B5EF4-FFF2-40B4-BE49-F238E27FC236}">
                <a16:creationId xmlns:a16="http://schemas.microsoft.com/office/drawing/2014/main" id="{AEA8BB9F-BB91-6336-B168-60083C3B6FB2}"/>
              </a:ext>
            </a:extLst>
          </p:cNvPr>
          <p:cNvGrpSpPr/>
          <p:nvPr/>
        </p:nvGrpSpPr>
        <p:grpSpPr>
          <a:xfrm>
            <a:off x="9660315" y="359652"/>
            <a:ext cx="1787664" cy="1090797"/>
            <a:chOff x="4536936" y="350490"/>
            <a:chExt cx="1787664" cy="1090797"/>
          </a:xfrm>
        </p:grpSpPr>
        <p:sp>
          <p:nvSpPr>
            <p:cNvPr id="31" name="CaixaDeTexto 30">
              <a:extLst>
                <a:ext uri="{FF2B5EF4-FFF2-40B4-BE49-F238E27FC236}">
                  <a16:creationId xmlns:a16="http://schemas.microsoft.com/office/drawing/2014/main" id="{880DE881-B104-3BB7-1B4C-5F4AFAEEB619}"/>
                </a:ext>
              </a:extLst>
            </p:cNvPr>
            <p:cNvSpPr txBox="1"/>
            <p:nvPr/>
          </p:nvSpPr>
          <p:spPr>
            <a:xfrm>
              <a:off x="4536938" y="350490"/>
              <a:ext cx="1787662" cy="246221"/>
            </a:xfrm>
            <a:prstGeom prst="rect">
              <a:avLst/>
            </a:prstGeom>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0000"/>
                  </a:solidFill>
                  <a:effectLst/>
                  <a:uLnTx/>
                  <a:uFillTx/>
                  <a:latin typeface="DM Sans 14pt" pitchFamily="2" charset="0"/>
                  <a:ea typeface="+mn-ea"/>
                  <a:cs typeface="+mn-cs"/>
                </a:rPr>
                <a:t>STEP 4 – HAIR MIST</a:t>
              </a:r>
            </a:p>
          </p:txBody>
        </p:sp>
        <p:sp>
          <p:nvSpPr>
            <p:cNvPr id="32" name="CaixaDeTexto 31">
              <a:extLst>
                <a:ext uri="{FF2B5EF4-FFF2-40B4-BE49-F238E27FC236}">
                  <a16:creationId xmlns:a16="http://schemas.microsoft.com/office/drawing/2014/main" id="{D4D6868B-AA55-83E4-76E4-3F617B317A23}"/>
                </a:ext>
              </a:extLst>
            </p:cNvPr>
            <p:cNvSpPr txBox="1"/>
            <p:nvPr/>
          </p:nvSpPr>
          <p:spPr>
            <a:xfrm>
              <a:off x="4536936" y="541945"/>
              <a:ext cx="1451376" cy="55399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1" i="0" u="none" strike="noStrike" kern="1200" cap="none" spc="0" normalizeH="0" baseline="0" noProof="0">
                  <a:ln>
                    <a:noFill/>
                  </a:ln>
                  <a:solidFill>
                    <a:srgbClr val="000000"/>
                  </a:solidFill>
                  <a:effectLst/>
                  <a:uLnTx/>
                  <a:uFillTx/>
                  <a:latin typeface="DM Sans 14pt" pitchFamily="2" charset="0"/>
                  <a:ea typeface="+mn-ea"/>
                  <a:cs typeface="+mn-cs"/>
                </a:rPr>
                <a:t>SOFTEN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1" i="0" u="none" strike="noStrike" kern="1200" cap="none" spc="0" normalizeH="0" baseline="0" noProof="0">
                  <a:ln>
                    <a:noFill/>
                  </a:ln>
                  <a:solidFill>
                    <a:srgbClr val="000000"/>
                  </a:solidFill>
                  <a:effectLst/>
                  <a:uLnTx/>
                  <a:uFillTx/>
                  <a:latin typeface="DM Sans 14pt" pitchFamily="2" charset="0"/>
                  <a:ea typeface="+mn-ea"/>
                  <a:cs typeface="+mn-cs"/>
                </a:rPr>
                <a:t>&amp; HYDRATE</a:t>
              </a:r>
              <a:endParaRPr kumimoji="0" lang="pt-BR" sz="1500" b="1" i="0" u="none" strike="noStrike" kern="1200" cap="none" spc="0" normalizeH="0" baseline="0" noProof="0">
                <a:ln>
                  <a:noFill/>
                </a:ln>
                <a:solidFill>
                  <a:srgbClr val="000000"/>
                </a:solidFill>
                <a:effectLst/>
                <a:uLnTx/>
                <a:uFillTx/>
                <a:latin typeface="DM Sans 14pt" pitchFamily="2" charset="0"/>
                <a:ea typeface="+mn-ea"/>
                <a:cs typeface="+mn-cs"/>
              </a:endParaRPr>
            </a:p>
          </p:txBody>
        </p:sp>
        <p:sp>
          <p:nvSpPr>
            <p:cNvPr id="33" name="CaixaDeTexto 32">
              <a:extLst>
                <a:ext uri="{FF2B5EF4-FFF2-40B4-BE49-F238E27FC236}">
                  <a16:creationId xmlns:a16="http://schemas.microsoft.com/office/drawing/2014/main" id="{84565096-DF6C-9271-836D-FD3EFBFDF9DB}"/>
                </a:ext>
              </a:extLst>
            </p:cNvPr>
            <p:cNvSpPr txBox="1"/>
            <p:nvPr/>
          </p:nvSpPr>
          <p:spPr>
            <a:xfrm>
              <a:off x="4536937" y="1041177"/>
              <a:ext cx="1509254"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0000"/>
                  </a:solidFill>
                  <a:effectLst/>
                  <a:uLnTx/>
                  <a:uFillTx/>
                  <a:latin typeface="DM Sans 14pt" pitchFamily="2" charset="0"/>
                  <a:ea typeface="+mn-ea"/>
                  <a:cs typeface="+mn-cs"/>
                </a:rPr>
                <a:t>Seales the routine and enhances softness</a:t>
              </a:r>
            </a:p>
          </p:txBody>
        </p:sp>
      </p:grpSp>
      <p:pic>
        <p:nvPicPr>
          <p:cNvPr id="34" name="Imagem 33">
            <a:extLst>
              <a:ext uri="{FF2B5EF4-FFF2-40B4-BE49-F238E27FC236}">
                <a16:creationId xmlns:a16="http://schemas.microsoft.com/office/drawing/2014/main" id="{13D2C156-51FB-E299-1F87-1F3CFD9E07F1}"/>
              </a:ext>
            </a:extLst>
          </p:cNvPr>
          <p:cNvPicPr>
            <a:picLocks noChangeAspect="1"/>
          </p:cNvPicPr>
          <p:nvPr/>
        </p:nvPicPr>
        <p:blipFill>
          <a:blip r:embed="rId4"/>
          <a:stretch>
            <a:fillRect/>
          </a:stretch>
        </p:blipFill>
        <p:spPr>
          <a:xfrm>
            <a:off x="500425" y="4491754"/>
            <a:ext cx="330109" cy="330109"/>
          </a:xfrm>
          <a:prstGeom prst="rect">
            <a:avLst/>
          </a:prstGeom>
        </p:spPr>
      </p:pic>
      <p:pic>
        <p:nvPicPr>
          <p:cNvPr id="35" name="Imagem 34">
            <a:extLst>
              <a:ext uri="{FF2B5EF4-FFF2-40B4-BE49-F238E27FC236}">
                <a16:creationId xmlns:a16="http://schemas.microsoft.com/office/drawing/2014/main" id="{CBA38626-B24B-5816-0599-E8E1AB1DF921}"/>
              </a:ext>
            </a:extLst>
          </p:cNvPr>
          <p:cNvPicPr>
            <a:picLocks noChangeAspect="1"/>
          </p:cNvPicPr>
          <p:nvPr/>
        </p:nvPicPr>
        <p:blipFill>
          <a:blip r:embed="rId5"/>
          <a:stretch>
            <a:fillRect/>
          </a:stretch>
        </p:blipFill>
        <p:spPr>
          <a:xfrm>
            <a:off x="498412" y="5278856"/>
            <a:ext cx="334135" cy="334135"/>
          </a:xfrm>
          <a:prstGeom prst="rect">
            <a:avLst/>
          </a:prstGeom>
        </p:spPr>
      </p:pic>
      <p:pic>
        <p:nvPicPr>
          <p:cNvPr id="36" name="Imagem 35">
            <a:extLst>
              <a:ext uri="{FF2B5EF4-FFF2-40B4-BE49-F238E27FC236}">
                <a16:creationId xmlns:a16="http://schemas.microsoft.com/office/drawing/2014/main" id="{F18F3E64-39C7-C108-2321-2AE90E578D92}"/>
              </a:ext>
            </a:extLst>
          </p:cNvPr>
          <p:cNvPicPr>
            <a:picLocks noChangeAspect="1"/>
          </p:cNvPicPr>
          <p:nvPr/>
        </p:nvPicPr>
        <p:blipFill>
          <a:blip r:embed="rId6"/>
          <a:stretch>
            <a:fillRect/>
          </a:stretch>
        </p:blipFill>
        <p:spPr>
          <a:xfrm>
            <a:off x="500425" y="6010401"/>
            <a:ext cx="330109" cy="330109"/>
          </a:xfrm>
          <a:prstGeom prst="rect">
            <a:avLst/>
          </a:prstGeom>
        </p:spPr>
      </p:pic>
      <p:sp>
        <p:nvSpPr>
          <p:cNvPr id="37" name="CaixaDeTexto 36">
            <a:extLst>
              <a:ext uri="{FF2B5EF4-FFF2-40B4-BE49-F238E27FC236}">
                <a16:creationId xmlns:a16="http://schemas.microsoft.com/office/drawing/2014/main" id="{DF91854F-F4EE-309F-C179-9D134278DA34}"/>
              </a:ext>
            </a:extLst>
          </p:cNvPr>
          <p:cNvSpPr txBox="1"/>
          <p:nvPr/>
        </p:nvSpPr>
        <p:spPr>
          <a:xfrm>
            <a:off x="804432" y="4424678"/>
            <a:ext cx="2863216" cy="677108"/>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1600" b="1" i="0" u="none" strike="noStrike" kern="0" cap="none" spc="0" normalizeH="0" baseline="0" noProof="0" dirty="0">
                <a:ln>
                  <a:noFill/>
                </a:ln>
                <a:solidFill>
                  <a:srgbClr val="000000"/>
                </a:solidFill>
                <a:effectLst/>
                <a:uLnTx/>
                <a:uFillTx/>
                <a:latin typeface="DM Sans 14pt" pitchFamily="2" charset="77"/>
                <a:ea typeface="+mn-ea"/>
                <a:cs typeface="Arial"/>
                <a:sym typeface="Arial"/>
              </a:rPr>
              <a:t>2 in 1 ACTION</a:t>
            </a:r>
          </a:p>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1100" b="0" i="0" u="none" strike="noStrike" kern="0" cap="none" spc="0" normalizeH="0" baseline="0" noProof="0" dirty="0">
                <a:ln>
                  <a:noFill/>
                </a:ln>
                <a:solidFill>
                  <a:srgbClr val="000000"/>
                </a:solidFill>
                <a:effectLst/>
                <a:uLnTx/>
                <a:uFillTx/>
                <a:latin typeface="DM Sans 14pt" pitchFamily="2" charset="77"/>
                <a:ea typeface="+mn-ea"/>
                <a:cs typeface="Arial"/>
                <a:sym typeface="Arial"/>
              </a:rPr>
              <a:t>Scalp Vitality </a:t>
            </a:r>
            <a:br>
              <a:rPr kumimoji="0" lang="en-US" sz="1100" b="0" i="0" u="none" strike="noStrike" kern="0" cap="none" spc="0" normalizeH="0" baseline="0" noProof="0" dirty="0">
                <a:ln>
                  <a:noFill/>
                </a:ln>
                <a:solidFill>
                  <a:srgbClr val="000000"/>
                </a:solidFill>
                <a:effectLst/>
                <a:uLnTx/>
                <a:uFillTx/>
                <a:latin typeface="DM Sans 14pt" pitchFamily="2" charset="77"/>
                <a:ea typeface="+mn-ea"/>
                <a:cs typeface="Arial"/>
                <a:sym typeface="Arial"/>
              </a:rPr>
            </a:br>
            <a:r>
              <a:rPr kumimoji="0" lang="en-US" sz="1100" b="0" i="0" u="none" strike="noStrike" kern="0" cap="none" spc="0" normalizeH="0" baseline="0" noProof="0" dirty="0">
                <a:ln>
                  <a:noFill/>
                </a:ln>
                <a:solidFill>
                  <a:srgbClr val="000000"/>
                </a:solidFill>
                <a:effectLst/>
                <a:uLnTx/>
                <a:uFillTx/>
                <a:latin typeface="DM Sans 14pt" pitchFamily="2" charset="77"/>
                <a:ea typeface="+mn-ea"/>
                <a:cs typeface="Arial"/>
                <a:sym typeface="Arial"/>
              </a:rPr>
              <a:t>&amp; Strand Integrity</a:t>
            </a:r>
          </a:p>
        </p:txBody>
      </p:sp>
      <p:sp>
        <p:nvSpPr>
          <p:cNvPr id="38" name="CaixaDeTexto 37">
            <a:extLst>
              <a:ext uri="{FF2B5EF4-FFF2-40B4-BE49-F238E27FC236}">
                <a16:creationId xmlns:a16="http://schemas.microsoft.com/office/drawing/2014/main" id="{60E7EAA3-87AD-AE59-43F2-26824395DF34}"/>
              </a:ext>
            </a:extLst>
          </p:cNvPr>
          <p:cNvSpPr txBox="1"/>
          <p:nvPr/>
        </p:nvSpPr>
        <p:spPr>
          <a:xfrm>
            <a:off x="841114" y="5237478"/>
            <a:ext cx="1816774" cy="677108"/>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1600" b="1" i="0" u="none" strike="noStrike" kern="0" cap="none" spc="0" normalizeH="0" baseline="0" noProof="0" dirty="0">
                <a:ln>
                  <a:noFill/>
                </a:ln>
                <a:solidFill>
                  <a:srgbClr val="000000"/>
                </a:solidFill>
                <a:effectLst/>
                <a:uLnTx/>
                <a:uFillTx/>
                <a:latin typeface="DM Sans 14pt" pitchFamily="2" charset="77"/>
                <a:ea typeface="+mn-ea"/>
                <a:cs typeface="Arial"/>
                <a:sym typeface="Arial"/>
              </a:rPr>
              <a:t>BIOTECH</a:t>
            </a:r>
          </a:p>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1100" b="0" i="0" u="none" strike="noStrike" kern="0" cap="none" spc="0" normalizeH="0" baseline="0" noProof="0" dirty="0">
                <a:ln>
                  <a:noFill/>
                </a:ln>
                <a:solidFill>
                  <a:srgbClr val="000000"/>
                </a:solidFill>
                <a:effectLst/>
                <a:uLnTx/>
                <a:uFillTx/>
                <a:latin typeface="DM Sans 14pt" pitchFamily="2" charset="77"/>
                <a:ea typeface="+mn-ea"/>
                <a:cs typeface="Arial"/>
                <a:sym typeface="Arial"/>
              </a:rPr>
              <a:t>Derived </a:t>
            </a:r>
            <a:br>
              <a:rPr kumimoji="0" lang="en-US" sz="1100" b="0" i="0" u="none" strike="noStrike" kern="0" cap="none" spc="0" normalizeH="0" baseline="0" noProof="0" dirty="0">
                <a:ln>
                  <a:noFill/>
                </a:ln>
                <a:solidFill>
                  <a:srgbClr val="000000"/>
                </a:solidFill>
                <a:effectLst/>
                <a:uLnTx/>
                <a:uFillTx/>
                <a:latin typeface="DM Sans 14pt" pitchFamily="2" charset="77"/>
                <a:ea typeface="+mn-ea"/>
                <a:cs typeface="Arial"/>
                <a:sym typeface="Arial"/>
              </a:rPr>
            </a:br>
            <a:r>
              <a:rPr kumimoji="0" lang="en-US" sz="1100" b="0" i="0" u="none" strike="noStrike" kern="0" cap="none" spc="0" normalizeH="0" baseline="0" noProof="0" dirty="0">
                <a:ln>
                  <a:noFill/>
                </a:ln>
                <a:solidFill>
                  <a:srgbClr val="000000"/>
                </a:solidFill>
                <a:effectLst/>
                <a:uLnTx/>
                <a:uFillTx/>
                <a:latin typeface="DM Sans 14pt" pitchFamily="2" charset="77"/>
                <a:ea typeface="+mn-ea"/>
                <a:cs typeface="Arial"/>
                <a:sym typeface="Arial"/>
              </a:rPr>
              <a:t>Technology</a:t>
            </a:r>
          </a:p>
        </p:txBody>
      </p:sp>
      <p:sp>
        <p:nvSpPr>
          <p:cNvPr id="39" name="CaixaDeTexto 38">
            <a:extLst>
              <a:ext uri="{FF2B5EF4-FFF2-40B4-BE49-F238E27FC236}">
                <a16:creationId xmlns:a16="http://schemas.microsoft.com/office/drawing/2014/main" id="{C6CC5250-240C-E3D4-4F72-9A9269003E31}"/>
              </a:ext>
            </a:extLst>
          </p:cNvPr>
          <p:cNvSpPr txBox="1"/>
          <p:nvPr/>
        </p:nvSpPr>
        <p:spPr>
          <a:xfrm>
            <a:off x="843254" y="6004558"/>
            <a:ext cx="1612352" cy="338554"/>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1600" b="1" i="0" u="none" strike="noStrike" kern="0" cap="none" spc="0" normalizeH="0" baseline="0" noProof="0" dirty="0">
                <a:ln>
                  <a:noFill/>
                </a:ln>
                <a:solidFill>
                  <a:srgbClr val="000000"/>
                </a:solidFill>
                <a:effectLst/>
                <a:uLnTx/>
                <a:uFillTx/>
                <a:latin typeface="DM Sans 14pt" pitchFamily="2" charset="77"/>
                <a:ea typeface="+mn-ea"/>
                <a:cs typeface="Arial"/>
                <a:sym typeface="Arial"/>
              </a:rPr>
              <a:t>PEPTIDE 743</a:t>
            </a:r>
          </a:p>
        </p:txBody>
      </p:sp>
      <p:cxnSp>
        <p:nvCxnSpPr>
          <p:cNvPr id="6" name="Conector Reto 35">
            <a:extLst>
              <a:ext uri="{FF2B5EF4-FFF2-40B4-BE49-F238E27FC236}">
                <a16:creationId xmlns:a16="http://schemas.microsoft.com/office/drawing/2014/main" id="{BD99B7EF-AD63-7A2C-7F0D-B28B2E501234}"/>
              </a:ext>
            </a:extLst>
          </p:cNvPr>
          <p:cNvCxnSpPr>
            <a:cxnSpLocks/>
          </p:cNvCxnSpPr>
          <p:nvPr/>
        </p:nvCxnSpPr>
        <p:spPr>
          <a:xfrm flipH="1">
            <a:off x="498027" y="4139837"/>
            <a:ext cx="1957579" cy="0"/>
          </a:xfrm>
          <a:prstGeom prst="line">
            <a:avLst/>
          </a:prstGeom>
          <a:ln w="19050">
            <a:solidFill>
              <a:srgbClr val="B3978F"/>
            </a:solidFill>
          </a:ln>
        </p:spPr>
        <p:style>
          <a:lnRef idx="1">
            <a:schemeClr val="accent1"/>
          </a:lnRef>
          <a:fillRef idx="0">
            <a:schemeClr val="accent1"/>
          </a:fillRef>
          <a:effectRef idx="0">
            <a:schemeClr val="accent1"/>
          </a:effectRef>
          <a:fontRef idx="minor">
            <a:schemeClr val="tx1"/>
          </a:fontRef>
        </p:style>
      </p:cxnSp>
      <p:cxnSp>
        <p:nvCxnSpPr>
          <p:cNvPr id="8" name="Conector Reto 35">
            <a:extLst>
              <a:ext uri="{FF2B5EF4-FFF2-40B4-BE49-F238E27FC236}">
                <a16:creationId xmlns:a16="http://schemas.microsoft.com/office/drawing/2014/main" id="{7E0F697C-A2BA-C124-2379-5E34A6273E30}"/>
              </a:ext>
            </a:extLst>
          </p:cNvPr>
          <p:cNvCxnSpPr>
            <a:cxnSpLocks/>
          </p:cNvCxnSpPr>
          <p:nvPr/>
        </p:nvCxnSpPr>
        <p:spPr>
          <a:xfrm flipH="1">
            <a:off x="498027" y="2122778"/>
            <a:ext cx="1957579" cy="0"/>
          </a:xfrm>
          <a:prstGeom prst="line">
            <a:avLst/>
          </a:prstGeom>
          <a:ln w="19050">
            <a:solidFill>
              <a:srgbClr val="B3978F"/>
            </a:solidFill>
          </a:ln>
        </p:spPr>
        <p:style>
          <a:lnRef idx="1">
            <a:schemeClr val="accent1"/>
          </a:lnRef>
          <a:fillRef idx="0">
            <a:schemeClr val="accent1"/>
          </a:fillRef>
          <a:effectRef idx="0">
            <a:schemeClr val="accent1"/>
          </a:effectRef>
          <a:fontRef idx="minor">
            <a:schemeClr val="tx1"/>
          </a:fontRef>
        </p:style>
      </p:cxnSp>
      <p:pic>
        <p:nvPicPr>
          <p:cNvPr id="17" name="Picture 16">
            <a:extLst>
              <a:ext uri="{FF2B5EF4-FFF2-40B4-BE49-F238E27FC236}">
                <a16:creationId xmlns:a16="http://schemas.microsoft.com/office/drawing/2014/main" id="{6BEDBCE2-AF91-D3F7-CC64-839261102C31}"/>
              </a:ext>
            </a:extLst>
          </p:cNvPr>
          <p:cNvPicPr>
            <a:picLocks noChangeAspect="1"/>
          </p:cNvPicPr>
          <p:nvPr/>
        </p:nvPicPr>
        <p:blipFill>
          <a:blip r:embed="rId7"/>
          <a:stretch>
            <a:fillRect/>
          </a:stretch>
        </p:blipFill>
        <p:spPr>
          <a:xfrm>
            <a:off x="474728" y="344213"/>
            <a:ext cx="2182951" cy="900796"/>
          </a:xfrm>
          <a:prstGeom prst="rect">
            <a:avLst/>
          </a:prstGeom>
        </p:spPr>
      </p:pic>
      <p:pic>
        <p:nvPicPr>
          <p:cNvPr id="19" name="Picture 18">
            <a:extLst>
              <a:ext uri="{FF2B5EF4-FFF2-40B4-BE49-F238E27FC236}">
                <a16:creationId xmlns:a16="http://schemas.microsoft.com/office/drawing/2014/main" id="{F819206D-909E-5517-8BF4-2CBE723448CA}"/>
              </a:ext>
            </a:extLst>
          </p:cNvPr>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a:off x="9532938" y="6208276"/>
            <a:ext cx="2510043" cy="485060"/>
          </a:xfrm>
          <a:prstGeom prst="rect">
            <a:avLst/>
          </a:prstGeom>
        </p:spPr>
      </p:pic>
    </p:spTree>
    <p:extLst>
      <p:ext uri="{BB962C8B-B14F-4D97-AF65-F5344CB8AC3E}">
        <p14:creationId xmlns:p14="http://schemas.microsoft.com/office/powerpoint/2010/main" val="335184437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E4683E-3F71-9B04-2DEF-A3E185060FC1}"/>
            </a:ext>
          </a:extLst>
        </p:cNvPr>
        <p:cNvGrpSpPr/>
        <p:nvPr/>
      </p:nvGrpSpPr>
      <p:grpSpPr>
        <a:xfrm>
          <a:off x="0" y="0"/>
          <a:ext cx="0" cy="0"/>
          <a:chOff x="0" y="0"/>
          <a:chExt cx="0" cy="0"/>
        </a:xfrm>
      </p:grpSpPr>
      <p:pic>
        <p:nvPicPr>
          <p:cNvPr id="13" name="Picture 12" descr="A fruit and flowers in the air&#10;&#10;AI-generated content may be incorrect.">
            <a:extLst>
              <a:ext uri="{FF2B5EF4-FFF2-40B4-BE49-F238E27FC236}">
                <a16:creationId xmlns:a16="http://schemas.microsoft.com/office/drawing/2014/main" id="{BF00E745-1D78-4609-D550-EA34ED7AC06A}"/>
              </a:ext>
            </a:extLst>
          </p:cNvPr>
          <p:cNvPicPr>
            <a:picLocks noChangeAspect="1"/>
          </p:cNvPicPr>
          <p:nvPr/>
        </p:nvPicPr>
        <p:blipFill>
          <a:blip r:embed="rId3" cstate="print">
            <a:extLst>
              <a:ext uri="{28A0092B-C50C-407E-A947-70E740481C1C}">
                <a14:useLocalDpi xmlns:a14="http://schemas.microsoft.com/office/drawing/2010/main"/>
              </a:ext>
            </a:extLst>
          </a:blip>
          <a:srcRect/>
          <a:stretch>
            <a:fillRect/>
          </a:stretch>
        </p:blipFill>
        <p:spPr>
          <a:xfrm rot="5400000">
            <a:off x="2662347" y="-2658759"/>
            <a:ext cx="6870839" cy="12187067"/>
          </a:xfrm>
          <a:prstGeom prst="rect">
            <a:avLst/>
          </a:prstGeom>
          <a:solidFill>
            <a:schemeClr val="accent1"/>
          </a:solidFill>
        </p:spPr>
      </p:pic>
      <p:pic>
        <p:nvPicPr>
          <p:cNvPr id="3" name="Imagem 2">
            <a:extLst>
              <a:ext uri="{FF2B5EF4-FFF2-40B4-BE49-F238E27FC236}">
                <a16:creationId xmlns:a16="http://schemas.microsoft.com/office/drawing/2014/main" id="{CF4E6FD5-C1EA-2E55-A0E4-F6659CC02B6C}"/>
              </a:ext>
            </a:extLst>
          </p:cNvPr>
          <p:cNvPicPr>
            <a:picLocks noChangeAspect="1"/>
          </p:cNvPicPr>
          <p:nvPr/>
        </p:nvPicPr>
        <p:blipFill>
          <a:blip r:embed="rId4"/>
          <a:stretch>
            <a:fillRect/>
          </a:stretch>
        </p:blipFill>
        <p:spPr>
          <a:xfrm>
            <a:off x="531593" y="458599"/>
            <a:ext cx="1024555" cy="5873691"/>
          </a:xfrm>
          <a:prstGeom prst="rect">
            <a:avLst/>
          </a:prstGeom>
        </p:spPr>
      </p:pic>
      <p:cxnSp>
        <p:nvCxnSpPr>
          <p:cNvPr id="4" name="Conector Reto 35">
            <a:extLst>
              <a:ext uri="{FF2B5EF4-FFF2-40B4-BE49-F238E27FC236}">
                <a16:creationId xmlns:a16="http://schemas.microsoft.com/office/drawing/2014/main" id="{C39461D4-0450-2802-1222-37DF3C349891}"/>
              </a:ext>
            </a:extLst>
          </p:cNvPr>
          <p:cNvCxnSpPr>
            <a:cxnSpLocks/>
          </p:cNvCxnSpPr>
          <p:nvPr/>
        </p:nvCxnSpPr>
        <p:spPr>
          <a:xfrm>
            <a:off x="1898080" y="538743"/>
            <a:ext cx="0" cy="5782811"/>
          </a:xfrm>
          <a:prstGeom prst="line">
            <a:avLst/>
          </a:prstGeom>
          <a:ln w="19050">
            <a:solidFill>
              <a:srgbClr val="B3978F"/>
            </a:solidFill>
          </a:ln>
        </p:spPr>
        <p:style>
          <a:lnRef idx="1">
            <a:schemeClr val="accent1"/>
          </a:lnRef>
          <a:fillRef idx="0">
            <a:schemeClr val="accent1"/>
          </a:fillRef>
          <a:effectRef idx="0">
            <a:schemeClr val="accent1"/>
          </a:effectRef>
          <a:fontRef idx="minor">
            <a:schemeClr val="tx1"/>
          </a:fontRef>
        </p:style>
      </p:cxnSp>
      <p:cxnSp>
        <p:nvCxnSpPr>
          <p:cNvPr id="8" name="Conector Reto 38">
            <a:extLst>
              <a:ext uri="{FF2B5EF4-FFF2-40B4-BE49-F238E27FC236}">
                <a16:creationId xmlns:a16="http://schemas.microsoft.com/office/drawing/2014/main" id="{C38260AC-F9A7-A004-C9FA-0978BB00CD32}"/>
              </a:ext>
            </a:extLst>
          </p:cNvPr>
          <p:cNvCxnSpPr>
            <a:cxnSpLocks/>
          </p:cNvCxnSpPr>
          <p:nvPr/>
        </p:nvCxnSpPr>
        <p:spPr>
          <a:xfrm>
            <a:off x="1895301" y="1908062"/>
            <a:ext cx="3633629" cy="0"/>
          </a:xfrm>
          <a:prstGeom prst="line">
            <a:avLst/>
          </a:prstGeom>
          <a:ln w="19050">
            <a:solidFill>
              <a:srgbClr val="B3978F"/>
            </a:solidFill>
          </a:ln>
        </p:spPr>
        <p:style>
          <a:lnRef idx="1">
            <a:schemeClr val="accent1"/>
          </a:lnRef>
          <a:fillRef idx="0">
            <a:schemeClr val="accent1"/>
          </a:fillRef>
          <a:effectRef idx="0">
            <a:schemeClr val="accent1"/>
          </a:effectRef>
          <a:fontRef idx="minor">
            <a:schemeClr val="tx1"/>
          </a:fontRef>
        </p:style>
      </p:cxnSp>
      <p:sp>
        <p:nvSpPr>
          <p:cNvPr id="11" name="CaixaDeTexto 10">
            <a:extLst>
              <a:ext uri="{FF2B5EF4-FFF2-40B4-BE49-F238E27FC236}">
                <a16:creationId xmlns:a16="http://schemas.microsoft.com/office/drawing/2014/main" id="{A21E0CB6-DBCA-5A2D-9BB3-22AD802B939F}"/>
              </a:ext>
            </a:extLst>
          </p:cNvPr>
          <p:cNvSpPr txBox="1"/>
          <p:nvPr/>
        </p:nvSpPr>
        <p:spPr>
          <a:xfrm>
            <a:off x="2118578" y="689601"/>
            <a:ext cx="4345481" cy="1077218"/>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3200" b="1" i="0" u="none" strike="noStrike" kern="1200" cap="none" spc="0" normalizeH="0" baseline="0" noProof="0" dirty="0">
                <a:ln>
                  <a:noFill/>
                </a:ln>
                <a:solidFill>
                  <a:prstClr val="black"/>
                </a:solidFill>
                <a:effectLst/>
                <a:uLnTx/>
                <a:uFillTx/>
                <a:latin typeface="DM Sans"/>
                <a:ea typeface="+mn-ea"/>
                <a:cs typeface="+mn-cs"/>
              </a:rPr>
              <a:t>OXY 229 CB</a:t>
            </a:r>
          </a:p>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3200" b="0" i="0" u="none" strike="noStrike" kern="1200" cap="none" spc="0" normalizeH="0" baseline="0" noProof="0" dirty="0">
                <a:ln>
                  <a:noFill/>
                </a:ln>
                <a:solidFill>
                  <a:srgbClr val="000000"/>
                </a:solidFill>
                <a:effectLst/>
                <a:uLnTx/>
                <a:uFillTx/>
                <a:latin typeface="DM Sans 14pt" pitchFamily="2" charset="77"/>
                <a:ea typeface="+mn-ea"/>
                <a:cs typeface="+mn-cs"/>
              </a:rPr>
              <a:t>ID card</a:t>
            </a:r>
            <a:endParaRPr kumimoji="0" lang="en-US" sz="3200" b="0" i="0" u="none" strike="noStrike" kern="0" cap="none" spc="0" normalizeH="0" baseline="0" noProof="0" dirty="0">
              <a:ln>
                <a:noFill/>
              </a:ln>
              <a:solidFill>
                <a:srgbClr val="000000"/>
              </a:solidFill>
              <a:effectLst/>
              <a:uLnTx/>
              <a:uFillTx/>
              <a:latin typeface="DM Sans"/>
              <a:ea typeface="+mn-ea"/>
              <a:cs typeface="Arial"/>
              <a:sym typeface="Arial"/>
            </a:endParaRPr>
          </a:p>
        </p:txBody>
      </p:sp>
      <p:grpSp>
        <p:nvGrpSpPr>
          <p:cNvPr id="48" name="Group 47">
            <a:extLst>
              <a:ext uri="{FF2B5EF4-FFF2-40B4-BE49-F238E27FC236}">
                <a16:creationId xmlns:a16="http://schemas.microsoft.com/office/drawing/2014/main" id="{4D823F3C-5F3F-53A2-59F3-59E82A42FBF0}"/>
              </a:ext>
            </a:extLst>
          </p:cNvPr>
          <p:cNvGrpSpPr/>
          <p:nvPr/>
        </p:nvGrpSpPr>
        <p:grpSpPr>
          <a:xfrm>
            <a:off x="1955321" y="2655966"/>
            <a:ext cx="9803080" cy="674228"/>
            <a:chOff x="0" y="2165395"/>
            <a:chExt cx="11889600" cy="674228"/>
          </a:xfrm>
          <a:solidFill>
            <a:schemeClr val="bg2"/>
          </a:solidFill>
        </p:grpSpPr>
        <p:sp>
          <p:nvSpPr>
            <p:cNvPr id="49" name="Rectangle 48">
              <a:extLst>
                <a:ext uri="{FF2B5EF4-FFF2-40B4-BE49-F238E27FC236}">
                  <a16:creationId xmlns:a16="http://schemas.microsoft.com/office/drawing/2014/main" id="{A4D4DB38-D371-60CF-A69E-F939E2EF69FC}"/>
                </a:ext>
              </a:extLst>
            </p:cNvPr>
            <p:cNvSpPr/>
            <p:nvPr/>
          </p:nvSpPr>
          <p:spPr>
            <a:xfrm>
              <a:off x="0" y="2165395"/>
              <a:ext cx="11889600" cy="674228"/>
            </a:xfrm>
            <a:prstGeom prst="rect">
              <a:avLst/>
            </a:prstGeom>
            <a:grpFill/>
            <a:ln w="12700" cap="flat" cmpd="sng" algn="ctr">
              <a:noFill/>
              <a:prstDash val="solid"/>
              <a:miter lim="800000"/>
            </a:ln>
            <a:effectLst/>
          </p:spPr>
          <p:txBody>
            <a:bodyPr rot="0" spcFirstLastPara="0" vertOverflow="overflow" horzOverflow="overflow" vert="horz" wrap="square" lIns="302400" tIns="72000" rIns="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0" cap="none" spc="0" normalizeH="0" baseline="0" noProof="0" dirty="0">
                  <a:ln>
                    <a:noFill/>
                  </a:ln>
                  <a:solidFill>
                    <a:srgbClr val="000000"/>
                  </a:solidFill>
                  <a:effectLst/>
                  <a:uLnTx/>
                  <a:uFillTx/>
                  <a:latin typeface="DM Sans 14pt" pitchFamily="2" charset="77"/>
                  <a:ea typeface="+mn-ea"/>
                  <a:cs typeface="Arial"/>
                </a:rPr>
                <a:t>TECHNOLOGY:</a:t>
              </a:r>
            </a:p>
          </p:txBody>
        </p:sp>
        <p:sp>
          <p:nvSpPr>
            <p:cNvPr id="50" name="TextBox 49">
              <a:extLst>
                <a:ext uri="{FF2B5EF4-FFF2-40B4-BE49-F238E27FC236}">
                  <a16:creationId xmlns:a16="http://schemas.microsoft.com/office/drawing/2014/main" id="{C1104EB4-4252-A452-90EC-1AE6B98FD183}"/>
                </a:ext>
              </a:extLst>
            </p:cNvPr>
            <p:cNvSpPr txBox="1"/>
            <p:nvPr/>
          </p:nvSpPr>
          <p:spPr>
            <a:xfrm>
              <a:off x="2417303" y="2185853"/>
              <a:ext cx="9469455" cy="566256"/>
            </a:xfrm>
            <a:prstGeom prst="rect">
              <a:avLst/>
            </a:prstGeom>
            <a:noFill/>
          </p:spPr>
          <p:txBody>
            <a:bodyPr wrap="square" lIns="0" tIns="90000" rIns="0" bIns="72000" rtlCol="0">
              <a:spAutoFit/>
            </a:bodyPr>
            <a:lstStyle/>
            <a:p>
              <a:pPr marL="0" marR="0" lvl="0" indent="0" algn="l" defTabSz="1219170" rtl="0" eaLnBrk="1" fontAlgn="auto" latinLnBrk="0" hangingPunct="1">
                <a:lnSpc>
                  <a:spcPct val="100000"/>
                </a:lnSpc>
                <a:spcBef>
                  <a:spcPts val="0"/>
                </a:spcBef>
                <a:spcAft>
                  <a:spcPts val="500"/>
                </a:spcAft>
                <a:buClr>
                  <a:srgbClr val="000000"/>
                </a:buClr>
                <a:buSzTx/>
                <a:buFontTx/>
                <a:buNone/>
                <a:tabLst/>
                <a:defRPr/>
              </a:pPr>
              <a:r>
                <a:rPr kumimoji="0" lang="en-US" sz="1100" b="0" i="0" u="none" strike="noStrike" kern="0" cap="none" spc="0" normalizeH="0" baseline="0" noProof="0" dirty="0">
                  <a:ln>
                    <a:noFill/>
                  </a:ln>
                  <a:solidFill>
                    <a:srgbClr val="000000"/>
                  </a:solidFill>
                  <a:effectLst/>
                  <a:uLnTx/>
                  <a:uFillTx/>
                  <a:latin typeface="DM Sans 14pt" pitchFamily="2" charset="77"/>
                  <a:ea typeface="+mn-ea"/>
                  <a:cs typeface="Arial"/>
                </a:rPr>
                <a:t>Amino Acids, Postbiotics peptides obtained by fermentation of yeast (specific strain)</a:t>
              </a:r>
            </a:p>
            <a:p>
              <a:pPr marL="0" marR="0" lvl="0" indent="0" algn="l" defTabSz="1219170" rtl="0" eaLnBrk="1" fontAlgn="auto" latinLnBrk="0" hangingPunct="1">
                <a:lnSpc>
                  <a:spcPct val="100000"/>
                </a:lnSpc>
                <a:spcBef>
                  <a:spcPts val="0"/>
                </a:spcBef>
                <a:spcAft>
                  <a:spcPts val="500"/>
                </a:spcAft>
                <a:buClr>
                  <a:srgbClr val="000000"/>
                </a:buClr>
                <a:buSzTx/>
                <a:buFontTx/>
                <a:buNone/>
                <a:tabLst/>
                <a:defRPr/>
              </a:pPr>
              <a:r>
                <a:rPr kumimoji="0" lang="en-US" sz="1100" b="0" i="0" u="none" strike="noStrike" kern="0" cap="none" spc="0" normalizeH="0" baseline="0" noProof="0" dirty="0">
                  <a:ln>
                    <a:noFill/>
                  </a:ln>
                  <a:solidFill>
                    <a:srgbClr val="000000"/>
                  </a:solidFill>
                  <a:effectLst/>
                  <a:uLnTx/>
                  <a:uFillTx/>
                  <a:latin typeface="DM Sans 14pt" pitchFamily="2" charset="77"/>
                  <a:ea typeface="+mn-ea"/>
                  <a:cs typeface="Arial"/>
                </a:rPr>
                <a:t>98% of natural origin (according to ISO 16128)</a:t>
              </a:r>
            </a:p>
          </p:txBody>
        </p:sp>
      </p:grpSp>
      <p:grpSp>
        <p:nvGrpSpPr>
          <p:cNvPr id="69" name="Group 68">
            <a:extLst>
              <a:ext uri="{FF2B5EF4-FFF2-40B4-BE49-F238E27FC236}">
                <a16:creationId xmlns:a16="http://schemas.microsoft.com/office/drawing/2014/main" id="{958A8BB9-D1BF-EE77-829F-9B8163288C30}"/>
              </a:ext>
            </a:extLst>
          </p:cNvPr>
          <p:cNvGrpSpPr/>
          <p:nvPr/>
        </p:nvGrpSpPr>
        <p:grpSpPr>
          <a:xfrm>
            <a:off x="1967160" y="2010472"/>
            <a:ext cx="9797326" cy="576899"/>
            <a:chOff x="-25599" y="2558933"/>
            <a:chExt cx="11889600" cy="385200"/>
          </a:xfrm>
          <a:solidFill>
            <a:schemeClr val="bg2"/>
          </a:solidFill>
        </p:grpSpPr>
        <p:sp>
          <p:nvSpPr>
            <p:cNvPr id="70" name="Rectangle 69">
              <a:extLst>
                <a:ext uri="{FF2B5EF4-FFF2-40B4-BE49-F238E27FC236}">
                  <a16:creationId xmlns:a16="http://schemas.microsoft.com/office/drawing/2014/main" id="{B4D8039B-1DD0-0B71-4A0E-7C994216684E}"/>
                </a:ext>
              </a:extLst>
            </p:cNvPr>
            <p:cNvSpPr/>
            <p:nvPr/>
          </p:nvSpPr>
          <p:spPr>
            <a:xfrm>
              <a:off x="-25599" y="2558933"/>
              <a:ext cx="11889600" cy="385200"/>
            </a:xfrm>
            <a:prstGeom prst="rect">
              <a:avLst/>
            </a:prstGeom>
            <a:grpFill/>
            <a:ln w="12700" cap="flat" cmpd="sng" algn="ctr">
              <a:noFill/>
              <a:prstDash val="solid"/>
              <a:miter lim="800000"/>
            </a:ln>
            <a:effectLst/>
          </p:spPr>
          <p:txBody>
            <a:bodyPr rot="0" spcFirstLastPara="0" vertOverflow="overflow" horzOverflow="overflow" vert="horz" wrap="square" lIns="302400" tIns="72000" rIns="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0" cap="none" spc="0" normalizeH="0" baseline="0" noProof="0" dirty="0">
                  <a:ln>
                    <a:noFill/>
                  </a:ln>
                  <a:solidFill>
                    <a:srgbClr val="000000"/>
                  </a:solidFill>
                  <a:effectLst/>
                  <a:uLnTx/>
                  <a:uFillTx/>
                  <a:latin typeface="DM Sans 14pt" pitchFamily="2" charset="77"/>
                  <a:ea typeface="+mn-ea"/>
                  <a:cs typeface="Arial"/>
                </a:rPr>
                <a:t>INCI NAME:</a:t>
              </a:r>
            </a:p>
          </p:txBody>
        </p:sp>
        <p:sp>
          <p:nvSpPr>
            <p:cNvPr id="71" name="TextBox 70">
              <a:extLst>
                <a:ext uri="{FF2B5EF4-FFF2-40B4-BE49-F238E27FC236}">
                  <a16:creationId xmlns:a16="http://schemas.microsoft.com/office/drawing/2014/main" id="{805DBA86-E136-A9E8-B272-82071A89DD83}"/>
                </a:ext>
              </a:extLst>
            </p:cNvPr>
            <p:cNvSpPr txBox="1"/>
            <p:nvPr/>
          </p:nvSpPr>
          <p:spPr>
            <a:xfrm>
              <a:off x="2379901" y="2575524"/>
              <a:ext cx="9473873" cy="306024"/>
            </a:xfrm>
            <a:prstGeom prst="rect">
              <a:avLst/>
            </a:prstGeom>
            <a:noFill/>
          </p:spPr>
          <p:txBody>
            <a:bodyPr wrap="square" lIns="0" tIns="90000" rIns="0" bIns="72000"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1100" b="0" i="0" u="none" strike="noStrike" kern="0" cap="none" spc="0" normalizeH="0" baseline="0" noProof="0" dirty="0">
                  <a:ln>
                    <a:noFill/>
                  </a:ln>
                  <a:solidFill>
                    <a:srgbClr val="000000"/>
                  </a:solidFill>
                  <a:effectLst/>
                  <a:uLnTx/>
                  <a:uFillTx/>
                  <a:latin typeface="DM Sans 14pt" pitchFamily="2" charset="77"/>
                  <a:ea typeface="+mn-ea"/>
                  <a:cs typeface="Arial"/>
                </a:rPr>
                <a:t>Aqua, Glycerin, Caprylyl Glycol, 1,2-Hexanediol, Saccharomyces Lysate, Valine, Threonine, Glutamic acid, Glycine, Disodium Succinate</a:t>
              </a:r>
            </a:p>
          </p:txBody>
        </p:sp>
      </p:grpSp>
      <p:grpSp>
        <p:nvGrpSpPr>
          <p:cNvPr id="16" name="Group 15">
            <a:extLst>
              <a:ext uri="{FF2B5EF4-FFF2-40B4-BE49-F238E27FC236}">
                <a16:creationId xmlns:a16="http://schemas.microsoft.com/office/drawing/2014/main" id="{E4C3BAC4-40D7-3762-5BD3-A6048762A7D6}"/>
              </a:ext>
            </a:extLst>
          </p:cNvPr>
          <p:cNvGrpSpPr/>
          <p:nvPr/>
        </p:nvGrpSpPr>
        <p:grpSpPr>
          <a:xfrm>
            <a:off x="1956215" y="3390524"/>
            <a:ext cx="9808271" cy="593446"/>
            <a:chOff x="1956215" y="3741335"/>
            <a:chExt cx="9808271" cy="593446"/>
          </a:xfrm>
        </p:grpSpPr>
        <p:grpSp>
          <p:nvGrpSpPr>
            <p:cNvPr id="72" name="Group 71">
              <a:extLst>
                <a:ext uri="{FF2B5EF4-FFF2-40B4-BE49-F238E27FC236}">
                  <a16:creationId xmlns:a16="http://schemas.microsoft.com/office/drawing/2014/main" id="{78710C78-C894-B8C5-FC71-6CB52218FAC9}"/>
                </a:ext>
              </a:extLst>
            </p:cNvPr>
            <p:cNvGrpSpPr/>
            <p:nvPr/>
          </p:nvGrpSpPr>
          <p:grpSpPr>
            <a:xfrm>
              <a:off x="1956215" y="3761875"/>
              <a:ext cx="9808271" cy="572906"/>
              <a:chOff x="0" y="3331675"/>
              <a:chExt cx="11889600" cy="572906"/>
            </a:xfrm>
            <a:solidFill>
              <a:schemeClr val="bg2"/>
            </a:solidFill>
          </p:grpSpPr>
          <p:sp>
            <p:nvSpPr>
              <p:cNvPr id="73" name="Rectangle 72">
                <a:extLst>
                  <a:ext uri="{FF2B5EF4-FFF2-40B4-BE49-F238E27FC236}">
                    <a16:creationId xmlns:a16="http://schemas.microsoft.com/office/drawing/2014/main" id="{DC1BB80F-2BD9-1E09-E998-96CD77629201}"/>
                  </a:ext>
                </a:extLst>
              </p:cNvPr>
              <p:cNvSpPr/>
              <p:nvPr/>
            </p:nvSpPr>
            <p:spPr>
              <a:xfrm>
                <a:off x="0" y="3331675"/>
                <a:ext cx="11889600" cy="572906"/>
              </a:xfrm>
              <a:prstGeom prst="rect">
                <a:avLst/>
              </a:prstGeom>
              <a:grpFill/>
              <a:ln w="12700" cap="flat" cmpd="sng" algn="ctr">
                <a:noFill/>
                <a:prstDash val="solid"/>
                <a:miter lim="800000"/>
              </a:ln>
              <a:effectLst/>
            </p:spPr>
            <p:txBody>
              <a:bodyPr rot="0" spcFirstLastPara="0" vertOverflow="overflow" horzOverflow="overflow" vert="horz" wrap="square" lIns="302400" tIns="72000" rIns="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0" cap="none" spc="0" normalizeH="0" baseline="0" noProof="0" dirty="0">
                    <a:ln>
                      <a:noFill/>
                    </a:ln>
                    <a:solidFill>
                      <a:srgbClr val="000000"/>
                    </a:solidFill>
                    <a:effectLst/>
                    <a:uLnTx/>
                    <a:uFillTx/>
                    <a:latin typeface="DM Sans 14pt" pitchFamily="2" charset="77"/>
                    <a:ea typeface="+mn-ea"/>
                    <a:cs typeface="Arial"/>
                  </a:rPr>
                  <a:t>TECHNICAL:</a:t>
                </a:r>
              </a:p>
            </p:txBody>
          </p:sp>
          <p:sp>
            <p:nvSpPr>
              <p:cNvPr id="74" name="TextBox 73">
                <a:extLst>
                  <a:ext uri="{FF2B5EF4-FFF2-40B4-BE49-F238E27FC236}">
                    <a16:creationId xmlns:a16="http://schemas.microsoft.com/office/drawing/2014/main" id="{BA9BB585-DFBD-BF51-845F-0AA1B9E3EE45}"/>
                  </a:ext>
                </a:extLst>
              </p:cNvPr>
              <p:cNvSpPr txBox="1"/>
              <p:nvPr/>
            </p:nvSpPr>
            <p:spPr>
              <a:xfrm>
                <a:off x="2417307" y="3409552"/>
                <a:ext cx="2216371" cy="402674"/>
              </a:xfrm>
              <a:prstGeom prst="rect">
                <a:avLst/>
              </a:prstGeom>
              <a:noFill/>
            </p:spPr>
            <p:txBody>
              <a:bodyPr wrap="square" lIns="0" tIns="0" rIns="0" bIns="0" rtlCol="0" anchor="ctr">
                <a:spAutoFit/>
              </a:bodyPr>
              <a:lstStyle/>
              <a:p>
                <a:pPr marL="0" marR="0" lvl="0" indent="0" algn="l" defTabSz="914400" rtl="0" eaLnBrk="1" fontAlgn="auto" latinLnBrk="0" hangingPunct="1">
                  <a:lnSpc>
                    <a:spcPct val="100000"/>
                  </a:lnSpc>
                  <a:spcBef>
                    <a:spcPts val="0"/>
                  </a:spcBef>
                  <a:spcAft>
                    <a:spcPts val="500"/>
                  </a:spcAft>
                  <a:buClrTx/>
                  <a:buSzTx/>
                  <a:buFontTx/>
                  <a:buNone/>
                  <a:tabLst/>
                  <a:defRPr/>
                </a:pPr>
                <a:r>
                  <a:rPr kumimoji="0" lang="en-US" sz="1100" b="0" i="0" u="none" strike="noStrike" kern="0" cap="none" spc="0" normalizeH="0" baseline="0" noProof="0" dirty="0">
                    <a:ln>
                      <a:noFill/>
                    </a:ln>
                    <a:solidFill>
                      <a:srgbClr val="000000"/>
                    </a:solidFill>
                    <a:effectLst/>
                    <a:uLnTx/>
                    <a:uFillTx/>
                    <a:latin typeface="DM Sans 14pt" pitchFamily="2" charset="77"/>
                    <a:ea typeface="+mn-ea"/>
                    <a:cs typeface="Arial"/>
                  </a:rPr>
                  <a:t>Form: liquid</a:t>
                </a:r>
              </a:p>
              <a:p>
                <a:pPr marL="0" marR="0" lvl="0" indent="0" algn="l" defTabSz="914400" rtl="0" eaLnBrk="1" fontAlgn="auto" latinLnBrk="0" hangingPunct="1">
                  <a:lnSpc>
                    <a:spcPct val="100000"/>
                  </a:lnSpc>
                  <a:spcBef>
                    <a:spcPts val="0"/>
                  </a:spcBef>
                  <a:spcAft>
                    <a:spcPts val="500"/>
                  </a:spcAft>
                  <a:buClrTx/>
                  <a:buSzTx/>
                  <a:buFontTx/>
                  <a:buNone/>
                  <a:tabLst/>
                  <a:defRPr/>
                </a:pPr>
                <a:r>
                  <a:rPr kumimoji="0" lang="en-US" sz="1100" b="0" i="0" u="none" strike="noStrike" kern="0" cap="none" spc="0" normalizeH="0" baseline="0" noProof="0" dirty="0">
                    <a:ln>
                      <a:noFill/>
                    </a:ln>
                    <a:solidFill>
                      <a:srgbClr val="000000"/>
                    </a:solidFill>
                    <a:effectLst/>
                    <a:uLnTx/>
                    <a:uFillTx/>
                    <a:latin typeface="DM Sans 14pt" pitchFamily="2" charset="77"/>
                    <a:ea typeface="+mn-ea"/>
                    <a:cs typeface="Arial"/>
                  </a:rPr>
                  <a:t>Use level: 1–3%</a:t>
                </a:r>
              </a:p>
            </p:txBody>
          </p:sp>
          <p:sp>
            <p:nvSpPr>
              <p:cNvPr id="75" name="Rectangle 74">
                <a:extLst>
                  <a:ext uri="{FF2B5EF4-FFF2-40B4-BE49-F238E27FC236}">
                    <a16:creationId xmlns:a16="http://schemas.microsoft.com/office/drawing/2014/main" id="{EF81DD97-D580-7802-40CA-0374840235E7}"/>
                  </a:ext>
                </a:extLst>
              </p:cNvPr>
              <p:cNvSpPr/>
              <p:nvPr/>
            </p:nvSpPr>
            <p:spPr>
              <a:xfrm>
                <a:off x="4556358" y="3398179"/>
                <a:ext cx="1816112" cy="402674"/>
              </a:xfrm>
              <a:prstGeom prst="rect">
                <a:avLst/>
              </a:prstGeom>
              <a:noFill/>
            </p:spPr>
            <p:txBody>
              <a:bodyPr wrap="square" lIns="0" tIns="0" rIns="0" bIns="0" anchor="ctr">
                <a:spAutoFit/>
              </a:bodyPr>
              <a:lstStyle/>
              <a:p>
                <a:pPr marL="0" marR="0" lvl="0" indent="0" algn="l" defTabSz="914400" rtl="0" eaLnBrk="1" fontAlgn="auto" latinLnBrk="0" hangingPunct="1">
                  <a:lnSpc>
                    <a:spcPct val="100000"/>
                  </a:lnSpc>
                  <a:spcBef>
                    <a:spcPts val="0"/>
                  </a:spcBef>
                  <a:spcAft>
                    <a:spcPts val="500"/>
                  </a:spcAft>
                  <a:buClrTx/>
                  <a:buSzTx/>
                  <a:buFontTx/>
                  <a:buNone/>
                  <a:tabLst/>
                  <a:defRPr/>
                </a:pPr>
                <a:r>
                  <a:rPr kumimoji="0" lang="en-US" sz="1100" b="0" i="0" u="none" strike="noStrike" kern="0" cap="none" spc="0" normalizeH="0" baseline="0" noProof="0" dirty="0">
                    <a:ln>
                      <a:noFill/>
                    </a:ln>
                    <a:solidFill>
                      <a:srgbClr val="000000"/>
                    </a:solidFill>
                    <a:effectLst/>
                    <a:uLnTx/>
                    <a:uFillTx/>
                    <a:latin typeface="DM Sans 14pt" pitchFamily="2" charset="77"/>
                    <a:ea typeface="+mn-ea"/>
                    <a:cs typeface="Arial"/>
                  </a:rPr>
                  <a:t>pH of use: 3–7.5</a:t>
                </a:r>
              </a:p>
              <a:p>
                <a:pPr marL="0" marR="0" lvl="0" indent="0" algn="l" defTabSz="914400" rtl="0" eaLnBrk="1" fontAlgn="auto" latinLnBrk="0" hangingPunct="1">
                  <a:lnSpc>
                    <a:spcPct val="100000"/>
                  </a:lnSpc>
                  <a:spcBef>
                    <a:spcPts val="0"/>
                  </a:spcBef>
                  <a:spcAft>
                    <a:spcPts val="500"/>
                  </a:spcAft>
                  <a:buClrTx/>
                  <a:buSzTx/>
                  <a:buFontTx/>
                  <a:buNone/>
                  <a:tabLst/>
                  <a:defRPr/>
                </a:pPr>
                <a:r>
                  <a:rPr kumimoji="0" lang="en-US" sz="1100" b="0" i="0" u="none" strike="noStrike" kern="0" cap="none" spc="0" normalizeH="0" baseline="0" noProof="0" dirty="0">
                    <a:ln>
                      <a:noFill/>
                    </a:ln>
                    <a:solidFill>
                      <a:srgbClr val="000000"/>
                    </a:solidFill>
                    <a:effectLst/>
                    <a:uLnTx/>
                    <a:uFillTx/>
                    <a:latin typeface="DM Sans 14pt" pitchFamily="2" charset="77"/>
                    <a:ea typeface="+mn-ea"/>
                    <a:cs typeface="Arial"/>
                  </a:rPr>
                  <a:t>Preservative: free</a:t>
                </a:r>
              </a:p>
            </p:txBody>
          </p:sp>
        </p:grpSp>
        <p:sp>
          <p:nvSpPr>
            <p:cNvPr id="5" name="Rectangle 4">
              <a:extLst>
                <a:ext uri="{FF2B5EF4-FFF2-40B4-BE49-F238E27FC236}">
                  <a16:creationId xmlns:a16="http://schemas.microsoft.com/office/drawing/2014/main" id="{EA294919-6F59-EB0C-E629-8DBF5C307AA8}"/>
                </a:ext>
              </a:extLst>
            </p:cNvPr>
            <p:cNvSpPr/>
            <p:nvPr/>
          </p:nvSpPr>
          <p:spPr>
            <a:xfrm>
              <a:off x="7543347" y="3741335"/>
              <a:ext cx="3725000" cy="566256"/>
            </a:xfrm>
            <a:prstGeom prst="rect">
              <a:avLst/>
            </a:prstGeom>
          </p:spPr>
          <p:txBody>
            <a:bodyPr wrap="square" lIns="0" tIns="90000" rIns="0" bIns="7200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500"/>
                </a:spcAft>
                <a:buClrTx/>
                <a:buSzTx/>
                <a:buFontTx/>
                <a:buNone/>
                <a:tabLst/>
                <a:defRPr/>
              </a:pPr>
              <a:r>
                <a:rPr kumimoji="0" lang="en-US" sz="1100" b="0" i="0" u="none" strike="noStrike" kern="0" cap="none" spc="0" normalizeH="0" baseline="0" noProof="0" dirty="0">
                  <a:ln>
                    <a:noFill/>
                  </a:ln>
                  <a:solidFill>
                    <a:srgbClr val="000000"/>
                  </a:solidFill>
                  <a:effectLst/>
                  <a:uLnTx/>
                  <a:uFillTx/>
                  <a:latin typeface="DM Sans 14pt" pitchFamily="2" charset="77"/>
                  <a:ea typeface="+mn-ea"/>
                  <a:cs typeface="Arial"/>
                </a:rPr>
                <a:t>Solubility: water soluble</a:t>
              </a:r>
            </a:p>
            <a:p>
              <a:pPr marL="0" marR="0" lvl="0" indent="0" algn="l" defTabSz="914400" rtl="0" eaLnBrk="1" fontAlgn="auto" latinLnBrk="0" hangingPunct="1">
                <a:lnSpc>
                  <a:spcPct val="100000"/>
                </a:lnSpc>
                <a:spcBef>
                  <a:spcPts val="0"/>
                </a:spcBef>
                <a:spcAft>
                  <a:spcPts val="500"/>
                </a:spcAft>
                <a:buClrTx/>
                <a:buSzTx/>
                <a:buFontTx/>
                <a:buNone/>
                <a:tabLst/>
                <a:defRPr/>
              </a:pPr>
              <a:r>
                <a:rPr kumimoji="0" lang="en-US" sz="1100" b="0" i="0" u="none" strike="noStrike" kern="0" cap="none" spc="0" normalizeH="0" baseline="0" noProof="0" dirty="0">
                  <a:ln>
                    <a:noFill/>
                  </a:ln>
                  <a:solidFill>
                    <a:srgbClr val="000000"/>
                  </a:solidFill>
                  <a:effectLst/>
                  <a:uLnTx/>
                  <a:uFillTx/>
                  <a:latin typeface="DM Sans 14pt" pitchFamily="2" charset="77"/>
                  <a:ea typeface="+mn-ea"/>
                  <a:cs typeface="Arial"/>
                </a:rPr>
                <a:t>Biodegradability: readily biodegradable </a:t>
              </a:r>
            </a:p>
          </p:txBody>
        </p:sp>
      </p:grpSp>
      <p:grpSp>
        <p:nvGrpSpPr>
          <p:cNvPr id="18" name="Group 17">
            <a:extLst>
              <a:ext uri="{FF2B5EF4-FFF2-40B4-BE49-F238E27FC236}">
                <a16:creationId xmlns:a16="http://schemas.microsoft.com/office/drawing/2014/main" id="{397346BC-E511-1D0B-069F-9779D207859C}"/>
              </a:ext>
            </a:extLst>
          </p:cNvPr>
          <p:cNvGrpSpPr/>
          <p:nvPr/>
        </p:nvGrpSpPr>
        <p:grpSpPr>
          <a:xfrm>
            <a:off x="1954909" y="5388712"/>
            <a:ext cx="9801151" cy="909613"/>
            <a:chOff x="1954909" y="5791282"/>
            <a:chExt cx="9801151" cy="909613"/>
          </a:xfrm>
        </p:grpSpPr>
        <p:sp>
          <p:nvSpPr>
            <p:cNvPr id="59" name="Rectangle 58">
              <a:extLst>
                <a:ext uri="{FF2B5EF4-FFF2-40B4-BE49-F238E27FC236}">
                  <a16:creationId xmlns:a16="http://schemas.microsoft.com/office/drawing/2014/main" id="{E6D535CE-5DB7-1A50-4492-712D99B903A8}"/>
                </a:ext>
              </a:extLst>
            </p:cNvPr>
            <p:cNvSpPr/>
            <p:nvPr/>
          </p:nvSpPr>
          <p:spPr>
            <a:xfrm>
              <a:off x="1954909" y="5803960"/>
              <a:ext cx="9801151" cy="867912"/>
            </a:xfrm>
            <a:prstGeom prst="rect">
              <a:avLst/>
            </a:prstGeom>
            <a:solidFill>
              <a:schemeClr val="bg2"/>
            </a:solidFill>
            <a:ln w="12700" cap="flat" cmpd="sng" algn="ctr">
              <a:noFill/>
              <a:prstDash val="solid"/>
              <a:miter lim="800000"/>
            </a:ln>
            <a:effectLst/>
          </p:spPr>
          <p:txBody>
            <a:bodyPr rot="0" spcFirstLastPara="0" vertOverflow="overflow" horzOverflow="overflow" vert="horz" wrap="square" lIns="302400" tIns="72000" rIns="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0" cap="none" spc="0" normalizeH="0" baseline="0" noProof="0" dirty="0">
                  <a:ln>
                    <a:noFill/>
                  </a:ln>
                  <a:solidFill>
                    <a:srgbClr val="000000"/>
                  </a:solidFill>
                  <a:effectLst/>
                  <a:uLnTx/>
                  <a:uFillTx/>
                  <a:latin typeface="DM Sans 14pt" pitchFamily="2" charset="77"/>
                  <a:ea typeface="+mn-ea"/>
                  <a:cs typeface="Arial"/>
                </a:rPr>
                <a:t>REGISTRATIONS</a:t>
              </a:r>
              <a:br>
                <a:rPr kumimoji="0" lang="en-US" sz="1100" b="1" i="0" u="none" strike="noStrike" kern="0" cap="none" spc="0" normalizeH="0" baseline="0" noProof="0" dirty="0">
                  <a:ln>
                    <a:noFill/>
                  </a:ln>
                  <a:solidFill>
                    <a:srgbClr val="000000"/>
                  </a:solidFill>
                  <a:effectLst/>
                  <a:uLnTx/>
                  <a:uFillTx/>
                  <a:latin typeface="DM Sans 14pt" pitchFamily="2" charset="77"/>
                  <a:ea typeface="+mn-ea"/>
                  <a:cs typeface="Arial"/>
                </a:rPr>
              </a:br>
              <a:r>
                <a:rPr kumimoji="0" lang="en-US" sz="1100" b="1" i="0" u="none" strike="noStrike" kern="0" cap="none" spc="0" normalizeH="0" baseline="0" noProof="0" dirty="0">
                  <a:ln>
                    <a:noFill/>
                  </a:ln>
                  <a:solidFill>
                    <a:srgbClr val="000000"/>
                  </a:solidFill>
                  <a:effectLst/>
                  <a:uLnTx/>
                  <a:uFillTx/>
                  <a:latin typeface="DM Sans 14pt" pitchFamily="2" charset="77"/>
                  <a:ea typeface="+mn-ea"/>
                  <a:cs typeface="Arial"/>
                </a:rPr>
                <a:t>CERTIFICATION</a:t>
              </a:r>
            </a:p>
          </p:txBody>
        </p:sp>
        <p:pic>
          <p:nvPicPr>
            <p:cNvPr id="12" name="Picture 11" descr="A picture containing text, sign&#10;&#10;Description automatically generated">
              <a:extLst>
                <a:ext uri="{FF2B5EF4-FFF2-40B4-BE49-F238E27FC236}">
                  <a16:creationId xmlns:a16="http://schemas.microsoft.com/office/drawing/2014/main" id="{D0992E1E-C60B-92AB-0C67-FAC13F74EE29}"/>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243500" y="5933802"/>
              <a:ext cx="731737" cy="567096"/>
            </a:xfrm>
            <a:prstGeom prst="rect">
              <a:avLst/>
            </a:prstGeom>
            <a:noFill/>
          </p:spPr>
        </p:pic>
        <p:pic>
          <p:nvPicPr>
            <p:cNvPr id="2" name="Picture 12">
              <a:extLst>
                <a:ext uri="{FF2B5EF4-FFF2-40B4-BE49-F238E27FC236}">
                  <a16:creationId xmlns:a16="http://schemas.microsoft.com/office/drawing/2014/main" id="{F349A256-E78D-8DDF-8664-05E276C47E5B}"/>
                </a:ext>
              </a:extLst>
            </p:cNvPr>
            <p:cNvPicPr>
              <a:picLocks noChangeAspect="1"/>
            </p:cNvPicPr>
            <p:nvPr/>
          </p:nvPicPr>
          <p:blipFill>
            <a:blip r:embed="rId6">
              <a:extLst>
                <a:ext uri="{96DAC541-7B7A-43D3-8B79-37D633B846F1}">
                  <asvg:svgBlip xmlns:asvg="http://schemas.microsoft.com/office/drawing/2016/SVG/main" r:embed="rId7"/>
                </a:ext>
              </a:extLst>
            </a:blip>
            <a:srcRect/>
            <a:stretch/>
          </p:blipFill>
          <p:spPr>
            <a:xfrm>
              <a:off x="4317811" y="5933971"/>
              <a:ext cx="810041" cy="615631"/>
            </a:xfrm>
            <a:prstGeom prst="rect">
              <a:avLst/>
            </a:prstGeom>
            <a:noFill/>
          </p:spPr>
        </p:pic>
        <p:pic>
          <p:nvPicPr>
            <p:cNvPr id="6" name="Picture 5" descr="Logo&#10;&#10;Description automatically generated">
              <a:extLst>
                <a:ext uri="{FF2B5EF4-FFF2-40B4-BE49-F238E27FC236}">
                  <a16:creationId xmlns:a16="http://schemas.microsoft.com/office/drawing/2014/main" id="{5B714D5B-60D6-589D-5C8D-67F52016B51D}"/>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6150269" y="5910512"/>
              <a:ext cx="869475" cy="646582"/>
            </a:xfrm>
            <a:prstGeom prst="rect">
              <a:avLst/>
            </a:prstGeom>
          </p:spPr>
        </p:pic>
        <p:pic>
          <p:nvPicPr>
            <p:cNvPr id="7" name="Picture 6" descr="A green and white circle with text&#10;&#10;Description automatically generated">
              <a:extLst>
                <a:ext uri="{FF2B5EF4-FFF2-40B4-BE49-F238E27FC236}">
                  <a16:creationId xmlns:a16="http://schemas.microsoft.com/office/drawing/2014/main" id="{FFD3665F-60DC-237B-78FE-E92F1E7217B9}"/>
                </a:ext>
              </a:extLst>
            </p:cNvPr>
            <p:cNvPicPr>
              <a:picLocks noChangeAspect="1"/>
            </p:cNvPicPr>
            <p:nvPr/>
          </p:nvPicPr>
          <p:blipFill>
            <a:blip r:embed="rId9" cstate="print">
              <a:extLst>
                <a:ext uri="{28A0092B-C50C-407E-A947-70E740481C1C}">
                  <a14:useLocalDpi xmlns:a14="http://schemas.microsoft.com/office/drawing/2010/main"/>
                </a:ext>
              </a:extLst>
            </a:blip>
            <a:stretch>
              <a:fillRect/>
            </a:stretch>
          </p:blipFill>
          <p:spPr>
            <a:xfrm>
              <a:off x="7052705" y="5791282"/>
              <a:ext cx="909613" cy="909613"/>
            </a:xfrm>
            <a:prstGeom prst="rect">
              <a:avLst/>
            </a:prstGeom>
          </p:spPr>
        </p:pic>
        <p:pic>
          <p:nvPicPr>
            <p:cNvPr id="9" name="Picture 36" descr="A picture containing bottle, photo, sign, sitting&#10;&#10;Description automatically generated">
              <a:extLst>
                <a:ext uri="{FF2B5EF4-FFF2-40B4-BE49-F238E27FC236}">
                  <a16:creationId xmlns:a16="http://schemas.microsoft.com/office/drawing/2014/main" id="{5376795C-5D6B-17BB-A891-AA822344DE98}"/>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8056868" y="5897596"/>
              <a:ext cx="708113" cy="712404"/>
            </a:xfrm>
            <a:prstGeom prst="rect">
              <a:avLst/>
            </a:prstGeom>
          </p:spPr>
        </p:pic>
      </p:grpSp>
      <p:grpSp>
        <p:nvGrpSpPr>
          <p:cNvPr id="17" name="Group 16">
            <a:extLst>
              <a:ext uri="{FF2B5EF4-FFF2-40B4-BE49-F238E27FC236}">
                <a16:creationId xmlns:a16="http://schemas.microsoft.com/office/drawing/2014/main" id="{B61FC9EB-C39B-B40B-D8AF-DDF4FB853F14}"/>
              </a:ext>
            </a:extLst>
          </p:cNvPr>
          <p:cNvGrpSpPr/>
          <p:nvPr/>
        </p:nvGrpSpPr>
        <p:grpSpPr>
          <a:xfrm>
            <a:off x="1956125" y="4059163"/>
            <a:ext cx="9803080" cy="1266448"/>
            <a:chOff x="1956125" y="4438729"/>
            <a:chExt cx="9803080" cy="1266448"/>
          </a:xfrm>
        </p:grpSpPr>
        <p:sp>
          <p:nvSpPr>
            <p:cNvPr id="55" name="Rectangle 54">
              <a:extLst>
                <a:ext uri="{FF2B5EF4-FFF2-40B4-BE49-F238E27FC236}">
                  <a16:creationId xmlns:a16="http://schemas.microsoft.com/office/drawing/2014/main" id="{7171883A-B39C-3CC0-7BB7-E00620DF26CE}"/>
                </a:ext>
              </a:extLst>
            </p:cNvPr>
            <p:cNvSpPr/>
            <p:nvPr/>
          </p:nvSpPr>
          <p:spPr>
            <a:xfrm>
              <a:off x="1956125" y="4438729"/>
              <a:ext cx="9803080" cy="1266448"/>
            </a:xfrm>
            <a:prstGeom prst="rect">
              <a:avLst/>
            </a:prstGeom>
            <a:solidFill>
              <a:schemeClr val="bg2"/>
            </a:solidFill>
            <a:ln w="12700" cap="flat" cmpd="sng" algn="ctr">
              <a:noFill/>
              <a:prstDash val="solid"/>
              <a:miter lim="800000"/>
            </a:ln>
            <a:effectLst/>
          </p:spPr>
          <p:txBody>
            <a:bodyPr rot="0" spcFirstLastPara="0" vertOverflow="overflow" horzOverflow="overflow" vert="horz" wrap="square" lIns="302400" tIns="72000" rIns="0" bIns="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0" cap="none" spc="0" normalizeH="0" baseline="0" noProof="0" dirty="0">
                  <a:ln>
                    <a:noFill/>
                  </a:ln>
                  <a:solidFill>
                    <a:srgbClr val="000000"/>
                  </a:solidFill>
                  <a:effectLst/>
                  <a:uLnTx/>
                  <a:uFillTx/>
                  <a:latin typeface="DM Sans 14pt" pitchFamily="2" charset="77"/>
                  <a:ea typeface="+mn-ea"/>
                  <a:cs typeface="Arial"/>
                </a:rPr>
                <a:t>BENEFITS:</a:t>
              </a:r>
            </a:p>
          </p:txBody>
        </p:sp>
        <p:sp>
          <p:nvSpPr>
            <p:cNvPr id="10" name="TextBox 56">
              <a:extLst>
                <a:ext uri="{FF2B5EF4-FFF2-40B4-BE49-F238E27FC236}">
                  <a16:creationId xmlns:a16="http://schemas.microsoft.com/office/drawing/2014/main" id="{4DDCAE23-390B-5704-969D-4E895B59FE33}"/>
                </a:ext>
              </a:extLst>
            </p:cNvPr>
            <p:cNvSpPr txBox="1"/>
            <p:nvPr/>
          </p:nvSpPr>
          <p:spPr>
            <a:xfrm>
              <a:off x="3933338" y="4469130"/>
              <a:ext cx="2710008" cy="1163856"/>
            </a:xfrm>
            <a:prstGeom prst="rect">
              <a:avLst/>
            </a:prstGeom>
            <a:noFill/>
          </p:spPr>
          <p:txBody>
            <a:bodyPr wrap="square" lIns="0" tIns="90000" rIns="0" bIns="7200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80000" marR="0" lvl="0" indent="-1800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US" sz="1100" b="0" i="0" u="none" strike="noStrike" kern="0" cap="none" spc="0" normalizeH="0" baseline="0" noProof="0" dirty="0">
                  <a:ln>
                    <a:noFill/>
                  </a:ln>
                  <a:solidFill>
                    <a:srgbClr val="000000"/>
                  </a:solidFill>
                  <a:effectLst/>
                  <a:uLnTx/>
                  <a:uFillTx/>
                  <a:latin typeface="DM Sans 14pt" pitchFamily="2" charset="77"/>
                  <a:ea typeface="+mn-ea"/>
                  <a:cs typeface="Arial"/>
                </a:rPr>
                <a:t>Repairs Hair damages</a:t>
              </a:r>
            </a:p>
            <a:p>
              <a:pPr marL="180000" marR="0" lvl="0" indent="-1800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US" sz="1100" b="0" i="0" u="none" strike="noStrike" kern="0" cap="none" spc="0" normalizeH="0" baseline="0" noProof="0" dirty="0">
                  <a:ln>
                    <a:noFill/>
                  </a:ln>
                  <a:solidFill>
                    <a:srgbClr val="000000"/>
                  </a:solidFill>
                  <a:effectLst/>
                  <a:uLnTx/>
                  <a:uFillTx/>
                  <a:latin typeface="DM Sans 14pt" pitchFamily="2" charset="77"/>
                  <a:ea typeface="+mn-ea"/>
                  <a:cs typeface="Arial"/>
                </a:rPr>
                <a:t>Restores the hair integrity</a:t>
              </a:r>
            </a:p>
            <a:p>
              <a:pPr marL="180000" marR="0" lvl="0" indent="-1800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US" sz="1100" b="0" i="0" u="none" strike="noStrike" kern="0" cap="none" spc="0" normalizeH="0" baseline="0" noProof="0" dirty="0">
                  <a:ln>
                    <a:noFill/>
                  </a:ln>
                  <a:solidFill>
                    <a:srgbClr val="000000"/>
                  </a:solidFill>
                  <a:effectLst/>
                  <a:uLnTx/>
                  <a:uFillTx/>
                  <a:latin typeface="DM Sans 14pt" pitchFamily="2" charset="77"/>
                  <a:ea typeface="+mn-ea"/>
                  <a:cs typeface="Arial"/>
                </a:rPr>
                <a:t>Prevents keratin from damage </a:t>
              </a:r>
            </a:p>
            <a:p>
              <a:pPr marL="180000" marR="0" lvl="0" indent="-1800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US" sz="1100" b="0" i="0" u="none" strike="noStrike" kern="0" cap="none" spc="0" normalizeH="0" baseline="0" noProof="0" dirty="0">
                  <a:ln>
                    <a:noFill/>
                  </a:ln>
                  <a:solidFill>
                    <a:srgbClr val="000000"/>
                  </a:solidFill>
                  <a:effectLst/>
                  <a:uLnTx/>
                  <a:uFillTx/>
                  <a:latin typeface="DM Sans 14pt" pitchFamily="2" charset="77"/>
                  <a:ea typeface="+mn-ea"/>
                  <a:cs typeface="Arial"/>
                </a:rPr>
                <a:t>Strengthens hair strands</a:t>
              </a:r>
            </a:p>
            <a:p>
              <a:pPr marL="180000" marR="0" lvl="0" indent="-1800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US" sz="1100" b="0" i="0" u="none" strike="noStrike" kern="0" cap="none" spc="0" normalizeH="0" baseline="0" noProof="0" dirty="0">
                  <a:ln>
                    <a:noFill/>
                  </a:ln>
                  <a:solidFill>
                    <a:srgbClr val="000000"/>
                  </a:solidFill>
                  <a:effectLst/>
                  <a:uLnTx/>
                  <a:uFillTx/>
                  <a:latin typeface="DM Sans 14pt" pitchFamily="2" charset="77"/>
                  <a:ea typeface="+mn-ea"/>
                  <a:cs typeface="Arial"/>
                </a:rPr>
                <a:t>Smooths the hair surface</a:t>
              </a:r>
            </a:p>
          </p:txBody>
        </p:sp>
        <p:sp>
          <p:nvSpPr>
            <p:cNvPr id="14" name="TextBox 56">
              <a:extLst>
                <a:ext uri="{FF2B5EF4-FFF2-40B4-BE49-F238E27FC236}">
                  <a16:creationId xmlns:a16="http://schemas.microsoft.com/office/drawing/2014/main" id="{A0C8574C-B08C-3917-5918-0492D4186DC6}"/>
                </a:ext>
              </a:extLst>
            </p:cNvPr>
            <p:cNvSpPr txBox="1"/>
            <p:nvPr/>
          </p:nvSpPr>
          <p:spPr>
            <a:xfrm>
              <a:off x="7569877" y="4470974"/>
              <a:ext cx="3671939" cy="956107"/>
            </a:xfrm>
            <a:prstGeom prst="rect">
              <a:avLst/>
            </a:prstGeom>
            <a:noFill/>
          </p:spPr>
          <p:txBody>
            <a:bodyPr wrap="square" lIns="0" tIns="90000" rIns="0" bIns="7200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80000" marR="0" lvl="0" indent="-1800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US" sz="1100" b="0" i="0" u="none" strike="noStrike" kern="0" cap="none" spc="0" normalizeH="0" baseline="0" noProof="0" dirty="0">
                  <a:ln>
                    <a:noFill/>
                  </a:ln>
                  <a:solidFill>
                    <a:srgbClr val="000000"/>
                  </a:solidFill>
                  <a:effectLst/>
                  <a:uLnTx/>
                  <a:uFillTx/>
                  <a:latin typeface="DM Sans 14pt" pitchFamily="2" charset="77"/>
                  <a:ea typeface="+mn-ea"/>
                  <a:cs typeface="Arial"/>
                </a:rPr>
                <a:t>Improves combability</a:t>
              </a:r>
            </a:p>
            <a:p>
              <a:pPr marL="180000" marR="0" lvl="0" indent="-1800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US" sz="1100" b="0" i="0" u="none" strike="noStrike" kern="0" cap="none" spc="0" normalizeH="0" baseline="0" noProof="0" dirty="0">
                  <a:ln>
                    <a:noFill/>
                  </a:ln>
                  <a:solidFill>
                    <a:srgbClr val="000000"/>
                  </a:solidFill>
                  <a:effectLst/>
                  <a:uLnTx/>
                  <a:uFillTx/>
                  <a:latin typeface="DM Sans 14pt" pitchFamily="2" charset="77"/>
                  <a:ea typeface="+mn-ea"/>
                  <a:cs typeface="Arial"/>
                </a:rPr>
                <a:t>Enhances hair sensory experience</a:t>
              </a:r>
            </a:p>
            <a:p>
              <a:pPr marL="180000" marR="0" lvl="0" indent="-1800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US" sz="1100" b="0" i="0" u="none" strike="noStrike" kern="0" cap="none" spc="0" normalizeH="0" baseline="0" noProof="0" dirty="0">
                  <a:ln>
                    <a:noFill/>
                  </a:ln>
                  <a:solidFill>
                    <a:srgbClr val="000000"/>
                  </a:solidFill>
                  <a:effectLst/>
                  <a:uLnTx/>
                  <a:uFillTx/>
                  <a:latin typeface="DM Sans 14pt" pitchFamily="2" charset="77"/>
                  <a:ea typeface="+mn-ea"/>
                  <a:cs typeface="Arial"/>
                </a:rPr>
                <a:t>Helps cells respiration (oxygen uptake)*</a:t>
              </a:r>
            </a:p>
            <a:p>
              <a:pPr marL="180000" marR="0" lvl="0" indent="-1800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US" sz="1100" b="0" i="0" u="none" strike="noStrike" kern="0" cap="none" spc="0" normalizeH="0" baseline="0" noProof="0" dirty="0">
                  <a:ln>
                    <a:noFill/>
                  </a:ln>
                  <a:solidFill>
                    <a:srgbClr val="000000"/>
                  </a:solidFill>
                  <a:effectLst/>
                  <a:uLnTx/>
                  <a:uFillTx/>
                  <a:latin typeface="DM Sans 14pt" pitchFamily="2" charset="77"/>
                  <a:ea typeface="+mn-ea"/>
                  <a:cs typeface="Arial"/>
                </a:rPr>
                <a:t>Stimulates cell viability, revitalizing the scalp*</a:t>
              </a:r>
            </a:p>
          </p:txBody>
        </p:sp>
      </p:grpSp>
      <p:sp>
        <p:nvSpPr>
          <p:cNvPr id="15" name="Text Placeholder 5">
            <a:extLst>
              <a:ext uri="{FF2B5EF4-FFF2-40B4-BE49-F238E27FC236}">
                <a16:creationId xmlns:a16="http://schemas.microsoft.com/office/drawing/2014/main" id="{66148F9A-82B7-84E5-0A97-2F35F5D154A5}"/>
              </a:ext>
            </a:extLst>
          </p:cNvPr>
          <p:cNvSpPr txBox="1">
            <a:spLocks/>
          </p:cNvSpPr>
          <p:nvPr/>
        </p:nvSpPr>
        <p:spPr>
          <a:xfrm>
            <a:off x="572400" y="6438996"/>
            <a:ext cx="3528001" cy="116604"/>
          </a:xfrm>
          <a:prstGeom prst="rect">
            <a:avLst/>
          </a:prstGeom>
        </p:spPr>
        <p:txBody>
          <a:bodyPr vert="horz" wrap="square" lIns="0" tIns="0" rIns="0" bIns="0" rtlCol="0">
            <a:noAutofit/>
          </a:bodyPr>
          <a:lstStyle>
            <a:lvl1pPr marL="0" indent="0" algn="l" defTabSz="914400" rtl="0" eaLnBrk="1" latinLnBrk="0" hangingPunct="1">
              <a:lnSpc>
                <a:spcPct val="100000"/>
              </a:lnSpc>
              <a:spcBef>
                <a:spcPts val="0"/>
              </a:spcBef>
              <a:buFont typeface="Arial" panose="020B0604020202020204" pitchFamily="34" charset="0"/>
              <a:buNone/>
              <a:defRPr sz="800" kern="0" spc="0" baseline="0">
                <a:solidFill>
                  <a:schemeClr val="tx1"/>
                </a:solidFill>
                <a:latin typeface="DM Sans" pitchFamily="2" charset="0"/>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120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120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120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tx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800" b="0" i="1" u="none" strike="noStrike" kern="0" cap="none" spc="0" normalizeH="0" baseline="0" noProof="0" dirty="0">
                <a:ln>
                  <a:noFill/>
                </a:ln>
                <a:solidFill>
                  <a:sysClr val="windowText" lastClr="000000"/>
                </a:solidFill>
                <a:effectLst/>
                <a:uLnTx/>
                <a:uFillTx/>
                <a:latin typeface="DM Sans" pitchFamily="2" charset="0"/>
                <a:ea typeface="+mn-ea"/>
                <a:cs typeface="+mn-cs"/>
              </a:rPr>
              <a:t>*In vitro </a:t>
            </a:r>
          </a:p>
        </p:txBody>
      </p:sp>
    </p:spTree>
    <p:extLst>
      <p:ext uri="{BB962C8B-B14F-4D97-AF65-F5344CB8AC3E}">
        <p14:creationId xmlns:p14="http://schemas.microsoft.com/office/powerpoint/2010/main" val="134149957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358580-2BC4-F0AC-B62A-38794714CD99}"/>
            </a:ext>
          </a:extLst>
        </p:cNvPr>
        <p:cNvGrpSpPr/>
        <p:nvPr/>
      </p:nvGrpSpPr>
      <p:grpSpPr>
        <a:xfrm>
          <a:off x="0" y="0"/>
          <a:ext cx="0" cy="0"/>
          <a:chOff x="0" y="0"/>
          <a:chExt cx="0" cy="0"/>
        </a:xfrm>
      </p:grpSpPr>
      <p:sp>
        <p:nvSpPr>
          <p:cNvPr id="47" name="Title 2">
            <a:extLst>
              <a:ext uri="{FF2B5EF4-FFF2-40B4-BE49-F238E27FC236}">
                <a16:creationId xmlns:a16="http://schemas.microsoft.com/office/drawing/2014/main" id="{AFB5F25E-6C08-80DB-5C84-557B4AE89AFD}"/>
              </a:ext>
            </a:extLst>
          </p:cNvPr>
          <p:cNvSpPr txBox="1">
            <a:spLocks/>
          </p:cNvSpPr>
          <p:nvPr/>
        </p:nvSpPr>
        <p:spPr>
          <a:xfrm>
            <a:off x="302399" y="302400"/>
            <a:ext cx="11589563" cy="1978342"/>
          </a:xfrm>
          <a:prstGeom prst="rect">
            <a:avLst/>
          </a:prstGeom>
        </p:spPr>
        <p:txBody>
          <a:bodyPr lIns="0" tIns="0" rIns="0" bIns="0" anchor="t">
            <a:normAutofit/>
          </a:bodyPr>
          <a:lstStyle>
            <a:lvl1pPr algn="l" defTabSz="914400" rtl="0" eaLnBrk="1" latinLnBrk="0" hangingPunct="1">
              <a:lnSpc>
                <a:spcPct val="90000"/>
              </a:lnSpc>
              <a:spcBef>
                <a:spcPct val="0"/>
              </a:spcBef>
              <a:buNone/>
              <a:defRPr sz="5700" b="1"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5700" b="1" i="0" u="none" strike="noStrike" kern="1200" cap="none" spc="0" normalizeH="0" baseline="0" noProof="0">
                <a:ln>
                  <a:noFill/>
                </a:ln>
                <a:solidFill>
                  <a:prstClr val="white"/>
                </a:solidFill>
                <a:effectLst/>
                <a:uLnTx/>
                <a:uFillTx/>
                <a:latin typeface="DM Sans"/>
                <a:ea typeface="+mj-ea"/>
                <a:cs typeface="+mj-cs"/>
              </a:rPr>
              <a:t>Disclaimer</a:t>
            </a:r>
          </a:p>
        </p:txBody>
      </p:sp>
      <p:sp>
        <p:nvSpPr>
          <p:cNvPr id="48" name="Text Placeholder 3">
            <a:extLst>
              <a:ext uri="{FF2B5EF4-FFF2-40B4-BE49-F238E27FC236}">
                <a16:creationId xmlns:a16="http://schemas.microsoft.com/office/drawing/2014/main" id="{E56626D5-AC8E-1DC0-5DD6-C6CC3AB1F4BF}"/>
              </a:ext>
            </a:extLst>
          </p:cNvPr>
          <p:cNvSpPr txBox="1">
            <a:spLocks/>
          </p:cNvSpPr>
          <p:nvPr/>
        </p:nvSpPr>
        <p:spPr>
          <a:xfrm>
            <a:off x="300036" y="1121578"/>
            <a:ext cx="11589563" cy="1069976"/>
          </a:xfrm>
          <a:prstGeom prst="rect">
            <a:avLst/>
          </a:prstGeom>
        </p:spPr>
        <p:txBody>
          <a:bodyPr anchor="t" anchorCtr="0"/>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200" b="0" i="0" u="none" strike="noStrike" kern="0" cap="none" spc="0" normalizeH="0" baseline="0" noProof="0">
                <a:ln>
                  <a:noFill/>
                </a:ln>
                <a:solidFill>
                  <a:prstClr val="white"/>
                </a:solidFill>
                <a:effectLst/>
                <a:uLnTx/>
                <a:uFillTx/>
                <a:latin typeface="DM Sans"/>
                <a:ea typeface="+mn-ea"/>
                <a:cs typeface="+mn-cs"/>
              </a:rPr>
              <a:t>Copyright © dsm-firmenich Switzerland AG, 2026, 4002 Basel, Switzerland.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200" b="0" i="0" u="none" strike="noStrike" kern="0" cap="none" spc="0" normalizeH="0" baseline="0" noProof="0">
                <a:ln>
                  <a:noFill/>
                </a:ln>
                <a:solidFill>
                  <a:prstClr val="white"/>
                </a:solidFill>
                <a:effectLst/>
                <a:uLnTx/>
                <a:uFillTx/>
                <a:latin typeface="DM Sans"/>
                <a:ea typeface="+mn-ea"/>
                <a:cs typeface="+mn-cs"/>
              </a:rPr>
              <a:t>www.dsm-firmenich.com. All rights reserved.</a:t>
            </a:r>
          </a:p>
        </p:txBody>
      </p:sp>
      <p:sp>
        <p:nvSpPr>
          <p:cNvPr id="49" name="Text Placeholder 3">
            <a:extLst>
              <a:ext uri="{FF2B5EF4-FFF2-40B4-BE49-F238E27FC236}">
                <a16:creationId xmlns:a16="http://schemas.microsoft.com/office/drawing/2014/main" id="{7210872A-B83D-FF92-4A96-915CCCAF711C}"/>
              </a:ext>
            </a:extLst>
          </p:cNvPr>
          <p:cNvSpPr txBox="1">
            <a:spLocks/>
          </p:cNvSpPr>
          <p:nvPr/>
        </p:nvSpPr>
        <p:spPr>
          <a:xfrm>
            <a:off x="302401" y="1952653"/>
            <a:ext cx="11352188" cy="1528502"/>
          </a:xfrm>
          <a:prstGeom prst="rect">
            <a:avLst/>
          </a:prstGeom>
        </p:spPr>
        <p:txBody>
          <a:bodyPr lIns="0" tIns="0" rIns="0" bIns="0" anchor="t"/>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tx1"/>
                </a:solidFill>
                <a:latin typeface="+mn-lt"/>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1600"/>
              </a:spcAft>
              <a:buClrTx/>
              <a:buSzTx/>
              <a:buFont typeface="Arial" panose="020B0604020202020204" pitchFamily="34" charset="0"/>
              <a:buNone/>
              <a:tabLst/>
              <a:defRPr/>
            </a:pPr>
            <a:r>
              <a:rPr kumimoji="0" lang="en-GB" sz="1200" b="0" i="0" u="none" strike="noStrike" kern="0" cap="none" spc="0" normalizeH="0" baseline="0" noProof="0">
                <a:ln>
                  <a:noFill/>
                </a:ln>
                <a:solidFill>
                  <a:prstClr val="white"/>
                </a:solidFill>
                <a:effectLst/>
                <a:uLnTx/>
                <a:uFillTx/>
                <a:latin typeface="DM Sans"/>
                <a:ea typeface="+mn-ea"/>
                <a:cs typeface="+mn-cs"/>
              </a:rPr>
              <a:t>dsm-firmenich has used diligent care to ensure that the information provided herein is accurate and up-to-date to the best of its knowledge. However, dsm-firmenich makes no representation or warranty, either expressly or implied, of the accuracy, reliability, completeness, or suitability thereof. The information provided herein contains scientific and product information for business-to-business use and does not constitute or provide scientific or medical advice, diagnosis or recommendation for treatment options. Country or region-specific information should be considered when labelling or advertising to final consumer. In no event shall dsm-firmenich be liable for any direct or indirect damages arising from or reliance upon, or use of, any information provided herein. The content of this document is subject to change without further notice. Please contact your local dsm-firmenich representative for the latest information. All trademarks listed in this document are either (registered) trademarks of, or trademarks licensed by, the dsm-firmenich group of companies, unless explicitly stated otherwise.</a:t>
            </a:r>
          </a:p>
        </p:txBody>
      </p:sp>
      <p:sp>
        <p:nvSpPr>
          <p:cNvPr id="50" name="Title 2">
            <a:extLst>
              <a:ext uri="{FF2B5EF4-FFF2-40B4-BE49-F238E27FC236}">
                <a16:creationId xmlns:a16="http://schemas.microsoft.com/office/drawing/2014/main" id="{020141D5-3CF6-E660-55B2-F51558313729}"/>
              </a:ext>
            </a:extLst>
          </p:cNvPr>
          <p:cNvSpPr txBox="1">
            <a:spLocks/>
          </p:cNvSpPr>
          <p:nvPr/>
        </p:nvSpPr>
        <p:spPr>
          <a:xfrm>
            <a:off x="302401" y="3693861"/>
            <a:ext cx="10105856" cy="262143"/>
          </a:xfrm>
          <a:prstGeom prst="rect">
            <a:avLst/>
          </a:prstGeom>
        </p:spPr>
        <p:txBody>
          <a:bodyPr vert="horz" lIns="0" tIns="0" rIns="0" bIns="0" rtlCol="0" anchor="t">
            <a:noAutofit/>
          </a:bodyPr>
          <a:lstStyle>
            <a:lvl1pPr algn="l" defTabSz="914400" rtl="0" eaLnBrk="1" latinLnBrk="0" hangingPunct="1">
              <a:lnSpc>
                <a:spcPct val="90000"/>
              </a:lnSpc>
              <a:spcBef>
                <a:spcPct val="0"/>
              </a:spcBef>
              <a:buNone/>
              <a:defRPr sz="5700" kern="1200">
                <a:solidFill>
                  <a:schemeClr val="bg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GB" sz="1800" b="0" i="0" u="none" strike="noStrike" kern="1200" cap="none" spc="0" normalizeH="0" baseline="0" noProof="0">
                <a:ln>
                  <a:noFill/>
                </a:ln>
                <a:solidFill>
                  <a:prstClr val="white"/>
                </a:solidFill>
                <a:effectLst/>
                <a:uLnTx/>
                <a:uFillTx/>
                <a:latin typeface="DM Sans Bold"/>
                <a:ea typeface="+mj-ea"/>
                <a:cs typeface="+mj-cs"/>
              </a:rPr>
              <a:t>Disclaimer Formulation Guideline</a:t>
            </a:r>
            <a:endParaRPr kumimoji="0" lang="en-US" sz="1800" b="0" i="0" u="none" strike="noStrike" kern="1200" cap="none" spc="0" normalizeH="0" baseline="0" noProof="0">
              <a:ln>
                <a:noFill/>
              </a:ln>
              <a:solidFill>
                <a:prstClr val="white"/>
              </a:solidFill>
              <a:effectLst/>
              <a:uLnTx/>
              <a:uFillTx/>
              <a:latin typeface="DM Sans Bold"/>
              <a:ea typeface="+mj-ea"/>
              <a:cs typeface="+mj-cs"/>
            </a:endParaRPr>
          </a:p>
        </p:txBody>
      </p:sp>
      <p:sp>
        <p:nvSpPr>
          <p:cNvPr id="51" name="Text Placeholder 1">
            <a:extLst>
              <a:ext uri="{FF2B5EF4-FFF2-40B4-BE49-F238E27FC236}">
                <a16:creationId xmlns:a16="http://schemas.microsoft.com/office/drawing/2014/main" id="{0469BED7-E7F6-86D4-416B-0440D14350B4}"/>
              </a:ext>
            </a:extLst>
          </p:cNvPr>
          <p:cNvSpPr>
            <a:spLocks noGrp="1"/>
          </p:cNvSpPr>
          <p:nvPr/>
        </p:nvSpPr>
        <p:spPr>
          <a:xfrm>
            <a:off x="332750" y="4283463"/>
            <a:ext cx="11352188" cy="1442064"/>
          </a:xfrm>
          <a:prstGeom prst="rect">
            <a:avLst/>
          </a:prstGeom>
        </p:spPr>
        <p:txBody>
          <a:bodyPr vert="horz" wrap="square" lIns="0" tIns="0" rIns="0" bIns="0" rtlCol="0" anchor="b">
            <a:noAutofit/>
          </a:bodyPr>
          <a:lstStyle>
            <a:lvl1pPr marL="0" indent="0" algn="l" defTabSz="914400" rtl="0" eaLnBrk="1" latinLnBrk="0" hangingPunct="1">
              <a:lnSpc>
                <a:spcPct val="100000"/>
              </a:lnSpc>
              <a:spcBef>
                <a:spcPts val="0"/>
              </a:spcBef>
              <a:buFont typeface="Arial" panose="020B0604020202020204" pitchFamily="34" charset="0"/>
              <a:buNone/>
              <a:defRPr sz="1800" b="0" kern="0" spc="0" baseline="0">
                <a:solidFill>
                  <a:schemeClr val="tx1"/>
                </a:solidFill>
                <a:latin typeface="+mn-lt"/>
                <a:ea typeface="+mn-ea"/>
                <a:cs typeface="+mn-cs"/>
              </a:defRPr>
            </a:lvl1pPr>
            <a:lvl2pPr marL="457200" indent="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Clr>
                <a:srgbClr val="89C7E8"/>
              </a:buClr>
              <a:buSzPct val="90000"/>
              <a:buFont typeface="Wingdings" panose="05000000000000000000" pitchFamily="2" charset="2"/>
              <a:buNone/>
              <a:defRPr sz="1600" b="1" kern="1200">
                <a:solidFill>
                  <a:schemeClr val="tx1"/>
                </a:solidFill>
                <a:latin typeface="+mn-lt"/>
                <a:ea typeface="+mn-ea"/>
                <a:cs typeface="+mn-cs"/>
              </a:defRPr>
            </a:lvl4pPr>
            <a:lvl5pPr marL="1828800" indent="0" algn="l" defTabSz="914400" rtl="0" eaLnBrk="1" latinLnBrk="0" hangingPunct="1">
              <a:lnSpc>
                <a:spcPct val="100000"/>
              </a:lnSpc>
              <a:spcBef>
                <a:spcPts val="0"/>
              </a:spcBef>
              <a:spcAft>
                <a:spcPts val="0"/>
              </a:spcAft>
              <a:buClr>
                <a:schemeClr val="accent4"/>
              </a:buClr>
              <a:buSzPct val="80000"/>
              <a:buFontTx/>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spcAft>
                <a:spcPts val="400"/>
              </a:spcAft>
              <a:buClr>
                <a:schemeClr val="accent4"/>
              </a:buClr>
              <a:buSzPct val="80000"/>
              <a:buFontTx/>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spcAft>
                <a:spcPts val="400"/>
              </a:spcAft>
              <a:buSzPct val="80000"/>
              <a:buFontTx/>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200" b="0" i="0" u="none" strike="noStrike" kern="0" cap="none" spc="0" normalizeH="0" baseline="0" noProof="0">
                <a:ln>
                  <a:noFill/>
                </a:ln>
                <a:solidFill>
                  <a:prstClr val="white"/>
                </a:solidFill>
                <a:effectLst/>
                <a:uLnTx/>
                <a:uFillTx/>
                <a:latin typeface="DM Sans"/>
                <a:ea typeface="+mn-ea"/>
                <a:cs typeface="+mn-cs"/>
              </a:rPr>
              <a:t>The information provided herein is provided for information purposes only and has been prepared by dsm-firmenich in accordance with its own methodology.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200" b="0" i="0" u="none" strike="noStrike" kern="0" cap="none" spc="0" normalizeH="0" baseline="0" noProof="0">
                <a:ln>
                  <a:noFill/>
                </a:ln>
                <a:solidFill>
                  <a:prstClr val="white"/>
                </a:solidFill>
                <a:effectLst/>
                <a:uLnTx/>
                <a:uFillTx/>
                <a:latin typeface="DM Sans"/>
                <a:ea typeface="+mn-ea"/>
                <a:cs typeface="+mn-cs"/>
              </a:rPr>
              <a:t>dsm-firmenich has used diligent care to ensure that it is accurate and up-to-date, however, dsm-firmenich makes no representation or warranty, either expressly or implied, of the accuracy, reliability, or completeness thereof. In no event shall dsm-firmenich be liable for any damages arising from or reliance upon, or use of, any information provided herein. Further, dsm-firmenich shall not bear any liability for the application and/or use of any processed material containing its product(s). The formulation of the finished product is the customer’s sole responsibility. It is the customer’s responsibility to determine the suitability of dsm-firmenich’s products regarding user specific purposes, assess compatibility and stability of their finished product(s) and to ensure compliance of their finished product(s) with relevant laws and regulations. Any product, marketing or other claims made by customer are its sole responsibility. The content of this document is subject to change without further notice. Please contact your local dsm-firmenich representative for further details. © dsm-firmenich Switzerland AG, 2026.</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US" sz="1200" b="0" i="0" u="none" strike="noStrike" kern="0" cap="none" spc="0" normalizeH="0" baseline="0" noProof="0">
              <a:ln>
                <a:noFill/>
              </a:ln>
              <a:solidFill>
                <a:prstClr val="white"/>
              </a:solidFill>
              <a:effectLst/>
              <a:uLnTx/>
              <a:uFillTx/>
              <a:latin typeface="DM Sans"/>
              <a:ea typeface="+mn-ea"/>
              <a:cs typeface="+mn-cs"/>
            </a:endParaRPr>
          </a:p>
        </p:txBody>
      </p:sp>
      <p:grpSp>
        <p:nvGrpSpPr>
          <p:cNvPr id="52" name="Group 51">
            <a:extLst>
              <a:ext uri="{FF2B5EF4-FFF2-40B4-BE49-F238E27FC236}">
                <a16:creationId xmlns:a16="http://schemas.microsoft.com/office/drawing/2014/main" id="{F1A122E0-CE00-CA45-2E35-911C0B1D6DEE}"/>
              </a:ext>
            </a:extLst>
          </p:cNvPr>
          <p:cNvGrpSpPr/>
          <p:nvPr/>
        </p:nvGrpSpPr>
        <p:grpSpPr>
          <a:xfrm>
            <a:off x="17183" y="6402918"/>
            <a:ext cx="1783497" cy="230832"/>
            <a:chOff x="17183" y="6402918"/>
            <a:chExt cx="1783497" cy="230832"/>
          </a:xfrm>
        </p:grpSpPr>
        <p:grpSp>
          <p:nvGrpSpPr>
            <p:cNvPr id="53" name="Graphic 14">
              <a:extLst>
                <a:ext uri="{FF2B5EF4-FFF2-40B4-BE49-F238E27FC236}">
                  <a16:creationId xmlns:a16="http://schemas.microsoft.com/office/drawing/2014/main" id="{023019E0-FADB-CF86-3242-AA7F188D0BB2}"/>
                </a:ext>
              </a:extLst>
            </p:cNvPr>
            <p:cNvGrpSpPr/>
            <p:nvPr userDrawn="1"/>
          </p:nvGrpSpPr>
          <p:grpSpPr>
            <a:xfrm>
              <a:off x="302398" y="6478560"/>
              <a:ext cx="1498282" cy="101280"/>
              <a:chOff x="7116965" y="5198681"/>
              <a:chExt cx="1418939" cy="95916"/>
            </a:xfrm>
            <a:solidFill>
              <a:srgbClr val="FFFFFF"/>
            </a:solidFill>
          </p:grpSpPr>
          <p:grpSp>
            <p:nvGrpSpPr>
              <p:cNvPr id="55" name="Graphic 14">
                <a:extLst>
                  <a:ext uri="{FF2B5EF4-FFF2-40B4-BE49-F238E27FC236}">
                    <a16:creationId xmlns:a16="http://schemas.microsoft.com/office/drawing/2014/main" id="{CA022AD5-1013-3BF2-C5CF-127FCAE81F87}"/>
                  </a:ext>
                </a:extLst>
              </p:cNvPr>
              <p:cNvGrpSpPr/>
              <p:nvPr/>
            </p:nvGrpSpPr>
            <p:grpSpPr>
              <a:xfrm>
                <a:off x="7116965" y="5204587"/>
                <a:ext cx="305466" cy="68960"/>
                <a:chOff x="7116965" y="5204587"/>
                <a:chExt cx="305466" cy="68960"/>
              </a:xfrm>
              <a:grpFill/>
            </p:grpSpPr>
            <p:sp>
              <p:nvSpPr>
                <p:cNvPr id="82" name="Freeform: Shape 81">
                  <a:extLst>
                    <a:ext uri="{FF2B5EF4-FFF2-40B4-BE49-F238E27FC236}">
                      <a16:creationId xmlns:a16="http://schemas.microsoft.com/office/drawing/2014/main" id="{A71A95DF-7635-3A1C-5582-DD3849CA8748}"/>
                    </a:ext>
                  </a:extLst>
                </p:cNvPr>
                <p:cNvSpPr/>
                <p:nvPr/>
              </p:nvSpPr>
              <p:spPr>
                <a:xfrm>
                  <a:off x="7116965" y="5205349"/>
                  <a:ext cx="65913" cy="67436"/>
                </a:xfrm>
                <a:custGeom>
                  <a:avLst/>
                  <a:gdLst>
                    <a:gd name="connsiteX0" fmla="*/ 32956 w 65913"/>
                    <a:gd name="connsiteY0" fmla="*/ 67437 h 67436"/>
                    <a:gd name="connsiteX1" fmla="*/ 15716 w 65913"/>
                    <a:gd name="connsiteY1" fmla="*/ 63055 h 67436"/>
                    <a:gd name="connsiteX2" fmla="*/ 4096 w 65913"/>
                    <a:gd name="connsiteY2" fmla="*/ 51149 h 67436"/>
                    <a:gd name="connsiteX3" fmla="*/ 0 w 65913"/>
                    <a:gd name="connsiteY3" fmla="*/ 33718 h 67436"/>
                    <a:gd name="connsiteX4" fmla="*/ 4096 w 65913"/>
                    <a:gd name="connsiteY4" fmla="*/ 16192 h 67436"/>
                    <a:gd name="connsiteX5" fmla="*/ 15716 w 65913"/>
                    <a:gd name="connsiteY5" fmla="*/ 4286 h 67436"/>
                    <a:gd name="connsiteX6" fmla="*/ 32956 w 65913"/>
                    <a:gd name="connsiteY6" fmla="*/ 0 h 67436"/>
                    <a:gd name="connsiteX7" fmla="*/ 50102 w 65913"/>
                    <a:gd name="connsiteY7" fmla="*/ 4286 h 67436"/>
                    <a:gd name="connsiteX8" fmla="*/ 61722 w 65913"/>
                    <a:gd name="connsiteY8" fmla="*/ 16192 h 67436"/>
                    <a:gd name="connsiteX9" fmla="*/ 65913 w 65913"/>
                    <a:gd name="connsiteY9" fmla="*/ 33718 h 67436"/>
                    <a:gd name="connsiteX10" fmla="*/ 61722 w 65913"/>
                    <a:gd name="connsiteY10" fmla="*/ 51149 h 67436"/>
                    <a:gd name="connsiteX11" fmla="*/ 50102 w 65913"/>
                    <a:gd name="connsiteY11" fmla="*/ 63055 h 67436"/>
                    <a:gd name="connsiteX12" fmla="*/ 32956 w 65913"/>
                    <a:gd name="connsiteY12" fmla="*/ 67437 h 67436"/>
                    <a:gd name="connsiteX13" fmla="*/ 32956 w 65913"/>
                    <a:gd name="connsiteY13" fmla="*/ 63913 h 67436"/>
                    <a:gd name="connsiteX14" fmla="*/ 48482 w 65913"/>
                    <a:gd name="connsiteY14" fmla="*/ 60007 h 67436"/>
                    <a:gd name="connsiteX15" fmla="*/ 58579 w 65913"/>
                    <a:gd name="connsiteY15" fmla="*/ 49339 h 67436"/>
                    <a:gd name="connsiteX16" fmla="*/ 62198 w 65913"/>
                    <a:gd name="connsiteY16" fmla="*/ 33718 h 67436"/>
                    <a:gd name="connsiteX17" fmla="*/ 58579 w 65913"/>
                    <a:gd name="connsiteY17" fmla="*/ 17812 h 67436"/>
                    <a:gd name="connsiteX18" fmla="*/ 48482 w 65913"/>
                    <a:gd name="connsiteY18" fmla="*/ 7144 h 67436"/>
                    <a:gd name="connsiteX19" fmla="*/ 32956 w 65913"/>
                    <a:gd name="connsiteY19" fmla="*/ 3334 h 67436"/>
                    <a:gd name="connsiteX20" fmla="*/ 17431 w 65913"/>
                    <a:gd name="connsiteY20" fmla="*/ 7144 h 67436"/>
                    <a:gd name="connsiteX21" fmla="*/ 7239 w 65913"/>
                    <a:gd name="connsiteY21" fmla="*/ 17812 h 67436"/>
                    <a:gd name="connsiteX22" fmla="*/ 3620 w 65913"/>
                    <a:gd name="connsiteY22" fmla="*/ 33718 h 67436"/>
                    <a:gd name="connsiteX23" fmla="*/ 7239 w 65913"/>
                    <a:gd name="connsiteY23" fmla="*/ 49339 h 67436"/>
                    <a:gd name="connsiteX24" fmla="*/ 17431 w 65913"/>
                    <a:gd name="connsiteY24" fmla="*/ 60007 h 67436"/>
                    <a:gd name="connsiteX25" fmla="*/ 32956 w 65913"/>
                    <a:gd name="connsiteY25" fmla="*/ 63913 h 67436"/>
                    <a:gd name="connsiteX26" fmla="*/ 32956 w 65913"/>
                    <a:gd name="connsiteY26" fmla="*/ 55721 h 67436"/>
                    <a:gd name="connsiteX27" fmla="*/ 22670 w 65913"/>
                    <a:gd name="connsiteY27" fmla="*/ 53149 h 67436"/>
                    <a:gd name="connsiteX28" fmla="*/ 15145 w 65913"/>
                    <a:gd name="connsiteY28" fmla="*/ 45625 h 67436"/>
                    <a:gd name="connsiteX29" fmla="*/ 12383 w 65913"/>
                    <a:gd name="connsiteY29" fmla="*/ 33718 h 67436"/>
                    <a:gd name="connsiteX30" fmla="*/ 15145 w 65913"/>
                    <a:gd name="connsiteY30" fmla="*/ 21812 h 67436"/>
                    <a:gd name="connsiteX31" fmla="*/ 22670 w 65913"/>
                    <a:gd name="connsiteY31" fmla="*/ 14288 h 67436"/>
                    <a:gd name="connsiteX32" fmla="*/ 32956 w 65913"/>
                    <a:gd name="connsiteY32" fmla="*/ 11620 h 67436"/>
                    <a:gd name="connsiteX33" fmla="*/ 45339 w 65913"/>
                    <a:gd name="connsiteY33" fmla="*/ 15430 h 67436"/>
                    <a:gd name="connsiteX34" fmla="*/ 52483 w 65913"/>
                    <a:gd name="connsiteY34" fmla="*/ 26194 h 67436"/>
                    <a:gd name="connsiteX35" fmla="*/ 45149 w 65913"/>
                    <a:gd name="connsiteY35" fmla="*/ 26194 h 67436"/>
                    <a:gd name="connsiteX36" fmla="*/ 40481 w 65913"/>
                    <a:gd name="connsiteY36" fmla="*/ 19621 h 67436"/>
                    <a:gd name="connsiteX37" fmla="*/ 32861 w 65913"/>
                    <a:gd name="connsiteY37" fmla="*/ 17431 h 67436"/>
                    <a:gd name="connsiteX38" fmla="*/ 26099 w 65913"/>
                    <a:gd name="connsiteY38" fmla="*/ 19240 h 67436"/>
                    <a:gd name="connsiteX39" fmla="*/ 21146 w 65913"/>
                    <a:gd name="connsiteY39" fmla="*/ 24765 h 67436"/>
                    <a:gd name="connsiteX40" fmla="*/ 19336 w 65913"/>
                    <a:gd name="connsiteY40" fmla="*/ 33814 h 67436"/>
                    <a:gd name="connsiteX41" fmla="*/ 21146 w 65913"/>
                    <a:gd name="connsiteY41" fmla="*/ 42863 h 67436"/>
                    <a:gd name="connsiteX42" fmla="*/ 26099 w 65913"/>
                    <a:gd name="connsiteY42" fmla="*/ 48292 h 67436"/>
                    <a:gd name="connsiteX43" fmla="*/ 32861 w 65913"/>
                    <a:gd name="connsiteY43" fmla="*/ 50101 h 67436"/>
                    <a:gd name="connsiteX44" fmla="*/ 40481 w 65913"/>
                    <a:gd name="connsiteY44" fmla="*/ 47815 h 67436"/>
                    <a:gd name="connsiteX45" fmla="*/ 45149 w 65913"/>
                    <a:gd name="connsiteY45" fmla="*/ 41434 h 67436"/>
                    <a:gd name="connsiteX46" fmla="*/ 52483 w 65913"/>
                    <a:gd name="connsiteY46" fmla="*/ 41434 h 67436"/>
                    <a:gd name="connsiteX47" fmla="*/ 45339 w 65913"/>
                    <a:gd name="connsiteY47" fmla="*/ 52006 h 67436"/>
                    <a:gd name="connsiteX48" fmla="*/ 32956 w 65913"/>
                    <a:gd name="connsiteY48" fmla="*/ 55816 h 67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65913" h="67436">
                      <a:moveTo>
                        <a:pt x="32956" y="67437"/>
                      </a:moveTo>
                      <a:cubicBezTo>
                        <a:pt x="26384" y="67437"/>
                        <a:pt x="20669" y="66008"/>
                        <a:pt x="15716" y="63055"/>
                      </a:cubicBezTo>
                      <a:cubicBezTo>
                        <a:pt x="10763" y="60198"/>
                        <a:pt x="6858" y="56197"/>
                        <a:pt x="4096" y="51149"/>
                      </a:cubicBezTo>
                      <a:cubicBezTo>
                        <a:pt x="1334" y="46101"/>
                        <a:pt x="0" y="40291"/>
                        <a:pt x="0" y="33718"/>
                      </a:cubicBezTo>
                      <a:cubicBezTo>
                        <a:pt x="0" y="27146"/>
                        <a:pt x="1334" y="21241"/>
                        <a:pt x="4096" y="16192"/>
                      </a:cubicBezTo>
                      <a:cubicBezTo>
                        <a:pt x="6858" y="11144"/>
                        <a:pt x="10763" y="7144"/>
                        <a:pt x="15716" y="4286"/>
                      </a:cubicBezTo>
                      <a:cubicBezTo>
                        <a:pt x="20669" y="1429"/>
                        <a:pt x="26384" y="0"/>
                        <a:pt x="32956" y="0"/>
                      </a:cubicBezTo>
                      <a:cubicBezTo>
                        <a:pt x="39529" y="0"/>
                        <a:pt x="45244" y="1429"/>
                        <a:pt x="50102" y="4286"/>
                      </a:cubicBezTo>
                      <a:cubicBezTo>
                        <a:pt x="54959" y="7144"/>
                        <a:pt x="58864" y="11144"/>
                        <a:pt x="61722" y="16192"/>
                      </a:cubicBezTo>
                      <a:cubicBezTo>
                        <a:pt x="64484" y="21241"/>
                        <a:pt x="65913" y="27146"/>
                        <a:pt x="65913" y="33718"/>
                      </a:cubicBezTo>
                      <a:cubicBezTo>
                        <a:pt x="65913" y="40291"/>
                        <a:pt x="64484" y="46101"/>
                        <a:pt x="61722" y="51149"/>
                      </a:cubicBezTo>
                      <a:cubicBezTo>
                        <a:pt x="58960" y="56197"/>
                        <a:pt x="55054" y="60198"/>
                        <a:pt x="50102" y="63055"/>
                      </a:cubicBezTo>
                      <a:cubicBezTo>
                        <a:pt x="45149" y="65913"/>
                        <a:pt x="39434" y="67437"/>
                        <a:pt x="32956" y="67437"/>
                      </a:cubicBezTo>
                      <a:close/>
                      <a:moveTo>
                        <a:pt x="32956" y="63913"/>
                      </a:moveTo>
                      <a:cubicBezTo>
                        <a:pt x="38957" y="63913"/>
                        <a:pt x="44196" y="62674"/>
                        <a:pt x="48482" y="60007"/>
                      </a:cubicBezTo>
                      <a:cubicBezTo>
                        <a:pt x="52864" y="57436"/>
                        <a:pt x="56197" y="53911"/>
                        <a:pt x="58579" y="49339"/>
                      </a:cubicBezTo>
                      <a:cubicBezTo>
                        <a:pt x="60960" y="44767"/>
                        <a:pt x="62198" y="39624"/>
                        <a:pt x="62198" y="33718"/>
                      </a:cubicBezTo>
                      <a:cubicBezTo>
                        <a:pt x="62198" y="27813"/>
                        <a:pt x="61055" y="22384"/>
                        <a:pt x="58579" y="17812"/>
                      </a:cubicBezTo>
                      <a:cubicBezTo>
                        <a:pt x="56102" y="13240"/>
                        <a:pt x="52864" y="9715"/>
                        <a:pt x="48482" y="7144"/>
                      </a:cubicBezTo>
                      <a:cubicBezTo>
                        <a:pt x="44101" y="4572"/>
                        <a:pt x="38957" y="3334"/>
                        <a:pt x="32956" y="3334"/>
                      </a:cubicBezTo>
                      <a:cubicBezTo>
                        <a:pt x="26956" y="3334"/>
                        <a:pt x="21812" y="4572"/>
                        <a:pt x="17431" y="7144"/>
                      </a:cubicBezTo>
                      <a:cubicBezTo>
                        <a:pt x="13049" y="9715"/>
                        <a:pt x="9620" y="13240"/>
                        <a:pt x="7239" y="17812"/>
                      </a:cubicBezTo>
                      <a:cubicBezTo>
                        <a:pt x="4858" y="22384"/>
                        <a:pt x="3620" y="27622"/>
                        <a:pt x="3620" y="33718"/>
                      </a:cubicBezTo>
                      <a:cubicBezTo>
                        <a:pt x="3620" y="39814"/>
                        <a:pt x="4763" y="44863"/>
                        <a:pt x="7239" y="49339"/>
                      </a:cubicBezTo>
                      <a:cubicBezTo>
                        <a:pt x="9620" y="53911"/>
                        <a:pt x="13049" y="57436"/>
                        <a:pt x="17431" y="60007"/>
                      </a:cubicBezTo>
                      <a:cubicBezTo>
                        <a:pt x="21812" y="62579"/>
                        <a:pt x="26956" y="63913"/>
                        <a:pt x="32956" y="63913"/>
                      </a:cubicBezTo>
                      <a:close/>
                      <a:moveTo>
                        <a:pt x="32956" y="55721"/>
                      </a:moveTo>
                      <a:cubicBezTo>
                        <a:pt x="29242" y="55721"/>
                        <a:pt x="25813" y="54864"/>
                        <a:pt x="22670" y="53149"/>
                      </a:cubicBezTo>
                      <a:cubicBezTo>
                        <a:pt x="19526" y="51435"/>
                        <a:pt x="17050" y="48863"/>
                        <a:pt x="15145" y="45625"/>
                      </a:cubicBezTo>
                      <a:cubicBezTo>
                        <a:pt x="13240" y="42386"/>
                        <a:pt x="12383" y="38386"/>
                        <a:pt x="12383" y="33718"/>
                      </a:cubicBezTo>
                      <a:cubicBezTo>
                        <a:pt x="12383" y="29051"/>
                        <a:pt x="13335" y="25146"/>
                        <a:pt x="15145" y="21812"/>
                      </a:cubicBezTo>
                      <a:cubicBezTo>
                        <a:pt x="16954" y="18478"/>
                        <a:pt x="19526" y="16002"/>
                        <a:pt x="22670" y="14288"/>
                      </a:cubicBezTo>
                      <a:cubicBezTo>
                        <a:pt x="25813" y="12573"/>
                        <a:pt x="29242" y="11620"/>
                        <a:pt x="32956" y="11620"/>
                      </a:cubicBezTo>
                      <a:cubicBezTo>
                        <a:pt x="37624" y="11620"/>
                        <a:pt x="41815" y="12859"/>
                        <a:pt x="45339" y="15430"/>
                      </a:cubicBezTo>
                      <a:cubicBezTo>
                        <a:pt x="48863" y="17907"/>
                        <a:pt x="51245" y="21526"/>
                        <a:pt x="52483" y="26194"/>
                      </a:cubicBezTo>
                      <a:lnTo>
                        <a:pt x="45149" y="26194"/>
                      </a:lnTo>
                      <a:cubicBezTo>
                        <a:pt x="44291" y="23336"/>
                        <a:pt x="42672" y="21145"/>
                        <a:pt x="40481" y="19621"/>
                      </a:cubicBezTo>
                      <a:cubicBezTo>
                        <a:pt x="38291" y="18097"/>
                        <a:pt x="35719" y="17431"/>
                        <a:pt x="32861" y="17431"/>
                      </a:cubicBezTo>
                      <a:cubicBezTo>
                        <a:pt x="30385" y="17431"/>
                        <a:pt x="28099" y="18002"/>
                        <a:pt x="26099" y="19240"/>
                      </a:cubicBezTo>
                      <a:cubicBezTo>
                        <a:pt x="24098" y="20479"/>
                        <a:pt x="22479" y="22288"/>
                        <a:pt x="21146" y="24765"/>
                      </a:cubicBezTo>
                      <a:cubicBezTo>
                        <a:pt x="19907" y="27146"/>
                        <a:pt x="19336" y="30194"/>
                        <a:pt x="19336" y="33814"/>
                      </a:cubicBezTo>
                      <a:cubicBezTo>
                        <a:pt x="19336" y="37433"/>
                        <a:pt x="19907" y="40386"/>
                        <a:pt x="21146" y="42863"/>
                      </a:cubicBezTo>
                      <a:cubicBezTo>
                        <a:pt x="22384" y="45339"/>
                        <a:pt x="24003" y="47149"/>
                        <a:pt x="26099" y="48292"/>
                      </a:cubicBezTo>
                      <a:cubicBezTo>
                        <a:pt x="28099" y="49530"/>
                        <a:pt x="30385" y="50101"/>
                        <a:pt x="32861" y="50101"/>
                      </a:cubicBezTo>
                      <a:cubicBezTo>
                        <a:pt x="35814" y="50101"/>
                        <a:pt x="38386" y="49339"/>
                        <a:pt x="40481" y="47815"/>
                      </a:cubicBezTo>
                      <a:cubicBezTo>
                        <a:pt x="42577" y="46291"/>
                        <a:pt x="44101" y="44196"/>
                        <a:pt x="45149" y="41434"/>
                      </a:cubicBezTo>
                      <a:lnTo>
                        <a:pt x="52483" y="41434"/>
                      </a:lnTo>
                      <a:cubicBezTo>
                        <a:pt x="51245" y="45910"/>
                        <a:pt x="48863" y="49339"/>
                        <a:pt x="45339" y="52006"/>
                      </a:cubicBezTo>
                      <a:cubicBezTo>
                        <a:pt x="41815" y="54578"/>
                        <a:pt x="37624" y="55816"/>
                        <a:pt x="32956" y="55816"/>
                      </a:cubicBez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DM Sans"/>
                    <a:ea typeface="+mn-ea"/>
                    <a:cs typeface="+mn-cs"/>
                  </a:endParaRPr>
                </a:p>
              </p:txBody>
            </p:sp>
            <p:sp>
              <p:nvSpPr>
                <p:cNvPr id="83" name="Freeform: Shape 82">
                  <a:extLst>
                    <a:ext uri="{FF2B5EF4-FFF2-40B4-BE49-F238E27FC236}">
                      <a16:creationId xmlns:a16="http://schemas.microsoft.com/office/drawing/2014/main" id="{D93D9351-7531-C779-81D5-CDA87C959AC3}"/>
                    </a:ext>
                  </a:extLst>
                </p:cNvPr>
                <p:cNvSpPr/>
                <p:nvPr/>
              </p:nvSpPr>
              <p:spPr>
                <a:xfrm>
                  <a:off x="7213549" y="5204682"/>
                  <a:ext cx="44291" cy="67818"/>
                </a:xfrm>
                <a:custGeom>
                  <a:avLst/>
                  <a:gdLst>
                    <a:gd name="connsiteX0" fmla="*/ 95 w 44291"/>
                    <a:gd name="connsiteY0" fmla="*/ 67723 h 67818"/>
                    <a:gd name="connsiteX1" fmla="*/ 95 w 44291"/>
                    <a:gd name="connsiteY1" fmla="*/ 62103 h 67818"/>
                    <a:gd name="connsiteX2" fmla="*/ 12954 w 44291"/>
                    <a:gd name="connsiteY2" fmla="*/ 51340 h 67818"/>
                    <a:gd name="connsiteX3" fmla="*/ 23908 w 44291"/>
                    <a:gd name="connsiteY3" fmla="*/ 40481 h 67818"/>
                    <a:gd name="connsiteX4" fmla="*/ 31337 w 44291"/>
                    <a:gd name="connsiteY4" fmla="*/ 30004 h 67818"/>
                    <a:gd name="connsiteX5" fmla="*/ 34099 w 44291"/>
                    <a:gd name="connsiteY5" fmla="*/ 20098 h 67818"/>
                    <a:gd name="connsiteX6" fmla="*/ 32861 w 44291"/>
                    <a:gd name="connsiteY6" fmla="*/ 13621 h 67818"/>
                    <a:gd name="connsiteX7" fmla="*/ 28861 w 44291"/>
                    <a:gd name="connsiteY7" fmla="*/ 8668 h 67818"/>
                    <a:gd name="connsiteX8" fmla="*/ 21622 w 44291"/>
                    <a:gd name="connsiteY8" fmla="*/ 6763 h 67818"/>
                    <a:gd name="connsiteX9" fmla="*/ 14192 w 44291"/>
                    <a:gd name="connsiteY9" fmla="*/ 8763 h 67818"/>
                    <a:gd name="connsiteX10" fmla="*/ 9811 w 44291"/>
                    <a:gd name="connsiteY10" fmla="*/ 13907 h 67818"/>
                    <a:gd name="connsiteX11" fmla="*/ 8287 w 44291"/>
                    <a:gd name="connsiteY11" fmla="*/ 20955 h 67818"/>
                    <a:gd name="connsiteX12" fmla="*/ 571 w 44291"/>
                    <a:gd name="connsiteY12" fmla="*/ 20955 h 67818"/>
                    <a:gd name="connsiteX13" fmla="*/ 3334 w 44291"/>
                    <a:gd name="connsiteY13" fmla="*/ 9620 h 67818"/>
                    <a:gd name="connsiteX14" fmla="*/ 10858 w 44291"/>
                    <a:gd name="connsiteY14" fmla="*/ 2477 h 67818"/>
                    <a:gd name="connsiteX15" fmla="*/ 21717 w 44291"/>
                    <a:gd name="connsiteY15" fmla="*/ 0 h 67818"/>
                    <a:gd name="connsiteX16" fmla="*/ 32290 w 44291"/>
                    <a:gd name="connsiteY16" fmla="*/ 2286 h 67818"/>
                    <a:gd name="connsiteX17" fmla="*/ 39433 w 44291"/>
                    <a:gd name="connsiteY17" fmla="*/ 8858 h 67818"/>
                    <a:gd name="connsiteX18" fmla="*/ 42005 w 44291"/>
                    <a:gd name="connsiteY18" fmla="*/ 19907 h 67818"/>
                    <a:gd name="connsiteX19" fmla="*/ 40100 w 44291"/>
                    <a:gd name="connsiteY19" fmla="*/ 29242 h 67818"/>
                    <a:gd name="connsiteX20" fmla="*/ 34862 w 44291"/>
                    <a:gd name="connsiteY20" fmla="*/ 38386 h 67818"/>
                    <a:gd name="connsiteX21" fmla="*/ 27718 w 44291"/>
                    <a:gd name="connsiteY21" fmla="*/ 46863 h 67818"/>
                    <a:gd name="connsiteX22" fmla="*/ 19621 w 44291"/>
                    <a:gd name="connsiteY22" fmla="*/ 54578 h 67818"/>
                    <a:gd name="connsiteX23" fmla="*/ 11811 w 44291"/>
                    <a:gd name="connsiteY23" fmla="*/ 61151 h 67818"/>
                    <a:gd name="connsiteX24" fmla="*/ 44291 w 44291"/>
                    <a:gd name="connsiteY24" fmla="*/ 61151 h 67818"/>
                    <a:gd name="connsiteX25" fmla="*/ 44291 w 44291"/>
                    <a:gd name="connsiteY25" fmla="*/ 67818 h 67818"/>
                    <a:gd name="connsiteX26" fmla="*/ 0 w 44291"/>
                    <a:gd name="connsiteY26" fmla="*/ 67818 h 67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4291" h="67818">
                      <a:moveTo>
                        <a:pt x="95" y="67723"/>
                      </a:moveTo>
                      <a:lnTo>
                        <a:pt x="95" y="62103"/>
                      </a:lnTo>
                      <a:cubicBezTo>
                        <a:pt x="4572" y="58579"/>
                        <a:pt x="8858" y="54959"/>
                        <a:pt x="12954" y="51340"/>
                      </a:cubicBezTo>
                      <a:cubicBezTo>
                        <a:pt x="17050" y="47720"/>
                        <a:pt x="20669" y="44101"/>
                        <a:pt x="23908" y="40481"/>
                      </a:cubicBezTo>
                      <a:cubicBezTo>
                        <a:pt x="27051" y="36862"/>
                        <a:pt x="29528" y="33433"/>
                        <a:pt x="31337" y="30004"/>
                      </a:cubicBezTo>
                      <a:cubicBezTo>
                        <a:pt x="33147" y="26575"/>
                        <a:pt x="34099" y="23241"/>
                        <a:pt x="34099" y="20098"/>
                      </a:cubicBezTo>
                      <a:cubicBezTo>
                        <a:pt x="34099" y="17717"/>
                        <a:pt x="33718" y="15621"/>
                        <a:pt x="32861" y="13621"/>
                      </a:cubicBezTo>
                      <a:cubicBezTo>
                        <a:pt x="32004" y="11621"/>
                        <a:pt x="30766" y="10001"/>
                        <a:pt x="28861" y="8668"/>
                      </a:cubicBezTo>
                      <a:cubicBezTo>
                        <a:pt x="27051" y="7430"/>
                        <a:pt x="24670" y="6763"/>
                        <a:pt x="21622" y="6763"/>
                      </a:cubicBezTo>
                      <a:cubicBezTo>
                        <a:pt x="18574" y="6763"/>
                        <a:pt x="16192" y="7430"/>
                        <a:pt x="14192" y="8763"/>
                      </a:cubicBezTo>
                      <a:cubicBezTo>
                        <a:pt x="12192" y="10097"/>
                        <a:pt x="10763" y="11811"/>
                        <a:pt x="9811" y="13907"/>
                      </a:cubicBezTo>
                      <a:cubicBezTo>
                        <a:pt x="8858" y="16002"/>
                        <a:pt x="8287" y="18383"/>
                        <a:pt x="8287" y="20955"/>
                      </a:cubicBezTo>
                      <a:lnTo>
                        <a:pt x="571" y="20955"/>
                      </a:lnTo>
                      <a:cubicBezTo>
                        <a:pt x="571" y="16574"/>
                        <a:pt x="1524" y="12764"/>
                        <a:pt x="3334" y="9620"/>
                      </a:cubicBezTo>
                      <a:cubicBezTo>
                        <a:pt x="5143" y="6477"/>
                        <a:pt x="7620" y="4096"/>
                        <a:pt x="10858" y="2477"/>
                      </a:cubicBezTo>
                      <a:cubicBezTo>
                        <a:pt x="14002" y="857"/>
                        <a:pt x="17621" y="0"/>
                        <a:pt x="21717" y="0"/>
                      </a:cubicBezTo>
                      <a:cubicBezTo>
                        <a:pt x="25813" y="0"/>
                        <a:pt x="29242" y="762"/>
                        <a:pt x="32290" y="2286"/>
                      </a:cubicBezTo>
                      <a:cubicBezTo>
                        <a:pt x="35338" y="3810"/>
                        <a:pt x="37719" y="6001"/>
                        <a:pt x="39433" y="8858"/>
                      </a:cubicBezTo>
                      <a:cubicBezTo>
                        <a:pt x="41148" y="11811"/>
                        <a:pt x="42005" y="15431"/>
                        <a:pt x="42005" y="19907"/>
                      </a:cubicBezTo>
                      <a:cubicBezTo>
                        <a:pt x="42005" y="23051"/>
                        <a:pt x="41338" y="26099"/>
                        <a:pt x="40100" y="29242"/>
                      </a:cubicBezTo>
                      <a:cubicBezTo>
                        <a:pt x="38767" y="32385"/>
                        <a:pt x="37052" y="35338"/>
                        <a:pt x="34862" y="38386"/>
                      </a:cubicBezTo>
                      <a:cubicBezTo>
                        <a:pt x="32671" y="41339"/>
                        <a:pt x="30289" y="44196"/>
                        <a:pt x="27718" y="46863"/>
                      </a:cubicBezTo>
                      <a:cubicBezTo>
                        <a:pt x="25051" y="49625"/>
                        <a:pt x="22384" y="52197"/>
                        <a:pt x="19621" y="54578"/>
                      </a:cubicBezTo>
                      <a:cubicBezTo>
                        <a:pt x="16859" y="56960"/>
                        <a:pt x="14288" y="59150"/>
                        <a:pt x="11811" y="61151"/>
                      </a:cubicBezTo>
                      <a:lnTo>
                        <a:pt x="44291" y="61151"/>
                      </a:lnTo>
                      <a:lnTo>
                        <a:pt x="44291" y="67818"/>
                      </a:lnTo>
                      <a:lnTo>
                        <a:pt x="0" y="67818"/>
                      </a:ln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DM Sans"/>
                    <a:ea typeface="+mn-ea"/>
                    <a:cs typeface="+mn-cs"/>
                  </a:endParaRPr>
                </a:p>
              </p:txBody>
            </p:sp>
            <p:sp>
              <p:nvSpPr>
                <p:cNvPr id="84" name="Freeform: Shape 83">
                  <a:extLst>
                    <a:ext uri="{FF2B5EF4-FFF2-40B4-BE49-F238E27FC236}">
                      <a16:creationId xmlns:a16="http://schemas.microsoft.com/office/drawing/2014/main" id="{D85A1623-A049-79BA-3B4D-418F6B69A6C1}"/>
                    </a:ext>
                  </a:extLst>
                </p:cNvPr>
                <p:cNvSpPr/>
                <p:nvPr/>
              </p:nvSpPr>
              <p:spPr>
                <a:xfrm>
                  <a:off x="7263269" y="5204587"/>
                  <a:ext cx="56007" cy="68960"/>
                </a:xfrm>
                <a:custGeom>
                  <a:avLst/>
                  <a:gdLst>
                    <a:gd name="connsiteX0" fmla="*/ 28099 w 56007"/>
                    <a:gd name="connsiteY0" fmla="*/ 68961 h 68960"/>
                    <a:gd name="connsiteX1" fmla="*/ 13049 w 56007"/>
                    <a:gd name="connsiteY1" fmla="*/ 64579 h 68960"/>
                    <a:gd name="connsiteX2" fmla="*/ 3429 w 56007"/>
                    <a:gd name="connsiteY2" fmla="*/ 52483 h 68960"/>
                    <a:gd name="connsiteX3" fmla="*/ 0 w 56007"/>
                    <a:gd name="connsiteY3" fmla="*/ 34480 h 68960"/>
                    <a:gd name="connsiteX4" fmla="*/ 3429 w 56007"/>
                    <a:gd name="connsiteY4" fmla="*/ 16478 h 68960"/>
                    <a:gd name="connsiteX5" fmla="*/ 13049 w 56007"/>
                    <a:gd name="connsiteY5" fmla="*/ 4381 h 68960"/>
                    <a:gd name="connsiteX6" fmla="*/ 28099 w 56007"/>
                    <a:gd name="connsiteY6" fmla="*/ 0 h 68960"/>
                    <a:gd name="connsiteX7" fmla="*/ 43148 w 56007"/>
                    <a:gd name="connsiteY7" fmla="*/ 4381 h 68960"/>
                    <a:gd name="connsiteX8" fmla="*/ 52673 w 56007"/>
                    <a:gd name="connsiteY8" fmla="*/ 16478 h 68960"/>
                    <a:gd name="connsiteX9" fmla="*/ 56007 w 56007"/>
                    <a:gd name="connsiteY9" fmla="*/ 34480 h 68960"/>
                    <a:gd name="connsiteX10" fmla="*/ 52673 w 56007"/>
                    <a:gd name="connsiteY10" fmla="*/ 52483 h 68960"/>
                    <a:gd name="connsiteX11" fmla="*/ 43148 w 56007"/>
                    <a:gd name="connsiteY11" fmla="*/ 64579 h 68960"/>
                    <a:gd name="connsiteX12" fmla="*/ 28099 w 56007"/>
                    <a:gd name="connsiteY12" fmla="*/ 68961 h 68960"/>
                    <a:gd name="connsiteX13" fmla="*/ 28099 w 56007"/>
                    <a:gd name="connsiteY13" fmla="*/ 61913 h 68960"/>
                    <a:gd name="connsiteX14" fmla="*/ 38195 w 56007"/>
                    <a:gd name="connsiteY14" fmla="*/ 58674 h 68960"/>
                    <a:gd name="connsiteX15" fmla="*/ 45244 w 56007"/>
                    <a:gd name="connsiteY15" fmla="*/ 49244 h 68960"/>
                    <a:gd name="connsiteX16" fmla="*/ 47815 w 56007"/>
                    <a:gd name="connsiteY16" fmla="*/ 34576 h 68960"/>
                    <a:gd name="connsiteX17" fmla="*/ 45244 w 56007"/>
                    <a:gd name="connsiteY17" fmla="*/ 19907 h 68960"/>
                    <a:gd name="connsiteX18" fmla="*/ 38195 w 56007"/>
                    <a:gd name="connsiteY18" fmla="*/ 10477 h 68960"/>
                    <a:gd name="connsiteX19" fmla="*/ 28099 w 56007"/>
                    <a:gd name="connsiteY19" fmla="*/ 7239 h 68960"/>
                    <a:gd name="connsiteX20" fmla="*/ 17812 w 56007"/>
                    <a:gd name="connsiteY20" fmla="*/ 10477 h 68960"/>
                    <a:gd name="connsiteX21" fmla="*/ 10763 w 56007"/>
                    <a:gd name="connsiteY21" fmla="*/ 19907 h 68960"/>
                    <a:gd name="connsiteX22" fmla="*/ 8287 w 56007"/>
                    <a:gd name="connsiteY22" fmla="*/ 34576 h 68960"/>
                    <a:gd name="connsiteX23" fmla="*/ 10763 w 56007"/>
                    <a:gd name="connsiteY23" fmla="*/ 49244 h 68960"/>
                    <a:gd name="connsiteX24" fmla="*/ 17812 w 56007"/>
                    <a:gd name="connsiteY24" fmla="*/ 58674 h 68960"/>
                    <a:gd name="connsiteX25" fmla="*/ 28099 w 56007"/>
                    <a:gd name="connsiteY25" fmla="*/ 61913 h 68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56007" h="68960">
                      <a:moveTo>
                        <a:pt x="28099" y="68961"/>
                      </a:moveTo>
                      <a:cubicBezTo>
                        <a:pt x="22288" y="68961"/>
                        <a:pt x="17240" y="67532"/>
                        <a:pt x="13049" y="64579"/>
                      </a:cubicBezTo>
                      <a:cubicBezTo>
                        <a:pt x="8858" y="61722"/>
                        <a:pt x="5620" y="57626"/>
                        <a:pt x="3429" y="52483"/>
                      </a:cubicBezTo>
                      <a:cubicBezTo>
                        <a:pt x="1143" y="47339"/>
                        <a:pt x="0" y="41338"/>
                        <a:pt x="0" y="34480"/>
                      </a:cubicBezTo>
                      <a:cubicBezTo>
                        <a:pt x="0" y="27623"/>
                        <a:pt x="1143" y="21622"/>
                        <a:pt x="3429" y="16478"/>
                      </a:cubicBezTo>
                      <a:cubicBezTo>
                        <a:pt x="5715" y="11335"/>
                        <a:pt x="8954" y="7239"/>
                        <a:pt x="13049" y="4381"/>
                      </a:cubicBezTo>
                      <a:cubicBezTo>
                        <a:pt x="17240" y="1524"/>
                        <a:pt x="22288" y="0"/>
                        <a:pt x="28099" y="0"/>
                      </a:cubicBezTo>
                      <a:cubicBezTo>
                        <a:pt x="33909" y="0"/>
                        <a:pt x="38957" y="1429"/>
                        <a:pt x="43148" y="4381"/>
                      </a:cubicBezTo>
                      <a:cubicBezTo>
                        <a:pt x="47339" y="7334"/>
                        <a:pt x="50482" y="11335"/>
                        <a:pt x="52673" y="16478"/>
                      </a:cubicBezTo>
                      <a:cubicBezTo>
                        <a:pt x="54864" y="21622"/>
                        <a:pt x="56007" y="27623"/>
                        <a:pt x="56007" y="34480"/>
                      </a:cubicBezTo>
                      <a:cubicBezTo>
                        <a:pt x="56007" y="41338"/>
                        <a:pt x="54864" y="47339"/>
                        <a:pt x="52673" y="52483"/>
                      </a:cubicBezTo>
                      <a:cubicBezTo>
                        <a:pt x="50482" y="57626"/>
                        <a:pt x="47244" y="61722"/>
                        <a:pt x="43148" y="64579"/>
                      </a:cubicBezTo>
                      <a:cubicBezTo>
                        <a:pt x="39052" y="67437"/>
                        <a:pt x="34004" y="68961"/>
                        <a:pt x="28099" y="68961"/>
                      </a:cubicBezTo>
                      <a:close/>
                      <a:moveTo>
                        <a:pt x="28099" y="61913"/>
                      </a:moveTo>
                      <a:cubicBezTo>
                        <a:pt x="31813" y="61913"/>
                        <a:pt x="35242" y="60769"/>
                        <a:pt x="38195" y="58674"/>
                      </a:cubicBezTo>
                      <a:cubicBezTo>
                        <a:pt x="41148" y="56483"/>
                        <a:pt x="43529" y="53340"/>
                        <a:pt x="45244" y="49244"/>
                      </a:cubicBezTo>
                      <a:cubicBezTo>
                        <a:pt x="46958" y="45148"/>
                        <a:pt x="47815" y="40196"/>
                        <a:pt x="47815" y="34576"/>
                      </a:cubicBezTo>
                      <a:cubicBezTo>
                        <a:pt x="47815" y="28956"/>
                        <a:pt x="46958" y="23908"/>
                        <a:pt x="45244" y="19907"/>
                      </a:cubicBezTo>
                      <a:cubicBezTo>
                        <a:pt x="43529" y="15811"/>
                        <a:pt x="41148" y="12668"/>
                        <a:pt x="38195" y="10477"/>
                      </a:cubicBezTo>
                      <a:cubicBezTo>
                        <a:pt x="35242" y="8287"/>
                        <a:pt x="31813" y="7239"/>
                        <a:pt x="28099" y="7239"/>
                      </a:cubicBezTo>
                      <a:cubicBezTo>
                        <a:pt x="24384" y="7239"/>
                        <a:pt x="20764" y="8287"/>
                        <a:pt x="17812" y="10477"/>
                      </a:cubicBezTo>
                      <a:cubicBezTo>
                        <a:pt x="14859" y="12668"/>
                        <a:pt x="12478" y="15811"/>
                        <a:pt x="10763" y="19907"/>
                      </a:cubicBezTo>
                      <a:cubicBezTo>
                        <a:pt x="9049" y="24003"/>
                        <a:pt x="8287" y="28956"/>
                        <a:pt x="8287" y="34576"/>
                      </a:cubicBezTo>
                      <a:cubicBezTo>
                        <a:pt x="8287" y="40196"/>
                        <a:pt x="9144" y="45244"/>
                        <a:pt x="10763" y="49244"/>
                      </a:cubicBezTo>
                      <a:cubicBezTo>
                        <a:pt x="12382" y="53245"/>
                        <a:pt x="14764" y="56483"/>
                        <a:pt x="17812" y="58674"/>
                      </a:cubicBezTo>
                      <a:cubicBezTo>
                        <a:pt x="20860" y="60865"/>
                        <a:pt x="24289" y="61913"/>
                        <a:pt x="28099" y="61913"/>
                      </a:cubicBez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DM Sans"/>
                    <a:ea typeface="+mn-ea"/>
                    <a:cs typeface="+mn-cs"/>
                  </a:endParaRPr>
                </a:p>
              </p:txBody>
            </p:sp>
            <p:sp>
              <p:nvSpPr>
                <p:cNvPr id="85" name="Freeform: Shape 84">
                  <a:extLst>
                    <a:ext uri="{FF2B5EF4-FFF2-40B4-BE49-F238E27FC236}">
                      <a16:creationId xmlns:a16="http://schemas.microsoft.com/office/drawing/2014/main" id="{7A83D40A-D1BA-DF3C-C1EC-8D2DBC7C90D3}"/>
                    </a:ext>
                  </a:extLst>
                </p:cNvPr>
                <p:cNvSpPr/>
                <p:nvPr/>
              </p:nvSpPr>
              <p:spPr>
                <a:xfrm>
                  <a:off x="7326229" y="5204682"/>
                  <a:ext cx="44386" cy="67818"/>
                </a:xfrm>
                <a:custGeom>
                  <a:avLst/>
                  <a:gdLst>
                    <a:gd name="connsiteX0" fmla="*/ 0 w 44386"/>
                    <a:gd name="connsiteY0" fmla="*/ 67723 h 67818"/>
                    <a:gd name="connsiteX1" fmla="*/ 0 w 44386"/>
                    <a:gd name="connsiteY1" fmla="*/ 62103 h 67818"/>
                    <a:gd name="connsiteX2" fmla="*/ 12954 w 44386"/>
                    <a:gd name="connsiteY2" fmla="*/ 51340 h 67818"/>
                    <a:gd name="connsiteX3" fmla="*/ 23813 w 44386"/>
                    <a:gd name="connsiteY3" fmla="*/ 40481 h 67818"/>
                    <a:gd name="connsiteX4" fmla="*/ 31337 w 44386"/>
                    <a:gd name="connsiteY4" fmla="*/ 30004 h 67818"/>
                    <a:gd name="connsiteX5" fmla="*/ 34100 w 44386"/>
                    <a:gd name="connsiteY5" fmla="*/ 20098 h 67818"/>
                    <a:gd name="connsiteX6" fmla="*/ 32861 w 44386"/>
                    <a:gd name="connsiteY6" fmla="*/ 13621 h 67818"/>
                    <a:gd name="connsiteX7" fmla="*/ 28861 w 44386"/>
                    <a:gd name="connsiteY7" fmla="*/ 8668 h 67818"/>
                    <a:gd name="connsiteX8" fmla="*/ 21527 w 44386"/>
                    <a:gd name="connsiteY8" fmla="*/ 6763 h 67818"/>
                    <a:gd name="connsiteX9" fmla="*/ 14097 w 44386"/>
                    <a:gd name="connsiteY9" fmla="*/ 8763 h 67818"/>
                    <a:gd name="connsiteX10" fmla="*/ 9620 w 44386"/>
                    <a:gd name="connsiteY10" fmla="*/ 13907 h 67818"/>
                    <a:gd name="connsiteX11" fmla="*/ 8192 w 44386"/>
                    <a:gd name="connsiteY11" fmla="*/ 20955 h 67818"/>
                    <a:gd name="connsiteX12" fmla="*/ 476 w 44386"/>
                    <a:gd name="connsiteY12" fmla="*/ 20955 h 67818"/>
                    <a:gd name="connsiteX13" fmla="*/ 3238 w 44386"/>
                    <a:gd name="connsiteY13" fmla="*/ 9620 h 67818"/>
                    <a:gd name="connsiteX14" fmla="*/ 10763 w 44386"/>
                    <a:gd name="connsiteY14" fmla="*/ 2477 h 67818"/>
                    <a:gd name="connsiteX15" fmla="*/ 21622 w 44386"/>
                    <a:gd name="connsiteY15" fmla="*/ 0 h 67818"/>
                    <a:gd name="connsiteX16" fmla="*/ 32195 w 44386"/>
                    <a:gd name="connsiteY16" fmla="*/ 2286 h 67818"/>
                    <a:gd name="connsiteX17" fmla="*/ 39338 w 44386"/>
                    <a:gd name="connsiteY17" fmla="*/ 8858 h 67818"/>
                    <a:gd name="connsiteX18" fmla="*/ 42005 w 44386"/>
                    <a:gd name="connsiteY18" fmla="*/ 19907 h 67818"/>
                    <a:gd name="connsiteX19" fmla="*/ 40005 w 44386"/>
                    <a:gd name="connsiteY19" fmla="*/ 29242 h 67818"/>
                    <a:gd name="connsiteX20" fmla="*/ 34862 w 44386"/>
                    <a:gd name="connsiteY20" fmla="*/ 38386 h 67818"/>
                    <a:gd name="connsiteX21" fmla="*/ 27718 w 44386"/>
                    <a:gd name="connsiteY21" fmla="*/ 46863 h 67818"/>
                    <a:gd name="connsiteX22" fmla="*/ 19621 w 44386"/>
                    <a:gd name="connsiteY22" fmla="*/ 54578 h 67818"/>
                    <a:gd name="connsiteX23" fmla="*/ 11906 w 44386"/>
                    <a:gd name="connsiteY23" fmla="*/ 61151 h 67818"/>
                    <a:gd name="connsiteX24" fmla="*/ 44387 w 44386"/>
                    <a:gd name="connsiteY24" fmla="*/ 61151 h 67818"/>
                    <a:gd name="connsiteX25" fmla="*/ 44387 w 44386"/>
                    <a:gd name="connsiteY25" fmla="*/ 67818 h 67818"/>
                    <a:gd name="connsiteX26" fmla="*/ 95 w 44386"/>
                    <a:gd name="connsiteY26" fmla="*/ 67818 h 67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4386" h="67818">
                      <a:moveTo>
                        <a:pt x="0" y="67723"/>
                      </a:moveTo>
                      <a:lnTo>
                        <a:pt x="0" y="62103"/>
                      </a:lnTo>
                      <a:cubicBezTo>
                        <a:pt x="4477" y="58579"/>
                        <a:pt x="8763" y="54959"/>
                        <a:pt x="12954" y="51340"/>
                      </a:cubicBezTo>
                      <a:cubicBezTo>
                        <a:pt x="17050" y="47720"/>
                        <a:pt x="20669" y="44101"/>
                        <a:pt x="23813" y="40481"/>
                      </a:cubicBezTo>
                      <a:cubicBezTo>
                        <a:pt x="26956" y="36862"/>
                        <a:pt x="29432" y="33433"/>
                        <a:pt x="31337" y="30004"/>
                      </a:cubicBezTo>
                      <a:cubicBezTo>
                        <a:pt x="33242" y="26575"/>
                        <a:pt x="34100" y="23241"/>
                        <a:pt x="34100" y="20098"/>
                      </a:cubicBezTo>
                      <a:cubicBezTo>
                        <a:pt x="34100" y="17717"/>
                        <a:pt x="33719" y="15621"/>
                        <a:pt x="32861" y="13621"/>
                      </a:cubicBezTo>
                      <a:cubicBezTo>
                        <a:pt x="32004" y="11621"/>
                        <a:pt x="30671" y="10001"/>
                        <a:pt x="28861" y="8668"/>
                      </a:cubicBezTo>
                      <a:cubicBezTo>
                        <a:pt x="27051" y="7430"/>
                        <a:pt x="24575" y="6763"/>
                        <a:pt x="21527" y="6763"/>
                      </a:cubicBezTo>
                      <a:cubicBezTo>
                        <a:pt x="18479" y="6763"/>
                        <a:pt x="16097" y="7430"/>
                        <a:pt x="14097" y="8763"/>
                      </a:cubicBezTo>
                      <a:cubicBezTo>
                        <a:pt x="12097" y="10097"/>
                        <a:pt x="10668" y="11811"/>
                        <a:pt x="9620" y="13907"/>
                      </a:cubicBezTo>
                      <a:cubicBezTo>
                        <a:pt x="8668" y="16002"/>
                        <a:pt x="8192" y="18383"/>
                        <a:pt x="8192" y="20955"/>
                      </a:cubicBezTo>
                      <a:lnTo>
                        <a:pt x="476" y="20955"/>
                      </a:lnTo>
                      <a:cubicBezTo>
                        <a:pt x="476" y="16574"/>
                        <a:pt x="1524" y="12764"/>
                        <a:pt x="3238" y="9620"/>
                      </a:cubicBezTo>
                      <a:cubicBezTo>
                        <a:pt x="5048" y="6477"/>
                        <a:pt x="7525" y="4096"/>
                        <a:pt x="10763" y="2477"/>
                      </a:cubicBezTo>
                      <a:cubicBezTo>
                        <a:pt x="13906" y="857"/>
                        <a:pt x="17526" y="0"/>
                        <a:pt x="21622" y="0"/>
                      </a:cubicBezTo>
                      <a:cubicBezTo>
                        <a:pt x="25718" y="0"/>
                        <a:pt x="29146" y="762"/>
                        <a:pt x="32195" y="2286"/>
                      </a:cubicBezTo>
                      <a:cubicBezTo>
                        <a:pt x="35243" y="3810"/>
                        <a:pt x="37624" y="6001"/>
                        <a:pt x="39338" y="8858"/>
                      </a:cubicBezTo>
                      <a:cubicBezTo>
                        <a:pt x="41053" y="11811"/>
                        <a:pt x="42005" y="15431"/>
                        <a:pt x="42005" y="19907"/>
                      </a:cubicBezTo>
                      <a:cubicBezTo>
                        <a:pt x="42005" y="23051"/>
                        <a:pt x="41338" y="26099"/>
                        <a:pt x="40005" y="29242"/>
                      </a:cubicBezTo>
                      <a:cubicBezTo>
                        <a:pt x="38671" y="32385"/>
                        <a:pt x="36957" y="35338"/>
                        <a:pt x="34862" y="38386"/>
                      </a:cubicBezTo>
                      <a:cubicBezTo>
                        <a:pt x="32671" y="41339"/>
                        <a:pt x="30289" y="44196"/>
                        <a:pt x="27718" y="46863"/>
                      </a:cubicBezTo>
                      <a:cubicBezTo>
                        <a:pt x="25051" y="49625"/>
                        <a:pt x="22384" y="52197"/>
                        <a:pt x="19621" y="54578"/>
                      </a:cubicBezTo>
                      <a:cubicBezTo>
                        <a:pt x="16859" y="56960"/>
                        <a:pt x="14288" y="59150"/>
                        <a:pt x="11906" y="61151"/>
                      </a:cubicBezTo>
                      <a:lnTo>
                        <a:pt x="44387" y="61151"/>
                      </a:lnTo>
                      <a:lnTo>
                        <a:pt x="44387" y="67818"/>
                      </a:lnTo>
                      <a:lnTo>
                        <a:pt x="95" y="67818"/>
                      </a:ln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DM Sans"/>
                    <a:ea typeface="+mn-ea"/>
                    <a:cs typeface="+mn-cs"/>
                  </a:endParaRPr>
                </a:p>
              </p:txBody>
            </p:sp>
            <p:sp>
              <p:nvSpPr>
                <p:cNvPr id="86" name="Freeform: Shape 85">
                  <a:extLst>
                    <a:ext uri="{FF2B5EF4-FFF2-40B4-BE49-F238E27FC236}">
                      <a16:creationId xmlns:a16="http://schemas.microsoft.com/office/drawing/2014/main" id="{1C76BA5B-6604-F65E-10D0-E052AB5A91F9}"/>
                    </a:ext>
                  </a:extLst>
                </p:cNvPr>
                <p:cNvSpPr/>
                <p:nvPr/>
              </p:nvSpPr>
              <p:spPr>
                <a:xfrm>
                  <a:off x="7377093" y="5204587"/>
                  <a:ext cx="45339" cy="68960"/>
                </a:xfrm>
                <a:custGeom>
                  <a:avLst/>
                  <a:gdLst>
                    <a:gd name="connsiteX0" fmla="*/ 23051 w 45339"/>
                    <a:gd name="connsiteY0" fmla="*/ 68961 h 68960"/>
                    <a:gd name="connsiteX1" fmla="*/ 11525 w 45339"/>
                    <a:gd name="connsiteY1" fmla="*/ 66580 h 68960"/>
                    <a:gd name="connsiteX2" fmla="*/ 3238 w 45339"/>
                    <a:gd name="connsiteY2" fmla="*/ 59531 h 68960"/>
                    <a:gd name="connsiteX3" fmla="*/ 0 w 45339"/>
                    <a:gd name="connsiteY3" fmla="*/ 47911 h 68960"/>
                    <a:gd name="connsiteX4" fmla="*/ 8096 w 45339"/>
                    <a:gd name="connsiteY4" fmla="*/ 47911 h 68960"/>
                    <a:gd name="connsiteX5" fmla="*/ 10001 w 45339"/>
                    <a:gd name="connsiteY5" fmla="*/ 54959 h 68960"/>
                    <a:gd name="connsiteX6" fmla="*/ 15145 w 45339"/>
                    <a:gd name="connsiteY6" fmla="*/ 60103 h 68960"/>
                    <a:gd name="connsiteX7" fmla="*/ 23146 w 45339"/>
                    <a:gd name="connsiteY7" fmla="*/ 62008 h 68960"/>
                    <a:gd name="connsiteX8" fmla="*/ 30956 w 45339"/>
                    <a:gd name="connsiteY8" fmla="*/ 60198 h 68960"/>
                    <a:gd name="connsiteX9" fmla="*/ 35719 w 45339"/>
                    <a:gd name="connsiteY9" fmla="*/ 55435 h 68960"/>
                    <a:gd name="connsiteX10" fmla="*/ 37338 w 45339"/>
                    <a:gd name="connsiteY10" fmla="*/ 48673 h 68960"/>
                    <a:gd name="connsiteX11" fmla="*/ 35052 w 45339"/>
                    <a:gd name="connsiteY11" fmla="*/ 41148 h 68960"/>
                    <a:gd name="connsiteX12" fmla="*/ 29051 w 45339"/>
                    <a:gd name="connsiteY12" fmla="*/ 36767 h 68960"/>
                    <a:gd name="connsiteX13" fmla="*/ 20765 w 45339"/>
                    <a:gd name="connsiteY13" fmla="*/ 35338 h 68960"/>
                    <a:gd name="connsiteX14" fmla="*/ 15812 w 45339"/>
                    <a:gd name="connsiteY14" fmla="*/ 35338 h 68960"/>
                    <a:gd name="connsiteX15" fmla="*/ 15812 w 45339"/>
                    <a:gd name="connsiteY15" fmla="*/ 28575 h 68960"/>
                    <a:gd name="connsiteX16" fmla="*/ 20765 w 45339"/>
                    <a:gd name="connsiteY16" fmla="*/ 28575 h 68960"/>
                    <a:gd name="connsiteX17" fmla="*/ 31052 w 45339"/>
                    <a:gd name="connsiteY17" fmla="*/ 25622 h 68960"/>
                    <a:gd name="connsiteX18" fmla="*/ 34766 w 45339"/>
                    <a:gd name="connsiteY18" fmla="*/ 17240 h 68960"/>
                    <a:gd name="connsiteX19" fmla="*/ 31813 w 45339"/>
                    <a:gd name="connsiteY19" fmla="*/ 9906 h 68960"/>
                    <a:gd name="connsiteX20" fmla="*/ 23051 w 45339"/>
                    <a:gd name="connsiteY20" fmla="*/ 6953 h 68960"/>
                    <a:gd name="connsiteX21" fmla="*/ 14097 w 45339"/>
                    <a:gd name="connsiteY21" fmla="*/ 10192 h 68960"/>
                    <a:gd name="connsiteX22" fmla="*/ 10287 w 45339"/>
                    <a:gd name="connsiteY22" fmla="*/ 18478 h 68960"/>
                    <a:gd name="connsiteX23" fmla="*/ 2191 w 45339"/>
                    <a:gd name="connsiteY23" fmla="*/ 18478 h 68960"/>
                    <a:gd name="connsiteX24" fmla="*/ 5144 w 45339"/>
                    <a:gd name="connsiteY24" fmla="*/ 8858 h 68960"/>
                    <a:gd name="connsiteX25" fmla="*/ 12383 w 45339"/>
                    <a:gd name="connsiteY25" fmla="*/ 2381 h 68960"/>
                    <a:gd name="connsiteX26" fmla="*/ 23146 w 45339"/>
                    <a:gd name="connsiteY26" fmla="*/ 0 h 68960"/>
                    <a:gd name="connsiteX27" fmla="*/ 34004 w 45339"/>
                    <a:gd name="connsiteY27" fmla="*/ 2286 h 68960"/>
                    <a:gd name="connsiteX28" fmla="*/ 40577 w 45339"/>
                    <a:gd name="connsiteY28" fmla="*/ 8382 h 68960"/>
                    <a:gd name="connsiteX29" fmla="*/ 42863 w 45339"/>
                    <a:gd name="connsiteY29" fmla="*/ 16764 h 68960"/>
                    <a:gd name="connsiteX30" fmla="*/ 41624 w 45339"/>
                    <a:gd name="connsiteY30" fmla="*/ 23146 h 68960"/>
                    <a:gd name="connsiteX31" fmla="*/ 37910 w 45339"/>
                    <a:gd name="connsiteY31" fmla="*/ 28480 h 68960"/>
                    <a:gd name="connsiteX32" fmla="*/ 31623 w 45339"/>
                    <a:gd name="connsiteY32" fmla="*/ 31623 h 68960"/>
                    <a:gd name="connsiteX33" fmla="*/ 38576 w 45339"/>
                    <a:gd name="connsiteY33" fmla="*/ 34671 h 68960"/>
                    <a:gd name="connsiteX34" fmla="*/ 43529 w 45339"/>
                    <a:gd name="connsiteY34" fmla="*/ 40386 h 68960"/>
                    <a:gd name="connsiteX35" fmla="*/ 45339 w 45339"/>
                    <a:gd name="connsiteY35" fmla="*/ 48673 h 68960"/>
                    <a:gd name="connsiteX36" fmla="*/ 42863 w 45339"/>
                    <a:gd name="connsiteY36" fmla="*/ 58674 h 68960"/>
                    <a:gd name="connsiteX37" fmla="*/ 35338 w 45339"/>
                    <a:gd name="connsiteY37" fmla="*/ 66103 h 68960"/>
                    <a:gd name="connsiteX38" fmla="*/ 23051 w 45339"/>
                    <a:gd name="connsiteY38" fmla="*/ 68866 h 68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45339" h="68960">
                      <a:moveTo>
                        <a:pt x="23051" y="68961"/>
                      </a:moveTo>
                      <a:cubicBezTo>
                        <a:pt x="18764" y="68961"/>
                        <a:pt x="14954" y="68199"/>
                        <a:pt x="11525" y="66580"/>
                      </a:cubicBezTo>
                      <a:cubicBezTo>
                        <a:pt x="8096" y="64960"/>
                        <a:pt x="5334" y="62675"/>
                        <a:pt x="3238" y="59531"/>
                      </a:cubicBezTo>
                      <a:cubicBezTo>
                        <a:pt x="1238" y="56388"/>
                        <a:pt x="95" y="52578"/>
                        <a:pt x="0" y="47911"/>
                      </a:cubicBezTo>
                      <a:lnTo>
                        <a:pt x="8096" y="47911"/>
                      </a:lnTo>
                      <a:cubicBezTo>
                        <a:pt x="8096" y="50482"/>
                        <a:pt x="8763" y="52769"/>
                        <a:pt x="10001" y="54959"/>
                      </a:cubicBezTo>
                      <a:cubicBezTo>
                        <a:pt x="11240" y="57150"/>
                        <a:pt x="12859" y="58769"/>
                        <a:pt x="15145" y="60103"/>
                      </a:cubicBezTo>
                      <a:cubicBezTo>
                        <a:pt x="17336" y="61341"/>
                        <a:pt x="20003" y="62008"/>
                        <a:pt x="23146" y="62008"/>
                      </a:cubicBezTo>
                      <a:cubicBezTo>
                        <a:pt x="26289" y="62008"/>
                        <a:pt x="28861" y="61436"/>
                        <a:pt x="30956" y="60198"/>
                      </a:cubicBezTo>
                      <a:cubicBezTo>
                        <a:pt x="33052" y="58960"/>
                        <a:pt x="34671" y="57436"/>
                        <a:pt x="35719" y="55435"/>
                      </a:cubicBezTo>
                      <a:cubicBezTo>
                        <a:pt x="36767" y="53435"/>
                        <a:pt x="37338" y="51149"/>
                        <a:pt x="37338" y="48673"/>
                      </a:cubicBezTo>
                      <a:cubicBezTo>
                        <a:pt x="37338" y="45529"/>
                        <a:pt x="36576" y="43053"/>
                        <a:pt x="35052" y="41148"/>
                      </a:cubicBezTo>
                      <a:cubicBezTo>
                        <a:pt x="33528" y="39243"/>
                        <a:pt x="31528" y="37719"/>
                        <a:pt x="29051" y="36767"/>
                      </a:cubicBezTo>
                      <a:cubicBezTo>
                        <a:pt x="26575" y="35814"/>
                        <a:pt x="23813" y="35338"/>
                        <a:pt x="20765" y="35338"/>
                      </a:cubicBezTo>
                      <a:lnTo>
                        <a:pt x="15812" y="35338"/>
                      </a:lnTo>
                      <a:lnTo>
                        <a:pt x="15812" y="28575"/>
                      </a:lnTo>
                      <a:lnTo>
                        <a:pt x="20765" y="28575"/>
                      </a:lnTo>
                      <a:cubicBezTo>
                        <a:pt x="25146" y="28575"/>
                        <a:pt x="28575" y="27623"/>
                        <a:pt x="31052" y="25622"/>
                      </a:cubicBezTo>
                      <a:cubicBezTo>
                        <a:pt x="33528" y="23622"/>
                        <a:pt x="34766" y="20860"/>
                        <a:pt x="34766" y="17240"/>
                      </a:cubicBezTo>
                      <a:cubicBezTo>
                        <a:pt x="34766" y="14288"/>
                        <a:pt x="33814" y="11906"/>
                        <a:pt x="31813" y="9906"/>
                      </a:cubicBezTo>
                      <a:cubicBezTo>
                        <a:pt x="29909" y="7906"/>
                        <a:pt x="26956" y="6953"/>
                        <a:pt x="23051" y="6953"/>
                      </a:cubicBezTo>
                      <a:cubicBezTo>
                        <a:pt x="19145" y="6953"/>
                        <a:pt x="16288" y="8001"/>
                        <a:pt x="14097" y="10192"/>
                      </a:cubicBezTo>
                      <a:cubicBezTo>
                        <a:pt x="11906" y="12382"/>
                        <a:pt x="10573" y="15145"/>
                        <a:pt x="10287" y="18478"/>
                      </a:cubicBezTo>
                      <a:lnTo>
                        <a:pt x="2191" y="18478"/>
                      </a:lnTo>
                      <a:cubicBezTo>
                        <a:pt x="2381" y="14859"/>
                        <a:pt x="3334" y="11621"/>
                        <a:pt x="5144" y="8858"/>
                      </a:cubicBezTo>
                      <a:cubicBezTo>
                        <a:pt x="6953" y="6096"/>
                        <a:pt x="9335" y="3905"/>
                        <a:pt x="12383" y="2381"/>
                      </a:cubicBezTo>
                      <a:cubicBezTo>
                        <a:pt x="15430" y="857"/>
                        <a:pt x="19050" y="0"/>
                        <a:pt x="23146" y="0"/>
                      </a:cubicBezTo>
                      <a:cubicBezTo>
                        <a:pt x="27242" y="0"/>
                        <a:pt x="31052" y="762"/>
                        <a:pt x="34004" y="2286"/>
                      </a:cubicBezTo>
                      <a:cubicBezTo>
                        <a:pt x="36957" y="3810"/>
                        <a:pt x="39148" y="5810"/>
                        <a:pt x="40577" y="8382"/>
                      </a:cubicBezTo>
                      <a:cubicBezTo>
                        <a:pt x="42101" y="10954"/>
                        <a:pt x="42863" y="13716"/>
                        <a:pt x="42863" y="16764"/>
                      </a:cubicBezTo>
                      <a:cubicBezTo>
                        <a:pt x="42863" y="18955"/>
                        <a:pt x="42482" y="21146"/>
                        <a:pt x="41624" y="23146"/>
                      </a:cubicBezTo>
                      <a:cubicBezTo>
                        <a:pt x="40767" y="25146"/>
                        <a:pt x="39529" y="26956"/>
                        <a:pt x="37910" y="28480"/>
                      </a:cubicBezTo>
                      <a:cubicBezTo>
                        <a:pt x="36290" y="30004"/>
                        <a:pt x="34195" y="31051"/>
                        <a:pt x="31623" y="31623"/>
                      </a:cubicBezTo>
                      <a:cubicBezTo>
                        <a:pt x="34195" y="32194"/>
                        <a:pt x="36576" y="33242"/>
                        <a:pt x="38576" y="34671"/>
                      </a:cubicBezTo>
                      <a:cubicBezTo>
                        <a:pt x="40672" y="36100"/>
                        <a:pt x="42291" y="38005"/>
                        <a:pt x="43529" y="40386"/>
                      </a:cubicBezTo>
                      <a:cubicBezTo>
                        <a:pt x="44768" y="42767"/>
                        <a:pt x="45339" y="45529"/>
                        <a:pt x="45339" y="48673"/>
                      </a:cubicBezTo>
                      <a:cubicBezTo>
                        <a:pt x="45339" y="52292"/>
                        <a:pt x="44482" y="55626"/>
                        <a:pt x="42863" y="58674"/>
                      </a:cubicBezTo>
                      <a:cubicBezTo>
                        <a:pt x="41243" y="61722"/>
                        <a:pt x="38671" y="64198"/>
                        <a:pt x="35338" y="66103"/>
                      </a:cubicBezTo>
                      <a:cubicBezTo>
                        <a:pt x="32004" y="68008"/>
                        <a:pt x="27908" y="68866"/>
                        <a:pt x="23051" y="68866"/>
                      </a:cubicBez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DM Sans"/>
                    <a:ea typeface="+mn-ea"/>
                    <a:cs typeface="+mn-cs"/>
                  </a:endParaRPr>
                </a:p>
              </p:txBody>
            </p:sp>
          </p:grpSp>
          <p:sp>
            <p:nvSpPr>
              <p:cNvPr id="56" name="Freeform: Shape 55">
                <a:extLst>
                  <a:ext uri="{FF2B5EF4-FFF2-40B4-BE49-F238E27FC236}">
                    <a16:creationId xmlns:a16="http://schemas.microsoft.com/office/drawing/2014/main" id="{39181193-D8E6-7798-848B-C1DC546CEE3B}"/>
                  </a:ext>
                </a:extLst>
              </p:cNvPr>
              <p:cNvSpPr/>
              <p:nvPr/>
            </p:nvSpPr>
            <p:spPr>
              <a:xfrm>
                <a:off x="7703610" y="5221256"/>
                <a:ext cx="12763" cy="49815"/>
              </a:xfrm>
              <a:custGeom>
                <a:avLst/>
                <a:gdLst>
                  <a:gd name="connsiteX0" fmla="*/ 0 w 12763"/>
                  <a:gd name="connsiteY0" fmla="*/ 0 h 49815"/>
                  <a:gd name="connsiteX1" fmla="*/ 12763 w 12763"/>
                  <a:gd name="connsiteY1" fmla="*/ 0 h 49815"/>
                  <a:gd name="connsiteX2" fmla="*/ 12763 w 12763"/>
                  <a:gd name="connsiteY2" fmla="*/ 49816 h 49815"/>
                  <a:gd name="connsiteX3" fmla="*/ 0 w 12763"/>
                  <a:gd name="connsiteY3" fmla="*/ 49816 h 49815"/>
                </a:gdLst>
                <a:ahLst/>
                <a:cxnLst>
                  <a:cxn ang="0">
                    <a:pos x="connsiteX0" y="connsiteY0"/>
                  </a:cxn>
                  <a:cxn ang="0">
                    <a:pos x="connsiteX1" y="connsiteY1"/>
                  </a:cxn>
                  <a:cxn ang="0">
                    <a:pos x="connsiteX2" y="connsiteY2"/>
                  </a:cxn>
                  <a:cxn ang="0">
                    <a:pos x="connsiteX3" y="connsiteY3"/>
                  </a:cxn>
                </a:cxnLst>
                <a:rect l="l" t="t" r="r" b="b"/>
                <a:pathLst>
                  <a:path w="12763" h="49815">
                    <a:moveTo>
                      <a:pt x="0" y="0"/>
                    </a:moveTo>
                    <a:lnTo>
                      <a:pt x="12763" y="0"/>
                    </a:lnTo>
                    <a:lnTo>
                      <a:pt x="12763" y="49816"/>
                    </a:lnTo>
                    <a:lnTo>
                      <a:pt x="0" y="49816"/>
                    </a:ln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DM Sans"/>
                  <a:ea typeface="+mn-ea"/>
                  <a:cs typeface="+mn-cs"/>
                </a:endParaRPr>
              </a:p>
            </p:txBody>
          </p:sp>
          <p:grpSp>
            <p:nvGrpSpPr>
              <p:cNvPr id="57" name="Graphic 14">
                <a:extLst>
                  <a:ext uri="{FF2B5EF4-FFF2-40B4-BE49-F238E27FC236}">
                    <a16:creationId xmlns:a16="http://schemas.microsoft.com/office/drawing/2014/main" id="{2F119257-5E68-9356-A558-F705DB4DC074}"/>
                  </a:ext>
                </a:extLst>
              </p:cNvPr>
              <p:cNvGrpSpPr/>
              <p:nvPr/>
            </p:nvGrpSpPr>
            <p:grpSpPr>
              <a:xfrm>
                <a:off x="7447578" y="5198681"/>
                <a:ext cx="270319" cy="73723"/>
                <a:chOff x="7447578" y="5198681"/>
                <a:chExt cx="270319" cy="73723"/>
              </a:xfrm>
              <a:grpFill/>
            </p:grpSpPr>
            <p:sp>
              <p:nvSpPr>
                <p:cNvPr id="79" name="Freeform: Shape 78">
                  <a:extLst>
                    <a:ext uri="{FF2B5EF4-FFF2-40B4-BE49-F238E27FC236}">
                      <a16:creationId xmlns:a16="http://schemas.microsoft.com/office/drawing/2014/main" id="{97549B6B-B382-26AA-6DAF-788609A19896}"/>
                    </a:ext>
                  </a:extLst>
                </p:cNvPr>
                <p:cNvSpPr/>
                <p:nvPr/>
              </p:nvSpPr>
              <p:spPr>
                <a:xfrm>
                  <a:off x="7665891" y="5198681"/>
                  <a:ext cx="31146" cy="72389"/>
                </a:xfrm>
                <a:custGeom>
                  <a:avLst/>
                  <a:gdLst>
                    <a:gd name="connsiteX0" fmla="*/ 7811 w 31146"/>
                    <a:gd name="connsiteY0" fmla="*/ 16764 h 72389"/>
                    <a:gd name="connsiteX1" fmla="*/ 7811 w 31146"/>
                    <a:gd name="connsiteY1" fmla="*/ 22574 h 72389"/>
                    <a:gd name="connsiteX2" fmla="*/ 0 w 31146"/>
                    <a:gd name="connsiteY2" fmla="*/ 22574 h 72389"/>
                    <a:gd name="connsiteX3" fmla="*/ 0 w 31146"/>
                    <a:gd name="connsiteY3" fmla="*/ 33242 h 72389"/>
                    <a:gd name="connsiteX4" fmla="*/ 7811 w 31146"/>
                    <a:gd name="connsiteY4" fmla="*/ 33242 h 72389"/>
                    <a:gd name="connsiteX5" fmla="*/ 7811 w 31146"/>
                    <a:gd name="connsiteY5" fmla="*/ 72390 h 72389"/>
                    <a:gd name="connsiteX6" fmla="*/ 20669 w 31146"/>
                    <a:gd name="connsiteY6" fmla="*/ 72390 h 72389"/>
                    <a:gd name="connsiteX7" fmla="*/ 20669 w 31146"/>
                    <a:gd name="connsiteY7" fmla="*/ 33242 h 72389"/>
                    <a:gd name="connsiteX8" fmla="*/ 31147 w 31146"/>
                    <a:gd name="connsiteY8" fmla="*/ 33242 h 72389"/>
                    <a:gd name="connsiteX9" fmla="*/ 31147 w 31146"/>
                    <a:gd name="connsiteY9" fmla="*/ 22574 h 72389"/>
                    <a:gd name="connsiteX10" fmla="*/ 20669 w 31146"/>
                    <a:gd name="connsiteY10" fmla="*/ 22574 h 72389"/>
                    <a:gd name="connsiteX11" fmla="*/ 20669 w 31146"/>
                    <a:gd name="connsiteY11" fmla="*/ 16764 h 72389"/>
                    <a:gd name="connsiteX12" fmla="*/ 26765 w 31146"/>
                    <a:gd name="connsiteY12" fmla="*/ 10858 h 72389"/>
                    <a:gd name="connsiteX13" fmla="*/ 31147 w 31146"/>
                    <a:gd name="connsiteY13" fmla="*/ 10858 h 72389"/>
                    <a:gd name="connsiteX14" fmla="*/ 31147 w 31146"/>
                    <a:gd name="connsiteY14" fmla="*/ 0 h 72389"/>
                    <a:gd name="connsiteX15" fmla="*/ 24670 w 31146"/>
                    <a:gd name="connsiteY15" fmla="*/ 0 h 72389"/>
                    <a:gd name="connsiteX16" fmla="*/ 7811 w 31146"/>
                    <a:gd name="connsiteY16" fmla="*/ 16764 h 723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146" h="72389">
                      <a:moveTo>
                        <a:pt x="7811" y="16764"/>
                      </a:moveTo>
                      <a:lnTo>
                        <a:pt x="7811" y="22574"/>
                      </a:lnTo>
                      <a:lnTo>
                        <a:pt x="0" y="22574"/>
                      </a:lnTo>
                      <a:lnTo>
                        <a:pt x="0" y="33242"/>
                      </a:lnTo>
                      <a:lnTo>
                        <a:pt x="7811" y="33242"/>
                      </a:lnTo>
                      <a:lnTo>
                        <a:pt x="7811" y="72390"/>
                      </a:lnTo>
                      <a:lnTo>
                        <a:pt x="20669" y="72390"/>
                      </a:lnTo>
                      <a:lnTo>
                        <a:pt x="20669" y="33242"/>
                      </a:lnTo>
                      <a:lnTo>
                        <a:pt x="31147" y="33242"/>
                      </a:lnTo>
                      <a:lnTo>
                        <a:pt x="31147" y="22574"/>
                      </a:lnTo>
                      <a:lnTo>
                        <a:pt x="20669" y="22574"/>
                      </a:lnTo>
                      <a:lnTo>
                        <a:pt x="20669" y="16764"/>
                      </a:lnTo>
                      <a:cubicBezTo>
                        <a:pt x="20669" y="13144"/>
                        <a:pt x="23051" y="10858"/>
                        <a:pt x="26765" y="10858"/>
                      </a:cubicBezTo>
                      <a:lnTo>
                        <a:pt x="31147" y="10858"/>
                      </a:lnTo>
                      <a:lnTo>
                        <a:pt x="31147" y="0"/>
                      </a:lnTo>
                      <a:lnTo>
                        <a:pt x="24670" y="0"/>
                      </a:lnTo>
                      <a:cubicBezTo>
                        <a:pt x="14288" y="0"/>
                        <a:pt x="7811" y="6382"/>
                        <a:pt x="7811" y="16764"/>
                      </a:cubicBezTo>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DM Sans"/>
                    <a:ea typeface="+mn-ea"/>
                    <a:cs typeface="+mn-cs"/>
                  </a:endParaRPr>
                </a:p>
              </p:txBody>
            </p:sp>
            <p:sp>
              <p:nvSpPr>
                <p:cNvPr id="80" name="Freeform: Shape 79">
                  <a:extLst>
                    <a:ext uri="{FF2B5EF4-FFF2-40B4-BE49-F238E27FC236}">
                      <a16:creationId xmlns:a16="http://schemas.microsoft.com/office/drawing/2014/main" id="{1CBA8F4F-3705-CE17-0495-0380420E72EF}"/>
                    </a:ext>
                  </a:extLst>
                </p:cNvPr>
                <p:cNvSpPr/>
                <p:nvPr/>
              </p:nvSpPr>
              <p:spPr>
                <a:xfrm>
                  <a:off x="7701991" y="5198681"/>
                  <a:ext cx="15906" cy="14763"/>
                </a:xfrm>
                <a:custGeom>
                  <a:avLst/>
                  <a:gdLst>
                    <a:gd name="connsiteX0" fmla="*/ 7906 w 15906"/>
                    <a:gd name="connsiteY0" fmla="*/ 0 h 14763"/>
                    <a:gd name="connsiteX1" fmla="*/ 0 w 15906"/>
                    <a:gd name="connsiteY1" fmla="*/ 7334 h 14763"/>
                    <a:gd name="connsiteX2" fmla="*/ 7906 w 15906"/>
                    <a:gd name="connsiteY2" fmla="*/ 14764 h 14763"/>
                    <a:gd name="connsiteX3" fmla="*/ 15907 w 15906"/>
                    <a:gd name="connsiteY3" fmla="*/ 7334 h 14763"/>
                    <a:gd name="connsiteX4" fmla="*/ 7906 w 15906"/>
                    <a:gd name="connsiteY4" fmla="*/ 0 h 147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06" h="14763">
                      <a:moveTo>
                        <a:pt x="7906" y="0"/>
                      </a:moveTo>
                      <a:cubicBezTo>
                        <a:pt x="3715" y="0"/>
                        <a:pt x="0" y="2667"/>
                        <a:pt x="0" y="7334"/>
                      </a:cubicBezTo>
                      <a:cubicBezTo>
                        <a:pt x="0" y="12002"/>
                        <a:pt x="3620" y="14764"/>
                        <a:pt x="7906" y="14764"/>
                      </a:cubicBezTo>
                      <a:cubicBezTo>
                        <a:pt x="12859" y="14764"/>
                        <a:pt x="15907" y="11144"/>
                        <a:pt x="15907" y="7334"/>
                      </a:cubicBezTo>
                      <a:cubicBezTo>
                        <a:pt x="15907" y="2953"/>
                        <a:pt x="12382" y="0"/>
                        <a:pt x="7906" y="0"/>
                      </a:cubicBezTo>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DM Sans"/>
                    <a:ea typeface="+mn-ea"/>
                    <a:cs typeface="+mn-cs"/>
                  </a:endParaRPr>
                </a:p>
              </p:txBody>
            </p:sp>
            <p:sp>
              <p:nvSpPr>
                <p:cNvPr id="81" name="Freeform: Shape 80">
                  <a:extLst>
                    <a:ext uri="{FF2B5EF4-FFF2-40B4-BE49-F238E27FC236}">
                      <a16:creationId xmlns:a16="http://schemas.microsoft.com/office/drawing/2014/main" id="{789B3C5A-CD50-552E-AABE-BD55F13B3759}"/>
                    </a:ext>
                  </a:extLst>
                </p:cNvPr>
                <p:cNvSpPr/>
                <p:nvPr/>
              </p:nvSpPr>
              <p:spPr>
                <a:xfrm>
                  <a:off x="7447578" y="5198777"/>
                  <a:ext cx="51816" cy="73628"/>
                </a:xfrm>
                <a:custGeom>
                  <a:avLst/>
                  <a:gdLst>
                    <a:gd name="connsiteX0" fmla="*/ 26099 w 51816"/>
                    <a:gd name="connsiteY0" fmla="*/ 62294 h 73628"/>
                    <a:gd name="connsiteX1" fmla="*/ 12954 w 51816"/>
                    <a:gd name="connsiteY1" fmla="*/ 47339 h 73628"/>
                    <a:gd name="connsiteX2" fmla="*/ 26099 w 51816"/>
                    <a:gd name="connsiteY2" fmla="*/ 32575 h 73628"/>
                    <a:gd name="connsiteX3" fmla="*/ 39148 w 51816"/>
                    <a:gd name="connsiteY3" fmla="*/ 47434 h 73628"/>
                    <a:gd name="connsiteX4" fmla="*/ 26099 w 51816"/>
                    <a:gd name="connsiteY4" fmla="*/ 62294 h 73628"/>
                    <a:gd name="connsiteX5" fmla="*/ 38958 w 51816"/>
                    <a:gd name="connsiteY5" fmla="*/ 29337 h 73628"/>
                    <a:gd name="connsiteX6" fmla="*/ 23336 w 51816"/>
                    <a:gd name="connsiteY6" fmla="*/ 21241 h 73628"/>
                    <a:gd name="connsiteX7" fmla="*/ 0 w 51816"/>
                    <a:gd name="connsiteY7" fmla="*/ 47339 h 73628"/>
                    <a:gd name="connsiteX8" fmla="*/ 23336 w 51816"/>
                    <a:gd name="connsiteY8" fmla="*/ 73628 h 73628"/>
                    <a:gd name="connsiteX9" fmla="*/ 38958 w 51816"/>
                    <a:gd name="connsiteY9" fmla="*/ 65246 h 73628"/>
                    <a:gd name="connsiteX10" fmla="*/ 38958 w 51816"/>
                    <a:gd name="connsiteY10" fmla="*/ 72390 h 73628"/>
                    <a:gd name="connsiteX11" fmla="*/ 51816 w 51816"/>
                    <a:gd name="connsiteY11" fmla="*/ 72390 h 73628"/>
                    <a:gd name="connsiteX12" fmla="*/ 51816 w 51816"/>
                    <a:gd name="connsiteY12" fmla="*/ 0 h 73628"/>
                    <a:gd name="connsiteX13" fmla="*/ 38958 w 51816"/>
                    <a:gd name="connsiteY13" fmla="*/ 0 h 73628"/>
                    <a:gd name="connsiteX14" fmla="*/ 38958 w 51816"/>
                    <a:gd name="connsiteY14" fmla="*/ 29337 h 73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1816" h="73628">
                      <a:moveTo>
                        <a:pt x="26099" y="62294"/>
                      </a:moveTo>
                      <a:cubicBezTo>
                        <a:pt x="17812" y="62294"/>
                        <a:pt x="12954" y="55912"/>
                        <a:pt x="12954" y="47339"/>
                      </a:cubicBezTo>
                      <a:cubicBezTo>
                        <a:pt x="12954" y="38767"/>
                        <a:pt x="17812" y="32575"/>
                        <a:pt x="26099" y="32575"/>
                      </a:cubicBezTo>
                      <a:cubicBezTo>
                        <a:pt x="34385" y="32575"/>
                        <a:pt x="39148" y="38862"/>
                        <a:pt x="39148" y="47434"/>
                      </a:cubicBezTo>
                      <a:cubicBezTo>
                        <a:pt x="39148" y="56007"/>
                        <a:pt x="34862" y="62294"/>
                        <a:pt x="26099" y="62294"/>
                      </a:cubicBezTo>
                      <a:moveTo>
                        <a:pt x="38958" y="29337"/>
                      </a:moveTo>
                      <a:cubicBezTo>
                        <a:pt x="35052" y="23622"/>
                        <a:pt x="29909" y="21241"/>
                        <a:pt x="23336" y="21241"/>
                      </a:cubicBezTo>
                      <a:cubicBezTo>
                        <a:pt x="9335" y="21241"/>
                        <a:pt x="0" y="32290"/>
                        <a:pt x="0" y="47339"/>
                      </a:cubicBezTo>
                      <a:cubicBezTo>
                        <a:pt x="0" y="64008"/>
                        <a:pt x="10668" y="73628"/>
                        <a:pt x="23336" y="73628"/>
                      </a:cubicBezTo>
                      <a:cubicBezTo>
                        <a:pt x="31052" y="73628"/>
                        <a:pt x="35338" y="70294"/>
                        <a:pt x="38958" y="65246"/>
                      </a:cubicBezTo>
                      <a:lnTo>
                        <a:pt x="38958" y="72390"/>
                      </a:lnTo>
                      <a:cubicBezTo>
                        <a:pt x="38958" y="72390"/>
                        <a:pt x="51816" y="72390"/>
                        <a:pt x="51816" y="72390"/>
                      </a:cubicBezTo>
                      <a:lnTo>
                        <a:pt x="51816" y="0"/>
                      </a:lnTo>
                      <a:lnTo>
                        <a:pt x="38958" y="0"/>
                      </a:lnTo>
                      <a:lnTo>
                        <a:pt x="38958" y="29337"/>
                      </a:ln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DM Sans"/>
                    <a:ea typeface="+mn-ea"/>
                    <a:cs typeface="+mn-cs"/>
                  </a:endParaRPr>
                </a:p>
              </p:txBody>
            </p:sp>
          </p:grpSp>
          <p:sp>
            <p:nvSpPr>
              <p:cNvPr id="58" name="Freeform: Shape 57">
                <a:extLst>
                  <a:ext uri="{FF2B5EF4-FFF2-40B4-BE49-F238E27FC236}">
                    <a16:creationId xmlns:a16="http://schemas.microsoft.com/office/drawing/2014/main" id="{31C132C5-777A-5239-74EF-54BD013C7004}"/>
                  </a:ext>
                </a:extLst>
              </p:cNvPr>
              <p:cNvSpPr/>
              <p:nvPr/>
            </p:nvSpPr>
            <p:spPr>
              <a:xfrm>
                <a:off x="7642650" y="5239639"/>
                <a:ext cx="22764" cy="10858"/>
              </a:xfrm>
              <a:custGeom>
                <a:avLst/>
                <a:gdLst>
                  <a:gd name="connsiteX0" fmla="*/ 0 w 22764"/>
                  <a:gd name="connsiteY0" fmla="*/ 0 h 10858"/>
                  <a:gd name="connsiteX1" fmla="*/ 22765 w 22764"/>
                  <a:gd name="connsiteY1" fmla="*/ 0 h 10858"/>
                  <a:gd name="connsiteX2" fmla="*/ 22765 w 22764"/>
                  <a:gd name="connsiteY2" fmla="*/ 10859 h 10858"/>
                  <a:gd name="connsiteX3" fmla="*/ 0 w 22764"/>
                  <a:gd name="connsiteY3" fmla="*/ 10859 h 10858"/>
                </a:gdLst>
                <a:ahLst/>
                <a:cxnLst>
                  <a:cxn ang="0">
                    <a:pos x="connsiteX0" y="connsiteY0"/>
                  </a:cxn>
                  <a:cxn ang="0">
                    <a:pos x="connsiteX1" y="connsiteY1"/>
                  </a:cxn>
                  <a:cxn ang="0">
                    <a:pos x="connsiteX2" y="connsiteY2"/>
                  </a:cxn>
                  <a:cxn ang="0">
                    <a:pos x="connsiteX3" y="connsiteY3"/>
                  </a:cxn>
                </a:cxnLst>
                <a:rect l="l" t="t" r="r" b="b"/>
                <a:pathLst>
                  <a:path w="22764" h="10858">
                    <a:moveTo>
                      <a:pt x="0" y="0"/>
                    </a:moveTo>
                    <a:lnTo>
                      <a:pt x="22765" y="0"/>
                    </a:lnTo>
                    <a:lnTo>
                      <a:pt x="22765" y="10859"/>
                    </a:lnTo>
                    <a:lnTo>
                      <a:pt x="0" y="10859"/>
                    </a:ln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DM Sans"/>
                  <a:ea typeface="+mn-ea"/>
                  <a:cs typeface="+mn-cs"/>
                </a:endParaRPr>
              </a:p>
            </p:txBody>
          </p:sp>
          <p:grpSp>
            <p:nvGrpSpPr>
              <p:cNvPr id="59" name="Graphic 14">
                <a:extLst>
                  <a:ext uri="{FF2B5EF4-FFF2-40B4-BE49-F238E27FC236}">
                    <a16:creationId xmlns:a16="http://schemas.microsoft.com/office/drawing/2014/main" id="{DB8EF312-E97B-1446-53D9-53848322E3A4}"/>
                  </a:ext>
                </a:extLst>
              </p:cNvPr>
              <p:cNvGrpSpPr/>
              <p:nvPr/>
            </p:nvGrpSpPr>
            <p:grpSpPr>
              <a:xfrm>
                <a:off x="7505300" y="5198681"/>
                <a:ext cx="578453" cy="73723"/>
                <a:chOff x="7505300" y="5198681"/>
                <a:chExt cx="578453" cy="73723"/>
              </a:xfrm>
              <a:grpFill/>
            </p:grpSpPr>
            <p:sp>
              <p:nvSpPr>
                <p:cNvPr id="71" name="Freeform: Shape 70">
                  <a:extLst>
                    <a:ext uri="{FF2B5EF4-FFF2-40B4-BE49-F238E27FC236}">
                      <a16:creationId xmlns:a16="http://schemas.microsoft.com/office/drawing/2014/main" id="{2EF15EF7-AC0D-F8BA-964E-9DFDD06018FE}"/>
                    </a:ext>
                  </a:extLst>
                </p:cNvPr>
                <p:cNvSpPr/>
                <p:nvPr/>
              </p:nvSpPr>
              <p:spPr>
                <a:xfrm>
                  <a:off x="7505300" y="5219922"/>
                  <a:ext cx="42767" cy="52292"/>
                </a:xfrm>
                <a:custGeom>
                  <a:avLst/>
                  <a:gdLst>
                    <a:gd name="connsiteX0" fmla="*/ 33528 w 42767"/>
                    <a:gd name="connsiteY0" fmla="*/ 23527 h 52292"/>
                    <a:gd name="connsiteX1" fmla="*/ 24384 w 42767"/>
                    <a:gd name="connsiteY1" fmla="*/ 20860 h 52292"/>
                    <a:gd name="connsiteX2" fmla="*/ 14288 w 42767"/>
                    <a:gd name="connsiteY2" fmla="*/ 14954 h 52292"/>
                    <a:gd name="connsiteX3" fmla="*/ 21241 w 42767"/>
                    <a:gd name="connsiteY3" fmla="*/ 10096 h 52292"/>
                    <a:gd name="connsiteX4" fmla="*/ 29051 w 42767"/>
                    <a:gd name="connsiteY4" fmla="*/ 15430 h 52292"/>
                    <a:gd name="connsiteX5" fmla="*/ 41053 w 42767"/>
                    <a:gd name="connsiteY5" fmla="*/ 15430 h 52292"/>
                    <a:gd name="connsiteX6" fmla="*/ 21336 w 42767"/>
                    <a:gd name="connsiteY6" fmla="*/ 0 h 52292"/>
                    <a:gd name="connsiteX7" fmla="*/ 1809 w 42767"/>
                    <a:gd name="connsiteY7" fmla="*/ 15716 h 52292"/>
                    <a:gd name="connsiteX8" fmla="*/ 8001 w 42767"/>
                    <a:gd name="connsiteY8" fmla="*/ 25717 h 52292"/>
                    <a:gd name="connsiteX9" fmla="*/ 20479 w 42767"/>
                    <a:gd name="connsiteY9" fmla="*/ 30194 h 52292"/>
                    <a:gd name="connsiteX10" fmla="*/ 30099 w 42767"/>
                    <a:gd name="connsiteY10" fmla="*/ 36767 h 52292"/>
                    <a:gd name="connsiteX11" fmla="*/ 22479 w 42767"/>
                    <a:gd name="connsiteY11" fmla="*/ 42291 h 52292"/>
                    <a:gd name="connsiteX12" fmla="*/ 12859 w 42767"/>
                    <a:gd name="connsiteY12" fmla="*/ 35242 h 52292"/>
                    <a:gd name="connsiteX13" fmla="*/ 0 w 42767"/>
                    <a:gd name="connsiteY13" fmla="*/ 35242 h 52292"/>
                    <a:gd name="connsiteX14" fmla="*/ 22669 w 42767"/>
                    <a:gd name="connsiteY14" fmla="*/ 52292 h 52292"/>
                    <a:gd name="connsiteX15" fmla="*/ 42767 w 42767"/>
                    <a:gd name="connsiteY15" fmla="*/ 36100 h 52292"/>
                    <a:gd name="connsiteX16" fmla="*/ 33338 w 42767"/>
                    <a:gd name="connsiteY16" fmla="*/ 23527 h 522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767" h="52292">
                      <a:moveTo>
                        <a:pt x="33528" y="23527"/>
                      </a:moveTo>
                      <a:cubicBezTo>
                        <a:pt x="30575" y="22479"/>
                        <a:pt x="27908" y="21717"/>
                        <a:pt x="24384" y="20860"/>
                      </a:cubicBezTo>
                      <a:cubicBezTo>
                        <a:pt x="20859" y="20002"/>
                        <a:pt x="14288" y="19336"/>
                        <a:pt x="14288" y="14954"/>
                      </a:cubicBezTo>
                      <a:cubicBezTo>
                        <a:pt x="14288" y="11906"/>
                        <a:pt x="16954" y="10096"/>
                        <a:pt x="21241" y="10096"/>
                      </a:cubicBezTo>
                      <a:cubicBezTo>
                        <a:pt x="25527" y="10096"/>
                        <a:pt x="28384" y="12192"/>
                        <a:pt x="29051" y="15430"/>
                      </a:cubicBezTo>
                      <a:lnTo>
                        <a:pt x="41053" y="15430"/>
                      </a:lnTo>
                      <a:cubicBezTo>
                        <a:pt x="39814" y="5905"/>
                        <a:pt x="32194" y="0"/>
                        <a:pt x="21336" y="0"/>
                      </a:cubicBezTo>
                      <a:cubicBezTo>
                        <a:pt x="9334" y="0"/>
                        <a:pt x="1809" y="6096"/>
                        <a:pt x="1809" y="15716"/>
                      </a:cubicBezTo>
                      <a:cubicBezTo>
                        <a:pt x="1809" y="20383"/>
                        <a:pt x="4286" y="23717"/>
                        <a:pt x="8001" y="25717"/>
                      </a:cubicBezTo>
                      <a:cubicBezTo>
                        <a:pt x="12192" y="28099"/>
                        <a:pt x="17050" y="29337"/>
                        <a:pt x="20479" y="30194"/>
                      </a:cubicBezTo>
                      <a:cubicBezTo>
                        <a:pt x="29337" y="32290"/>
                        <a:pt x="30099" y="34195"/>
                        <a:pt x="30099" y="36767"/>
                      </a:cubicBezTo>
                      <a:cubicBezTo>
                        <a:pt x="30099" y="40196"/>
                        <a:pt x="27146" y="42291"/>
                        <a:pt x="22479" y="42291"/>
                      </a:cubicBezTo>
                      <a:cubicBezTo>
                        <a:pt x="17335" y="42291"/>
                        <a:pt x="13621" y="39624"/>
                        <a:pt x="12859" y="35242"/>
                      </a:cubicBezTo>
                      <a:lnTo>
                        <a:pt x="0" y="35242"/>
                      </a:lnTo>
                      <a:cubicBezTo>
                        <a:pt x="1238" y="45720"/>
                        <a:pt x="10001" y="52292"/>
                        <a:pt x="22669" y="52292"/>
                      </a:cubicBezTo>
                      <a:cubicBezTo>
                        <a:pt x="35338" y="52292"/>
                        <a:pt x="42767" y="46006"/>
                        <a:pt x="42767" y="36100"/>
                      </a:cubicBezTo>
                      <a:cubicBezTo>
                        <a:pt x="42767" y="29623"/>
                        <a:pt x="39243" y="25432"/>
                        <a:pt x="33338" y="23527"/>
                      </a:cubicBezTo>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DM Sans"/>
                    <a:ea typeface="+mn-ea"/>
                    <a:cs typeface="+mn-cs"/>
                  </a:endParaRPr>
                </a:p>
              </p:txBody>
            </p:sp>
            <p:sp>
              <p:nvSpPr>
                <p:cNvPr id="72" name="Freeform: Shape 71">
                  <a:extLst>
                    <a:ext uri="{FF2B5EF4-FFF2-40B4-BE49-F238E27FC236}">
                      <a16:creationId xmlns:a16="http://schemas.microsoft.com/office/drawing/2014/main" id="{F83A5DD0-CC15-7CA1-BB72-B98F9161C76C}"/>
                    </a:ext>
                  </a:extLst>
                </p:cNvPr>
                <p:cNvSpPr/>
                <p:nvPr/>
              </p:nvSpPr>
              <p:spPr>
                <a:xfrm>
                  <a:off x="7555115" y="5220017"/>
                  <a:ext cx="79533" cy="51054"/>
                </a:xfrm>
                <a:custGeom>
                  <a:avLst/>
                  <a:gdLst>
                    <a:gd name="connsiteX0" fmla="*/ 60293 w 79533"/>
                    <a:gd name="connsiteY0" fmla="*/ 0 h 51054"/>
                    <a:gd name="connsiteX1" fmla="*/ 43244 w 79533"/>
                    <a:gd name="connsiteY1" fmla="*/ 8954 h 51054"/>
                    <a:gd name="connsiteX2" fmla="*/ 27813 w 79533"/>
                    <a:gd name="connsiteY2" fmla="*/ 0 h 51054"/>
                    <a:gd name="connsiteX3" fmla="*/ 12097 w 79533"/>
                    <a:gd name="connsiteY3" fmla="*/ 8001 h 51054"/>
                    <a:gd name="connsiteX4" fmla="*/ 12097 w 79533"/>
                    <a:gd name="connsiteY4" fmla="*/ 1238 h 51054"/>
                    <a:gd name="connsiteX5" fmla="*/ 0 w 79533"/>
                    <a:gd name="connsiteY5" fmla="*/ 1238 h 51054"/>
                    <a:gd name="connsiteX6" fmla="*/ 0 w 79533"/>
                    <a:gd name="connsiteY6" fmla="*/ 51054 h 51054"/>
                    <a:gd name="connsiteX7" fmla="*/ 12859 w 79533"/>
                    <a:gd name="connsiteY7" fmla="*/ 51054 h 51054"/>
                    <a:gd name="connsiteX8" fmla="*/ 12859 w 79533"/>
                    <a:gd name="connsiteY8" fmla="*/ 25337 h 51054"/>
                    <a:gd name="connsiteX9" fmla="*/ 24289 w 79533"/>
                    <a:gd name="connsiteY9" fmla="*/ 10954 h 51054"/>
                    <a:gd name="connsiteX10" fmla="*/ 33338 w 79533"/>
                    <a:gd name="connsiteY10" fmla="*/ 24098 h 51054"/>
                    <a:gd name="connsiteX11" fmla="*/ 33338 w 79533"/>
                    <a:gd name="connsiteY11" fmla="*/ 51054 h 51054"/>
                    <a:gd name="connsiteX12" fmla="*/ 46196 w 79533"/>
                    <a:gd name="connsiteY12" fmla="*/ 51054 h 51054"/>
                    <a:gd name="connsiteX13" fmla="*/ 46196 w 79533"/>
                    <a:gd name="connsiteY13" fmla="*/ 25337 h 51054"/>
                    <a:gd name="connsiteX14" fmla="*/ 57721 w 79533"/>
                    <a:gd name="connsiteY14" fmla="*/ 10954 h 51054"/>
                    <a:gd name="connsiteX15" fmla="*/ 66675 w 79533"/>
                    <a:gd name="connsiteY15" fmla="*/ 24098 h 51054"/>
                    <a:gd name="connsiteX16" fmla="*/ 66675 w 79533"/>
                    <a:gd name="connsiteY16" fmla="*/ 51054 h 51054"/>
                    <a:gd name="connsiteX17" fmla="*/ 79534 w 79533"/>
                    <a:gd name="connsiteY17" fmla="*/ 51054 h 51054"/>
                    <a:gd name="connsiteX18" fmla="*/ 79534 w 79533"/>
                    <a:gd name="connsiteY18" fmla="*/ 22955 h 51054"/>
                    <a:gd name="connsiteX19" fmla="*/ 60484 w 79533"/>
                    <a:gd name="connsiteY19" fmla="*/ 0 h 510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79533" h="51054">
                      <a:moveTo>
                        <a:pt x="60293" y="0"/>
                      </a:moveTo>
                      <a:cubicBezTo>
                        <a:pt x="53245" y="0"/>
                        <a:pt x="46672" y="3524"/>
                        <a:pt x="43244" y="8954"/>
                      </a:cubicBezTo>
                      <a:cubicBezTo>
                        <a:pt x="40196" y="3524"/>
                        <a:pt x="34195" y="0"/>
                        <a:pt x="27813" y="0"/>
                      </a:cubicBezTo>
                      <a:cubicBezTo>
                        <a:pt x="21431" y="0"/>
                        <a:pt x="15526" y="3143"/>
                        <a:pt x="12097" y="8001"/>
                      </a:cubicBezTo>
                      <a:lnTo>
                        <a:pt x="12097" y="1238"/>
                      </a:lnTo>
                      <a:lnTo>
                        <a:pt x="0" y="1238"/>
                      </a:lnTo>
                      <a:lnTo>
                        <a:pt x="0" y="51054"/>
                      </a:lnTo>
                      <a:lnTo>
                        <a:pt x="12859" y="51054"/>
                      </a:lnTo>
                      <a:lnTo>
                        <a:pt x="12859" y="25337"/>
                      </a:lnTo>
                      <a:cubicBezTo>
                        <a:pt x="12859" y="16574"/>
                        <a:pt x="17240" y="10954"/>
                        <a:pt x="24289" y="10954"/>
                      </a:cubicBezTo>
                      <a:cubicBezTo>
                        <a:pt x="29813" y="10954"/>
                        <a:pt x="33338" y="16002"/>
                        <a:pt x="33338" y="24098"/>
                      </a:cubicBezTo>
                      <a:lnTo>
                        <a:pt x="33338" y="51054"/>
                      </a:lnTo>
                      <a:lnTo>
                        <a:pt x="46196" y="51054"/>
                      </a:lnTo>
                      <a:lnTo>
                        <a:pt x="46196" y="25337"/>
                      </a:lnTo>
                      <a:cubicBezTo>
                        <a:pt x="46196" y="16574"/>
                        <a:pt x="50578" y="10954"/>
                        <a:pt x="57721" y="10954"/>
                      </a:cubicBezTo>
                      <a:cubicBezTo>
                        <a:pt x="63151" y="10954"/>
                        <a:pt x="66675" y="16002"/>
                        <a:pt x="66675" y="24098"/>
                      </a:cubicBezTo>
                      <a:lnTo>
                        <a:pt x="66675" y="51054"/>
                      </a:lnTo>
                      <a:lnTo>
                        <a:pt x="79534" y="51054"/>
                      </a:lnTo>
                      <a:lnTo>
                        <a:pt x="79534" y="22955"/>
                      </a:lnTo>
                      <a:cubicBezTo>
                        <a:pt x="79534" y="8858"/>
                        <a:pt x="72104" y="0"/>
                        <a:pt x="60484" y="0"/>
                      </a:cubicBezTo>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DM Sans"/>
                    <a:ea typeface="+mn-ea"/>
                    <a:cs typeface="+mn-cs"/>
                  </a:endParaRPr>
                </a:p>
              </p:txBody>
            </p:sp>
            <p:sp>
              <p:nvSpPr>
                <p:cNvPr id="73" name="Freeform: Shape 72">
                  <a:extLst>
                    <a:ext uri="{FF2B5EF4-FFF2-40B4-BE49-F238E27FC236}">
                      <a16:creationId xmlns:a16="http://schemas.microsoft.com/office/drawing/2014/main" id="{F3395A95-4BC4-9DB0-4D20-755FE4AE178A}"/>
                    </a:ext>
                  </a:extLst>
                </p:cNvPr>
                <p:cNvSpPr/>
                <p:nvPr/>
              </p:nvSpPr>
              <p:spPr>
                <a:xfrm>
                  <a:off x="7725803" y="5221160"/>
                  <a:ext cx="30860" cy="49910"/>
                </a:xfrm>
                <a:custGeom>
                  <a:avLst/>
                  <a:gdLst>
                    <a:gd name="connsiteX0" fmla="*/ 12097 w 30860"/>
                    <a:gd name="connsiteY0" fmla="*/ 9430 h 49910"/>
                    <a:gd name="connsiteX1" fmla="*/ 12097 w 30860"/>
                    <a:gd name="connsiteY1" fmla="*/ 95 h 49910"/>
                    <a:gd name="connsiteX2" fmla="*/ 0 w 30860"/>
                    <a:gd name="connsiteY2" fmla="*/ 95 h 49910"/>
                    <a:gd name="connsiteX3" fmla="*/ 0 w 30860"/>
                    <a:gd name="connsiteY3" fmla="*/ 49911 h 49910"/>
                    <a:gd name="connsiteX4" fmla="*/ 12763 w 30860"/>
                    <a:gd name="connsiteY4" fmla="*/ 49911 h 49910"/>
                    <a:gd name="connsiteX5" fmla="*/ 12763 w 30860"/>
                    <a:gd name="connsiteY5" fmla="*/ 27432 h 49910"/>
                    <a:gd name="connsiteX6" fmla="*/ 25908 w 30860"/>
                    <a:gd name="connsiteY6" fmla="*/ 11906 h 49910"/>
                    <a:gd name="connsiteX7" fmla="*/ 30861 w 30860"/>
                    <a:gd name="connsiteY7" fmla="*/ 11906 h 49910"/>
                    <a:gd name="connsiteX8" fmla="*/ 30861 w 30860"/>
                    <a:gd name="connsiteY8" fmla="*/ 0 h 49910"/>
                    <a:gd name="connsiteX9" fmla="*/ 24479 w 30860"/>
                    <a:gd name="connsiteY9" fmla="*/ 190 h 49910"/>
                    <a:gd name="connsiteX10" fmla="*/ 12192 w 30860"/>
                    <a:gd name="connsiteY10" fmla="*/ 9239 h 49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0860" h="49910">
                      <a:moveTo>
                        <a:pt x="12097" y="9430"/>
                      </a:moveTo>
                      <a:lnTo>
                        <a:pt x="12097" y="95"/>
                      </a:lnTo>
                      <a:lnTo>
                        <a:pt x="0" y="95"/>
                      </a:lnTo>
                      <a:lnTo>
                        <a:pt x="0" y="49911"/>
                      </a:lnTo>
                      <a:lnTo>
                        <a:pt x="12763" y="49911"/>
                      </a:lnTo>
                      <a:lnTo>
                        <a:pt x="12763" y="27432"/>
                      </a:lnTo>
                      <a:cubicBezTo>
                        <a:pt x="12763" y="17907"/>
                        <a:pt x="17812" y="11906"/>
                        <a:pt x="25908" y="11906"/>
                      </a:cubicBezTo>
                      <a:lnTo>
                        <a:pt x="30861" y="11906"/>
                      </a:lnTo>
                      <a:lnTo>
                        <a:pt x="30861" y="0"/>
                      </a:lnTo>
                      <a:cubicBezTo>
                        <a:pt x="28765" y="0"/>
                        <a:pt x="25908" y="95"/>
                        <a:pt x="24479" y="190"/>
                      </a:cubicBezTo>
                      <a:cubicBezTo>
                        <a:pt x="19431" y="571"/>
                        <a:pt x="15335" y="3619"/>
                        <a:pt x="12192" y="9239"/>
                      </a:cubicBezTo>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DM Sans"/>
                    <a:ea typeface="+mn-ea"/>
                    <a:cs typeface="+mn-cs"/>
                  </a:endParaRPr>
                </a:p>
              </p:txBody>
            </p:sp>
            <p:sp>
              <p:nvSpPr>
                <p:cNvPr id="74" name="Freeform: Shape 73">
                  <a:extLst>
                    <a:ext uri="{FF2B5EF4-FFF2-40B4-BE49-F238E27FC236}">
                      <a16:creationId xmlns:a16="http://schemas.microsoft.com/office/drawing/2014/main" id="{3CEBFFB3-7270-BF99-205A-F3F58A883BA1}"/>
                    </a:ext>
                  </a:extLst>
                </p:cNvPr>
                <p:cNvSpPr/>
                <p:nvPr/>
              </p:nvSpPr>
              <p:spPr>
                <a:xfrm>
                  <a:off x="7761998" y="5220017"/>
                  <a:ext cx="79533" cy="51054"/>
                </a:xfrm>
                <a:custGeom>
                  <a:avLst/>
                  <a:gdLst>
                    <a:gd name="connsiteX0" fmla="*/ 60293 w 79533"/>
                    <a:gd name="connsiteY0" fmla="*/ 0 h 51054"/>
                    <a:gd name="connsiteX1" fmla="*/ 43244 w 79533"/>
                    <a:gd name="connsiteY1" fmla="*/ 8954 h 51054"/>
                    <a:gd name="connsiteX2" fmla="*/ 27813 w 79533"/>
                    <a:gd name="connsiteY2" fmla="*/ 0 h 51054"/>
                    <a:gd name="connsiteX3" fmla="*/ 12097 w 79533"/>
                    <a:gd name="connsiteY3" fmla="*/ 8001 h 51054"/>
                    <a:gd name="connsiteX4" fmla="*/ 12097 w 79533"/>
                    <a:gd name="connsiteY4" fmla="*/ 1238 h 51054"/>
                    <a:gd name="connsiteX5" fmla="*/ 0 w 79533"/>
                    <a:gd name="connsiteY5" fmla="*/ 1238 h 51054"/>
                    <a:gd name="connsiteX6" fmla="*/ 0 w 79533"/>
                    <a:gd name="connsiteY6" fmla="*/ 51054 h 51054"/>
                    <a:gd name="connsiteX7" fmla="*/ 12859 w 79533"/>
                    <a:gd name="connsiteY7" fmla="*/ 51054 h 51054"/>
                    <a:gd name="connsiteX8" fmla="*/ 12859 w 79533"/>
                    <a:gd name="connsiteY8" fmla="*/ 25337 h 51054"/>
                    <a:gd name="connsiteX9" fmla="*/ 24289 w 79533"/>
                    <a:gd name="connsiteY9" fmla="*/ 10954 h 51054"/>
                    <a:gd name="connsiteX10" fmla="*/ 33338 w 79533"/>
                    <a:gd name="connsiteY10" fmla="*/ 24098 h 51054"/>
                    <a:gd name="connsiteX11" fmla="*/ 33338 w 79533"/>
                    <a:gd name="connsiteY11" fmla="*/ 51054 h 51054"/>
                    <a:gd name="connsiteX12" fmla="*/ 46196 w 79533"/>
                    <a:gd name="connsiteY12" fmla="*/ 51054 h 51054"/>
                    <a:gd name="connsiteX13" fmla="*/ 46196 w 79533"/>
                    <a:gd name="connsiteY13" fmla="*/ 25337 h 51054"/>
                    <a:gd name="connsiteX14" fmla="*/ 57721 w 79533"/>
                    <a:gd name="connsiteY14" fmla="*/ 10954 h 51054"/>
                    <a:gd name="connsiteX15" fmla="*/ 66675 w 79533"/>
                    <a:gd name="connsiteY15" fmla="*/ 24098 h 51054"/>
                    <a:gd name="connsiteX16" fmla="*/ 66675 w 79533"/>
                    <a:gd name="connsiteY16" fmla="*/ 51054 h 51054"/>
                    <a:gd name="connsiteX17" fmla="*/ 79534 w 79533"/>
                    <a:gd name="connsiteY17" fmla="*/ 51054 h 51054"/>
                    <a:gd name="connsiteX18" fmla="*/ 79534 w 79533"/>
                    <a:gd name="connsiteY18" fmla="*/ 22955 h 51054"/>
                    <a:gd name="connsiteX19" fmla="*/ 60484 w 79533"/>
                    <a:gd name="connsiteY19" fmla="*/ 0 h 510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79533" h="51054">
                      <a:moveTo>
                        <a:pt x="60293" y="0"/>
                      </a:moveTo>
                      <a:cubicBezTo>
                        <a:pt x="53245" y="0"/>
                        <a:pt x="46672" y="3524"/>
                        <a:pt x="43244" y="8954"/>
                      </a:cubicBezTo>
                      <a:cubicBezTo>
                        <a:pt x="40196" y="3524"/>
                        <a:pt x="34195" y="0"/>
                        <a:pt x="27813" y="0"/>
                      </a:cubicBezTo>
                      <a:cubicBezTo>
                        <a:pt x="21431" y="0"/>
                        <a:pt x="15526" y="3143"/>
                        <a:pt x="12097" y="8001"/>
                      </a:cubicBezTo>
                      <a:lnTo>
                        <a:pt x="12097" y="1238"/>
                      </a:lnTo>
                      <a:lnTo>
                        <a:pt x="0" y="1238"/>
                      </a:lnTo>
                      <a:lnTo>
                        <a:pt x="0" y="51054"/>
                      </a:lnTo>
                      <a:lnTo>
                        <a:pt x="12859" y="51054"/>
                      </a:lnTo>
                      <a:lnTo>
                        <a:pt x="12859" y="25337"/>
                      </a:lnTo>
                      <a:cubicBezTo>
                        <a:pt x="12859" y="16574"/>
                        <a:pt x="17240" y="10954"/>
                        <a:pt x="24289" y="10954"/>
                      </a:cubicBezTo>
                      <a:cubicBezTo>
                        <a:pt x="29813" y="10954"/>
                        <a:pt x="33338" y="16002"/>
                        <a:pt x="33338" y="24098"/>
                      </a:cubicBezTo>
                      <a:lnTo>
                        <a:pt x="33338" y="51054"/>
                      </a:lnTo>
                      <a:lnTo>
                        <a:pt x="46196" y="51054"/>
                      </a:lnTo>
                      <a:lnTo>
                        <a:pt x="46196" y="25337"/>
                      </a:lnTo>
                      <a:cubicBezTo>
                        <a:pt x="46196" y="16574"/>
                        <a:pt x="50578" y="10954"/>
                        <a:pt x="57721" y="10954"/>
                      </a:cubicBezTo>
                      <a:cubicBezTo>
                        <a:pt x="63151" y="10954"/>
                        <a:pt x="66675" y="16002"/>
                        <a:pt x="66675" y="24098"/>
                      </a:cubicBezTo>
                      <a:lnTo>
                        <a:pt x="66675" y="51054"/>
                      </a:lnTo>
                      <a:lnTo>
                        <a:pt x="79534" y="51054"/>
                      </a:lnTo>
                      <a:lnTo>
                        <a:pt x="79534" y="22955"/>
                      </a:lnTo>
                      <a:cubicBezTo>
                        <a:pt x="79534" y="8858"/>
                        <a:pt x="72104" y="0"/>
                        <a:pt x="60484" y="0"/>
                      </a:cubicBezTo>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DM Sans"/>
                    <a:ea typeface="+mn-ea"/>
                    <a:cs typeface="+mn-cs"/>
                  </a:endParaRPr>
                </a:p>
              </p:txBody>
            </p:sp>
            <p:sp>
              <p:nvSpPr>
                <p:cNvPr id="75" name="Freeform: Shape 74">
                  <a:extLst>
                    <a:ext uri="{FF2B5EF4-FFF2-40B4-BE49-F238E27FC236}">
                      <a16:creationId xmlns:a16="http://schemas.microsoft.com/office/drawing/2014/main" id="{5010DFBC-4DF8-624E-C653-2C699794619A}"/>
                    </a:ext>
                  </a:extLst>
                </p:cNvPr>
                <p:cNvSpPr/>
                <p:nvPr/>
              </p:nvSpPr>
              <p:spPr>
                <a:xfrm>
                  <a:off x="7980406" y="5220017"/>
                  <a:ext cx="50006" cy="52387"/>
                </a:xfrm>
                <a:custGeom>
                  <a:avLst/>
                  <a:gdLst>
                    <a:gd name="connsiteX0" fmla="*/ 25622 w 50006"/>
                    <a:gd name="connsiteY0" fmla="*/ 11049 h 52387"/>
                    <a:gd name="connsiteX1" fmla="*/ 36576 w 50006"/>
                    <a:gd name="connsiteY1" fmla="*/ 18669 h 52387"/>
                    <a:gd name="connsiteX2" fmla="*/ 50006 w 50006"/>
                    <a:gd name="connsiteY2" fmla="*/ 18669 h 52387"/>
                    <a:gd name="connsiteX3" fmla="*/ 25718 w 50006"/>
                    <a:gd name="connsiteY3" fmla="*/ 0 h 52387"/>
                    <a:gd name="connsiteX4" fmla="*/ 0 w 50006"/>
                    <a:gd name="connsiteY4" fmla="*/ 26194 h 52387"/>
                    <a:gd name="connsiteX5" fmla="*/ 25718 w 50006"/>
                    <a:gd name="connsiteY5" fmla="*/ 52388 h 52387"/>
                    <a:gd name="connsiteX6" fmla="*/ 50006 w 50006"/>
                    <a:gd name="connsiteY6" fmla="*/ 33719 h 52387"/>
                    <a:gd name="connsiteX7" fmla="*/ 36576 w 50006"/>
                    <a:gd name="connsiteY7" fmla="*/ 33719 h 52387"/>
                    <a:gd name="connsiteX8" fmla="*/ 25622 w 50006"/>
                    <a:gd name="connsiteY8" fmla="*/ 41434 h 52387"/>
                    <a:gd name="connsiteX9" fmla="*/ 12954 w 50006"/>
                    <a:gd name="connsiteY9" fmla="*/ 26289 h 52387"/>
                    <a:gd name="connsiteX10" fmla="*/ 25622 w 50006"/>
                    <a:gd name="connsiteY10" fmla="*/ 11144 h 52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0006" h="52387">
                      <a:moveTo>
                        <a:pt x="25622" y="11049"/>
                      </a:moveTo>
                      <a:cubicBezTo>
                        <a:pt x="30956" y="11049"/>
                        <a:pt x="35052" y="13621"/>
                        <a:pt x="36576" y="18669"/>
                      </a:cubicBezTo>
                      <a:lnTo>
                        <a:pt x="50006" y="18669"/>
                      </a:lnTo>
                      <a:cubicBezTo>
                        <a:pt x="47339" y="6001"/>
                        <a:pt x="37243" y="0"/>
                        <a:pt x="25718" y="0"/>
                      </a:cubicBezTo>
                      <a:cubicBezTo>
                        <a:pt x="10096" y="0"/>
                        <a:pt x="0" y="11811"/>
                        <a:pt x="0" y="26194"/>
                      </a:cubicBezTo>
                      <a:cubicBezTo>
                        <a:pt x="0" y="40577"/>
                        <a:pt x="10096" y="52388"/>
                        <a:pt x="25718" y="52388"/>
                      </a:cubicBezTo>
                      <a:cubicBezTo>
                        <a:pt x="39434" y="52388"/>
                        <a:pt x="47816" y="44196"/>
                        <a:pt x="50006" y="33719"/>
                      </a:cubicBezTo>
                      <a:lnTo>
                        <a:pt x="36576" y="33719"/>
                      </a:lnTo>
                      <a:cubicBezTo>
                        <a:pt x="34957" y="39148"/>
                        <a:pt x="30861" y="41434"/>
                        <a:pt x="25622" y="41434"/>
                      </a:cubicBezTo>
                      <a:cubicBezTo>
                        <a:pt x="18193" y="41434"/>
                        <a:pt x="12954" y="35147"/>
                        <a:pt x="12954" y="26289"/>
                      </a:cubicBezTo>
                      <a:cubicBezTo>
                        <a:pt x="12954" y="17431"/>
                        <a:pt x="17812" y="11144"/>
                        <a:pt x="25622" y="11144"/>
                      </a:cubicBezTo>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DM Sans"/>
                    <a:ea typeface="+mn-ea"/>
                    <a:cs typeface="+mn-cs"/>
                  </a:endParaRPr>
                </a:p>
              </p:txBody>
            </p:sp>
            <p:sp>
              <p:nvSpPr>
                <p:cNvPr id="76" name="Freeform: Shape 75">
                  <a:extLst>
                    <a:ext uri="{FF2B5EF4-FFF2-40B4-BE49-F238E27FC236}">
                      <a16:creationId xmlns:a16="http://schemas.microsoft.com/office/drawing/2014/main" id="{D6224D61-0A68-1D08-2B6E-A63E5F84B62A}"/>
                    </a:ext>
                  </a:extLst>
                </p:cNvPr>
                <p:cNvSpPr/>
                <p:nvPr/>
              </p:nvSpPr>
              <p:spPr>
                <a:xfrm>
                  <a:off x="8037176" y="5198681"/>
                  <a:ext cx="46577" cy="72389"/>
                </a:xfrm>
                <a:custGeom>
                  <a:avLst/>
                  <a:gdLst>
                    <a:gd name="connsiteX0" fmla="*/ 28289 w 46577"/>
                    <a:gd name="connsiteY0" fmla="*/ 21336 h 72389"/>
                    <a:gd name="connsiteX1" fmla="*/ 12859 w 46577"/>
                    <a:gd name="connsiteY1" fmla="*/ 30194 h 72389"/>
                    <a:gd name="connsiteX2" fmla="*/ 12859 w 46577"/>
                    <a:gd name="connsiteY2" fmla="*/ 0 h 72389"/>
                    <a:gd name="connsiteX3" fmla="*/ 0 w 46577"/>
                    <a:gd name="connsiteY3" fmla="*/ 0 h 72389"/>
                    <a:gd name="connsiteX4" fmla="*/ 0 w 46577"/>
                    <a:gd name="connsiteY4" fmla="*/ 72390 h 72389"/>
                    <a:gd name="connsiteX5" fmla="*/ 12859 w 46577"/>
                    <a:gd name="connsiteY5" fmla="*/ 72390 h 72389"/>
                    <a:gd name="connsiteX6" fmla="*/ 12859 w 46577"/>
                    <a:gd name="connsiteY6" fmla="*/ 46673 h 72389"/>
                    <a:gd name="connsiteX7" fmla="*/ 24289 w 46577"/>
                    <a:gd name="connsiteY7" fmla="*/ 32290 h 72389"/>
                    <a:gd name="connsiteX8" fmla="*/ 33814 w 46577"/>
                    <a:gd name="connsiteY8" fmla="*/ 45434 h 72389"/>
                    <a:gd name="connsiteX9" fmla="*/ 33814 w 46577"/>
                    <a:gd name="connsiteY9" fmla="*/ 72390 h 72389"/>
                    <a:gd name="connsiteX10" fmla="*/ 46577 w 46577"/>
                    <a:gd name="connsiteY10" fmla="*/ 72390 h 72389"/>
                    <a:gd name="connsiteX11" fmla="*/ 46577 w 46577"/>
                    <a:gd name="connsiteY11" fmla="*/ 44291 h 72389"/>
                    <a:gd name="connsiteX12" fmla="*/ 28289 w 46577"/>
                    <a:gd name="connsiteY12" fmla="*/ 21336 h 723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6577" h="72389">
                      <a:moveTo>
                        <a:pt x="28289" y="21336"/>
                      </a:moveTo>
                      <a:cubicBezTo>
                        <a:pt x="22193" y="21336"/>
                        <a:pt x="16288" y="24765"/>
                        <a:pt x="12859" y="30194"/>
                      </a:cubicBezTo>
                      <a:lnTo>
                        <a:pt x="12859" y="0"/>
                      </a:lnTo>
                      <a:lnTo>
                        <a:pt x="0" y="0"/>
                      </a:lnTo>
                      <a:lnTo>
                        <a:pt x="0" y="72390"/>
                      </a:lnTo>
                      <a:lnTo>
                        <a:pt x="12859" y="72390"/>
                      </a:lnTo>
                      <a:lnTo>
                        <a:pt x="12859" y="46673"/>
                      </a:lnTo>
                      <a:cubicBezTo>
                        <a:pt x="12859" y="37910"/>
                        <a:pt x="17240" y="32290"/>
                        <a:pt x="24289" y="32290"/>
                      </a:cubicBezTo>
                      <a:cubicBezTo>
                        <a:pt x="32195" y="32290"/>
                        <a:pt x="33814" y="37433"/>
                        <a:pt x="33814" y="45434"/>
                      </a:cubicBezTo>
                      <a:lnTo>
                        <a:pt x="33814" y="72390"/>
                      </a:lnTo>
                      <a:lnTo>
                        <a:pt x="46577" y="72390"/>
                      </a:lnTo>
                      <a:lnTo>
                        <a:pt x="46577" y="44291"/>
                      </a:lnTo>
                      <a:cubicBezTo>
                        <a:pt x="46577" y="32290"/>
                        <a:pt x="42767" y="21336"/>
                        <a:pt x="28289" y="21336"/>
                      </a:cubicBezTo>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DM Sans"/>
                    <a:ea typeface="+mn-ea"/>
                    <a:cs typeface="+mn-cs"/>
                  </a:endParaRPr>
                </a:p>
              </p:txBody>
            </p:sp>
            <p:sp>
              <p:nvSpPr>
                <p:cNvPr id="77" name="Freeform: Shape 76">
                  <a:extLst>
                    <a:ext uri="{FF2B5EF4-FFF2-40B4-BE49-F238E27FC236}">
                      <a16:creationId xmlns:a16="http://schemas.microsoft.com/office/drawing/2014/main" id="{A3EDB3B2-82F3-C93F-72EE-A129FA71AD13}"/>
                    </a:ext>
                  </a:extLst>
                </p:cNvPr>
                <p:cNvSpPr/>
                <p:nvPr/>
              </p:nvSpPr>
              <p:spPr>
                <a:xfrm>
                  <a:off x="7959070" y="5198681"/>
                  <a:ext cx="15906" cy="14763"/>
                </a:xfrm>
                <a:custGeom>
                  <a:avLst/>
                  <a:gdLst>
                    <a:gd name="connsiteX0" fmla="*/ 7906 w 15906"/>
                    <a:gd name="connsiteY0" fmla="*/ 0 h 14763"/>
                    <a:gd name="connsiteX1" fmla="*/ 0 w 15906"/>
                    <a:gd name="connsiteY1" fmla="*/ 7334 h 14763"/>
                    <a:gd name="connsiteX2" fmla="*/ 7906 w 15906"/>
                    <a:gd name="connsiteY2" fmla="*/ 14764 h 14763"/>
                    <a:gd name="connsiteX3" fmla="*/ 15907 w 15906"/>
                    <a:gd name="connsiteY3" fmla="*/ 7334 h 14763"/>
                    <a:gd name="connsiteX4" fmla="*/ 7906 w 15906"/>
                    <a:gd name="connsiteY4" fmla="*/ 0 h 147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06" h="14763">
                      <a:moveTo>
                        <a:pt x="7906" y="0"/>
                      </a:moveTo>
                      <a:cubicBezTo>
                        <a:pt x="4096" y="0"/>
                        <a:pt x="0" y="2381"/>
                        <a:pt x="0" y="7334"/>
                      </a:cubicBezTo>
                      <a:cubicBezTo>
                        <a:pt x="0" y="12287"/>
                        <a:pt x="3905" y="14764"/>
                        <a:pt x="7906" y="14764"/>
                      </a:cubicBezTo>
                      <a:cubicBezTo>
                        <a:pt x="12668" y="14764"/>
                        <a:pt x="15907" y="11335"/>
                        <a:pt x="15907" y="7334"/>
                      </a:cubicBezTo>
                      <a:cubicBezTo>
                        <a:pt x="15907" y="2858"/>
                        <a:pt x="12287" y="0"/>
                        <a:pt x="7906" y="0"/>
                      </a:cubicBezTo>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DM Sans"/>
                    <a:ea typeface="+mn-ea"/>
                    <a:cs typeface="+mn-cs"/>
                  </a:endParaRPr>
                </a:p>
              </p:txBody>
            </p:sp>
            <p:sp>
              <p:nvSpPr>
                <p:cNvPr id="78" name="Freeform: Shape 77">
                  <a:extLst>
                    <a:ext uri="{FF2B5EF4-FFF2-40B4-BE49-F238E27FC236}">
                      <a16:creationId xmlns:a16="http://schemas.microsoft.com/office/drawing/2014/main" id="{FAB9DF8B-07AA-6791-45DA-6CDEFB0B2561}"/>
                    </a:ext>
                  </a:extLst>
                </p:cNvPr>
                <p:cNvSpPr/>
                <p:nvPr/>
              </p:nvSpPr>
              <p:spPr>
                <a:xfrm>
                  <a:off x="7848295" y="5220017"/>
                  <a:ext cx="50387" cy="52292"/>
                </a:xfrm>
                <a:custGeom>
                  <a:avLst/>
                  <a:gdLst>
                    <a:gd name="connsiteX0" fmla="*/ 12954 w 50387"/>
                    <a:gd name="connsiteY0" fmla="*/ 21241 h 52292"/>
                    <a:gd name="connsiteX1" fmla="*/ 25813 w 50387"/>
                    <a:gd name="connsiteY1" fmla="*/ 10478 h 52292"/>
                    <a:gd name="connsiteX2" fmla="*/ 37624 w 50387"/>
                    <a:gd name="connsiteY2" fmla="*/ 21241 h 52292"/>
                    <a:gd name="connsiteX3" fmla="*/ 12954 w 50387"/>
                    <a:gd name="connsiteY3" fmla="*/ 21241 h 52292"/>
                    <a:gd name="connsiteX4" fmla="*/ 25813 w 50387"/>
                    <a:gd name="connsiteY4" fmla="*/ 0 h 52292"/>
                    <a:gd name="connsiteX5" fmla="*/ 0 w 50387"/>
                    <a:gd name="connsiteY5" fmla="*/ 26575 h 52292"/>
                    <a:gd name="connsiteX6" fmla="*/ 25622 w 50387"/>
                    <a:gd name="connsiteY6" fmla="*/ 52292 h 52292"/>
                    <a:gd name="connsiteX7" fmla="*/ 49054 w 50387"/>
                    <a:gd name="connsiteY7" fmla="*/ 35338 h 52292"/>
                    <a:gd name="connsiteX8" fmla="*/ 36100 w 50387"/>
                    <a:gd name="connsiteY8" fmla="*/ 35338 h 52292"/>
                    <a:gd name="connsiteX9" fmla="*/ 25527 w 50387"/>
                    <a:gd name="connsiteY9" fmla="*/ 41720 h 52292"/>
                    <a:gd name="connsiteX10" fmla="*/ 12668 w 50387"/>
                    <a:gd name="connsiteY10" fmla="*/ 29242 h 52292"/>
                    <a:gd name="connsiteX11" fmla="*/ 49911 w 50387"/>
                    <a:gd name="connsiteY11" fmla="*/ 29242 h 52292"/>
                    <a:gd name="connsiteX12" fmla="*/ 50387 w 50387"/>
                    <a:gd name="connsiteY12" fmla="*/ 24384 h 52292"/>
                    <a:gd name="connsiteX13" fmla="*/ 25622 w 50387"/>
                    <a:gd name="connsiteY13" fmla="*/ 0 h 522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0387" h="52292">
                      <a:moveTo>
                        <a:pt x="12954" y="21241"/>
                      </a:moveTo>
                      <a:cubicBezTo>
                        <a:pt x="14192" y="13716"/>
                        <a:pt x="20098" y="10478"/>
                        <a:pt x="25813" y="10478"/>
                      </a:cubicBezTo>
                      <a:cubicBezTo>
                        <a:pt x="31528" y="10478"/>
                        <a:pt x="37052" y="14002"/>
                        <a:pt x="37624" y="21241"/>
                      </a:cubicBezTo>
                      <a:lnTo>
                        <a:pt x="12954" y="21241"/>
                      </a:lnTo>
                      <a:close/>
                      <a:moveTo>
                        <a:pt x="25813" y="0"/>
                      </a:moveTo>
                      <a:cubicBezTo>
                        <a:pt x="9239" y="0"/>
                        <a:pt x="0" y="12097"/>
                        <a:pt x="0" y="26575"/>
                      </a:cubicBezTo>
                      <a:cubicBezTo>
                        <a:pt x="0" y="41053"/>
                        <a:pt x="10096" y="52292"/>
                        <a:pt x="25622" y="52292"/>
                      </a:cubicBezTo>
                      <a:cubicBezTo>
                        <a:pt x="35147" y="52292"/>
                        <a:pt x="45149" y="47530"/>
                        <a:pt x="49054" y="35338"/>
                      </a:cubicBezTo>
                      <a:lnTo>
                        <a:pt x="36100" y="35338"/>
                      </a:lnTo>
                      <a:cubicBezTo>
                        <a:pt x="34195" y="39338"/>
                        <a:pt x="30289" y="41720"/>
                        <a:pt x="25527" y="41720"/>
                      </a:cubicBezTo>
                      <a:cubicBezTo>
                        <a:pt x="19241" y="41720"/>
                        <a:pt x="13145" y="37719"/>
                        <a:pt x="12668" y="29242"/>
                      </a:cubicBezTo>
                      <a:lnTo>
                        <a:pt x="49911" y="29242"/>
                      </a:lnTo>
                      <a:cubicBezTo>
                        <a:pt x="50197" y="28004"/>
                        <a:pt x="50387" y="25432"/>
                        <a:pt x="50387" y="24384"/>
                      </a:cubicBezTo>
                      <a:cubicBezTo>
                        <a:pt x="50387" y="10287"/>
                        <a:pt x="39814" y="0"/>
                        <a:pt x="25622" y="0"/>
                      </a:cubicBezTo>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DM Sans"/>
                    <a:ea typeface="+mn-ea"/>
                    <a:cs typeface="+mn-cs"/>
                  </a:endParaRPr>
                </a:p>
              </p:txBody>
            </p:sp>
          </p:grpSp>
          <p:sp>
            <p:nvSpPr>
              <p:cNvPr id="60" name="Freeform: Shape 59">
                <a:extLst>
                  <a:ext uri="{FF2B5EF4-FFF2-40B4-BE49-F238E27FC236}">
                    <a16:creationId xmlns:a16="http://schemas.microsoft.com/office/drawing/2014/main" id="{7C5FC998-7382-BDE6-87E9-F848879375BF}"/>
                  </a:ext>
                </a:extLst>
              </p:cNvPr>
              <p:cNvSpPr/>
              <p:nvPr/>
            </p:nvSpPr>
            <p:spPr>
              <a:xfrm>
                <a:off x="7960690" y="5221256"/>
                <a:ext cx="12763" cy="49815"/>
              </a:xfrm>
              <a:custGeom>
                <a:avLst/>
                <a:gdLst>
                  <a:gd name="connsiteX0" fmla="*/ 0 w 12763"/>
                  <a:gd name="connsiteY0" fmla="*/ 0 h 49815"/>
                  <a:gd name="connsiteX1" fmla="*/ 12764 w 12763"/>
                  <a:gd name="connsiteY1" fmla="*/ 0 h 49815"/>
                  <a:gd name="connsiteX2" fmla="*/ 12764 w 12763"/>
                  <a:gd name="connsiteY2" fmla="*/ 49816 h 49815"/>
                  <a:gd name="connsiteX3" fmla="*/ 0 w 12763"/>
                  <a:gd name="connsiteY3" fmla="*/ 49816 h 49815"/>
                </a:gdLst>
                <a:ahLst/>
                <a:cxnLst>
                  <a:cxn ang="0">
                    <a:pos x="connsiteX0" y="connsiteY0"/>
                  </a:cxn>
                  <a:cxn ang="0">
                    <a:pos x="connsiteX1" y="connsiteY1"/>
                  </a:cxn>
                  <a:cxn ang="0">
                    <a:pos x="connsiteX2" y="connsiteY2"/>
                  </a:cxn>
                  <a:cxn ang="0">
                    <a:pos x="connsiteX3" y="connsiteY3"/>
                  </a:cxn>
                </a:cxnLst>
                <a:rect l="l" t="t" r="r" b="b"/>
                <a:pathLst>
                  <a:path w="12763" h="49815">
                    <a:moveTo>
                      <a:pt x="0" y="0"/>
                    </a:moveTo>
                    <a:lnTo>
                      <a:pt x="12764" y="0"/>
                    </a:lnTo>
                    <a:lnTo>
                      <a:pt x="12764" y="49816"/>
                    </a:lnTo>
                    <a:lnTo>
                      <a:pt x="0" y="49816"/>
                    </a:ln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DM Sans"/>
                  <a:ea typeface="+mn-ea"/>
                  <a:cs typeface="+mn-cs"/>
                </a:endParaRPr>
              </a:p>
            </p:txBody>
          </p:sp>
          <p:grpSp>
            <p:nvGrpSpPr>
              <p:cNvPr id="61" name="Graphic 14">
                <a:extLst>
                  <a:ext uri="{FF2B5EF4-FFF2-40B4-BE49-F238E27FC236}">
                    <a16:creationId xmlns:a16="http://schemas.microsoft.com/office/drawing/2014/main" id="{F2403314-C4B6-7D6F-6376-6C468118F99F}"/>
                  </a:ext>
                </a:extLst>
              </p:cNvPr>
              <p:cNvGrpSpPr/>
              <p:nvPr/>
            </p:nvGrpSpPr>
            <p:grpSpPr>
              <a:xfrm>
                <a:off x="7905540" y="5220017"/>
                <a:ext cx="352043" cy="52387"/>
                <a:chOff x="7905540" y="5220017"/>
                <a:chExt cx="352043" cy="52387"/>
              </a:xfrm>
              <a:grpFill/>
            </p:grpSpPr>
            <p:sp>
              <p:nvSpPr>
                <p:cNvPr id="69" name="Freeform: Shape 68">
                  <a:extLst>
                    <a:ext uri="{FF2B5EF4-FFF2-40B4-BE49-F238E27FC236}">
                      <a16:creationId xmlns:a16="http://schemas.microsoft.com/office/drawing/2014/main" id="{42C9945B-4773-85A9-0BC8-397F7F601029}"/>
                    </a:ext>
                  </a:extLst>
                </p:cNvPr>
                <p:cNvSpPr/>
                <p:nvPr/>
              </p:nvSpPr>
              <p:spPr>
                <a:xfrm>
                  <a:off x="7905540" y="5220017"/>
                  <a:ext cx="46577" cy="51054"/>
                </a:xfrm>
                <a:custGeom>
                  <a:avLst/>
                  <a:gdLst>
                    <a:gd name="connsiteX0" fmla="*/ 28099 w 46577"/>
                    <a:gd name="connsiteY0" fmla="*/ 0 h 51054"/>
                    <a:gd name="connsiteX1" fmla="*/ 12097 w 46577"/>
                    <a:gd name="connsiteY1" fmla="*/ 9620 h 51054"/>
                    <a:gd name="connsiteX2" fmla="*/ 12097 w 46577"/>
                    <a:gd name="connsiteY2" fmla="*/ 1238 h 51054"/>
                    <a:gd name="connsiteX3" fmla="*/ 0 w 46577"/>
                    <a:gd name="connsiteY3" fmla="*/ 1238 h 51054"/>
                    <a:gd name="connsiteX4" fmla="*/ 0 w 46577"/>
                    <a:gd name="connsiteY4" fmla="*/ 51054 h 51054"/>
                    <a:gd name="connsiteX5" fmla="*/ 12859 w 46577"/>
                    <a:gd name="connsiteY5" fmla="*/ 51054 h 51054"/>
                    <a:gd name="connsiteX6" fmla="*/ 12859 w 46577"/>
                    <a:gd name="connsiteY6" fmla="*/ 25337 h 51054"/>
                    <a:gd name="connsiteX7" fmla="*/ 24098 w 46577"/>
                    <a:gd name="connsiteY7" fmla="*/ 10954 h 51054"/>
                    <a:gd name="connsiteX8" fmla="*/ 33719 w 46577"/>
                    <a:gd name="connsiteY8" fmla="*/ 24098 h 51054"/>
                    <a:gd name="connsiteX9" fmla="*/ 33719 w 46577"/>
                    <a:gd name="connsiteY9" fmla="*/ 51054 h 51054"/>
                    <a:gd name="connsiteX10" fmla="*/ 46577 w 46577"/>
                    <a:gd name="connsiteY10" fmla="*/ 51054 h 51054"/>
                    <a:gd name="connsiteX11" fmla="*/ 46577 w 46577"/>
                    <a:gd name="connsiteY11" fmla="*/ 22955 h 51054"/>
                    <a:gd name="connsiteX12" fmla="*/ 28099 w 46577"/>
                    <a:gd name="connsiteY12" fmla="*/ 0 h 510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6577" h="51054">
                      <a:moveTo>
                        <a:pt x="28099" y="0"/>
                      </a:moveTo>
                      <a:cubicBezTo>
                        <a:pt x="21241" y="0"/>
                        <a:pt x="15049" y="3715"/>
                        <a:pt x="12097" y="9620"/>
                      </a:cubicBezTo>
                      <a:lnTo>
                        <a:pt x="12097" y="1238"/>
                      </a:lnTo>
                      <a:lnTo>
                        <a:pt x="0" y="1238"/>
                      </a:lnTo>
                      <a:lnTo>
                        <a:pt x="0" y="51054"/>
                      </a:lnTo>
                      <a:lnTo>
                        <a:pt x="12859" y="51054"/>
                      </a:lnTo>
                      <a:lnTo>
                        <a:pt x="12859" y="25337"/>
                      </a:lnTo>
                      <a:cubicBezTo>
                        <a:pt x="12859" y="16574"/>
                        <a:pt x="17145" y="10954"/>
                        <a:pt x="24098" y="10954"/>
                      </a:cubicBezTo>
                      <a:cubicBezTo>
                        <a:pt x="30004" y="10954"/>
                        <a:pt x="33719" y="16002"/>
                        <a:pt x="33719" y="24098"/>
                      </a:cubicBezTo>
                      <a:lnTo>
                        <a:pt x="33719" y="51054"/>
                      </a:lnTo>
                      <a:lnTo>
                        <a:pt x="46577" y="51054"/>
                      </a:lnTo>
                      <a:lnTo>
                        <a:pt x="46577" y="22955"/>
                      </a:lnTo>
                      <a:cubicBezTo>
                        <a:pt x="46577" y="10954"/>
                        <a:pt x="42577" y="0"/>
                        <a:pt x="28099" y="0"/>
                      </a:cubicBezTo>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DM Sans"/>
                    <a:ea typeface="+mn-ea"/>
                    <a:cs typeface="+mn-cs"/>
                  </a:endParaRPr>
                </a:p>
              </p:txBody>
            </p:sp>
            <p:sp>
              <p:nvSpPr>
                <p:cNvPr id="70" name="Freeform: Shape 69">
                  <a:extLst>
                    <a:ext uri="{FF2B5EF4-FFF2-40B4-BE49-F238E27FC236}">
                      <a16:creationId xmlns:a16="http://schemas.microsoft.com/office/drawing/2014/main" id="{EBBB13D4-D58A-8FA0-37C8-861181B14C67}"/>
                    </a:ext>
                  </a:extLst>
                </p:cNvPr>
                <p:cNvSpPr/>
                <p:nvPr/>
              </p:nvSpPr>
              <p:spPr>
                <a:xfrm>
                  <a:off x="8115852" y="5220017"/>
                  <a:ext cx="141732" cy="52387"/>
                </a:xfrm>
                <a:custGeom>
                  <a:avLst/>
                  <a:gdLst>
                    <a:gd name="connsiteX0" fmla="*/ 115729 w 141732"/>
                    <a:gd name="connsiteY0" fmla="*/ 0 h 52387"/>
                    <a:gd name="connsiteX1" fmla="*/ 90011 w 141732"/>
                    <a:gd name="connsiteY1" fmla="*/ 22479 h 52387"/>
                    <a:gd name="connsiteX2" fmla="*/ 64294 w 141732"/>
                    <a:gd name="connsiteY2" fmla="*/ 0 h 52387"/>
                    <a:gd name="connsiteX3" fmla="*/ 45149 w 141732"/>
                    <a:gd name="connsiteY3" fmla="*/ 8477 h 52387"/>
                    <a:gd name="connsiteX4" fmla="*/ 26003 w 141732"/>
                    <a:gd name="connsiteY4" fmla="*/ 0 h 52387"/>
                    <a:gd name="connsiteX5" fmla="*/ 0 w 141732"/>
                    <a:gd name="connsiteY5" fmla="*/ 26194 h 52387"/>
                    <a:gd name="connsiteX6" fmla="*/ 26003 w 141732"/>
                    <a:gd name="connsiteY6" fmla="*/ 52388 h 52387"/>
                    <a:gd name="connsiteX7" fmla="*/ 45149 w 141732"/>
                    <a:gd name="connsiteY7" fmla="*/ 43910 h 52387"/>
                    <a:gd name="connsiteX8" fmla="*/ 64294 w 141732"/>
                    <a:gd name="connsiteY8" fmla="*/ 52388 h 52387"/>
                    <a:gd name="connsiteX9" fmla="*/ 90011 w 141732"/>
                    <a:gd name="connsiteY9" fmla="*/ 29908 h 52387"/>
                    <a:gd name="connsiteX10" fmla="*/ 115729 w 141732"/>
                    <a:gd name="connsiteY10" fmla="*/ 52388 h 52387"/>
                    <a:gd name="connsiteX11" fmla="*/ 141732 w 141732"/>
                    <a:gd name="connsiteY11" fmla="*/ 26194 h 52387"/>
                    <a:gd name="connsiteX12" fmla="*/ 115729 w 141732"/>
                    <a:gd name="connsiteY12" fmla="*/ 0 h 52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41732" h="52387">
                      <a:moveTo>
                        <a:pt x="115729" y="0"/>
                      </a:moveTo>
                      <a:cubicBezTo>
                        <a:pt x="102584" y="0"/>
                        <a:pt x="91821" y="9811"/>
                        <a:pt x="90011" y="22479"/>
                      </a:cubicBezTo>
                      <a:cubicBezTo>
                        <a:pt x="88202" y="9811"/>
                        <a:pt x="77343" y="0"/>
                        <a:pt x="64294" y="0"/>
                      </a:cubicBezTo>
                      <a:cubicBezTo>
                        <a:pt x="56769" y="0"/>
                        <a:pt x="49911" y="3239"/>
                        <a:pt x="45149" y="8477"/>
                      </a:cubicBezTo>
                      <a:cubicBezTo>
                        <a:pt x="40386" y="3239"/>
                        <a:pt x="33623" y="0"/>
                        <a:pt x="26003" y="0"/>
                      </a:cubicBezTo>
                      <a:cubicBezTo>
                        <a:pt x="11621" y="0"/>
                        <a:pt x="0" y="11716"/>
                        <a:pt x="0" y="26194"/>
                      </a:cubicBezTo>
                      <a:cubicBezTo>
                        <a:pt x="0" y="40672"/>
                        <a:pt x="11621" y="52388"/>
                        <a:pt x="26003" y="52388"/>
                      </a:cubicBezTo>
                      <a:cubicBezTo>
                        <a:pt x="33623" y="52388"/>
                        <a:pt x="40386" y="49149"/>
                        <a:pt x="45149" y="43910"/>
                      </a:cubicBezTo>
                      <a:cubicBezTo>
                        <a:pt x="49911" y="49149"/>
                        <a:pt x="56674" y="52388"/>
                        <a:pt x="64294" y="52388"/>
                      </a:cubicBezTo>
                      <a:cubicBezTo>
                        <a:pt x="77438" y="52388"/>
                        <a:pt x="88202" y="42577"/>
                        <a:pt x="90011" y="29908"/>
                      </a:cubicBezTo>
                      <a:cubicBezTo>
                        <a:pt x="91821" y="42577"/>
                        <a:pt x="102679" y="52388"/>
                        <a:pt x="115729" y="52388"/>
                      </a:cubicBezTo>
                      <a:cubicBezTo>
                        <a:pt x="130112" y="52388"/>
                        <a:pt x="141732" y="40672"/>
                        <a:pt x="141732" y="26194"/>
                      </a:cubicBezTo>
                      <a:cubicBezTo>
                        <a:pt x="141732" y="11716"/>
                        <a:pt x="130112" y="0"/>
                        <a:pt x="115729" y="0"/>
                      </a:cubicBezTo>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DM Sans"/>
                    <a:ea typeface="+mn-ea"/>
                    <a:cs typeface="+mn-cs"/>
                  </a:endParaRPr>
                </a:p>
              </p:txBody>
            </p:sp>
          </p:grpSp>
          <p:grpSp>
            <p:nvGrpSpPr>
              <p:cNvPr id="62" name="Graphic 14">
                <a:extLst>
                  <a:ext uri="{FF2B5EF4-FFF2-40B4-BE49-F238E27FC236}">
                    <a16:creationId xmlns:a16="http://schemas.microsoft.com/office/drawing/2014/main" id="{06BC6D51-B18A-4F1B-4A83-1420A0D6C6A6}"/>
                  </a:ext>
                </a:extLst>
              </p:cNvPr>
              <p:cNvGrpSpPr/>
              <p:nvPr/>
            </p:nvGrpSpPr>
            <p:grpSpPr>
              <a:xfrm>
                <a:off x="8280920" y="5223256"/>
                <a:ext cx="254984" cy="71342"/>
                <a:chOff x="8280920" y="5223256"/>
                <a:chExt cx="254984" cy="71342"/>
              </a:xfrm>
              <a:grpFill/>
            </p:grpSpPr>
            <p:sp>
              <p:nvSpPr>
                <p:cNvPr id="63" name="Freeform: Shape 62">
                  <a:extLst>
                    <a:ext uri="{FF2B5EF4-FFF2-40B4-BE49-F238E27FC236}">
                      <a16:creationId xmlns:a16="http://schemas.microsoft.com/office/drawing/2014/main" id="{2D5A5B50-49FE-6B65-345C-110A7AF56184}"/>
                    </a:ext>
                  </a:extLst>
                </p:cNvPr>
                <p:cNvSpPr/>
                <p:nvPr/>
              </p:nvSpPr>
              <p:spPr>
                <a:xfrm>
                  <a:off x="8280920" y="5223256"/>
                  <a:ext cx="47053" cy="71342"/>
                </a:xfrm>
                <a:custGeom>
                  <a:avLst/>
                  <a:gdLst>
                    <a:gd name="connsiteX0" fmla="*/ 22098 w 47053"/>
                    <a:gd name="connsiteY0" fmla="*/ 71342 h 71342"/>
                    <a:gd name="connsiteX1" fmla="*/ 10573 w 47053"/>
                    <a:gd name="connsiteY1" fmla="*/ 69628 h 71342"/>
                    <a:gd name="connsiteX2" fmla="*/ 2762 w 47053"/>
                    <a:gd name="connsiteY2" fmla="*/ 64579 h 71342"/>
                    <a:gd name="connsiteX3" fmla="*/ 0 w 47053"/>
                    <a:gd name="connsiteY3" fmla="*/ 56102 h 71342"/>
                    <a:gd name="connsiteX4" fmla="*/ 857 w 47053"/>
                    <a:gd name="connsiteY4" fmla="*/ 51435 h 71342"/>
                    <a:gd name="connsiteX5" fmla="*/ 4000 w 47053"/>
                    <a:gd name="connsiteY5" fmla="*/ 46577 h 71342"/>
                    <a:gd name="connsiteX6" fmla="*/ 10382 w 47053"/>
                    <a:gd name="connsiteY6" fmla="*/ 42291 h 71342"/>
                    <a:gd name="connsiteX7" fmla="*/ 15907 w 47053"/>
                    <a:gd name="connsiteY7" fmla="*/ 45529 h 71342"/>
                    <a:gd name="connsiteX8" fmla="*/ 9334 w 47053"/>
                    <a:gd name="connsiteY8" fmla="*/ 50292 h 71342"/>
                    <a:gd name="connsiteX9" fmla="*/ 7811 w 47053"/>
                    <a:gd name="connsiteY9" fmla="*/ 55245 h 71342"/>
                    <a:gd name="connsiteX10" fmla="*/ 9620 w 47053"/>
                    <a:gd name="connsiteY10" fmla="*/ 60484 h 71342"/>
                    <a:gd name="connsiteX11" fmla="*/ 14669 w 47053"/>
                    <a:gd name="connsiteY11" fmla="*/ 63627 h 71342"/>
                    <a:gd name="connsiteX12" fmla="*/ 22003 w 47053"/>
                    <a:gd name="connsiteY12" fmla="*/ 64675 h 71342"/>
                    <a:gd name="connsiteX13" fmla="*/ 29051 w 47053"/>
                    <a:gd name="connsiteY13" fmla="*/ 63532 h 71342"/>
                    <a:gd name="connsiteX14" fmla="*/ 33623 w 47053"/>
                    <a:gd name="connsiteY14" fmla="*/ 60293 h 71342"/>
                    <a:gd name="connsiteX15" fmla="*/ 35242 w 47053"/>
                    <a:gd name="connsiteY15" fmla="*/ 55435 h 71342"/>
                    <a:gd name="connsiteX16" fmla="*/ 32766 w 47053"/>
                    <a:gd name="connsiteY16" fmla="*/ 49911 h 71342"/>
                    <a:gd name="connsiteX17" fmla="*/ 23336 w 47053"/>
                    <a:gd name="connsiteY17" fmla="*/ 47244 h 71342"/>
                    <a:gd name="connsiteX18" fmla="*/ 13906 w 47053"/>
                    <a:gd name="connsiteY18" fmla="*/ 46196 h 71342"/>
                    <a:gd name="connsiteX19" fmla="*/ 7620 w 47053"/>
                    <a:gd name="connsiteY19" fmla="*/ 44577 h 71342"/>
                    <a:gd name="connsiteX20" fmla="*/ 3524 w 47053"/>
                    <a:gd name="connsiteY20" fmla="*/ 42577 h 71342"/>
                    <a:gd name="connsiteX21" fmla="*/ 476 w 47053"/>
                    <a:gd name="connsiteY21" fmla="*/ 40196 h 71342"/>
                    <a:gd name="connsiteX22" fmla="*/ 476 w 47053"/>
                    <a:gd name="connsiteY22" fmla="*/ 38005 h 71342"/>
                    <a:gd name="connsiteX23" fmla="*/ 9715 w 47053"/>
                    <a:gd name="connsiteY23" fmla="*/ 28861 h 71342"/>
                    <a:gd name="connsiteX24" fmla="*/ 16669 w 47053"/>
                    <a:gd name="connsiteY24" fmla="*/ 31337 h 71342"/>
                    <a:gd name="connsiteX25" fmla="*/ 7144 w 47053"/>
                    <a:gd name="connsiteY25" fmla="*/ 39910 h 71342"/>
                    <a:gd name="connsiteX26" fmla="*/ 8382 w 47053"/>
                    <a:gd name="connsiteY26" fmla="*/ 36576 h 71342"/>
                    <a:gd name="connsiteX27" fmla="*/ 10382 w 47053"/>
                    <a:gd name="connsiteY27" fmla="*/ 38005 h 71342"/>
                    <a:gd name="connsiteX28" fmla="*/ 12954 w 47053"/>
                    <a:gd name="connsiteY28" fmla="*/ 39148 h 71342"/>
                    <a:gd name="connsiteX29" fmla="*/ 17431 w 47053"/>
                    <a:gd name="connsiteY29" fmla="*/ 40005 h 71342"/>
                    <a:gd name="connsiteX30" fmla="*/ 25051 w 47053"/>
                    <a:gd name="connsiteY30" fmla="*/ 40767 h 71342"/>
                    <a:gd name="connsiteX31" fmla="*/ 35623 w 47053"/>
                    <a:gd name="connsiteY31" fmla="*/ 43053 h 71342"/>
                    <a:gd name="connsiteX32" fmla="*/ 41338 w 47053"/>
                    <a:gd name="connsiteY32" fmla="*/ 47911 h 71342"/>
                    <a:gd name="connsiteX33" fmla="*/ 43148 w 47053"/>
                    <a:gd name="connsiteY33" fmla="*/ 55150 h 71342"/>
                    <a:gd name="connsiteX34" fmla="*/ 40862 w 47053"/>
                    <a:gd name="connsiteY34" fmla="*/ 62865 h 71342"/>
                    <a:gd name="connsiteX35" fmla="*/ 34004 w 47053"/>
                    <a:gd name="connsiteY35" fmla="*/ 68961 h 71342"/>
                    <a:gd name="connsiteX36" fmla="*/ 22003 w 47053"/>
                    <a:gd name="connsiteY36" fmla="*/ 71342 h 71342"/>
                    <a:gd name="connsiteX37" fmla="*/ 22003 w 47053"/>
                    <a:gd name="connsiteY37" fmla="*/ 34195 h 71342"/>
                    <a:gd name="connsiteX38" fmla="*/ 11811 w 47053"/>
                    <a:gd name="connsiteY38" fmla="*/ 31909 h 71342"/>
                    <a:gd name="connsiteX39" fmla="*/ 5334 w 47053"/>
                    <a:gd name="connsiteY39" fmla="*/ 25813 h 71342"/>
                    <a:gd name="connsiteX40" fmla="*/ 3143 w 47053"/>
                    <a:gd name="connsiteY40" fmla="*/ 17145 h 71342"/>
                    <a:gd name="connsiteX41" fmla="*/ 5334 w 47053"/>
                    <a:gd name="connsiteY41" fmla="*/ 8573 h 71342"/>
                    <a:gd name="connsiteX42" fmla="*/ 11811 w 47053"/>
                    <a:gd name="connsiteY42" fmla="*/ 2381 h 71342"/>
                    <a:gd name="connsiteX43" fmla="*/ 22003 w 47053"/>
                    <a:gd name="connsiteY43" fmla="*/ 0 h 71342"/>
                    <a:gd name="connsiteX44" fmla="*/ 32195 w 47053"/>
                    <a:gd name="connsiteY44" fmla="*/ 2381 h 71342"/>
                    <a:gd name="connsiteX45" fmla="*/ 38576 w 47053"/>
                    <a:gd name="connsiteY45" fmla="*/ 8573 h 71342"/>
                    <a:gd name="connsiteX46" fmla="*/ 40767 w 47053"/>
                    <a:gd name="connsiteY46" fmla="*/ 17145 h 71342"/>
                    <a:gd name="connsiteX47" fmla="*/ 38576 w 47053"/>
                    <a:gd name="connsiteY47" fmla="*/ 25813 h 71342"/>
                    <a:gd name="connsiteX48" fmla="*/ 32195 w 47053"/>
                    <a:gd name="connsiteY48" fmla="*/ 31909 h 71342"/>
                    <a:gd name="connsiteX49" fmla="*/ 22003 w 47053"/>
                    <a:gd name="connsiteY49" fmla="*/ 34195 h 71342"/>
                    <a:gd name="connsiteX50" fmla="*/ 22003 w 47053"/>
                    <a:gd name="connsiteY50" fmla="*/ 27623 h 71342"/>
                    <a:gd name="connsiteX51" fmla="*/ 30099 w 47053"/>
                    <a:gd name="connsiteY51" fmla="*/ 24956 h 71342"/>
                    <a:gd name="connsiteX52" fmla="*/ 33052 w 47053"/>
                    <a:gd name="connsiteY52" fmla="*/ 17145 h 71342"/>
                    <a:gd name="connsiteX53" fmla="*/ 30099 w 47053"/>
                    <a:gd name="connsiteY53" fmla="*/ 9430 h 71342"/>
                    <a:gd name="connsiteX54" fmla="*/ 22003 w 47053"/>
                    <a:gd name="connsiteY54" fmla="*/ 6763 h 71342"/>
                    <a:gd name="connsiteX55" fmla="*/ 13906 w 47053"/>
                    <a:gd name="connsiteY55" fmla="*/ 9430 h 71342"/>
                    <a:gd name="connsiteX56" fmla="*/ 10763 w 47053"/>
                    <a:gd name="connsiteY56" fmla="*/ 17145 h 71342"/>
                    <a:gd name="connsiteX57" fmla="*/ 13811 w 47053"/>
                    <a:gd name="connsiteY57" fmla="*/ 24956 h 71342"/>
                    <a:gd name="connsiteX58" fmla="*/ 22003 w 47053"/>
                    <a:gd name="connsiteY58" fmla="*/ 27623 h 71342"/>
                    <a:gd name="connsiteX59" fmla="*/ 29813 w 47053"/>
                    <a:gd name="connsiteY59" fmla="*/ 8001 h 71342"/>
                    <a:gd name="connsiteX60" fmla="*/ 27432 w 47053"/>
                    <a:gd name="connsiteY60" fmla="*/ 1238 h 71342"/>
                    <a:gd name="connsiteX61" fmla="*/ 47054 w 47053"/>
                    <a:gd name="connsiteY61" fmla="*/ 1238 h 71342"/>
                    <a:gd name="connsiteX62" fmla="*/ 47054 w 47053"/>
                    <a:gd name="connsiteY62" fmla="*/ 7239 h 71342"/>
                    <a:gd name="connsiteX63" fmla="*/ 29813 w 47053"/>
                    <a:gd name="connsiteY63" fmla="*/ 8001 h 713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Lst>
                  <a:rect l="l" t="t" r="r" b="b"/>
                  <a:pathLst>
                    <a:path w="47053" h="71342">
                      <a:moveTo>
                        <a:pt x="22098" y="71342"/>
                      </a:moveTo>
                      <a:cubicBezTo>
                        <a:pt x="17812" y="71342"/>
                        <a:pt x="13906" y="70771"/>
                        <a:pt x="10573" y="69628"/>
                      </a:cubicBezTo>
                      <a:cubicBezTo>
                        <a:pt x="7239" y="68485"/>
                        <a:pt x="4667" y="66865"/>
                        <a:pt x="2762" y="64579"/>
                      </a:cubicBezTo>
                      <a:cubicBezTo>
                        <a:pt x="953" y="62294"/>
                        <a:pt x="0" y="59436"/>
                        <a:pt x="0" y="56102"/>
                      </a:cubicBezTo>
                      <a:cubicBezTo>
                        <a:pt x="0" y="54673"/>
                        <a:pt x="286" y="53054"/>
                        <a:pt x="857" y="51435"/>
                      </a:cubicBezTo>
                      <a:cubicBezTo>
                        <a:pt x="1429" y="49816"/>
                        <a:pt x="2476" y="48196"/>
                        <a:pt x="4000" y="46577"/>
                      </a:cubicBezTo>
                      <a:cubicBezTo>
                        <a:pt x="5524" y="44958"/>
                        <a:pt x="7620" y="43529"/>
                        <a:pt x="10382" y="42291"/>
                      </a:cubicBezTo>
                      <a:lnTo>
                        <a:pt x="15907" y="45529"/>
                      </a:lnTo>
                      <a:cubicBezTo>
                        <a:pt x="12573" y="46958"/>
                        <a:pt x="10382" y="48482"/>
                        <a:pt x="9334" y="50292"/>
                      </a:cubicBezTo>
                      <a:cubicBezTo>
                        <a:pt x="8287" y="52102"/>
                        <a:pt x="7811" y="53816"/>
                        <a:pt x="7811" y="55245"/>
                      </a:cubicBezTo>
                      <a:cubicBezTo>
                        <a:pt x="7811" y="57340"/>
                        <a:pt x="8382" y="59055"/>
                        <a:pt x="9620" y="60484"/>
                      </a:cubicBezTo>
                      <a:cubicBezTo>
                        <a:pt x="10858" y="61913"/>
                        <a:pt x="12478" y="62960"/>
                        <a:pt x="14669" y="63627"/>
                      </a:cubicBezTo>
                      <a:cubicBezTo>
                        <a:pt x="16859" y="64294"/>
                        <a:pt x="19240" y="64675"/>
                        <a:pt x="22003" y="64675"/>
                      </a:cubicBezTo>
                      <a:cubicBezTo>
                        <a:pt x="24765" y="64675"/>
                        <a:pt x="27051" y="64294"/>
                        <a:pt x="29051" y="63532"/>
                      </a:cubicBezTo>
                      <a:cubicBezTo>
                        <a:pt x="31051" y="62770"/>
                        <a:pt x="32575" y="61627"/>
                        <a:pt x="33623" y="60293"/>
                      </a:cubicBezTo>
                      <a:cubicBezTo>
                        <a:pt x="34671" y="58960"/>
                        <a:pt x="35242" y="57245"/>
                        <a:pt x="35242" y="55435"/>
                      </a:cubicBezTo>
                      <a:cubicBezTo>
                        <a:pt x="35242" y="53245"/>
                        <a:pt x="34385" y="51340"/>
                        <a:pt x="32766" y="49911"/>
                      </a:cubicBezTo>
                      <a:cubicBezTo>
                        <a:pt x="31147" y="48387"/>
                        <a:pt x="28004" y="47530"/>
                        <a:pt x="23336" y="47244"/>
                      </a:cubicBezTo>
                      <a:cubicBezTo>
                        <a:pt x="19621" y="46958"/>
                        <a:pt x="16478" y="46673"/>
                        <a:pt x="13906" y="46196"/>
                      </a:cubicBezTo>
                      <a:cubicBezTo>
                        <a:pt x="11335" y="45720"/>
                        <a:pt x="9239" y="45244"/>
                        <a:pt x="7620" y="44577"/>
                      </a:cubicBezTo>
                      <a:cubicBezTo>
                        <a:pt x="6001" y="44006"/>
                        <a:pt x="4572" y="43339"/>
                        <a:pt x="3524" y="42577"/>
                      </a:cubicBezTo>
                      <a:cubicBezTo>
                        <a:pt x="2381" y="41815"/>
                        <a:pt x="1429" y="41053"/>
                        <a:pt x="476" y="40196"/>
                      </a:cubicBezTo>
                      <a:lnTo>
                        <a:pt x="476" y="38005"/>
                      </a:lnTo>
                      <a:lnTo>
                        <a:pt x="9715" y="28861"/>
                      </a:lnTo>
                      <a:lnTo>
                        <a:pt x="16669" y="31337"/>
                      </a:lnTo>
                      <a:lnTo>
                        <a:pt x="7144" y="39910"/>
                      </a:lnTo>
                      <a:lnTo>
                        <a:pt x="8382" y="36576"/>
                      </a:lnTo>
                      <a:cubicBezTo>
                        <a:pt x="9049" y="37052"/>
                        <a:pt x="9715" y="37529"/>
                        <a:pt x="10382" y="38005"/>
                      </a:cubicBezTo>
                      <a:cubicBezTo>
                        <a:pt x="11049" y="38481"/>
                        <a:pt x="11906" y="38862"/>
                        <a:pt x="12954" y="39148"/>
                      </a:cubicBezTo>
                      <a:cubicBezTo>
                        <a:pt x="14002" y="39433"/>
                        <a:pt x="15526" y="39719"/>
                        <a:pt x="17431" y="40005"/>
                      </a:cubicBezTo>
                      <a:cubicBezTo>
                        <a:pt x="19336" y="40291"/>
                        <a:pt x="21907" y="40481"/>
                        <a:pt x="25051" y="40767"/>
                      </a:cubicBezTo>
                      <a:cubicBezTo>
                        <a:pt x="29432" y="41053"/>
                        <a:pt x="32956" y="41815"/>
                        <a:pt x="35623" y="43053"/>
                      </a:cubicBezTo>
                      <a:cubicBezTo>
                        <a:pt x="38290" y="44291"/>
                        <a:pt x="40196" y="45910"/>
                        <a:pt x="41338" y="47911"/>
                      </a:cubicBezTo>
                      <a:cubicBezTo>
                        <a:pt x="42481" y="49911"/>
                        <a:pt x="43148" y="52388"/>
                        <a:pt x="43148" y="55150"/>
                      </a:cubicBezTo>
                      <a:cubicBezTo>
                        <a:pt x="43148" y="57912"/>
                        <a:pt x="42386" y="60484"/>
                        <a:pt x="40862" y="62865"/>
                      </a:cubicBezTo>
                      <a:cubicBezTo>
                        <a:pt x="39338" y="65342"/>
                        <a:pt x="37052" y="67342"/>
                        <a:pt x="34004" y="68961"/>
                      </a:cubicBezTo>
                      <a:cubicBezTo>
                        <a:pt x="30861" y="70580"/>
                        <a:pt x="26861" y="71342"/>
                        <a:pt x="22003" y="71342"/>
                      </a:cubicBezTo>
                      <a:close/>
                      <a:moveTo>
                        <a:pt x="22003" y="34195"/>
                      </a:moveTo>
                      <a:cubicBezTo>
                        <a:pt x="18002" y="34195"/>
                        <a:pt x="14573" y="33433"/>
                        <a:pt x="11811" y="31909"/>
                      </a:cubicBezTo>
                      <a:cubicBezTo>
                        <a:pt x="8954" y="30385"/>
                        <a:pt x="6858" y="28289"/>
                        <a:pt x="5334" y="25813"/>
                      </a:cubicBezTo>
                      <a:cubicBezTo>
                        <a:pt x="3905" y="23241"/>
                        <a:pt x="3143" y="20383"/>
                        <a:pt x="3143" y="17145"/>
                      </a:cubicBezTo>
                      <a:cubicBezTo>
                        <a:pt x="3143" y="13906"/>
                        <a:pt x="3905" y="11144"/>
                        <a:pt x="5334" y="8573"/>
                      </a:cubicBezTo>
                      <a:cubicBezTo>
                        <a:pt x="6858" y="6001"/>
                        <a:pt x="8954" y="4000"/>
                        <a:pt x="11811" y="2381"/>
                      </a:cubicBezTo>
                      <a:cubicBezTo>
                        <a:pt x="14573" y="857"/>
                        <a:pt x="18002" y="0"/>
                        <a:pt x="22003" y="0"/>
                      </a:cubicBezTo>
                      <a:cubicBezTo>
                        <a:pt x="26003" y="0"/>
                        <a:pt x="29432" y="762"/>
                        <a:pt x="32195" y="2381"/>
                      </a:cubicBezTo>
                      <a:cubicBezTo>
                        <a:pt x="34957" y="4000"/>
                        <a:pt x="37147" y="6001"/>
                        <a:pt x="38576" y="8573"/>
                      </a:cubicBezTo>
                      <a:cubicBezTo>
                        <a:pt x="40005" y="11144"/>
                        <a:pt x="40767" y="14002"/>
                        <a:pt x="40767" y="17145"/>
                      </a:cubicBezTo>
                      <a:cubicBezTo>
                        <a:pt x="40767" y="20288"/>
                        <a:pt x="40005" y="23146"/>
                        <a:pt x="38576" y="25813"/>
                      </a:cubicBezTo>
                      <a:cubicBezTo>
                        <a:pt x="37147" y="28384"/>
                        <a:pt x="34957" y="30385"/>
                        <a:pt x="32195" y="31909"/>
                      </a:cubicBezTo>
                      <a:cubicBezTo>
                        <a:pt x="29432" y="33433"/>
                        <a:pt x="26003" y="34195"/>
                        <a:pt x="22003" y="34195"/>
                      </a:cubicBezTo>
                      <a:close/>
                      <a:moveTo>
                        <a:pt x="22003" y="27623"/>
                      </a:moveTo>
                      <a:cubicBezTo>
                        <a:pt x="25432" y="27623"/>
                        <a:pt x="28099" y="26765"/>
                        <a:pt x="30099" y="24956"/>
                      </a:cubicBezTo>
                      <a:cubicBezTo>
                        <a:pt x="32099" y="23146"/>
                        <a:pt x="33052" y="20574"/>
                        <a:pt x="33052" y="17145"/>
                      </a:cubicBezTo>
                      <a:cubicBezTo>
                        <a:pt x="33052" y="13716"/>
                        <a:pt x="32099" y="11240"/>
                        <a:pt x="30099" y="9430"/>
                      </a:cubicBezTo>
                      <a:cubicBezTo>
                        <a:pt x="28099" y="7620"/>
                        <a:pt x="25432" y="6763"/>
                        <a:pt x="22003" y="6763"/>
                      </a:cubicBezTo>
                      <a:cubicBezTo>
                        <a:pt x="18574" y="6763"/>
                        <a:pt x="15907" y="7620"/>
                        <a:pt x="13906" y="9430"/>
                      </a:cubicBezTo>
                      <a:cubicBezTo>
                        <a:pt x="11906" y="11240"/>
                        <a:pt x="10763" y="13811"/>
                        <a:pt x="10763" y="17145"/>
                      </a:cubicBezTo>
                      <a:cubicBezTo>
                        <a:pt x="10763" y="20479"/>
                        <a:pt x="11811" y="23146"/>
                        <a:pt x="13811" y="24956"/>
                      </a:cubicBezTo>
                      <a:cubicBezTo>
                        <a:pt x="15812" y="26765"/>
                        <a:pt x="18574" y="27623"/>
                        <a:pt x="22003" y="27623"/>
                      </a:cubicBezTo>
                      <a:close/>
                      <a:moveTo>
                        <a:pt x="29813" y="8001"/>
                      </a:moveTo>
                      <a:lnTo>
                        <a:pt x="27432" y="1238"/>
                      </a:lnTo>
                      <a:lnTo>
                        <a:pt x="47054" y="1238"/>
                      </a:lnTo>
                      <a:lnTo>
                        <a:pt x="47054" y="7239"/>
                      </a:lnTo>
                      <a:lnTo>
                        <a:pt x="29813" y="8001"/>
                      </a:ln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DM Sans"/>
                    <a:ea typeface="+mn-ea"/>
                    <a:cs typeface="+mn-cs"/>
                  </a:endParaRPr>
                </a:p>
              </p:txBody>
            </p:sp>
            <p:sp>
              <p:nvSpPr>
                <p:cNvPr id="64" name="Freeform: Shape 63">
                  <a:extLst>
                    <a:ext uri="{FF2B5EF4-FFF2-40B4-BE49-F238E27FC236}">
                      <a16:creationId xmlns:a16="http://schemas.microsoft.com/office/drawing/2014/main" id="{0C4D8F22-3CE2-3466-3C47-A44D35226CAF}"/>
                    </a:ext>
                  </a:extLst>
                </p:cNvPr>
                <p:cNvSpPr/>
                <p:nvPr/>
              </p:nvSpPr>
              <p:spPr>
                <a:xfrm>
                  <a:off x="8334451" y="5223351"/>
                  <a:ext cx="26289" cy="49148"/>
                </a:xfrm>
                <a:custGeom>
                  <a:avLst/>
                  <a:gdLst>
                    <a:gd name="connsiteX0" fmla="*/ 0 w 26289"/>
                    <a:gd name="connsiteY0" fmla="*/ 49149 h 49148"/>
                    <a:gd name="connsiteX1" fmla="*/ 0 w 26289"/>
                    <a:gd name="connsiteY1" fmla="*/ 1143 h 49148"/>
                    <a:gd name="connsiteX2" fmla="*/ 7239 w 26289"/>
                    <a:gd name="connsiteY2" fmla="*/ 1143 h 49148"/>
                    <a:gd name="connsiteX3" fmla="*/ 7811 w 26289"/>
                    <a:gd name="connsiteY3" fmla="*/ 10287 h 49148"/>
                    <a:gd name="connsiteX4" fmla="*/ 12002 w 26289"/>
                    <a:gd name="connsiteY4" fmla="*/ 4763 h 49148"/>
                    <a:gd name="connsiteX5" fmla="*/ 18097 w 26289"/>
                    <a:gd name="connsiteY5" fmla="*/ 1238 h 49148"/>
                    <a:gd name="connsiteX6" fmla="*/ 26289 w 26289"/>
                    <a:gd name="connsiteY6" fmla="*/ 0 h 49148"/>
                    <a:gd name="connsiteX7" fmla="*/ 26289 w 26289"/>
                    <a:gd name="connsiteY7" fmla="*/ 8382 h 49148"/>
                    <a:gd name="connsiteX8" fmla="*/ 23336 w 26289"/>
                    <a:gd name="connsiteY8" fmla="*/ 8382 h 49148"/>
                    <a:gd name="connsiteX9" fmla="*/ 17526 w 26289"/>
                    <a:gd name="connsiteY9" fmla="*/ 9144 h 49148"/>
                    <a:gd name="connsiteX10" fmla="*/ 12573 w 26289"/>
                    <a:gd name="connsiteY10" fmla="*/ 11811 h 49148"/>
                    <a:gd name="connsiteX11" fmla="*/ 9239 w 26289"/>
                    <a:gd name="connsiteY11" fmla="*/ 16669 h 49148"/>
                    <a:gd name="connsiteX12" fmla="*/ 8096 w 26289"/>
                    <a:gd name="connsiteY12" fmla="*/ 24384 h 49148"/>
                    <a:gd name="connsiteX13" fmla="*/ 8096 w 26289"/>
                    <a:gd name="connsiteY13" fmla="*/ 49149 h 49148"/>
                    <a:gd name="connsiteX14" fmla="*/ 95 w 26289"/>
                    <a:gd name="connsiteY14" fmla="*/ 49149 h 49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6289" h="49148">
                      <a:moveTo>
                        <a:pt x="0" y="49149"/>
                      </a:moveTo>
                      <a:lnTo>
                        <a:pt x="0" y="1143"/>
                      </a:lnTo>
                      <a:lnTo>
                        <a:pt x="7239" y="1143"/>
                      </a:lnTo>
                      <a:lnTo>
                        <a:pt x="7811" y="10287"/>
                      </a:lnTo>
                      <a:cubicBezTo>
                        <a:pt x="8858" y="8096"/>
                        <a:pt x="10287" y="6286"/>
                        <a:pt x="12002" y="4763"/>
                      </a:cubicBezTo>
                      <a:cubicBezTo>
                        <a:pt x="13716" y="3238"/>
                        <a:pt x="15716" y="2095"/>
                        <a:pt x="18097" y="1238"/>
                      </a:cubicBezTo>
                      <a:cubicBezTo>
                        <a:pt x="20479" y="381"/>
                        <a:pt x="23241" y="0"/>
                        <a:pt x="26289" y="0"/>
                      </a:cubicBezTo>
                      <a:lnTo>
                        <a:pt x="26289" y="8382"/>
                      </a:lnTo>
                      <a:lnTo>
                        <a:pt x="23336" y="8382"/>
                      </a:lnTo>
                      <a:cubicBezTo>
                        <a:pt x="21336" y="8382"/>
                        <a:pt x="19336" y="8668"/>
                        <a:pt x="17526" y="9144"/>
                      </a:cubicBezTo>
                      <a:cubicBezTo>
                        <a:pt x="15716" y="9620"/>
                        <a:pt x="14002" y="10573"/>
                        <a:pt x="12573" y="11811"/>
                      </a:cubicBezTo>
                      <a:cubicBezTo>
                        <a:pt x="11144" y="13049"/>
                        <a:pt x="10001" y="14668"/>
                        <a:pt x="9239" y="16669"/>
                      </a:cubicBezTo>
                      <a:cubicBezTo>
                        <a:pt x="8477" y="18764"/>
                        <a:pt x="8096" y="21336"/>
                        <a:pt x="8096" y="24384"/>
                      </a:cubicBezTo>
                      <a:lnTo>
                        <a:pt x="8096" y="49149"/>
                      </a:lnTo>
                      <a:lnTo>
                        <a:pt x="95" y="49149"/>
                      </a:ln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DM Sans"/>
                    <a:ea typeface="+mn-ea"/>
                    <a:cs typeface="+mn-cs"/>
                  </a:endParaRPr>
                </a:p>
              </p:txBody>
            </p:sp>
            <p:sp>
              <p:nvSpPr>
                <p:cNvPr id="65" name="Freeform: Shape 64">
                  <a:extLst>
                    <a:ext uri="{FF2B5EF4-FFF2-40B4-BE49-F238E27FC236}">
                      <a16:creationId xmlns:a16="http://schemas.microsoft.com/office/drawing/2014/main" id="{C224170E-617E-593F-387E-153FAB351C7C}"/>
                    </a:ext>
                  </a:extLst>
                </p:cNvPr>
                <p:cNvSpPr/>
                <p:nvPr/>
              </p:nvSpPr>
              <p:spPr>
                <a:xfrm>
                  <a:off x="8363121" y="5223256"/>
                  <a:ext cx="47339" cy="50387"/>
                </a:xfrm>
                <a:custGeom>
                  <a:avLst/>
                  <a:gdLst>
                    <a:gd name="connsiteX0" fmla="*/ 23431 w 47339"/>
                    <a:gd name="connsiteY0" fmla="*/ 50387 h 50387"/>
                    <a:gd name="connsiteX1" fmla="*/ 11430 w 47339"/>
                    <a:gd name="connsiteY1" fmla="*/ 47244 h 50387"/>
                    <a:gd name="connsiteX2" fmla="*/ 3048 w 47339"/>
                    <a:gd name="connsiteY2" fmla="*/ 38481 h 50387"/>
                    <a:gd name="connsiteX3" fmla="*/ 0 w 47339"/>
                    <a:gd name="connsiteY3" fmla="*/ 25336 h 50387"/>
                    <a:gd name="connsiteX4" fmla="*/ 3143 w 47339"/>
                    <a:gd name="connsiteY4" fmla="*/ 11906 h 50387"/>
                    <a:gd name="connsiteX5" fmla="*/ 11621 w 47339"/>
                    <a:gd name="connsiteY5" fmla="*/ 3143 h 50387"/>
                    <a:gd name="connsiteX6" fmla="*/ 23622 w 47339"/>
                    <a:gd name="connsiteY6" fmla="*/ 0 h 50387"/>
                    <a:gd name="connsiteX7" fmla="*/ 35814 w 47339"/>
                    <a:gd name="connsiteY7" fmla="*/ 3143 h 50387"/>
                    <a:gd name="connsiteX8" fmla="*/ 44196 w 47339"/>
                    <a:gd name="connsiteY8" fmla="*/ 11906 h 50387"/>
                    <a:gd name="connsiteX9" fmla="*/ 47339 w 47339"/>
                    <a:gd name="connsiteY9" fmla="*/ 25241 h 50387"/>
                    <a:gd name="connsiteX10" fmla="*/ 44196 w 47339"/>
                    <a:gd name="connsiteY10" fmla="*/ 38481 h 50387"/>
                    <a:gd name="connsiteX11" fmla="*/ 35719 w 47339"/>
                    <a:gd name="connsiteY11" fmla="*/ 47244 h 50387"/>
                    <a:gd name="connsiteX12" fmla="*/ 23527 w 47339"/>
                    <a:gd name="connsiteY12" fmla="*/ 50387 h 50387"/>
                    <a:gd name="connsiteX13" fmla="*/ 23431 w 47339"/>
                    <a:gd name="connsiteY13" fmla="*/ 43529 h 50387"/>
                    <a:gd name="connsiteX14" fmla="*/ 31051 w 47339"/>
                    <a:gd name="connsiteY14" fmla="*/ 41434 h 50387"/>
                    <a:gd name="connsiteX15" fmla="*/ 36766 w 47339"/>
                    <a:gd name="connsiteY15" fmla="*/ 35338 h 50387"/>
                    <a:gd name="connsiteX16" fmla="*/ 38957 w 47339"/>
                    <a:gd name="connsiteY16" fmla="*/ 25241 h 50387"/>
                    <a:gd name="connsiteX17" fmla="*/ 36862 w 47339"/>
                    <a:gd name="connsiteY17" fmla="*/ 15050 h 50387"/>
                    <a:gd name="connsiteX18" fmla="*/ 31242 w 47339"/>
                    <a:gd name="connsiteY18" fmla="*/ 8954 h 50387"/>
                    <a:gd name="connsiteX19" fmla="*/ 23527 w 47339"/>
                    <a:gd name="connsiteY19" fmla="*/ 6858 h 50387"/>
                    <a:gd name="connsiteX20" fmla="*/ 16002 w 47339"/>
                    <a:gd name="connsiteY20" fmla="*/ 8954 h 50387"/>
                    <a:gd name="connsiteX21" fmla="*/ 10287 w 47339"/>
                    <a:gd name="connsiteY21" fmla="*/ 15050 h 50387"/>
                    <a:gd name="connsiteX22" fmla="*/ 8096 w 47339"/>
                    <a:gd name="connsiteY22" fmla="*/ 25241 h 50387"/>
                    <a:gd name="connsiteX23" fmla="*/ 10287 w 47339"/>
                    <a:gd name="connsiteY23" fmla="*/ 35338 h 50387"/>
                    <a:gd name="connsiteX24" fmla="*/ 15907 w 47339"/>
                    <a:gd name="connsiteY24" fmla="*/ 41434 h 50387"/>
                    <a:gd name="connsiteX25" fmla="*/ 23431 w 47339"/>
                    <a:gd name="connsiteY25" fmla="*/ 43529 h 50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47339" h="50387">
                      <a:moveTo>
                        <a:pt x="23431" y="50387"/>
                      </a:moveTo>
                      <a:cubicBezTo>
                        <a:pt x="18955" y="50387"/>
                        <a:pt x="14954" y="49340"/>
                        <a:pt x="11430" y="47244"/>
                      </a:cubicBezTo>
                      <a:cubicBezTo>
                        <a:pt x="7906" y="45148"/>
                        <a:pt x="5048" y="42291"/>
                        <a:pt x="3048" y="38481"/>
                      </a:cubicBezTo>
                      <a:cubicBezTo>
                        <a:pt x="1048" y="34671"/>
                        <a:pt x="0" y="30290"/>
                        <a:pt x="0" y="25336"/>
                      </a:cubicBezTo>
                      <a:cubicBezTo>
                        <a:pt x="0" y="20383"/>
                        <a:pt x="1048" y="15716"/>
                        <a:pt x="3143" y="11906"/>
                      </a:cubicBezTo>
                      <a:cubicBezTo>
                        <a:pt x="5239" y="8096"/>
                        <a:pt x="8001" y="5239"/>
                        <a:pt x="11621" y="3143"/>
                      </a:cubicBezTo>
                      <a:cubicBezTo>
                        <a:pt x="15240" y="1048"/>
                        <a:pt x="19240" y="0"/>
                        <a:pt x="23622" y="0"/>
                      </a:cubicBezTo>
                      <a:cubicBezTo>
                        <a:pt x="28004" y="0"/>
                        <a:pt x="32290" y="1048"/>
                        <a:pt x="35814" y="3143"/>
                      </a:cubicBezTo>
                      <a:cubicBezTo>
                        <a:pt x="39338" y="5239"/>
                        <a:pt x="42100" y="8096"/>
                        <a:pt x="44196" y="11906"/>
                      </a:cubicBezTo>
                      <a:cubicBezTo>
                        <a:pt x="46291" y="15716"/>
                        <a:pt x="47339" y="20098"/>
                        <a:pt x="47339" y="25241"/>
                      </a:cubicBezTo>
                      <a:cubicBezTo>
                        <a:pt x="47339" y="30385"/>
                        <a:pt x="46291" y="34766"/>
                        <a:pt x="44196" y="38481"/>
                      </a:cubicBezTo>
                      <a:cubicBezTo>
                        <a:pt x="42100" y="42196"/>
                        <a:pt x="39243" y="45148"/>
                        <a:pt x="35719" y="47244"/>
                      </a:cubicBezTo>
                      <a:cubicBezTo>
                        <a:pt x="32194" y="49340"/>
                        <a:pt x="28099" y="50387"/>
                        <a:pt x="23527" y="50387"/>
                      </a:cubicBezTo>
                      <a:close/>
                      <a:moveTo>
                        <a:pt x="23431" y="43529"/>
                      </a:moveTo>
                      <a:cubicBezTo>
                        <a:pt x="26194" y="43529"/>
                        <a:pt x="28670" y="42863"/>
                        <a:pt x="31051" y="41434"/>
                      </a:cubicBezTo>
                      <a:cubicBezTo>
                        <a:pt x="33433" y="40100"/>
                        <a:pt x="35338" y="38005"/>
                        <a:pt x="36766" y="35338"/>
                      </a:cubicBezTo>
                      <a:cubicBezTo>
                        <a:pt x="38195" y="32575"/>
                        <a:pt x="38957" y="29242"/>
                        <a:pt x="38957" y="25241"/>
                      </a:cubicBezTo>
                      <a:cubicBezTo>
                        <a:pt x="38957" y="21241"/>
                        <a:pt x="38195" y="17812"/>
                        <a:pt x="36862" y="15050"/>
                      </a:cubicBezTo>
                      <a:cubicBezTo>
                        <a:pt x="35433" y="12382"/>
                        <a:pt x="33528" y="10287"/>
                        <a:pt x="31242" y="8954"/>
                      </a:cubicBezTo>
                      <a:cubicBezTo>
                        <a:pt x="28956" y="7620"/>
                        <a:pt x="26384" y="6858"/>
                        <a:pt x="23527" y="6858"/>
                      </a:cubicBezTo>
                      <a:cubicBezTo>
                        <a:pt x="20669" y="6858"/>
                        <a:pt x="18383" y="7525"/>
                        <a:pt x="16002" y="8954"/>
                      </a:cubicBezTo>
                      <a:cubicBezTo>
                        <a:pt x="13621" y="10287"/>
                        <a:pt x="11716" y="12382"/>
                        <a:pt x="10287" y="15050"/>
                      </a:cubicBezTo>
                      <a:cubicBezTo>
                        <a:pt x="8858" y="17717"/>
                        <a:pt x="8096" y="21146"/>
                        <a:pt x="8096" y="25241"/>
                      </a:cubicBezTo>
                      <a:cubicBezTo>
                        <a:pt x="8096" y="29337"/>
                        <a:pt x="8858" y="32575"/>
                        <a:pt x="10287" y="35338"/>
                      </a:cubicBezTo>
                      <a:cubicBezTo>
                        <a:pt x="11716" y="38100"/>
                        <a:pt x="13621" y="40100"/>
                        <a:pt x="15907" y="41434"/>
                      </a:cubicBezTo>
                      <a:cubicBezTo>
                        <a:pt x="18193" y="42767"/>
                        <a:pt x="20764" y="43529"/>
                        <a:pt x="23431" y="43529"/>
                      </a:cubicBez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DM Sans"/>
                    <a:ea typeface="+mn-ea"/>
                    <a:cs typeface="+mn-cs"/>
                  </a:endParaRPr>
                </a:p>
              </p:txBody>
            </p:sp>
            <p:sp>
              <p:nvSpPr>
                <p:cNvPr id="66" name="Freeform: Shape 65">
                  <a:extLst>
                    <a:ext uri="{FF2B5EF4-FFF2-40B4-BE49-F238E27FC236}">
                      <a16:creationId xmlns:a16="http://schemas.microsoft.com/office/drawing/2014/main" id="{9965FA69-0747-9D8E-8577-B2450CF53E9D}"/>
                    </a:ext>
                  </a:extLst>
                </p:cNvPr>
                <p:cNvSpPr/>
                <p:nvPr/>
              </p:nvSpPr>
              <p:spPr>
                <a:xfrm>
                  <a:off x="8417985" y="5224399"/>
                  <a:ext cx="42291" cy="49244"/>
                </a:xfrm>
                <a:custGeom>
                  <a:avLst/>
                  <a:gdLst>
                    <a:gd name="connsiteX0" fmla="*/ 18288 w 42291"/>
                    <a:gd name="connsiteY0" fmla="*/ 49244 h 49244"/>
                    <a:gd name="connsiteX1" fmla="*/ 8573 w 42291"/>
                    <a:gd name="connsiteY1" fmla="*/ 47053 h 49244"/>
                    <a:gd name="connsiteX2" fmla="*/ 2191 w 42291"/>
                    <a:gd name="connsiteY2" fmla="*/ 40291 h 49244"/>
                    <a:gd name="connsiteX3" fmla="*/ 0 w 42291"/>
                    <a:gd name="connsiteY3" fmla="*/ 28861 h 49244"/>
                    <a:gd name="connsiteX4" fmla="*/ 0 w 42291"/>
                    <a:gd name="connsiteY4" fmla="*/ 95 h 49244"/>
                    <a:gd name="connsiteX5" fmla="*/ 8001 w 42291"/>
                    <a:gd name="connsiteY5" fmla="*/ 95 h 49244"/>
                    <a:gd name="connsiteX6" fmla="*/ 8001 w 42291"/>
                    <a:gd name="connsiteY6" fmla="*/ 28003 h 49244"/>
                    <a:gd name="connsiteX7" fmla="*/ 11144 w 42291"/>
                    <a:gd name="connsiteY7" fmla="*/ 38767 h 49244"/>
                    <a:gd name="connsiteX8" fmla="*/ 20003 w 42291"/>
                    <a:gd name="connsiteY8" fmla="*/ 42386 h 49244"/>
                    <a:gd name="connsiteX9" fmla="*/ 27242 w 42291"/>
                    <a:gd name="connsiteY9" fmla="*/ 40386 h 49244"/>
                    <a:gd name="connsiteX10" fmla="*/ 32385 w 42291"/>
                    <a:gd name="connsiteY10" fmla="*/ 34766 h 49244"/>
                    <a:gd name="connsiteX11" fmla="*/ 34290 w 42291"/>
                    <a:gd name="connsiteY11" fmla="*/ 25622 h 49244"/>
                    <a:gd name="connsiteX12" fmla="*/ 34290 w 42291"/>
                    <a:gd name="connsiteY12" fmla="*/ 0 h 49244"/>
                    <a:gd name="connsiteX13" fmla="*/ 42291 w 42291"/>
                    <a:gd name="connsiteY13" fmla="*/ 0 h 49244"/>
                    <a:gd name="connsiteX14" fmla="*/ 42291 w 42291"/>
                    <a:gd name="connsiteY14" fmla="*/ 48006 h 49244"/>
                    <a:gd name="connsiteX15" fmla="*/ 35052 w 42291"/>
                    <a:gd name="connsiteY15" fmla="*/ 48006 h 49244"/>
                    <a:gd name="connsiteX16" fmla="*/ 34576 w 42291"/>
                    <a:gd name="connsiteY16" fmla="*/ 39624 h 49244"/>
                    <a:gd name="connsiteX17" fmla="*/ 28099 w 42291"/>
                    <a:gd name="connsiteY17" fmla="*/ 46672 h 49244"/>
                    <a:gd name="connsiteX18" fmla="*/ 18383 w 42291"/>
                    <a:gd name="connsiteY18" fmla="*/ 49149 h 492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2291" h="49244">
                      <a:moveTo>
                        <a:pt x="18288" y="49244"/>
                      </a:moveTo>
                      <a:cubicBezTo>
                        <a:pt x="14573" y="49244"/>
                        <a:pt x="11335" y="48482"/>
                        <a:pt x="8573" y="47053"/>
                      </a:cubicBezTo>
                      <a:cubicBezTo>
                        <a:pt x="5810" y="45625"/>
                        <a:pt x="3715" y="43339"/>
                        <a:pt x="2191" y="40291"/>
                      </a:cubicBezTo>
                      <a:cubicBezTo>
                        <a:pt x="667" y="37243"/>
                        <a:pt x="0" y="33433"/>
                        <a:pt x="0" y="28861"/>
                      </a:cubicBezTo>
                      <a:lnTo>
                        <a:pt x="0" y="95"/>
                      </a:lnTo>
                      <a:lnTo>
                        <a:pt x="8001" y="95"/>
                      </a:lnTo>
                      <a:lnTo>
                        <a:pt x="8001" y="28003"/>
                      </a:lnTo>
                      <a:cubicBezTo>
                        <a:pt x="8001" y="32766"/>
                        <a:pt x="9049" y="36385"/>
                        <a:pt x="11144" y="38767"/>
                      </a:cubicBezTo>
                      <a:cubicBezTo>
                        <a:pt x="13240" y="41148"/>
                        <a:pt x="16193" y="42386"/>
                        <a:pt x="20003" y="42386"/>
                      </a:cubicBezTo>
                      <a:cubicBezTo>
                        <a:pt x="22670" y="42386"/>
                        <a:pt x="25051" y="41719"/>
                        <a:pt x="27242" y="40386"/>
                      </a:cubicBezTo>
                      <a:cubicBezTo>
                        <a:pt x="29432" y="39052"/>
                        <a:pt x="31147" y="37243"/>
                        <a:pt x="32385" y="34766"/>
                      </a:cubicBezTo>
                      <a:cubicBezTo>
                        <a:pt x="33623" y="32290"/>
                        <a:pt x="34290" y="29242"/>
                        <a:pt x="34290" y="25622"/>
                      </a:cubicBezTo>
                      <a:lnTo>
                        <a:pt x="34290" y="0"/>
                      </a:lnTo>
                      <a:lnTo>
                        <a:pt x="42291" y="0"/>
                      </a:lnTo>
                      <a:lnTo>
                        <a:pt x="42291" y="48006"/>
                      </a:lnTo>
                      <a:lnTo>
                        <a:pt x="35052" y="48006"/>
                      </a:lnTo>
                      <a:lnTo>
                        <a:pt x="34576" y="39624"/>
                      </a:lnTo>
                      <a:cubicBezTo>
                        <a:pt x="33147" y="42577"/>
                        <a:pt x="30956" y="44958"/>
                        <a:pt x="28099" y="46672"/>
                      </a:cubicBezTo>
                      <a:cubicBezTo>
                        <a:pt x="25241" y="48387"/>
                        <a:pt x="22003" y="49149"/>
                        <a:pt x="18383" y="49149"/>
                      </a:cubicBez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DM Sans"/>
                    <a:ea typeface="+mn-ea"/>
                    <a:cs typeface="+mn-cs"/>
                  </a:endParaRPr>
                </a:p>
              </p:txBody>
            </p:sp>
            <p:sp>
              <p:nvSpPr>
                <p:cNvPr id="67" name="Freeform: Shape 66">
                  <a:extLst>
                    <a:ext uri="{FF2B5EF4-FFF2-40B4-BE49-F238E27FC236}">
                      <a16:creationId xmlns:a16="http://schemas.microsoft.com/office/drawing/2014/main" id="{C2CA6CED-F11A-DD7A-80B3-7EE895535BB1}"/>
                    </a:ext>
                  </a:extLst>
                </p:cNvPr>
                <p:cNvSpPr/>
                <p:nvPr/>
              </p:nvSpPr>
              <p:spPr>
                <a:xfrm>
                  <a:off x="8470658" y="5223351"/>
                  <a:ext cx="48482" cy="70104"/>
                </a:xfrm>
                <a:custGeom>
                  <a:avLst/>
                  <a:gdLst>
                    <a:gd name="connsiteX0" fmla="*/ 0 w 48482"/>
                    <a:gd name="connsiteY0" fmla="*/ 70104 h 70104"/>
                    <a:gd name="connsiteX1" fmla="*/ 0 w 48482"/>
                    <a:gd name="connsiteY1" fmla="*/ 1143 h 70104"/>
                    <a:gd name="connsiteX2" fmla="*/ 7239 w 48482"/>
                    <a:gd name="connsiteY2" fmla="*/ 1143 h 70104"/>
                    <a:gd name="connsiteX3" fmla="*/ 7906 w 48482"/>
                    <a:gd name="connsiteY3" fmla="*/ 8953 h 70104"/>
                    <a:gd name="connsiteX4" fmla="*/ 11811 w 48482"/>
                    <a:gd name="connsiteY4" fmla="*/ 4572 h 70104"/>
                    <a:gd name="connsiteX5" fmla="*/ 17526 w 48482"/>
                    <a:gd name="connsiteY5" fmla="*/ 1238 h 70104"/>
                    <a:gd name="connsiteX6" fmla="*/ 25241 w 48482"/>
                    <a:gd name="connsiteY6" fmla="*/ 0 h 70104"/>
                    <a:gd name="connsiteX7" fmla="*/ 37433 w 48482"/>
                    <a:gd name="connsiteY7" fmla="*/ 3334 h 70104"/>
                    <a:gd name="connsiteX8" fmla="*/ 45529 w 48482"/>
                    <a:gd name="connsiteY8" fmla="*/ 12287 h 70104"/>
                    <a:gd name="connsiteX9" fmla="*/ 48482 w 48482"/>
                    <a:gd name="connsiteY9" fmla="*/ 25241 h 70104"/>
                    <a:gd name="connsiteX10" fmla="*/ 45529 w 48482"/>
                    <a:gd name="connsiteY10" fmla="*/ 38100 h 70104"/>
                    <a:gd name="connsiteX11" fmla="*/ 37433 w 48482"/>
                    <a:gd name="connsiteY11" fmla="*/ 47053 h 70104"/>
                    <a:gd name="connsiteX12" fmla="*/ 25241 w 48482"/>
                    <a:gd name="connsiteY12" fmla="*/ 50292 h 70104"/>
                    <a:gd name="connsiteX13" fmla="*/ 14954 w 48482"/>
                    <a:gd name="connsiteY13" fmla="*/ 47911 h 70104"/>
                    <a:gd name="connsiteX14" fmla="*/ 8096 w 48482"/>
                    <a:gd name="connsiteY14" fmla="*/ 41243 h 70104"/>
                    <a:gd name="connsiteX15" fmla="*/ 8096 w 48482"/>
                    <a:gd name="connsiteY15" fmla="*/ 70104 h 70104"/>
                    <a:gd name="connsiteX16" fmla="*/ 95 w 48482"/>
                    <a:gd name="connsiteY16" fmla="*/ 70104 h 70104"/>
                    <a:gd name="connsiteX17" fmla="*/ 24194 w 48482"/>
                    <a:gd name="connsiteY17" fmla="*/ 43339 h 70104"/>
                    <a:gd name="connsiteX18" fmla="*/ 32576 w 48482"/>
                    <a:gd name="connsiteY18" fmla="*/ 41053 h 70104"/>
                    <a:gd name="connsiteX19" fmla="*/ 38291 w 48482"/>
                    <a:gd name="connsiteY19" fmla="*/ 34671 h 70104"/>
                    <a:gd name="connsiteX20" fmla="*/ 40291 w 48482"/>
                    <a:gd name="connsiteY20" fmla="*/ 25146 h 70104"/>
                    <a:gd name="connsiteX21" fmla="*/ 38291 w 48482"/>
                    <a:gd name="connsiteY21" fmla="*/ 15621 h 70104"/>
                    <a:gd name="connsiteX22" fmla="*/ 32576 w 48482"/>
                    <a:gd name="connsiteY22" fmla="*/ 9239 h 70104"/>
                    <a:gd name="connsiteX23" fmla="*/ 24194 w 48482"/>
                    <a:gd name="connsiteY23" fmla="*/ 6953 h 70104"/>
                    <a:gd name="connsiteX24" fmla="*/ 15812 w 48482"/>
                    <a:gd name="connsiteY24" fmla="*/ 9239 h 70104"/>
                    <a:gd name="connsiteX25" fmla="*/ 10192 w 48482"/>
                    <a:gd name="connsiteY25" fmla="*/ 15621 h 70104"/>
                    <a:gd name="connsiteX26" fmla="*/ 8192 w 48482"/>
                    <a:gd name="connsiteY26" fmla="*/ 25146 h 70104"/>
                    <a:gd name="connsiteX27" fmla="*/ 10192 w 48482"/>
                    <a:gd name="connsiteY27" fmla="*/ 34671 h 70104"/>
                    <a:gd name="connsiteX28" fmla="*/ 15812 w 48482"/>
                    <a:gd name="connsiteY28" fmla="*/ 41053 h 70104"/>
                    <a:gd name="connsiteX29" fmla="*/ 24194 w 48482"/>
                    <a:gd name="connsiteY29" fmla="*/ 43339 h 70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48482" h="70104">
                      <a:moveTo>
                        <a:pt x="0" y="70104"/>
                      </a:moveTo>
                      <a:lnTo>
                        <a:pt x="0" y="1143"/>
                      </a:lnTo>
                      <a:lnTo>
                        <a:pt x="7239" y="1143"/>
                      </a:lnTo>
                      <a:lnTo>
                        <a:pt x="7906" y="8953"/>
                      </a:lnTo>
                      <a:cubicBezTo>
                        <a:pt x="8954" y="7429"/>
                        <a:pt x="10192" y="6001"/>
                        <a:pt x="11811" y="4572"/>
                      </a:cubicBezTo>
                      <a:cubicBezTo>
                        <a:pt x="13430" y="3238"/>
                        <a:pt x="15335" y="2095"/>
                        <a:pt x="17526" y="1238"/>
                      </a:cubicBezTo>
                      <a:cubicBezTo>
                        <a:pt x="19717" y="381"/>
                        <a:pt x="22288" y="0"/>
                        <a:pt x="25241" y="0"/>
                      </a:cubicBezTo>
                      <a:cubicBezTo>
                        <a:pt x="29909" y="0"/>
                        <a:pt x="33909" y="1143"/>
                        <a:pt x="37433" y="3334"/>
                      </a:cubicBezTo>
                      <a:cubicBezTo>
                        <a:pt x="40958" y="5524"/>
                        <a:pt x="43625" y="8572"/>
                        <a:pt x="45529" y="12287"/>
                      </a:cubicBezTo>
                      <a:cubicBezTo>
                        <a:pt x="47435" y="16097"/>
                        <a:pt x="48482" y="20383"/>
                        <a:pt x="48482" y="25241"/>
                      </a:cubicBezTo>
                      <a:cubicBezTo>
                        <a:pt x="48482" y="30099"/>
                        <a:pt x="47530" y="34385"/>
                        <a:pt x="45529" y="38100"/>
                      </a:cubicBezTo>
                      <a:cubicBezTo>
                        <a:pt x="43625" y="41910"/>
                        <a:pt x="40862" y="44863"/>
                        <a:pt x="37433" y="47053"/>
                      </a:cubicBezTo>
                      <a:cubicBezTo>
                        <a:pt x="33909" y="49244"/>
                        <a:pt x="29909" y="50292"/>
                        <a:pt x="25241" y="50292"/>
                      </a:cubicBezTo>
                      <a:cubicBezTo>
                        <a:pt x="21336" y="50292"/>
                        <a:pt x="17907" y="49530"/>
                        <a:pt x="14954" y="47911"/>
                      </a:cubicBezTo>
                      <a:cubicBezTo>
                        <a:pt x="12002" y="46292"/>
                        <a:pt x="9716" y="44101"/>
                        <a:pt x="8096" y="41243"/>
                      </a:cubicBezTo>
                      <a:lnTo>
                        <a:pt x="8096" y="70104"/>
                      </a:lnTo>
                      <a:lnTo>
                        <a:pt x="95" y="70104"/>
                      </a:lnTo>
                      <a:close/>
                      <a:moveTo>
                        <a:pt x="24194" y="43339"/>
                      </a:moveTo>
                      <a:cubicBezTo>
                        <a:pt x="27337" y="43339"/>
                        <a:pt x="30099" y="42577"/>
                        <a:pt x="32576" y="41053"/>
                      </a:cubicBezTo>
                      <a:cubicBezTo>
                        <a:pt x="35052" y="39529"/>
                        <a:pt x="36957" y="37433"/>
                        <a:pt x="38291" y="34671"/>
                      </a:cubicBezTo>
                      <a:cubicBezTo>
                        <a:pt x="39624" y="31909"/>
                        <a:pt x="40291" y="28765"/>
                        <a:pt x="40291" y="25146"/>
                      </a:cubicBezTo>
                      <a:cubicBezTo>
                        <a:pt x="40291" y="21526"/>
                        <a:pt x="39624" y="18383"/>
                        <a:pt x="38291" y="15621"/>
                      </a:cubicBezTo>
                      <a:cubicBezTo>
                        <a:pt x="36957" y="12859"/>
                        <a:pt x="35052" y="10763"/>
                        <a:pt x="32576" y="9239"/>
                      </a:cubicBezTo>
                      <a:cubicBezTo>
                        <a:pt x="30099" y="7715"/>
                        <a:pt x="27337" y="6953"/>
                        <a:pt x="24194" y="6953"/>
                      </a:cubicBezTo>
                      <a:cubicBezTo>
                        <a:pt x="21050" y="6953"/>
                        <a:pt x="18193" y="7715"/>
                        <a:pt x="15812" y="9239"/>
                      </a:cubicBezTo>
                      <a:cubicBezTo>
                        <a:pt x="13430" y="10763"/>
                        <a:pt x="11525" y="12859"/>
                        <a:pt x="10192" y="15621"/>
                      </a:cubicBezTo>
                      <a:cubicBezTo>
                        <a:pt x="8858" y="18383"/>
                        <a:pt x="8192" y="21526"/>
                        <a:pt x="8192" y="25146"/>
                      </a:cubicBezTo>
                      <a:cubicBezTo>
                        <a:pt x="8192" y="28765"/>
                        <a:pt x="8858" y="32004"/>
                        <a:pt x="10192" y="34671"/>
                      </a:cubicBezTo>
                      <a:cubicBezTo>
                        <a:pt x="11525" y="37338"/>
                        <a:pt x="13430" y="39433"/>
                        <a:pt x="15812" y="41053"/>
                      </a:cubicBezTo>
                      <a:cubicBezTo>
                        <a:pt x="18193" y="42577"/>
                        <a:pt x="21050" y="43339"/>
                        <a:pt x="24194" y="43339"/>
                      </a:cubicBez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DM Sans"/>
                    <a:ea typeface="+mn-ea"/>
                    <a:cs typeface="+mn-cs"/>
                  </a:endParaRPr>
                </a:p>
              </p:txBody>
            </p:sp>
            <p:sp>
              <p:nvSpPr>
                <p:cNvPr id="68" name="Freeform: Shape 67">
                  <a:extLst>
                    <a:ext uri="{FF2B5EF4-FFF2-40B4-BE49-F238E27FC236}">
                      <a16:creationId xmlns:a16="http://schemas.microsoft.com/office/drawing/2014/main" id="{5FA49594-0F38-149E-BD98-B9C247827F1E}"/>
                    </a:ext>
                  </a:extLst>
                </p:cNvPr>
                <p:cNvSpPr/>
                <p:nvPr/>
              </p:nvSpPr>
              <p:spPr>
                <a:xfrm>
                  <a:off x="8524855" y="5262023"/>
                  <a:ext cx="11049" cy="10953"/>
                </a:xfrm>
                <a:custGeom>
                  <a:avLst/>
                  <a:gdLst>
                    <a:gd name="connsiteX0" fmla="*/ 5620 w 11049"/>
                    <a:gd name="connsiteY0" fmla="*/ 10954 h 10953"/>
                    <a:gd name="connsiteX1" fmla="*/ 1619 w 11049"/>
                    <a:gd name="connsiteY1" fmla="*/ 9334 h 10953"/>
                    <a:gd name="connsiteX2" fmla="*/ 0 w 11049"/>
                    <a:gd name="connsiteY2" fmla="*/ 5525 h 10953"/>
                    <a:gd name="connsiteX3" fmla="*/ 1619 w 11049"/>
                    <a:gd name="connsiteY3" fmla="*/ 1619 h 10953"/>
                    <a:gd name="connsiteX4" fmla="*/ 5620 w 11049"/>
                    <a:gd name="connsiteY4" fmla="*/ 0 h 10953"/>
                    <a:gd name="connsiteX5" fmla="*/ 9525 w 11049"/>
                    <a:gd name="connsiteY5" fmla="*/ 1619 h 10953"/>
                    <a:gd name="connsiteX6" fmla="*/ 11049 w 11049"/>
                    <a:gd name="connsiteY6" fmla="*/ 5525 h 10953"/>
                    <a:gd name="connsiteX7" fmla="*/ 9525 w 11049"/>
                    <a:gd name="connsiteY7" fmla="*/ 9334 h 10953"/>
                    <a:gd name="connsiteX8" fmla="*/ 5620 w 11049"/>
                    <a:gd name="connsiteY8" fmla="*/ 10954 h 109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049" h="10953">
                      <a:moveTo>
                        <a:pt x="5620" y="10954"/>
                      </a:moveTo>
                      <a:cubicBezTo>
                        <a:pt x="4001" y="10954"/>
                        <a:pt x="2762" y="10477"/>
                        <a:pt x="1619" y="9334"/>
                      </a:cubicBezTo>
                      <a:cubicBezTo>
                        <a:pt x="571" y="8287"/>
                        <a:pt x="0" y="6953"/>
                        <a:pt x="0" y="5525"/>
                      </a:cubicBezTo>
                      <a:cubicBezTo>
                        <a:pt x="0" y="4096"/>
                        <a:pt x="476" y="2667"/>
                        <a:pt x="1619" y="1619"/>
                      </a:cubicBezTo>
                      <a:cubicBezTo>
                        <a:pt x="2667" y="571"/>
                        <a:pt x="4001" y="0"/>
                        <a:pt x="5620" y="0"/>
                      </a:cubicBezTo>
                      <a:cubicBezTo>
                        <a:pt x="7239" y="0"/>
                        <a:pt x="8477" y="476"/>
                        <a:pt x="9525" y="1619"/>
                      </a:cubicBezTo>
                      <a:cubicBezTo>
                        <a:pt x="10573" y="2667"/>
                        <a:pt x="11049" y="4000"/>
                        <a:pt x="11049" y="5525"/>
                      </a:cubicBezTo>
                      <a:cubicBezTo>
                        <a:pt x="11049" y="7048"/>
                        <a:pt x="10573" y="8287"/>
                        <a:pt x="9525" y="9334"/>
                      </a:cubicBezTo>
                      <a:cubicBezTo>
                        <a:pt x="8477" y="10382"/>
                        <a:pt x="7239" y="10954"/>
                        <a:pt x="5620" y="10954"/>
                      </a:cubicBez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DM Sans"/>
                    <a:ea typeface="+mn-ea"/>
                    <a:cs typeface="+mn-cs"/>
                  </a:endParaRPr>
                </a:p>
              </p:txBody>
            </p:sp>
          </p:grpSp>
        </p:grpSp>
        <p:sp>
          <p:nvSpPr>
            <p:cNvPr id="54" name="TextBox 53">
              <a:extLst>
                <a:ext uri="{FF2B5EF4-FFF2-40B4-BE49-F238E27FC236}">
                  <a16:creationId xmlns:a16="http://schemas.microsoft.com/office/drawing/2014/main" id="{DF8CD030-89FC-3560-6783-455799515DCA}"/>
                </a:ext>
              </a:extLst>
            </p:cNvPr>
            <p:cNvSpPr txBox="1"/>
            <p:nvPr userDrawn="1"/>
          </p:nvSpPr>
          <p:spPr>
            <a:xfrm>
              <a:off x="17183" y="6402918"/>
              <a:ext cx="613514" cy="230832"/>
            </a:xfrm>
            <a:prstGeom prst="rect">
              <a:avLst/>
            </a:prstGeom>
            <a:solidFill>
              <a:srgbClr val="CCBCB8"/>
            </a:solidFill>
            <a:ln>
              <a:noFill/>
            </a:ln>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900" b="0" i="0" u="none" strike="noStrike" kern="1200" cap="none" spc="0" normalizeH="0" baseline="0" noProof="0">
                  <a:ln>
                    <a:noFill/>
                  </a:ln>
                  <a:solidFill>
                    <a:prstClr val="white"/>
                  </a:solidFill>
                  <a:effectLst/>
                  <a:uLnTx/>
                  <a:uFillTx/>
                  <a:latin typeface="DM Sans"/>
                  <a:ea typeface="+mn-ea"/>
                  <a:cs typeface="+mn-cs"/>
                </a:rPr>
                <a:t>©</a:t>
              </a:r>
              <a:r>
                <a:rPr kumimoji="0" lang="en-GB" sz="700" b="0" i="0" u="none" strike="noStrike" kern="1200" cap="none" spc="0" normalizeH="0" baseline="0" noProof="0">
                  <a:ln>
                    <a:noFill/>
                  </a:ln>
                  <a:solidFill>
                    <a:prstClr val="white"/>
                  </a:solidFill>
                  <a:effectLst/>
                  <a:uLnTx/>
                  <a:uFillTx/>
                  <a:latin typeface="DM Sans"/>
                  <a:ea typeface="+mn-ea"/>
                  <a:cs typeface="+mn-cs"/>
                </a:rPr>
                <a:t> 2026</a:t>
              </a:r>
            </a:p>
          </p:txBody>
        </p:sp>
      </p:grpSp>
    </p:spTree>
    <p:extLst>
      <p:ext uri="{BB962C8B-B14F-4D97-AF65-F5344CB8AC3E}">
        <p14:creationId xmlns:p14="http://schemas.microsoft.com/office/powerpoint/2010/main" val="388059248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9B372F-5FE8-C5BF-36A2-6593D4F1D416}"/>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37FD776E-5AAD-2DAA-F09E-7E2CF675641F}"/>
              </a:ext>
            </a:extLst>
          </p:cNvPr>
          <p:cNvSpPr>
            <a:spLocks noGrp="1"/>
          </p:cNvSpPr>
          <p:nvPr>
            <p:ph type="body" sz="quarter" idx="20"/>
          </p:nvPr>
        </p:nvSpPr>
        <p:spPr>
          <a:xfrm>
            <a:off x="1094636" y="3244761"/>
            <a:ext cx="10002727" cy="900111"/>
          </a:xfrm>
        </p:spPr>
        <p:txBody>
          <a:bodyPr>
            <a:normAutofit/>
          </a:bodyPr>
          <a:lstStyle/>
          <a:p>
            <a:pPr algn="ctr">
              <a:spcAft>
                <a:spcPts val="600"/>
              </a:spcAft>
            </a:pPr>
            <a:r>
              <a:rPr lang="en-US" sz="4400">
                <a:solidFill>
                  <a:schemeClr val="bg1"/>
                </a:solidFill>
              </a:rPr>
              <a:t>We bring progress to life</a:t>
            </a:r>
          </a:p>
        </p:txBody>
      </p:sp>
    </p:spTree>
    <p:extLst>
      <p:ext uri="{BB962C8B-B14F-4D97-AF65-F5344CB8AC3E}">
        <p14:creationId xmlns:p14="http://schemas.microsoft.com/office/powerpoint/2010/main" val="263629007"/>
      </p:ext>
    </p:extLst>
  </p:cSld>
  <p:clrMapOvr>
    <a:masterClrMapping/>
  </p:clrMapOvr>
</p:sld>
</file>

<file path=ppt/theme/theme1.xml><?xml version="1.0" encoding="utf-8"?>
<a:theme xmlns:a="http://schemas.openxmlformats.org/drawingml/2006/main" name="SYN-COLL_master_template">
  <a:themeElements>
    <a:clrScheme name="dsm-firmenich">
      <a:dk1>
        <a:sysClr val="windowText" lastClr="000000"/>
      </a:dk1>
      <a:lt1>
        <a:sysClr val="window" lastClr="FFFFFF"/>
      </a:lt1>
      <a:dk2>
        <a:srgbClr val="4D3C35"/>
      </a:dk2>
      <a:lt2>
        <a:srgbClr val="F0F0F0"/>
      </a:lt2>
      <a:accent1>
        <a:srgbClr val="48A2CF"/>
      </a:accent1>
      <a:accent2>
        <a:srgbClr val="0B3C56"/>
      </a:accent2>
      <a:accent3>
        <a:srgbClr val="B2BF00"/>
      </a:accent3>
      <a:accent4>
        <a:srgbClr val="727A06"/>
      </a:accent4>
      <a:accent5>
        <a:srgbClr val="FFAB4D"/>
      </a:accent5>
      <a:accent6>
        <a:srgbClr val="F08B1F"/>
      </a:accent6>
      <a:hlink>
        <a:srgbClr val="48A2CF"/>
      </a:hlink>
      <a:folHlink>
        <a:srgbClr val="0B3C56"/>
      </a:folHlink>
    </a:clrScheme>
    <a:fontScheme name="DSM">
      <a:majorFont>
        <a:latin typeface="DM Sans"/>
        <a:ea typeface=""/>
        <a:cs typeface=""/>
      </a:majorFont>
      <a:minorFont>
        <a:latin typeface="DM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DSM">
      <a:srgbClr val="C3E6E1"/>
    </a:custClr>
    <a:custClr name="DSM">
      <a:srgbClr val="76D0C2"/>
    </a:custClr>
    <a:custClr name="DSM">
      <a:srgbClr val="44B4A1"/>
    </a:custClr>
    <a:custClr name="DSM">
      <a:srgbClr val="277E6E"/>
    </a:custClr>
    <a:custClr name="DSM">
      <a:srgbClr val="084337"/>
    </a:custClr>
    <a:custClr name="DSM">
      <a:srgbClr val="CBE7F5"/>
    </a:custClr>
    <a:custClr name="DSM">
      <a:srgbClr val="89C7E8"/>
    </a:custClr>
    <a:custClr name="DSM">
      <a:srgbClr val="307297"/>
    </a:custClr>
    <a:custClr name="DSM">
      <a:srgbClr val="EEDBF7"/>
    </a:custClr>
    <a:custClr name="DSM">
      <a:srgbClr val="D9B0EA"/>
    </a:custClr>
    <a:custClr name="DSM">
      <a:srgbClr val="BD69D7"/>
    </a:custClr>
    <a:custClr name="DSM">
      <a:srgbClr val="9138B0"/>
    </a:custClr>
    <a:custClr name="DSM">
      <a:srgbClr val="58166D"/>
    </a:custClr>
    <a:custClr name="DSM">
      <a:srgbClr val="F5D0C9"/>
    </a:custClr>
    <a:custClr name="DSM">
      <a:srgbClr val="E67F7C"/>
    </a:custClr>
    <a:custClr name="DSM">
      <a:srgbClr val="D34252"/>
    </a:custClr>
    <a:custClr name="DSM">
      <a:srgbClr val="9D2835"/>
    </a:custClr>
    <a:custClr name="DSM">
      <a:srgbClr val="6D0E17"/>
    </a:custClr>
    <a:custClr name="DSM">
      <a:srgbClr val="F5D8B8"/>
    </a:custClr>
    <a:custClr name="DSM">
      <a:srgbClr val="CC7414"/>
    </a:custClr>
    <a:custClr name="DSM">
      <a:srgbClr val="994F00"/>
    </a:custClr>
    <a:custClr name="DSM">
      <a:srgbClr val="EDF2AE"/>
    </a:custClr>
    <a:custClr name="DSM">
      <a:srgbClr val="CBD938"/>
    </a:custClr>
    <a:custClr name="DSM">
      <a:srgbClr val="353B09"/>
    </a:custClr>
    <a:custClr name="DSM">
      <a:srgbClr val="F0F0F0"/>
    </a:custClr>
    <a:custClr name="DSM">
      <a:srgbClr val="CCBCB8"/>
    </a:custClr>
    <a:custClr name="DSM">
      <a:srgbClr val="B3978F"/>
    </a:custClr>
    <a:custClr name="DSM">
      <a:srgbClr val="897974"/>
    </a:custClr>
    <a:custClr name="DSM">
      <a:srgbClr val="4D3C35"/>
    </a:custClr>
    <a:custClr name="DSM">
      <a:srgbClr val="000000"/>
    </a:custClr>
  </a:custClrLst>
  <a:extLst>
    <a:ext uri="{05A4C25C-085E-4340-85A3-A5531E510DB2}">
      <thm15:themeFamily xmlns:thm15="http://schemas.microsoft.com/office/thememl/2012/main" name="B&amp;C dsm-firmenich_WhatsNew_Deck_template_rev01.potx" id="{58934087-8D32-42AD-9373-7415B4BB7EB5}" vid="{9BAFC6F6-8A53-4EDC-91AF-AD13D951C84E}"/>
    </a:ext>
  </a:extLst>
</a:theme>
</file>

<file path=ppt/theme/theme2.xml><?xml version="1.0" encoding="utf-8"?>
<a:theme xmlns:a="http://schemas.openxmlformats.org/drawingml/2006/main" name="dsm-firmenich">
  <a:themeElements>
    <a:clrScheme name="dsm-firmenich">
      <a:dk1>
        <a:sysClr val="windowText" lastClr="000000"/>
      </a:dk1>
      <a:lt1>
        <a:sysClr val="window" lastClr="FFFFFF"/>
      </a:lt1>
      <a:dk2>
        <a:srgbClr val="4D3C35"/>
      </a:dk2>
      <a:lt2>
        <a:srgbClr val="F0F0F0"/>
      </a:lt2>
      <a:accent1>
        <a:srgbClr val="48A2CF"/>
      </a:accent1>
      <a:accent2>
        <a:srgbClr val="0B3C56"/>
      </a:accent2>
      <a:accent3>
        <a:srgbClr val="B2BF00"/>
      </a:accent3>
      <a:accent4>
        <a:srgbClr val="727A06"/>
      </a:accent4>
      <a:accent5>
        <a:srgbClr val="FFAB4D"/>
      </a:accent5>
      <a:accent6>
        <a:srgbClr val="F08B1F"/>
      </a:accent6>
      <a:hlink>
        <a:srgbClr val="48A2CF"/>
      </a:hlink>
      <a:folHlink>
        <a:srgbClr val="0B3C56"/>
      </a:folHlink>
    </a:clrScheme>
    <a:fontScheme name="DSM">
      <a:majorFont>
        <a:latin typeface="DM Sans"/>
        <a:ea typeface=""/>
        <a:cs typeface=""/>
      </a:majorFont>
      <a:minorFont>
        <a:latin typeface="DM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DSM">
      <a:srgbClr val="C3E6E1"/>
    </a:custClr>
    <a:custClr name="DSM">
      <a:srgbClr val="76D0C2"/>
    </a:custClr>
    <a:custClr name="DSM">
      <a:srgbClr val="44B4A1"/>
    </a:custClr>
    <a:custClr name="DSM">
      <a:srgbClr val="277E6E"/>
    </a:custClr>
    <a:custClr name="DSM">
      <a:srgbClr val="084337"/>
    </a:custClr>
    <a:custClr name="DSM">
      <a:srgbClr val="CBE7F5"/>
    </a:custClr>
    <a:custClr name="DSM">
      <a:srgbClr val="89C7E8"/>
    </a:custClr>
    <a:custClr name="DSM">
      <a:srgbClr val="307297"/>
    </a:custClr>
    <a:custClr name="DSM">
      <a:srgbClr val="EEDBF7"/>
    </a:custClr>
    <a:custClr name="DSM">
      <a:srgbClr val="D9B0EA"/>
    </a:custClr>
    <a:custClr name="DSM">
      <a:srgbClr val="BD69D7"/>
    </a:custClr>
    <a:custClr name="DSM">
      <a:srgbClr val="9138B0"/>
    </a:custClr>
    <a:custClr name="DSM">
      <a:srgbClr val="58166D"/>
    </a:custClr>
    <a:custClr name="DSM">
      <a:srgbClr val="F5D0C9"/>
    </a:custClr>
    <a:custClr name="DSM">
      <a:srgbClr val="E67F7C"/>
    </a:custClr>
    <a:custClr name="DSM">
      <a:srgbClr val="D34252"/>
    </a:custClr>
    <a:custClr name="DSM">
      <a:srgbClr val="9D2835"/>
    </a:custClr>
    <a:custClr name="DSM">
      <a:srgbClr val="6D0E17"/>
    </a:custClr>
    <a:custClr name="DSM">
      <a:srgbClr val="F5D8B8"/>
    </a:custClr>
    <a:custClr name="DSM">
      <a:srgbClr val="CC7414"/>
    </a:custClr>
    <a:custClr name="DSM">
      <a:srgbClr val="994F00"/>
    </a:custClr>
    <a:custClr name="DSM">
      <a:srgbClr val="EDF2AE"/>
    </a:custClr>
    <a:custClr name="DSM">
      <a:srgbClr val="CBD938"/>
    </a:custClr>
    <a:custClr name="DSM">
      <a:srgbClr val="353B09"/>
    </a:custClr>
    <a:custClr name="DSM">
      <a:srgbClr val="F0F0F0"/>
    </a:custClr>
    <a:custClr name="DSM">
      <a:srgbClr val="CCBCB8"/>
    </a:custClr>
    <a:custClr name="DSM">
      <a:srgbClr val="B3978F"/>
    </a:custClr>
    <a:custClr name="DSM">
      <a:srgbClr val="897974"/>
    </a:custClr>
    <a:custClr name="DSM">
      <a:srgbClr val="4D3C35"/>
    </a:custClr>
    <a:custClr name="DSM">
      <a:srgbClr val="000000"/>
    </a:custClr>
  </a:custClrLst>
  <a:extLst>
    <a:ext uri="{05A4C25C-085E-4340-85A3-A5531E510DB2}">
      <thm15:themeFamily xmlns:thm15="http://schemas.microsoft.com/office/thememl/2012/main" name="DSM Template.potx" id="{FAA94AE9-8FF6-4E68-B908-D2FAE23F521F}" vid="{1A0FA41A-7F71-4530-8656-CFF6FD97E9DF}"/>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4.xml><?xml version="1.0" encoding="utf-8"?>
<a:theme xmlns:a="http://schemas.openxmlformats.org/drawingml/2006/main" name="1_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5.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7_dsm-firmenich">
  <a:themeElements>
    <a:clrScheme name="dsm-firmenich">
      <a:dk1>
        <a:sysClr val="windowText" lastClr="000000"/>
      </a:dk1>
      <a:lt1>
        <a:sysClr val="window" lastClr="FFFFFF"/>
      </a:lt1>
      <a:dk2>
        <a:srgbClr val="4D3C35"/>
      </a:dk2>
      <a:lt2>
        <a:srgbClr val="F0F0F0"/>
      </a:lt2>
      <a:accent1>
        <a:srgbClr val="48A2CF"/>
      </a:accent1>
      <a:accent2>
        <a:srgbClr val="0B3C56"/>
      </a:accent2>
      <a:accent3>
        <a:srgbClr val="B2BF00"/>
      </a:accent3>
      <a:accent4>
        <a:srgbClr val="727A06"/>
      </a:accent4>
      <a:accent5>
        <a:srgbClr val="FFAB4D"/>
      </a:accent5>
      <a:accent6>
        <a:srgbClr val="F08B1F"/>
      </a:accent6>
      <a:hlink>
        <a:srgbClr val="48A2CF"/>
      </a:hlink>
      <a:folHlink>
        <a:srgbClr val="0B3C56"/>
      </a:folHlink>
    </a:clrScheme>
    <a:fontScheme name="DSM">
      <a:majorFont>
        <a:latin typeface="DM Sans"/>
        <a:ea typeface=""/>
        <a:cs typeface=""/>
      </a:majorFont>
      <a:minorFont>
        <a:latin typeface="DM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DSM">
      <a:srgbClr val="C3E6E1"/>
    </a:custClr>
    <a:custClr name="DSM">
      <a:srgbClr val="76D0C2"/>
    </a:custClr>
    <a:custClr name="DSM">
      <a:srgbClr val="44B4A1"/>
    </a:custClr>
    <a:custClr name="DSM">
      <a:srgbClr val="277E6E"/>
    </a:custClr>
    <a:custClr name="DSM">
      <a:srgbClr val="084337"/>
    </a:custClr>
    <a:custClr name="DSM">
      <a:srgbClr val="CBE7F5"/>
    </a:custClr>
    <a:custClr name="DSM">
      <a:srgbClr val="89C7E8"/>
    </a:custClr>
    <a:custClr name="DSM">
      <a:srgbClr val="307297"/>
    </a:custClr>
    <a:custClr name="DSM">
      <a:srgbClr val="EEDBF7"/>
    </a:custClr>
    <a:custClr name="DSM">
      <a:srgbClr val="D9B0EA"/>
    </a:custClr>
    <a:custClr name="DSM">
      <a:srgbClr val="BD69D7"/>
    </a:custClr>
    <a:custClr name="DSM">
      <a:srgbClr val="9138B0"/>
    </a:custClr>
    <a:custClr name="DSM">
      <a:srgbClr val="58166D"/>
    </a:custClr>
    <a:custClr name="DSM">
      <a:srgbClr val="F5D0C9"/>
    </a:custClr>
    <a:custClr name="DSM">
      <a:srgbClr val="E67F7C"/>
    </a:custClr>
    <a:custClr name="DSM">
      <a:srgbClr val="D34252"/>
    </a:custClr>
    <a:custClr name="DSM">
      <a:srgbClr val="9D2835"/>
    </a:custClr>
    <a:custClr name="DSM">
      <a:srgbClr val="6D0E17"/>
    </a:custClr>
    <a:custClr name="DSM">
      <a:srgbClr val="F5D8B8"/>
    </a:custClr>
    <a:custClr name="DSM">
      <a:srgbClr val="CC7414"/>
    </a:custClr>
    <a:custClr name="DSM">
      <a:srgbClr val="994F00"/>
    </a:custClr>
    <a:custClr name="DSM">
      <a:srgbClr val="EDF2AE"/>
    </a:custClr>
    <a:custClr name="DSM">
      <a:srgbClr val="CBD938"/>
    </a:custClr>
    <a:custClr name="DSM">
      <a:srgbClr val="353B09"/>
    </a:custClr>
    <a:custClr name="DSM">
      <a:srgbClr val="F0F0F0"/>
    </a:custClr>
    <a:custClr name="DSM">
      <a:srgbClr val="CCBCB8"/>
    </a:custClr>
    <a:custClr name="DSM">
      <a:srgbClr val="B3978F"/>
    </a:custClr>
    <a:custClr name="DSM">
      <a:srgbClr val="897974"/>
    </a:custClr>
    <a:custClr name="DSM">
      <a:srgbClr val="4D3C35"/>
    </a:custClr>
    <a:custClr name="DSM">
      <a:srgbClr val="000000"/>
    </a:custClr>
  </a:custClrLst>
  <a:extLst>
    <a:ext uri="{05A4C25C-085E-4340-85A3-A5531E510DB2}">
      <thm15:themeFamily xmlns:thm15="http://schemas.microsoft.com/office/thememl/2012/main" name="dsm-firmenich - light template.pptx" id="{EB208544-7A52-4088-996B-43D7CD2C2289}" vid="{8328D921-D377-494D-8DE5-C6ED09226C69}"/>
    </a:ext>
  </a:ext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mso-contentType ?>
<SharedContentType xmlns="Microsoft.SharePoint.Taxonomy.ContentTypeSync" SourceId="1e82cb03-88f0-48bb-a65d-3e95f13147ee" ContentTypeId="0x0101" PreviousValue="false"/>
</file>

<file path=customXml/item3.xml><?xml version="1.0" encoding="utf-8"?>
<ct:contentTypeSchema xmlns:ct="http://schemas.microsoft.com/office/2006/metadata/contentType" xmlns:ma="http://schemas.microsoft.com/office/2006/metadata/properties/metaAttributes" ct:_="" ma:_="" ma:contentTypeName="Document" ma:contentTypeID="0x0101000A165892B6C05D4182809F9FEE12DD6A" ma:contentTypeVersion="17" ma:contentTypeDescription="Create a new document." ma:contentTypeScope="" ma:versionID="ca483a94bf9b1791717c4d89a2e14e60">
  <xsd:schema xmlns:xsd="http://www.w3.org/2001/XMLSchema" xmlns:xs="http://www.w3.org/2001/XMLSchema" xmlns:p="http://schemas.microsoft.com/office/2006/metadata/properties" xmlns:ns2="5a2251cd-bd5e-462d-8f0e-b8d48ef43808" xmlns:ns3="bcfbf75d-7e6c-463e-9135-7f47c6067b30" xmlns:ns4="b90a2e66-408a-4fa2-a9cf-bd33f75e05e3" targetNamespace="http://schemas.microsoft.com/office/2006/metadata/properties" ma:root="true" ma:fieldsID="4d8affcf7ec70d395204f087e68c94f9" ns2:_="" ns3:_="" ns4:_="">
    <xsd:import namespace="5a2251cd-bd5e-462d-8f0e-b8d48ef43808"/>
    <xsd:import namespace="bcfbf75d-7e6c-463e-9135-7f47c6067b30"/>
    <xsd:import namespace="b90a2e66-408a-4fa2-a9cf-bd33f75e05e3"/>
    <xsd:element name="properties">
      <xsd:complexType>
        <xsd:sequence>
          <xsd:element name="documentManagement">
            <xsd:complexType>
              <xsd:all>
                <xsd:element ref="ns2:TaxCatchAll" minOccurs="0"/>
                <xsd:element ref="ns2:TaxCatchAllLabel" minOccurs="0"/>
                <xsd:element ref="ns2:DSMClassification" minOccurs="0"/>
                <xsd:element ref="ns3:MediaServiceFastMetadata" minOccurs="0"/>
                <xsd:element ref="ns3:MediaServiceMetadata" minOccurs="0"/>
                <xsd:element ref="ns3:MediaServiceAutoKeyPoints" minOccurs="0"/>
                <xsd:element ref="ns3:MediaServiceKeyPoints" minOccurs="0"/>
                <xsd:element ref="ns3:MediaServiceDateTaken" minOccurs="0"/>
                <xsd:element ref="ns3:MediaServiceAutoTags" minOccurs="0"/>
                <xsd:element ref="ns3:MediaServiceGenerationTime" minOccurs="0"/>
                <xsd:element ref="ns3:MediaServiceEventHashCode" minOccurs="0"/>
                <xsd:element ref="ns3:MediaLengthInSeconds" minOccurs="0"/>
                <xsd:element ref="ns3:lcf76f155ced4ddcb4097134ff3c332f" minOccurs="0"/>
                <xsd:element ref="ns4:SharedWithUsers" minOccurs="0"/>
                <xsd:element ref="ns4:SharedWithDetails" minOccurs="0"/>
                <xsd:element ref="ns3:MediaServiceObjectDetectorVersions" minOccurs="0"/>
                <xsd:element ref="ns3:MediaServiceSearchProperties" minOccurs="0"/>
                <xsd:element ref="ns3:MediaServiceBillingMetadata" minOccurs="0"/>
                <xsd:element ref="ns3: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a2251cd-bd5e-462d-8f0e-b8d48ef43808" elementFormDefault="qualified">
    <xsd:import namespace="http://schemas.microsoft.com/office/2006/documentManagement/types"/>
    <xsd:import namespace="http://schemas.microsoft.com/office/infopath/2007/PartnerControls"/>
    <xsd:element name="TaxCatchAll" ma:index="8" nillable="true" ma:displayName="Taxonomy Catch All Column" ma:hidden="true" ma:list="{9936f3c4-3e6b-4024-84c1-f03156b6eba9}" ma:internalName="TaxCatchAll" ma:showField="CatchAllData" ma:web="b90a2e66-408a-4fa2-a9cf-bd33f75e05e3">
      <xsd:complexType>
        <xsd:complexContent>
          <xsd:extension base="dms:MultiChoiceLookup">
            <xsd:sequence>
              <xsd:element name="Value" type="dms:Lookup" maxOccurs="unbounded" minOccurs="0" nillable="true"/>
            </xsd:sequence>
          </xsd:extension>
        </xsd:complexContent>
      </xsd:complexType>
    </xsd:element>
    <xsd:element name="TaxCatchAllLabel" ma:index="9" nillable="true" ma:displayName="Taxonomy Catch All Column1" ma:hidden="true" ma:list="{9936f3c4-3e6b-4024-84c1-f03156b6eba9}" ma:internalName="TaxCatchAllLabel" ma:readOnly="true" ma:showField="CatchAllDataLabel" ma:web="b90a2e66-408a-4fa2-a9cf-bd33f75e05e3">
      <xsd:complexType>
        <xsd:complexContent>
          <xsd:extension base="dms:MultiChoiceLookup">
            <xsd:sequence>
              <xsd:element name="Value" type="dms:Lookup" maxOccurs="unbounded" minOccurs="0" nillable="true"/>
            </xsd:sequence>
          </xsd:extension>
        </xsd:complexContent>
      </xsd:complexType>
    </xsd:element>
    <xsd:element name="DSMClassification" ma:index="10" nillable="true" ma:displayName="DSMClassification" ma:format="Dropdown" ma:internalName="DSMClassification">
      <xsd:simpleType>
        <xsd:restriction base="dms:Choice">
          <xsd:enumeration value="CONFIDENTIAL"/>
          <xsd:enumeration value="CLASSIFIED PERSONNEL INFORMATION"/>
          <xsd:enumeration value="FOR INTERNAL USE ONLY"/>
          <xsd:enumeration value="PUBLIC"/>
        </xsd:restriction>
      </xsd:simpleType>
    </xsd:element>
  </xsd:schema>
  <xsd:schema xmlns:xsd="http://www.w3.org/2001/XMLSchema" xmlns:xs="http://www.w3.org/2001/XMLSchema" xmlns:dms="http://schemas.microsoft.com/office/2006/documentManagement/types" xmlns:pc="http://schemas.microsoft.com/office/infopath/2007/PartnerControls" targetNamespace="bcfbf75d-7e6c-463e-9135-7f47c6067b30" elementFormDefault="qualified">
    <xsd:import namespace="http://schemas.microsoft.com/office/2006/documentManagement/types"/>
    <xsd:import namespace="http://schemas.microsoft.com/office/infopath/2007/PartnerControls"/>
    <xsd:element name="MediaServiceFastMetadata" ma:index="11" nillable="true" ma:displayName="MediaServiceFastMetadata" ma:hidden="true" ma:internalName="MediaServiceFastMetadata" ma:readOnly="true">
      <xsd:simpleType>
        <xsd:restriction base="dms:Note"/>
      </xsd:simpleType>
    </xsd:element>
    <xsd:element name="MediaServiceMetadata" ma:index="12" nillable="true" ma:displayName="MediaServiceMetadata" ma:hidden="true" ma:internalName="MediaServiceMetadata" ma:readOnly="true">
      <xsd:simpleType>
        <xsd:restriction base="dms:Note"/>
      </xsd:simpleType>
    </xsd:element>
    <xsd:element name="MediaServiceAutoKeyPoints" ma:index="13" nillable="true" ma:displayName="MediaServiceAutoKeyPoints" ma:hidden="true" ma:internalName="MediaServiceAutoKeyPoints" ma:readOnly="true">
      <xsd:simpleType>
        <xsd:restriction base="dms:Note"/>
      </xsd:simpleType>
    </xsd:element>
    <xsd:element name="MediaServiceKeyPoints" ma:index="14" nillable="true" ma:displayName="KeyPoints" ma:internalName="MediaServiceKeyPoints" ma:readOnly="true">
      <xsd:simpleType>
        <xsd:restriction base="dms:Note">
          <xsd:maxLength value="255"/>
        </xsd:restriction>
      </xsd:simpleType>
    </xsd:element>
    <xsd:element name="MediaServiceDateTaken" ma:index="15" nillable="true" ma:displayName="MediaServiceDateTaken" ma:hidden="true" ma:internalName="MediaServiceDateTaken" ma:readOnly="true">
      <xsd:simpleType>
        <xsd:restriction base="dms:Text"/>
      </xsd:simpleType>
    </xsd:element>
    <xsd:element name="MediaServiceAutoTags" ma:index="16" nillable="true" ma:displayName="Tags" ma:internalName="MediaServiceAutoTags"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1e82cb03-88f0-48bb-a65d-3e95f13147ee"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element name="MediaServiceOCR" ma:index="27"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b90a2e66-408a-4fa2-a9cf-bd33f75e05e3" elementFormDefault="qualified">
    <xsd:import namespace="http://schemas.microsoft.com/office/2006/documentManagement/types"/>
    <xsd:import namespace="http://schemas.microsoft.com/office/infopath/2007/PartnerControls"/>
    <xsd:element name="SharedWithUsers" ma:index="2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3"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p:properties xmlns:p="http://schemas.microsoft.com/office/2006/metadata/properties" xmlns:xsi="http://www.w3.org/2001/XMLSchema-instance" xmlns:pc="http://schemas.microsoft.com/office/infopath/2007/PartnerControls">
  <documentManagement>
    <lcf76f155ced4ddcb4097134ff3c332f xmlns="bcfbf75d-7e6c-463e-9135-7f47c6067b30">
      <Terms xmlns="http://schemas.microsoft.com/office/infopath/2007/PartnerControls"/>
    </lcf76f155ced4ddcb4097134ff3c332f>
    <TaxCatchAll xmlns="5a2251cd-bd5e-462d-8f0e-b8d48ef43808" xsi:nil="true"/>
    <DSMClassification xmlns="5a2251cd-bd5e-462d-8f0e-b8d48ef43808" xsi:nil="true"/>
  </documentManagement>
</p:properties>
</file>

<file path=customXml/itemProps1.xml><?xml version="1.0" encoding="utf-8"?>
<ds:datastoreItem xmlns:ds="http://schemas.openxmlformats.org/officeDocument/2006/customXml" ds:itemID="{683E934B-C70A-4DF4-903A-C79F8973A5E1}">
  <ds:schemaRefs>
    <ds:schemaRef ds:uri="http://schemas.microsoft.com/sharepoint/v3/contenttype/forms"/>
  </ds:schemaRefs>
</ds:datastoreItem>
</file>

<file path=customXml/itemProps2.xml><?xml version="1.0" encoding="utf-8"?>
<ds:datastoreItem xmlns:ds="http://schemas.openxmlformats.org/officeDocument/2006/customXml" ds:itemID="{DDB38AE0-9F6A-48C5-B25D-F39BECCE79E9}">
  <ds:schemaRefs>
    <ds:schemaRef ds:uri="Microsoft.SharePoint.Taxonomy.ContentTypeSync"/>
  </ds:schemaRefs>
</ds:datastoreItem>
</file>

<file path=customXml/itemProps3.xml><?xml version="1.0" encoding="utf-8"?>
<ds:datastoreItem xmlns:ds="http://schemas.openxmlformats.org/officeDocument/2006/customXml" ds:itemID="{C4F9F907-1D64-477E-8FCF-5BDCB447A17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a2251cd-bd5e-462d-8f0e-b8d48ef43808"/>
    <ds:schemaRef ds:uri="bcfbf75d-7e6c-463e-9135-7f47c6067b30"/>
    <ds:schemaRef ds:uri="b90a2e66-408a-4fa2-a9cf-bd33f75e05e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4.xml><?xml version="1.0" encoding="utf-8"?>
<ds:datastoreItem xmlns:ds="http://schemas.openxmlformats.org/officeDocument/2006/customXml" ds:itemID="{AAF45299-E584-424C-9D16-A01010F673DE}">
  <ds:schemaRefs>
    <ds:schemaRef ds:uri="http://schemas.microsoft.com/office/infopath/2007/PartnerControls"/>
    <ds:schemaRef ds:uri="http://schemas.microsoft.com/office/2006/metadata/properties"/>
    <ds:schemaRef ds:uri="http://purl.org/dc/terms/"/>
    <ds:schemaRef ds:uri="http://schemas.microsoft.com/office/2006/documentManagement/types"/>
    <ds:schemaRef ds:uri="http://purl.org/dc/dcmitype/"/>
    <ds:schemaRef ds:uri="http://schemas.openxmlformats.org/package/2006/metadata/core-properties"/>
    <ds:schemaRef ds:uri="bcfbf75d-7e6c-463e-9135-7f47c6067b30"/>
    <ds:schemaRef ds:uri="http://purl.org/dc/elements/1.1/"/>
    <ds:schemaRef ds:uri="b90a2e66-408a-4fa2-a9cf-bd33f75e05e3"/>
    <ds:schemaRef ds:uri="5a2251cd-bd5e-462d-8f0e-b8d48ef43808"/>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otalTime>115</TotalTime>
  <Words>1415</Words>
  <Application>Microsoft Office PowerPoint</Application>
  <PresentationFormat>Widescreen</PresentationFormat>
  <Paragraphs>174</Paragraphs>
  <Slides>13</Slides>
  <Notes>7</Notes>
  <HiddenSlides>0</HiddenSlides>
  <MMClips>3</MMClips>
  <ScaleCrop>false</ScaleCrop>
  <HeadingPairs>
    <vt:vector size="6" baseType="variant">
      <vt:variant>
        <vt:lpstr>Fonts Used</vt:lpstr>
      </vt:variant>
      <vt:variant>
        <vt:i4>14</vt:i4>
      </vt:variant>
      <vt:variant>
        <vt:lpstr>Theme</vt:lpstr>
      </vt:variant>
      <vt:variant>
        <vt:i4>6</vt:i4>
      </vt:variant>
      <vt:variant>
        <vt:lpstr>Slide Titles</vt:lpstr>
      </vt:variant>
      <vt:variant>
        <vt:i4>13</vt:i4>
      </vt:variant>
    </vt:vector>
  </HeadingPairs>
  <TitlesOfParts>
    <vt:vector size="33" baseType="lpstr">
      <vt:lpstr>Aptos</vt:lpstr>
      <vt:lpstr>Aptos Display</vt:lpstr>
      <vt:lpstr>Arial</vt:lpstr>
      <vt:lpstr>Calibri</vt:lpstr>
      <vt:lpstr>DM Sans</vt:lpstr>
      <vt:lpstr>DM Sans 14pt</vt:lpstr>
      <vt:lpstr>DM Sans 14pt Medium</vt:lpstr>
      <vt:lpstr>DM Sans Bold</vt:lpstr>
      <vt:lpstr>DM Sans Medium</vt:lpstr>
      <vt:lpstr>Fira Sans</vt:lpstr>
      <vt:lpstr>Lora</vt:lpstr>
      <vt:lpstr>Open Sans</vt:lpstr>
      <vt:lpstr>Titillium Web</vt:lpstr>
      <vt:lpstr>Wingdings</vt:lpstr>
      <vt:lpstr>SYN-COLL_master_template</vt:lpstr>
      <vt:lpstr>dsm-firmenich</vt:lpstr>
      <vt:lpstr>Custom Design</vt:lpstr>
      <vt:lpstr>1_Office Theme</vt:lpstr>
      <vt:lpstr>Simple Light</vt:lpstr>
      <vt:lpstr>7_dsm-firmenich</vt:lpstr>
      <vt:lpstr>PowerPoint Presentation</vt:lpstr>
      <vt:lpstr>Damaged hair is a primary concern for consumers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The Royal DSM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bond aid with oxy 229 cb_short version_2026-04</dc:title>
  <dc:creator>Melanie Waeckel</dc:creator>
  <cp:lastModifiedBy>Marie-Sophie Meisinger</cp:lastModifiedBy>
  <cp:revision>2</cp:revision>
  <dcterms:created xsi:type="dcterms:W3CDTF">2026-04-02T12:20:33Z</dcterms:created>
  <dcterms:modified xsi:type="dcterms:W3CDTF">2026-04-09T12:11:58Z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2ff753fd-faf2-4608-9b59-553f003adcdf_Enabled">
    <vt:lpwstr>true</vt:lpwstr>
  </property>
  <property fmtid="{D5CDD505-2E9C-101B-9397-08002B2CF9AE}" pid="3" name="MSIP_Label_2ff753fd-faf2-4608-9b59-553f003adcdf_SetDate">
    <vt:lpwstr>2026-04-02T12:22:35Z</vt:lpwstr>
  </property>
  <property fmtid="{D5CDD505-2E9C-101B-9397-08002B2CF9AE}" pid="4" name="MSIP_Label_2ff753fd-faf2-4608-9b59-553f003adcdf_Method">
    <vt:lpwstr>Privileged</vt:lpwstr>
  </property>
  <property fmtid="{D5CDD505-2E9C-101B-9397-08002B2CF9AE}" pid="5" name="MSIP_Label_2ff753fd-faf2-4608-9b59-553f003adcdf_Name">
    <vt:lpwstr>2ff753fd-faf2-4608-9b59-553f003adcdf</vt:lpwstr>
  </property>
  <property fmtid="{D5CDD505-2E9C-101B-9397-08002B2CF9AE}" pid="6" name="MSIP_Label_2ff753fd-faf2-4608-9b59-553f003adcdf_SiteId">
    <vt:lpwstr>49618402-6ea3-441d-957d-7df8773fee54</vt:lpwstr>
  </property>
  <property fmtid="{D5CDD505-2E9C-101B-9397-08002B2CF9AE}" pid="7" name="MSIP_Label_2ff753fd-faf2-4608-9b59-553f003adcdf_ActionId">
    <vt:lpwstr>5476ef23-9cb7-492f-96cb-a7d7c2d959ea</vt:lpwstr>
  </property>
  <property fmtid="{D5CDD505-2E9C-101B-9397-08002B2CF9AE}" pid="8" name="MSIP_Label_2ff753fd-faf2-4608-9b59-553f003adcdf_ContentBits">
    <vt:lpwstr>0</vt:lpwstr>
  </property>
  <property fmtid="{D5CDD505-2E9C-101B-9397-08002B2CF9AE}" pid="9" name="MSIP_Label_2ff753fd-faf2-4608-9b59-553f003adcdf_Tag">
    <vt:lpwstr>10, 0, 1, 1</vt:lpwstr>
  </property>
  <property fmtid="{D5CDD505-2E9C-101B-9397-08002B2CF9AE}" pid="10" name="ContentTypeId">
    <vt:lpwstr>0x0101000A165892B6C05D4182809F9FEE12DD6A</vt:lpwstr>
  </property>
  <property fmtid="{D5CDD505-2E9C-101B-9397-08002B2CF9AE}" pid="11" name="MediaServiceImageTags">
    <vt:lpwstr/>
  </property>
</Properties>
</file>