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ags/tag24.xml" ContentType="application/vnd.openxmlformats-officedocument.presentationml.tags+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 id="2147483648" r:id="rId6"/>
    <p:sldMasterId id="2147483708" r:id="rId7"/>
    <p:sldMasterId id="2147483843" r:id="rId8"/>
    <p:sldMasterId id="2147483889" r:id="rId9"/>
  </p:sldMasterIdLst>
  <p:notesMasterIdLst>
    <p:notesMasterId r:id="rId30"/>
  </p:notesMasterIdLst>
  <p:sldIdLst>
    <p:sldId id="2147472867" r:id="rId10"/>
    <p:sldId id="273" r:id="rId11"/>
    <p:sldId id="276" r:id="rId12"/>
    <p:sldId id="2147472771" r:id="rId13"/>
    <p:sldId id="264" r:id="rId14"/>
    <p:sldId id="2147472758" r:id="rId15"/>
    <p:sldId id="2147472865" r:id="rId16"/>
    <p:sldId id="282" r:id="rId17"/>
    <p:sldId id="296" r:id="rId18"/>
    <p:sldId id="267" r:id="rId19"/>
    <p:sldId id="268" r:id="rId20"/>
    <p:sldId id="283" r:id="rId21"/>
    <p:sldId id="297" r:id="rId22"/>
    <p:sldId id="269" r:id="rId23"/>
    <p:sldId id="270" r:id="rId24"/>
    <p:sldId id="284" r:id="rId25"/>
    <p:sldId id="298" r:id="rId26"/>
    <p:sldId id="2147472866" r:id="rId27"/>
    <p:sldId id="2147472864" r:id="rId28"/>
    <p:sldId id="2445" r:id="rId29"/>
  </p:sldIdLst>
  <p:sldSz cx="12192000" cy="6858000"/>
  <p:notesSz cx="6858000" cy="9144000"/>
  <p:custDataLst>
    <p:tags r:id="rId31"/>
  </p:custData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26921C-5376-F5B9-E812-8FCA786E7705}" name="Anastasia Biel" initials="AB" userId="S::Anastasia.Biel@dsm-firmenich.com::4969d011-70ee-4a2f-96d4-7d7d40a4c8e7" providerId="AD"/>
  <p188:author id="{806D4F3E-6710-4498-F67B-719310607EEE}" name="Ramos, Endrigo" initials="RE" userId="S::Endrigo.Ramos@dsm.com::277640ae-1007-4e7f-8c57-0e50f56e71dc" providerId="AD"/>
  <p188:author id="{CB864E56-5147-0A96-7986-E74DB8CEFE5A}" name="Huang, Amy" initials="HA" userId="S::Amy-A.Huang@dsm.com::44e42148-c9d0-4a0b-bec6-e8415d336182" providerId="AD"/>
  <p188:author id="{FABEFA61-4122-B265-CF34-D54397E05DAD}" name="Marchini, Michele" initials="MM" userId="S::michele.marchini@dsm.com::6915b1e2-df90-44b2-b7d0-6b3123c6d180" providerId="AD"/>
  <p188:author id="{1AFF7D64-63BF-148B-BF59-F7F3775F997B}" name="Merita Jakaj" initials="MJ" userId="S::Merita.Jakaj@dsm-firmenich.com::05d8e7e6-4bde-4180-a449-7f59447b0060" providerId="AD"/>
  <p188:author id="{B93EF373-4FC5-436F-6A87-494C3255465E}" name="Rosenberger, Volker" initials="RV" userId="S::volker.rosenberger@dsm.com::d473ebcf-8881-4a9c-9e6d-8206b85954aa" providerId="AD"/>
  <p188:author id="{888307BE-629D-B602-DD5D-F4272A46468F}" name="Waeckel, Melanie" initials="WM" userId="S::Melanie.Waeckel@dsm.com::3221d8ab-2eff-439f-85d4-718cbb958075" providerId="AD"/>
  <p188:author id="{C2D4BBEC-B309-3618-CA41-0E005CD41C4E}" name="Anastasia Biel" initials="AB" userId="S::anastasia.biel@dsm-firmenich.com::4969d011-70ee-4a2f-96d4-7d7d40a4c8e7" providerId="AD"/>
  <p188:author id="{884E5EF9-D493-103A-CEE0-37F6BBC92760}" name="Melanie Waeckel" initials="MW" userId="S::Melanie.Waeckel@dsm-firmenich.com::3221d8ab-2eff-439f-85d4-718cbb95807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037"/>
    <a:srgbClr val="B7CBB2"/>
    <a:srgbClr val="2F613A"/>
    <a:srgbClr val="C3D6BE"/>
    <a:srgbClr val="256238"/>
    <a:srgbClr val="1C1E1C"/>
    <a:srgbClr val="727A06"/>
    <a:srgbClr val="C7DAC4"/>
    <a:srgbClr val="F2F6F2"/>
    <a:srgbClr val="BCD4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DC0343-E20E-4786-95E7-3D6223B30D73}" v="1" dt="2025-05-20T11:45:42.001"/>
  </p1510:revLst>
</p1510:revInfo>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26" y="9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microsoft.com/office/2016/11/relationships/changesInfo" Target="changesInfos/changesInfo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stasia Biel" userId="S::anastasia.biel@dsm-firmenich.com::4969d011-70ee-4a2f-96d4-7d7d40a4c8e7" providerId="AD" clId="Web-{40756AB9-DE21-A53F-AF6E-590D1808D611}"/>
    <pc:docChg chg="modSld">
      <pc:chgData name="Anastasia Biel" userId="S::anastasia.biel@dsm-firmenich.com::4969d011-70ee-4a2f-96d4-7d7d40a4c8e7" providerId="AD" clId="Web-{40756AB9-DE21-A53F-AF6E-590D1808D611}" dt="2025-04-24T09:59:51.457" v="15"/>
      <pc:docMkLst>
        <pc:docMk/>
      </pc:docMkLst>
      <pc:sldChg chg="delSp modSp">
        <pc:chgData name="Anastasia Biel" userId="S::anastasia.biel@dsm-firmenich.com::4969d011-70ee-4a2f-96d4-7d7d40a4c8e7" providerId="AD" clId="Web-{40756AB9-DE21-A53F-AF6E-590D1808D611}" dt="2025-04-24T09:59:51.457" v="15"/>
        <pc:sldMkLst>
          <pc:docMk/>
          <pc:sldMk cId="2372531909" sldId="2426"/>
        </pc:sldMkLst>
      </pc:sldChg>
    </pc:docChg>
  </pc:docChgLst>
  <pc:docChgLst>
    <pc:chgData name="Anastasia Biel" userId="S::anastasia.biel@dsm-firmenich.com::4969d011-70ee-4a2f-96d4-7d7d40a4c8e7" providerId="AD" clId="Web-{0B8B3BED-3A83-B805-7EB3-6FF78DD06651}"/>
    <pc:docChg chg="modSld">
      <pc:chgData name="Anastasia Biel" userId="S::anastasia.biel@dsm-firmenich.com::4969d011-70ee-4a2f-96d4-7d7d40a4c8e7" providerId="AD" clId="Web-{0B8B3BED-3A83-B805-7EB3-6FF78DD06651}" dt="2025-05-07T07:26:30.710" v="35"/>
      <pc:docMkLst>
        <pc:docMk/>
      </pc:docMkLst>
      <pc:sldChg chg="modSp">
        <pc:chgData name="Anastasia Biel" userId="S::anastasia.biel@dsm-firmenich.com::4969d011-70ee-4a2f-96d4-7d7d40a4c8e7" providerId="AD" clId="Web-{0B8B3BED-3A83-B805-7EB3-6FF78DD06651}" dt="2025-05-07T07:24:07.127" v="32" actId="1076"/>
        <pc:sldMkLst>
          <pc:docMk/>
          <pc:sldMk cId="2000019356" sldId="268"/>
        </pc:sldMkLst>
        <pc:spChg chg="mod">
          <ac:chgData name="Anastasia Biel" userId="S::anastasia.biel@dsm-firmenich.com::4969d011-70ee-4a2f-96d4-7d7d40a4c8e7" providerId="AD" clId="Web-{0B8B3BED-3A83-B805-7EB3-6FF78DD06651}" dt="2025-05-07T07:24:07.127" v="32" actId="1076"/>
          <ac:spMkLst>
            <pc:docMk/>
            <pc:sldMk cId="2000019356" sldId="268"/>
            <ac:spMk id="20" creationId="{83BD6D71-6D97-6C93-B0FB-EAB19A8DDA34}"/>
          </ac:spMkLst>
        </pc:spChg>
      </pc:sldChg>
      <pc:sldChg chg="modSp">
        <pc:chgData name="Anastasia Biel" userId="S::anastasia.biel@dsm-firmenich.com::4969d011-70ee-4a2f-96d4-7d7d40a4c8e7" providerId="AD" clId="Web-{0B8B3BED-3A83-B805-7EB3-6FF78DD06651}" dt="2025-05-07T07:24:21.096" v="34" actId="1076"/>
        <pc:sldMkLst>
          <pc:docMk/>
          <pc:sldMk cId="748503588" sldId="298"/>
        </pc:sldMkLst>
        <pc:spChg chg="mod">
          <ac:chgData name="Anastasia Biel" userId="S::anastasia.biel@dsm-firmenich.com::4969d011-70ee-4a2f-96d4-7d7d40a4c8e7" providerId="AD" clId="Web-{0B8B3BED-3A83-B805-7EB3-6FF78DD06651}" dt="2025-05-07T07:24:21.096" v="34" actId="1076"/>
          <ac:spMkLst>
            <pc:docMk/>
            <pc:sldMk cId="748503588" sldId="298"/>
            <ac:spMk id="8" creationId="{7E65C490-755F-DAEF-BAD8-5CD7F9D6A2C0}"/>
          </ac:spMkLst>
        </pc:spChg>
      </pc:sldChg>
      <pc:sldChg chg="addSp modSp">
        <pc:chgData name="Anastasia Biel" userId="S::anastasia.biel@dsm-firmenich.com::4969d011-70ee-4a2f-96d4-7d7d40a4c8e7" providerId="AD" clId="Web-{0B8B3BED-3A83-B805-7EB3-6FF78DD06651}" dt="2025-05-07T07:23:25.391" v="31"/>
        <pc:sldMkLst>
          <pc:docMk/>
          <pc:sldMk cId="2301458149" sldId="2147472771"/>
        </pc:sldMkLst>
        <pc:spChg chg="mod">
          <ac:chgData name="Anastasia Biel" userId="S::anastasia.biel@dsm-firmenich.com::4969d011-70ee-4a2f-96d4-7d7d40a4c8e7" providerId="AD" clId="Web-{0B8B3BED-3A83-B805-7EB3-6FF78DD06651}" dt="2025-05-07T07:22:24.421" v="18" actId="14100"/>
          <ac:spMkLst>
            <pc:docMk/>
            <pc:sldMk cId="2301458149" sldId="2147472771"/>
            <ac:spMk id="3" creationId="{503A840A-5CF5-E2E2-BABA-488846F000DF}"/>
          </ac:spMkLst>
        </pc:spChg>
        <pc:spChg chg="ord">
          <ac:chgData name="Anastasia Biel" userId="S::anastasia.biel@dsm-firmenich.com::4969d011-70ee-4a2f-96d4-7d7d40a4c8e7" providerId="AD" clId="Web-{0B8B3BED-3A83-B805-7EB3-6FF78DD06651}" dt="2025-05-07T07:23:18.735" v="30"/>
          <ac:spMkLst>
            <pc:docMk/>
            <pc:sldMk cId="2301458149" sldId="2147472771"/>
            <ac:spMk id="6" creationId="{49702B1C-9D6E-FB53-64D7-9281FCE3EBED}"/>
          </ac:spMkLst>
        </pc:spChg>
        <pc:spChg chg="ord">
          <ac:chgData name="Anastasia Biel" userId="S::anastasia.biel@dsm-firmenich.com::4969d011-70ee-4a2f-96d4-7d7d40a4c8e7" providerId="AD" clId="Web-{0B8B3BED-3A83-B805-7EB3-6FF78DD06651}" dt="2025-05-07T07:23:14.313" v="29"/>
          <ac:spMkLst>
            <pc:docMk/>
            <pc:sldMk cId="2301458149" sldId="2147472771"/>
            <ac:spMk id="7" creationId="{4A4F807D-52F2-FCE0-60D3-3744169A0433}"/>
          </ac:spMkLst>
        </pc:spChg>
        <pc:spChg chg="add mod ord">
          <ac:chgData name="Anastasia Biel" userId="S::anastasia.biel@dsm-firmenich.com::4969d011-70ee-4a2f-96d4-7d7d40a4c8e7" providerId="AD" clId="Web-{0B8B3BED-3A83-B805-7EB3-6FF78DD06651}" dt="2025-05-07T07:23:03.328" v="27"/>
          <ac:spMkLst>
            <pc:docMk/>
            <pc:sldMk cId="2301458149" sldId="2147472771"/>
            <ac:spMk id="8" creationId="{1C91C0C6-AE41-91C6-4396-B13C7D2DD6CE}"/>
          </ac:spMkLst>
        </pc:spChg>
        <pc:spChg chg="ord">
          <ac:chgData name="Anastasia Biel" userId="S::anastasia.biel@dsm-firmenich.com::4969d011-70ee-4a2f-96d4-7d7d40a4c8e7" providerId="AD" clId="Web-{0B8B3BED-3A83-B805-7EB3-6FF78DD06651}" dt="2025-05-07T07:23:25.391" v="31"/>
          <ac:spMkLst>
            <pc:docMk/>
            <pc:sldMk cId="2301458149" sldId="2147472771"/>
            <ac:spMk id="11" creationId="{83810FB4-1992-F089-AEDA-DFAFF7A7DEA3}"/>
          </ac:spMkLst>
        </pc:spChg>
        <pc:picChg chg="mod">
          <ac:chgData name="Anastasia Biel" userId="S::anastasia.biel@dsm-firmenich.com::4969d011-70ee-4a2f-96d4-7d7d40a4c8e7" providerId="AD" clId="Web-{0B8B3BED-3A83-B805-7EB3-6FF78DD06651}" dt="2025-05-07T07:21:47.623" v="10" actId="1076"/>
          <ac:picMkLst>
            <pc:docMk/>
            <pc:sldMk cId="2301458149" sldId="2147472771"/>
            <ac:picMk id="5" creationId="{0B578E90-1AFC-880D-F643-636646F30479}"/>
          </ac:picMkLst>
        </pc:picChg>
        <pc:picChg chg="ord">
          <ac:chgData name="Anastasia Biel" userId="S::anastasia.biel@dsm-firmenich.com::4969d011-70ee-4a2f-96d4-7d7d40a4c8e7" providerId="AD" clId="Web-{0B8B3BED-3A83-B805-7EB3-6FF78DD06651}" dt="2025-05-07T07:23:08.281" v="28"/>
          <ac:picMkLst>
            <pc:docMk/>
            <pc:sldMk cId="2301458149" sldId="2147472771"/>
            <ac:picMk id="9" creationId="{27D9232E-5D46-BAFE-8B08-0373EA67D4FE}"/>
          </ac:picMkLst>
        </pc:picChg>
      </pc:sldChg>
      <pc:sldChg chg="modSp">
        <pc:chgData name="Anastasia Biel" userId="S::anastasia.biel@dsm-firmenich.com::4969d011-70ee-4a2f-96d4-7d7d40a4c8e7" providerId="AD" clId="Web-{0B8B3BED-3A83-B805-7EB3-6FF78DD06651}" dt="2025-05-07T07:26:30.710" v="35"/>
        <pc:sldMkLst>
          <pc:docMk/>
          <pc:sldMk cId="2445663205" sldId="2147472867"/>
        </pc:sldMkLst>
        <pc:picChg chg="mod">
          <ac:chgData name="Anastasia Biel" userId="S::anastasia.biel@dsm-firmenich.com::4969d011-70ee-4a2f-96d4-7d7d40a4c8e7" providerId="AD" clId="Web-{0B8B3BED-3A83-B805-7EB3-6FF78DD06651}" dt="2025-05-07T07:26:30.710" v="35"/>
          <ac:picMkLst>
            <pc:docMk/>
            <pc:sldMk cId="2445663205" sldId="2147472867"/>
            <ac:picMk id="10" creationId="{18015C43-5A1D-11DA-F0BB-36AB0471216D}"/>
          </ac:picMkLst>
        </pc:picChg>
      </pc:sldChg>
    </pc:docChg>
  </pc:docChgLst>
  <pc:docChgLst>
    <pc:chgData name="Anastasia Biel" userId="S::anastasia.biel@dsm-firmenich.com::4969d011-70ee-4a2f-96d4-7d7d40a4c8e7" providerId="AD" clId="Web-{EF7C6A76-A4E9-511D-CD27-DD5DF2A08A35}"/>
    <pc:docChg chg="mod modSld">
      <pc:chgData name="Anastasia Biel" userId="S::anastasia.biel@dsm-firmenich.com::4969d011-70ee-4a2f-96d4-7d7d40a4c8e7" providerId="AD" clId="Web-{EF7C6A76-A4E9-511D-CD27-DD5DF2A08A35}" dt="2025-04-03T12:48:48.521" v="393" actId="14100"/>
      <pc:docMkLst>
        <pc:docMk/>
      </pc:docMkLst>
      <pc:sldChg chg="addSp delSp modSp">
        <pc:chgData name="Anastasia Biel" userId="S::anastasia.biel@dsm-firmenich.com::4969d011-70ee-4a2f-96d4-7d7d40a4c8e7" providerId="AD" clId="Web-{EF7C6A76-A4E9-511D-CD27-DD5DF2A08A35}" dt="2025-04-03T12:29:34.330" v="281" actId="1076"/>
        <pc:sldMkLst>
          <pc:docMk/>
          <pc:sldMk cId="1849970435" sldId="264"/>
        </pc:sldMkLst>
        <pc:spChg chg="add mod">
          <ac:chgData name="Anastasia Biel" userId="S::anastasia.biel@dsm-firmenich.com::4969d011-70ee-4a2f-96d4-7d7d40a4c8e7" providerId="AD" clId="Web-{EF7C6A76-A4E9-511D-CD27-DD5DF2A08A35}" dt="2025-04-03T12:29:30.627" v="280" actId="1076"/>
          <ac:spMkLst>
            <pc:docMk/>
            <pc:sldMk cId="1849970435" sldId="264"/>
            <ac:spMk id="27" creationId="{C9AA8E18-5072-2EDA-A2C9-A66595D64331}"/>
          </ac:spMkLst>
        </pc:spChg>
        <pc:spChg chg="add mod">
          <ac:chgData name="Anastasia Biel" userId="S::anastasia.biel@dsm-firmenich.com::4969d011-70ee-4a2f-96d4-7d7d40a4c8e7" providerId="AD" clId="Web-{EF7C6A76-A4E9-511D-CD27-DD5DF2A08A35}" dt="2025-04-03T12:29:34.330" v="281" actId="1076"/>
          <ac:spMkLst>
            <pc:docMk/>
            <pc:sldMk cId="1849970435" sldId="264"/>
            <ac:spMk id="29" creationId="{3F881A24-FE9F-D200-B6B2-0B73D42EEBA5}"/>
          </ac:spMkLst>
        </pc:spChg>
        <pc:picChg chg="add">
          <ac:chgData name="Anastasia Biel" userId="S::anastasia.biel@dsm-firmenich.com::4969d011-70ee-4a2f-96d4-7d7d40a4c8e7" providerId="AD" clId="Web-{EF7C6A76-A4E9-511D-CD27-DD5DF2A08A35}" dt="2025-04-03T12:17:51.542" v="198"/>
          <ac:picMkLst>
            <pc:docMk/>
            <pc:sldMk cId="1849970435" sldId="264"/>
            <ac:picMk id="25" creationId="{CCD76E19-6C9D-7359-84A1-FBB3031F3766}"/>
          </ac:picMkLst>
        </pc:picChg>
      </pc:sldChg>
      <pc:sldChg chg="addSp delSp">
        <pc:chgData name="Anastasia Biel" userId="S::anastasia.biel@dsm-firmenich.com::4969d011-70ee-4a2f-96d4-7d7d40a4c8e7" providerId="AD" clId="Web-{EF7C6A76-A4E9-511D-CD27-DD5DF2A08A35}" dt="2025-04-03T12:34:26.089" v="321"/>
        <pc:sldMkLst>
          <pc:docMk/>
          <pc:sldMk cId="2068972149" sldId="267"/>
        </pc:sldMkLst>
        <pc:spChg chg="add">
          <ac:chgData name="Anastasia Biel" userId="S::anastasia.biel@dsm-firmenich.com::4969d011-70ee-4a2f-96d4-7d7d40a4c8e7" providerId="AD" clId="Web-{EF7C6A76-A4E9-511D-CD27-DD5DF2A08A35}" dt="2025-04-03T12:34:14.041" v="320"/>
          <ac:spMkLst>
            <pc:docMk/>
            <pc:sldMk cId="2068972149" sldId="267"/>
            <ac:spMk id="17" creationId="{BEA6F689-1165-BCB3-6165-9D02139DD2A8}"/>
          </ac:spMkLst>
        </pc:spChg>
        <pc:picChg chg="add">
          <ac:chgData name="Anastasia Biel" userId="S::anastasia.biel@dsm-firmenich.com::4969d011-70ee-4a2f-96d4-7d7d40a4c8e7" providerId="AD" clId="Web-{EF7C6A76-A4E9-511D-CD27-DD5DF2A08A35}" dt="2025-04-03T12:19:05.623" v="216"/>
          <ac:picMkLst>
            <pc:docMk/>
            <pc:sldMk cId="2068972149" sldId="267"/>
            <ac:picMk id="8" creationId="{13CE532E-F661-7EDC-0AD2-D174DADD0281}"/>
          </ac:picMkLst>
        </pc:picChg>
      </pc:sldChg>
      <pc:sldChg chg="addSp delSp">
        <pc:chgData name="Anastasia Biel" userId="S::anastasia.biel@dsm-firmenich.com::4969d011-70ee-4a2f-96d4-7d7d40a4c8e7" providerId="AD" clId="Web-{EF7C6A76-A4E9-511D-CD27-DD5DF2A08A35}" dt="2025-04-03T12:34:44.292" v="323"/>
        <pc:sldMkLst>
          <pc:docMk/>
          <pc:sldMk cId="2000019356" sldId="268"/>
        </pc:sldMkLst>
        <pc:spChg chg="add">
          <ac:chgData name="Anastasia Biel" userId="S::anastasia.biel@dsm-firmenich.com::4969d011-70ee-4a2f-96d4-7d7d40a4c8e7" providerId="AD" clId="Web-{EF7C6A76-A4E9-511D-CD27-DD5DF2A08A35}" dt="2025-04-03T12:34:36.183" v="322"/>
          <ac:spMkLst>
            <pc:docMk/>
            <pc:sldMk cId="2000019356" sldId="268"/>
            <ac:spMk id="18" creationId="{6AA261E0-8DE7-888D-2CF2-A25DD48F6655}"/>
          </ac:spMkLst>
        </pc:spChg>
        <pc:picChg chg="add">
          <ac:chgData name="Anastasia Biel" userId="S::anastasia.biel@dsm-firmenich.com::4969d011-70ee-4a2f-96d4-7d7d40a4c8e7" providerId="AD" clId="Web-{EF7C6A76-A4E9-511D-CD27-DD5DF2A08A35}" dt="2025-04-03T12:19:00.763" v="214"/>
          <ac:picMkLst>
            <pc:docMk/>
            <pc:sldMk cId="2000019356" sldId="268"/>
            <ac:picMk id="12" creationId="{5FDA6BB4-A364-2D7F-5AD0-F7C267171078}"/>
          </ac:picMkLst>
        </pc:picChg>
      </pc:sldChg>
      <pc:sldChg chg="addSp delSp">
        <pc:chgData name="Anastasia Biel" userId="S::anastasia.biel@dsm-firmenich.com::4969d011-70ee-4a2f-96d4-7d7d40a4c8e7" providerId="AD" clId="Web-{EF7C6A76-A4E9-511D-CD27-DD5DF2A08A35}" dt="2025-04-03T12:36:22.421" v="332"/>
        <pc:sldMkLst>
          <pc:docMk/>
          <pc:sldMk cId="4092847591" sldId="269"/>
        </pc:sldMkLst>
        <pc:spChg chg="add">
          <ac:chgData name="Anastasia Biel" userId="S::anastasia.biel@dsm-firmenich.com::4969d011-70ee-4a2f-96d4-7d7d40a4c8e7" providerId="AD" clId="Web-{EF7C6A76-A4E9-511D-CD27-DD5DF2A08A35}" dt="2025-04-03T12:36:22.358" v="331"/>
          <ac:spMkLst>
            <pc:docMk/>
            <pc:sldMk cId="4092847591" sldId="269"/>
            <ac:spMk id="24" creationId="{35CDEEF3-2EE0-4BE8-500E-B8AA28BB53E5}"/>
          </ac:spMkLst>
        </pc:spChg>
        <pc:picChg chg="add">
          <ac:chgData name="Anastasia Biel" userId="S::anastasia.biel@dsm-firmenich.com::4969d011-70ee-4a2f-96d4-7d7d40a4c8e7" providerId="AD" clId="Web-{EF7C6A76-A4E9-511D-CD27-DD5DF2A08A35}" dt="2025-04-03T12:18:39.935" v="208"/>
          <ac:picMkLst>
            <pc:docMk/>
            <pc:sldMk cId="4092847591" sldId="269"/>
            <ac:picMk id="17" creationId="{91618BEB-2669-8E31-4F33-C86A78B098C6}"/>
          </ac:picMkLst>
        </pc:picChg>
      </pc:sldChg>
      <pc:sldChg chg="addSp delSp">
        <pc:chgData name="Anastasia Biel" userId="S::anastasia.biel@dsm-firmenich.com::4969d011-70ee-4a2f-96d4-7d7d40a4c8e7" providerId="AD" clId="Web-{EF7C6A76-A4E9-511D-CD27-DD5DF2A08A35}" dt="2025-04-03T12:36:33.812" v="335"/>
        <pc:sldMkLst>
          <pc:docMk/>
          <pc:sldMk cId="2661384028" sldId="270"/>
        </pc:sldMkLst>
        <pc:spChg chg="add">
          <ac:chgData name="Anastasia Biel" userId="S::anastasia.biel@dsm-firmenich.com::4969d011-70ee-4a2f-96d4-7d7d40a4c8e7" providerId="AD" clId="Web-{EF7C6A76-A4E9-511D-CD27-DD5DF2A08A35}" dt="2025-04-03T12:36:33.780" v="334"/>
          <ac:spMkLst>
            <pc:docMk/>
            <pc:sldMk cId="2661384028" sldId="270"/>
            <ac:spMk id="17" creationId="{04D78896-346D-FB94-28D0-99DEC5D5FA48}"/>
          </ac:spMkLst>
        </pc:spChg>
        <pc:picChg chg="add">
          <ac:chgData name="Anastasia Biel" userId="S::anastasia.biel@dsm-firmenich.com::4969d011-70ee-4a2f-96d4-7d7d40a4c8e7" providerId="AD" clId="Web-{EF7C6A76-A4E9-511D-CD27-DD5DF2A08A35}" dt="2025-04-03T12:18:35.966" v="206"/>
          <ac:picMkLst>
            <pc:docMk/>
            <pc:sldMk cId="2661384028" sldId="270"/>
            <ac:picMk id="14" creationId="{3F7FC1F7-2BF9-EE33-1822-D410A1EAA68C}"/>
          </ac:picMkLst>
        </pc:picChg>
      </pc:sldChg>
      <pc:sldChg chg="addSp delSp modSp">
        <pc:chgData name="Anastasia Biel" userId="S::anastasia.biel@dsm-firmenich.com::4969d011-70ee-4a2f-96d4-7d7d40a4c8e7" providerId="AD" clId="Web-{EF7C6A76-A4E9-511D-CD27-DD5DF2A08A35}" dt="2025-04-03T12:48:48.521" v="393" actId="14100"/>
        <pc:sldMkLst>
          <pc:docMk/>
          <pc:sldMk cId="1138844267" sldId="272"/>
        </pc:sldMkLst>
      </pc:sldChg>
      <pc:sldChg chg="addSp delSp modSp">
        <pc:chgData name="Anastasia Biel" userId="S::anastasia.biel@dsm-firmenich.com::4969d011-70ee-4a2f-96d4-7d7d40a4c8e7" providerId="AD" clId="Web-{EF7C6A76-A4E9-511D-CD27-DD5DF2A08A35}" dt="2025-04-03T12:27:29.748" v="265" actId="1076"/>
        <pc:sldMkLst>
          <pc:docMk/>
          <pc:sldMk cId="763482856" sldId="273"/>
        </pc:sldMkLst>
        <pc:picChg chg="add mod">
          <ac:chgData name="Anastasia Biel" userId="S::anastasia.biel@dsm-firmenich.com::4969d011-70ee-4a2f-96d4-7d7d40a4c8e7" providerId="AD" clId="Web-{EF7C6A76-A4E9-511D-CD27-DD5DF2A08A35}" dt="2025-04-03T12:07:48.680" v="78" actId="1076"/>
          <ac:picMkLst>
            <pc:docMk/>
            <pc:sldMk cId="763482856" sldId="273"/>
            <ac:picMk id="9" creationId="{A9026D39-BA5C-5F78-B516-90333F3F9969}"/>
          </ac:picMkLst>
        </pc:picChg>
      </pc:sldChg>
      <pc:sldChg chg="addSp delSp modSp">
        <pc:chgData name="Anastasia Biel" userId="S::anastasia.biel@dsm-firmenich.com::4969d011-70ee-4a2f-96d4-7d7d40a4c8e7" providerId="AD" clId="Web-{EF7C6A76-A4E9-511D-CD27-DD5DF2A08A35}" dt="2025-04-03T12:23:57.804" v="245" actId="20577"/>
        <pc:sldMkLst>
          <pc:docMk/>
          <pc:sldMk cId="1199992686" sldId="276"/>
        </pc:sldMkLst>
        <pc:spChg chg="add mod">
          <ac:chgData name="Anastasia Biel" userId="S::anastasia.biel@dsm-firmenich.com::4969d011-70ee-4a2f-96d4-7d7d40a4c8e7" providerId="AD" clId="Web-{EF7C6A76-A4E9-511D-CD27-DD5DF2A08A35}" dt="2025-04-03T12:23:57.804" v="245" actId="20577"/>
          <ac:spMkLst>
            <pc:docMk/>
            <pc:sldMk cId="1199992686" sldId="276"/>
            <ac:spMk id="14" creationId="{3CBD6D01-A344-C3A1-8DA7-F024ADDE2EC9}"/>
          </ac:spMkLst>
        </pc:spChg>
        <pc:picChg chg="add mod modCrop">
          <ac:chgData name="Anastasia Biel" userId="S::anastasia.biel@dsm-firmenich.com::4969d011-70ee-4a2f-96d4-7d7d40a4c8e7" providerId="AD" clId="Web-{EF7C6A76-A4E9-511D-CD27-DD5DF2A08A35}" dt="2025-04-03T12:04:28.784" v="51" actId="14100"/>
          <ac:picMkLst>
            <pc:docMk/>
            <pc:sldMk cId="1199992686" sldId="276"/>
            <ac:picMk id="7" creationId="{B77DDDF2-BE2C-2FF0-DEC6-94F37BB64916}"/>
          </ac:picMkLst>
        </pc:picChg>
        <pc:picChg chg="add mod">
          <ac:chgData name="Anastasia Biel" userId="S::anastasia.biel@dsm-firmenich.com::4969d011-70ee-4a2f-96d4-7d7d40a4c8e7" providerId="AD" clId="Web-{EF7C6A76-A4E9-511D-CD27-DD5DF2A08A35}" dt="2025-04-03T12:04:58.816" v="55" actId="14100"/>
          <ac:picMkLst>
            <pc:docMk/>
            <pc:sldMk cId="1199992686" sldId="276"/>
            <ac:picMk id="8" creationId="{35174DEF-1BF6-763B-6765-6825E6A61A6C}"/>
          </ac:picMkLst>
        </pc:picChg>
      </pc:sldChg>
      <pc:sldChg chg="addSp delSp modSp">
        <pc:chgData name="Anastasia Biel" userId="S::anastasia.biel@dsm-firmenich.com::4969d011-70ee-4a2f-96d4-7d7d40a4c8e7" providerId="AD" clId="Web-{EF7C6A76-A4E9-511D-CD27-DD5DF2A08A35}" dt="2025-04-03T12:33:28.665" v="315"/>
        <pc:sldMkLst>
          <pc:docMk/>
          <pc:sldMk cId="603568304" sldId="282"/>
        </pc:sldMkLst>
        <pc:spChg chg="add">
          <ac:chgData name="Anastasia Biel" userId="S::anastasia.biel@dsm-firmenich.com::4969d011-70ee-4a2f-96d4-7d7d40a4c8e7" providerId="AD" clId="Web-{EF7C6A76-A4E9-511D-CD27-DD5DF2A08A35}" dt="2025-04-03T12:32:56.226" v="309"/>
          <ac:spMkLst>
            <pc:docMk/>
            <pc:sldMk cId="603568304" sldId="282"/>
            <ac:spMk id="11" creationId="{F23CE9B0-B874-DAA4-D07F-D4AA254985D2}"/>
          </ac:spMkLst>
        </pc:spChg>
        <pc:picChg chg="mod">
          <ac:chgData name="Anastasia Biel" userId="S::anastasia.biel@dsm-firmenich.com::4969d011-70ee-4a2f-96d4-7d7d40a4c8e7" providerId="AD" clId="Web-{EF7C6A76-A4E9-511D-CD27-DD5DF2A08A35}" dt="2025-04-03T12:33:10.664" v="311" actId="1076"/>
          <ac:picMkLst>
            <pc:docMk/>
            <pc:sldMk cId="603568304" sldId="282"/>
            <ac:picMk id="2" creationId="{0CA743B6-E66E-1A4E-ADC6-2D37DCA6C0A9}"/>
          </ac:picMkLst>
        </pc:picChg>
        <pc:picChg chg="add">
          <ac:chgData name="Anastasia Biel" userId="S::anastasia.biel@dsm-firmenich.com::4969d011-70ee-4a2f-96d4-7d7d40a4c8e7" providerId="AD" clId="Web-{EF7C6A76-A4E9-511D-CD27-DD5DF2A08A35}" dt="2025-04-03T12:19:17.592" v="220"/>
          <ac:picMkLst>
            <pc:docMk/>
            <pc:sldMk cId="603568304" sldId="282"/>
            <ac:picMk id="9" creationId="{1A469C27-04B8-1432-657C-2B8174A2EF91}"/>
          </ac:picMkLst>
        </pc:picChg>
      </pc:sldChg>
      <pc:sldChg chg="addSp delSp">
        <pc:chgData name="Anastasia Biel" userId="S::anastasia.biel@dsm-firmenich.com::4969d011-70ee-4a2f-96d4-7d7d40a4c8e7" providerId="AD" clId="Web-{EF7C6A76-A4E9-511D-CD27-DD5DF2A08A35}" dt="2025-04-03T12:36:07.701" v="330"/>
        <pc:sldMkLst>
          <pc:docMk/>
          <pc:sldMk cId="3887656544" sldId="283"/>
        </pc:sldMkLst>
        <pc:spChg chg="add">
          <ac:chgData name="Anastasia Biel" userId="S::anastasia.biel@dsm-firmenich.com::4969d011-70ee-4a2f-96d4-7d7d40a4c8e7" providerId="AD" clId="Web-{EF7C6A76-A4E9-511D-CD27-DD5DF2A08A35}" dt="2025-04-03T12:35:00.183" v="324"/>
          <ac:spMkLst>
            <pc:docMk/>
            <pc:sldMk cId="3887656544" sldId="283"/>
            <ac:spMk id="11" creationId="{12E790BE-AFB7-8A1B-4C5A-9255389D734B}"/>
          </ac:spMkLst>
        </pc:spChg>
        <pc:picChg chg="add">
          <ac:chgData name="Anastasia Biel" userId="S::anastasia.biel@dsm-firmenich.com::4969d011-70ee-4a2f-96d4-7d7d40a4c8e7" providerId="AD" clId="Web-{EF7C6A76-A4E9-511D-CD27-DD5DF2A08A35}" dt="2025-04-03T12:18:53.873" v="212"/>
          <ac:picMkLst>
            <pc:docMk/>
            <pc:sldMk cId="3887656544" sldId="283"/>
            <ac:picMk id="9" creationId="{667114B1-F907-8578-4E2C-9DE51A04D1DF}"/>
          </ac:picMkLst>
        </pc:picChg>
      </pc:sldChg>
      <pc:sldChg chg="addSp delSp">
        <pc:chgData name="Anastasia Biel" userId="S::anastasia.biel@dsm-firmenich.com::4969d011-70ee-4a2f-96d4-7d7d40a4c8e7" providerId="AD" clId="Web-{EF7C6A76-A4E9-511D-CD27-DD5DF2A08A35}" dt="2025-04-03T12:36:42.593" v="338"/>
        <pc:sldMkLst>
          <pc:docMk/>
          <pc:sldMk cId="2147134715" sldId="284"/>
        </pc:sldMkLst>
        <pc:spChg chg="add">
          <ac:chgData name="Anastasia Biel" userId="S::anastasia.biel@dsm-firmenich.com::4969d011-70ee-4a2f-96d4-7d7d40a4c8e7" providerId="AD" clId="Web-{EF7C6A76-A4E9-511D-CD27-DD5DF2A08A35}" dt="2025-04-03T12:36:42.562" v="337"/>
          <ac:spMkLst>
            <pc:docMk/>
            <pc:sldMk cId="2147134715" sldId="284"/>
            <ac:spMk id="11" creationId="{F6BEBBC8-EC11-5C7B-15D9-6E87E891321C}"/>
          </ac:spMkLst>
        </pc:spChg>
        <pc:picChg chg="add">
          <ac:chgData name="Anastasia Biel" userId="S::anastasia.biel@dsm-firmenich.com::4969d011-70ee-4a2f-96d4-7d7d40a4c8e7" providerId="AD" clId="Web-{EF7C6A76-A4E9-511D-CD27-DD5DF2A08A35}" dt="2025-04-03T12:18:28.278" v="204"/>
          <ac:picMkLst>
            <pc:docMk/>
            <pc:sldMk cId="2147134715" sldId="284"/>
            <ac:picMk id="9" creationId="{88BFD69C-5463-C4C2-F0BA-E0F2D9FD2E01}"/>
          </ac:picMkLst>
        </pc:picChg>
      </pc:sldChg>
      <pc:sldChg chg="addSp delSp modSp">
        <pc:chgData name="Anastasia Biel" userId="S::anastasia.biel@dsm-firmenich.com::4969d011-70ee-4a2f-96d4-7d7d40a4c8e7" providerId="AD" clId="Web-{EF7C6A76-A4E9-511D-CD27-DD5DF2A08A35}" dt="2025-04-03T12:46:57.721" v="391"/>
        <pc:sldMkLst>
          <pc:docMk/>
          <pc:sldMk cId="2037417092" sldId="296"/>
        </pc:sldMkLst>
        <pc:picChg chg="add">
          <ac:chgData name="Anastasia Biel" userId="S::anastasia.biel@dsm-firmenich.com::4969d011-70ee-4a2f-96d4-7d7d40a4c8e7" providerId="AD" clId="Web-{EF7C6A76-A4E9-511D-CD27-DD5DF2A08A35}" dt="2025-04-03T12:19:12.782" v="218"/>
          <ac:picMkLst>
            <pc:docMk/>
            <pc:sldMk cId="2037417092" sldId="296"/>
            <ac:picMk id="13" creationId="{4DF6D9CA-24C6-253F-13BF-6924D10BF7B4}"/>
          </ac:picMkLst>
        </pc:picChg>
      </pc:sldChg>
      <pc:sldChg chg="addSp delSp">
        <pc:chgData name="Anastasia Biel" userId="S::anastasia.biel@dsm-firmenich.com::4969d011-70ee-4a2f-96d4-7d7d40a4c8e7" providerId="AD" clId="Web-{EF7C6A76-A4E9-511D-CD27-DD5DF2A08A35}" dt="2025-04-03T12:48:25.333" v="392"/>
        <pc:sldMkLst>
          <pc:docMk/>
          <pc:sldMk cId="3346775930" sldId="297"/>
        </pc:sldMkLst>
        <pc:picChg chg="add">
          <ac:chgData name="Anastasia Biel" userId="S::anastasia.biel@dsm-firmenich.com::4969d011-70ee-4a2f-96d4-7d7d40a4c8e7" providerId="AD" clId="Web-{EF7C6A76-A4E9-511D-CD27-DD5DF2A08A35}" dt="2025-04-03T12:18:46.497" v="210"/>
          <ac:picMkLst>
            <pc:docMk/>
            <pc:sldMk cId="3346775930" sldId="297"/>
            <ac:picMk id="13" creationId="{F904E15E-4F7A-50CA-F889-49772977275E}"/>
          </ac:picMkLst>
        </pc:picChg>
      </pc:sldChg>
      <pc:sldChg chg="addSp delSp modSp">
        <pc:chgData name="Anastasia Biel" userId="S::anastasia.biel@dsm-firmenich.com::4969d011-70ee-4a2f-96d4-7d7d40a4c8e7" providerId="AD" clId="Web-{EF7C6A76-A4E9-511D-CD27-DD5DF2A08A35}" dt="2025-04-03T12:46:07.985" v="390"/>
        <pc:sldMkLst>
          <pc:docMk/>
          <pc:sldMk cId="748503588" sldId="298"/>
        </pc:sldMkLst>
        <pc:picChg chg="add">
          <ac:chgData name="Anastasia Biel" userId="S::anastasia.biel@dsm-firmenich.com::4969d011-70ee-4a2f-96d4-7d7d40a4c8e7" providerId="AD" clId="Web-{EF7C6A76-A4E9-511D-CD27-DD5DF2A08A35}" dt="2025-04-03T12:18:19.606" v="202"/>
          <ac:picMkLst>
            <pc:docMk/>
            <pc:sldMk cId="748503588" sldId="298"/>
            <ac:picMk id="12" creationId="{F3F5BBCE-307F-660C-30E9-3C8346773B4D}"/>
          </ac:picMkLst>
        </pc:picChg>
      </pc:sldChg>
      <pc:sldChg chg="addSp modSp">
        <pc:chgData name="Anastasia Biel" userId="S::anastasia.biel@dsm-firmenich.com::4969d011-70ee-4a2f-96d4-7d7d40a4c8e7" providerId="AD" clId="Web-{EF7C6A76-A4E9-511D-CD27-DD5DF2A08A35}" dt="2025-04-03T12:32:29.866" v="308" actId="1076"/>
        <pc:sldMkLst>
          <pc:docMk/>
          <pc:sldMk cId="2372531909" sldId="2426"/>
        </pc:sldMkLst>
      </pc:sldChg>
      <pc:sldChg chg="addSp">
        <pc:chgData name="Anastasia Biel" userId="S::anastasia.biel@dsm-firmenich.com::4969d011-70ee-4a2f-96d4-7d7d40a4c8e7" providerId="AD" clId="Web-{EF7C6A76-A4E9-511D-CD27-DD5DF2A08A35}" dt="2025-04-03T12:21:48.690" v="239"/>
        <pc:sldMkLst>
          <pc:docMk/>
          <pc:sldMk cId="2550484825" sldId="2445"/>
        </pc:sldMkLst>
        <pc:spChg chg="add">
          <ac:chgData name="Anastasia Biel" userId="S::anastasia.biel@dsm-firmenich.com::4969d011-70ee-4a2f-96d4-7d7d40a4c8e7" providerId="AD" clId="Web-{EF7C6A76-A4E9-511D-CD27-DD5DF2A08A35}" dt="2025-04-03T12:21:42.675" v="238"/>
          <ac:spMkLst>
            <pc:docMk/>
            <pc:sldMk cId="2550484825" sldId="2445"/>
            <ac:spMk id="3" creationId="{B8437730-FB47-EA3C-821D-57D02C9D7347}"/>
          </ac:spMkLst>
        </pc:spChg>
        <pc:picChg chg="add">
          <ac:chgData name="Anastasia Biel" userId="S::anastasia.biel@dsm-firmenich.com::4969d011-70ee-4a2f-96d4-7d7d40a4c8e7" providerId="AD" clId="Web-{EF7C6A76-A4E9-511D-CD27-DD5DF2A08A35}" dt="2025-04-03T12:21:48.690" v="239"/>
          <ac:picMkLst>
            <pc:docMk/>
            <pc:sldMk cId="2550484825" sldId="2445"/>
            <ac:picMk id="5" creationId="{DA507CA5-E481-8BAA-AA55-F4A8D7EF4417}"/>
          </ac:picMkLst>
        </pc:picChg>
      </pc:sldChg>
      <pc:sldChg chg="addSp delSp">
        <pc:chgData name="Anastasia Biel" userId="S::anastasia.biel@dsm-firmenich.com::4969d011-70ee-4a2f-96d4-7d7d40a4c8e7" providerId="AD" clId="Web-{EF7C6A76-A4E9-511D-CD27-DD5DF2A08A35}" dt="2025-04-03T12:30:05.502" v="283"/>
        <pc:sldMkLst>
          <pc:docMk/>
          <pc:sldMk cId="1333886745" sldId="2147472758"/>
        </pc:sldMkLst>
        <pc:spChg chg="add">
          <ac:chgData name="Anastasia Biel" userId="S::anastasia.biel@dsm-firmenich.com::4969d011-70ee-4a2f-96d4-7d7d40a4c8e7" providerId="AD" clId="Web-{EF7C6A76-A4E9-511D-CD27-DD5DF2A08A35}" dt="2025-04-03T12:29:56.580" v="282"/>
          <ac:spMkLst>
            <pc:docMk/>
            <pc:sldMk cId="1333886745" sldId="2147472758"/>
            <ac:spMk id="28" creationId="{B9BDE099-9BC0-5866-E387-5AFE606A0BB4}"/>
          </ac:spMkLst>
        </pc:spChg>
        <pc:picChg chg="add">
          <ac:chgData name="Anastasia Biel" userId="S::anastasia.biel@dsm-firmenich.com::4969d011-70ee-4a2f-96d4-7d7d40a4c8e7" providerId="AD" clId="Web-{EF7C6A76-A4E9-511D-CD27-DD5DF2A08A35}" dt="2025-04-03T12:19:28.092" v="222"/>
          <ac:picMkLst>
            <pc:docMk/>
            <pc:sldMk cId="1333886745" sldId="2147472758"/>
            <ac:picMk id="25" creationId="{CEF25E94-5D38-B599-8DA3-137527DA8166}"/>
          </ac:picMkLst>
        </pc:picChg>
      </pc:sldChg>
      <pc:sldChg chg="addSp delSp modSp">
        <pc:chgData name="Anastasia Biel" userId="S::anastasia.biel@dsm-firmenich.com::4969d011-70ee-4a2f-96d4-7d7d40a4c8e7" providerId="AD" clId="Web-{EF7C6A76-A4E9-511D-CD27-DD5DF2A08A35}" dt="2025-04-03T12:44:47.405" v="387" actId="1076"/>
        <pc:sldMkLst>
          <pc:docMk/>
          <pc:sldMk cId="2139846105" sldId="2147472762"/>
        </pc:sldMkLst>
      </pc:sldChg>
      <pc:sldChg chg="addSp delSp modSp">
        <pc:chgData name="Anastasia Biel" userId="S::anastasia.biel@dsm-firmenich.com::4969d011-70ee-4a2f-96d4-7d7d40a4c8e7" providerId="AD" clId="Web-{EF7C6A76-A4E9-511D-CD27-DD5DF2A08A35}" dt="2025-04-03T12:17:44.964" v="197"/>
        <pc:sldMkLst>
          <pc:docMk/>
          <pc:sldMk cId="2301458149" sldId="2147472771"/>
        </pc:sldMkLst>
        <pc:spChg chg="add mod">
          <ac:chgData name="Anastasia Biel" userId="S::anastasia.biel@dsm-firmenich.com::4969d011-70ee-4a2f-96d4-7d7d40a4c8e7" providerId="AD" clId="Web-{EF7C6A76-A4E9-511D-CD27-DD5DF2A08A35}" dt="2025-04-03T12:14:13.426" v="176" actId="14100"/>
          <ac:spMkLst>
            <pc:docMk/>
            <pc:sldMk cId="2301458149" sldId="2147472771"/>
            <ac:spMk id="3" creationId="{503A840A-5CF5-E2E2-BABA-488846F000DF}"/>
          </ac:spMkLst>
        </pc:spChg>
        <pc:spChg chg="add mod">
          <ac:chgData name="Anastasia Biel" userId="S::anastasia.biel@dsm-firmenich.com::4969d011-70ee-4a2f-96d4-7d7d40a4c8e7" providerId="AD" clId="Web-{EF7C6A76-A4E9-511D-CD27-DD5DF2A08A35}" dt="2025-04-03T12:15:44.960" v="189"/>
          <ac:spMkLst>
            <pc:docMk/>
            <pc:sldMk cId="2301458149" sldId="2147472771"/>
            <ac:spMk id="6" creationId="{49702B1C-9D6E-FB53-64D7-9281FCE3EBED}"/>
          </ac:spMkLst>
        </pc:spChg>
        <pc:spChg chg="add mod">
          <ac:chgData name="Anastasia Biel" userId="S::anastasia.biel@dsm-firmenich.com::4969d011-70ee-4a2f-96d4-7d7d40a4c8e7" providerId="AD" clId="Web-{EF7C6A76-A4E9-511D-CD27-DD5DF2A08A35}" dt="2025-04-03T12:16:03.758" v="191" actId="1076"/>
          <ac:spMkLst>
            <pc:docMk/>
            <pc:sldMk cId="2301458149" sldId="2147472771"/>
            <ac:spMk id="7" creationId="{4A4F807D-52F2-FCE0-60D3-3744169A0433}"/>
          </ac:spMkLst>
        </pc:spChg>
        <pc:picChg chg="mod">
          <ac:chgData name="Anastasia Biel" userId="S::anastasia.biel@dsm-firmenich.com::4969d011-70ee-4a2f-96d4-7d7d40a4c8e7" providerId="AD" clId="Web-{EF7C6A76-A4E9-511D-CD27-DD5DF2A08A35}" dt="2025-04-03T12:15:03.975" v="182" actId="1076"/>
          <ac:picMkLst>
            <pc:docMk/>
            <pc:sldMk cId="2301458149" sldId="2147472771"/>
            <ac:picMk id="5" creationId="{0B578E90-1AFC-880D-F643-636646F30479}"/>
          </ac:picMkLst>
        </pc:picChg>
        <pc:picChg chg="add">
          <ac:chgData name="Anastasia Biel" userId="S::anastasia.biel@dsm-firmenich.com::4969d011-70ee-4a2f-96d4-7d7d40a4c8e7" providerId="AD" clId="Web-{EF7C6A76-A4E9-511D-CD27-DD5DF2A08A35}" dt="2025-04-03T12:17:44.964" v="197"/>
          <ac:picMkLst>
            <pc:docMk/>
            <pc:sldMk cId="2301458149" sldId="2147472771"/>
            <ac:picMk id="9" creationId="{27D9232E-5D46-BAFE-8B08-0373EA67D4FE}"/>
          </ac:picMkLst>
        </pc:picChg>
      </pc:sldChg>
      <pc:sldChg chg="addSp modSp">
        <pc:chgData name="Anastasia Biel" userId="S::anastasia.biel@dsm-firmenich.com::4969d011-70ee-4a2f-96d4-7d7d40a4c8e7" providerId="AD" clId="Web-{EF7C6A76-A4E9-511D-CD27-DD5DF2A08A35}" dt="2025-04-03T12:21:30.627" v="237"/>
        <pc:sldMkLst>
          <pc:docMk/>
          <pc:sldMk cId="3155204622" sldId="2147472864"/>
        </pc:sldMkLst>
        <pc:spChg chg="add mod">
          <ac:chgData name="Anastasia Biel" userId="S::anastasia.biel@dsm-firmenich.com::4969d011-70ee-4a2f-96d4-7d7d40a4c8e7" providerId="AD" clId="Web-{EF7C6A76-A4E9-511D-CD27-DD5DF2A08A35}" dt="2025-04-03T12:21:26.315" v="236"/>
          <ac:spMkLst>
            <pc:docMk/>
            <pc:sldMk cId="3155204622" sldId="2147472864"/>
            <ac:spMk id="2" creationId="{7642162D-7769-7ED4-2F4C-B2EA29214C3D}"/>
          </ac:spMkLst>
        </pc:spChg>
        <pc:picChg chg="add">
          <ac:chgData name="Anastasia Biel" userId="S::anastasia.biel@dsm-firmenich.com::4969d011-70ee-4a2f-96d4-7d7d40a4c8e7" providerId="AD" clId="Web-{EF7C6A76-A4E9-511D-CD27-DD5DF2A08A35}" dt="2025-04-03T12:21:30.627" v="237"/>
          <ac:picMkLst>
            <pc:docMk/>
            <pc:sldMk cId="3155204622" sldId="2147472864"/>
            <ac:picMk id="4" creationId="{006B09BB-7CFD-192E-6988-18483885AFAF}"/>
          </ac:picMkLst>
        </pc:picChg>
      </pc:sldChg>
    </pc:docChg>
  </pc:docChgLst>
  <pc:docChgLst>
    <pc:chgData name="Merita Jakaj" userId="S::merita.jakaj@dsm-firmenich.com::05d8e7e6-4bde-4180-a449-7f59447b0060" providerId="AD" clId="Web-{7352056F-D1FD-5B6F-110A-B0E6031F1614}"/>
    <pc:docChg chg="delMainMaster">
      <pc:chgData name="Merita Jakaj" userId="S::merita.jakaj@dsm-firmenich.com::05d8e7e6-4bde-4180-a449-7f59447b0060" providerId="AD" clId="Web-{7352056F-D1FD-5B6F-110A-B0E6031F1614}" dt="2025-04-01T13:23:11.587" v="0"/>
      <pc:docMkLst>
        <pc:docMk/>
      </pc:docMkLst>
      <pc:sldMasterChg chg="del delSldLayout">
        <pc:chgData name="Merita Jakaj" userId="S::merita.jakaj@dsm-firmenich.com::05d8e7e6-4bde-4180-a449-7f59447b0060" providerId="AD" clId="Web-{7352056F-D1FD-5B6F-110A-B0E6031F1614}" dt="2025-04-01T13:23:11.587" v="0"/>
        <pc:sldMasterMkLst>
          <pc:docMk/>
          <pc:sldMasterMk cId="2038827837" sldId="2147483671"/>
        </pc:sldMasterMkLst>
        <pc:sldLayoutChg chg="del">
          <pc:chgData name="Merita Jakaj" userId="S::merita.jakaj@dsm-firmenich.com::05d8e7e6-4bde-4180-a449-7f59447b0060" providerId="AD" clId="Web-{7352056F-D1FD-5B6F-110A-B0E6031F1614}" dt="2025-04-01T13:23:11.587" v="0"/>
          <pc:sldLayoutMkLst>
            <pc:docMk/>
            <pc:sldMasterMk cId="2038827837" sldId="2147483671"/>
            <pc:sldLayoutMk cId="1005497496" sldId="2147483672"/>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1646268965" sldId="2147483673"/>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1714227007" sldId="2147483674"/>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285388367" sldId="2147483675"/>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2197385997" sldId="2147483676"/>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1985740496" sldId="2147483677"/>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1327807214" sldId="2147483678"/>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1610395162" sldId="2147483679"/>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2591489360" sldId="2147483680"/>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930438603" sldId="2147483681"/>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1441785734" sldId="2147483682"/>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2675226919" sldId="2147483683"/>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3634660066" sldId="2147483684"/>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1593821498" sldId="2147483685"/>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1587305390" sldId="2147483686"/>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1310003319" sldId="2147483687"/>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592637468" sldId="2147483688"/>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2996117133" sldId="2147483689"/>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2080473101" sldId="2147483690"/>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3034058589" sldId="2147483691"/>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470068175" sldId="2147483692"/>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420144979" sldId="2147483693"/>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3385699511" sldId="2147483694"/>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3269772871" sldId="2147483695"/>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29596290" sldId="2147483696"/>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128095673" sldId="2147483697"/>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2357144562" sldId="2147483698"/>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108478900" sldId="2147483699"/>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3581248384" sldId="2147483700"/>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115216281" sldId="2147483701"/>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1393504236" sldId="2147483703"/>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2229512469" sldId="2147483704"/>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1341056654" sldId="2147483705"/>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3484646460" sldId="2147483706"/>
          </pc:sldLayoutMkLst>
        </pc:sldLayoutChg>
        <pc:sldLayoutChg chg="del">
          <pc:chgData name="Merita Jakaj" userId="S::merita.jakaj@dsm-firmenich.com::05d8e7e6-4bde-4180-a449-7f59447b0060" providerId="AD" clId="Web-{7352056F-D1FD-5B6F-110A-B0E6031F1614}" dt="2025-04-01T13:23:11.587" v="0"/>
          <pc:sldLayoutMkLst>
            <pc:docMk/>
            <pc:sldMasterMk cId="2038827837" sldId="2147483671"/>
            <pc:sldLayoutMk cId="970323373" sldId="2147483707"/>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972731165" sldId="2147483733"/>
        </pc:sldMasterMkLst>
        <pc:sldLayoutChg chg="del">
          <pc:chgData name="Merita Jakaj" userId="S::merita.jakaj@dsm-firmenich.com::05d8e7e6-4bde-4180-a449-7f59447b0060" providerId="AD" clId="Web-{7352056F-D1FD-5B6F-110A-B0E6031F1614}" dt="2025-04-01T13:23:11.587" v="0"/>
          <pc:sldLayoutMkLst>
            <pc:docMk/>
            <pc:sldMasterMk cId="972731165" sldId="2147483733"/>
            <pc:sldLayoutMk cId="1467534399" sldId="2147483734"/>
          </pc:sldLayoutMkLst>
        </pc:sldLayoutChg>
        <pc:sldLayoutChg chg="del">
          <pc:chgData name="Merita Jakaj" userId="S::merita.jakaj@dsm-firmenich.com::05d8e7e6-4bde-4180-a449-7f59447b0060" providerId="AD" clId="Web-{7352056F-D1FD-5B6F-110A-B0E6031F1614}" dt="2025-04-01T13:23:11.587" v="0"/>
          <pc:sldLayoutMkLst>
            <pc:docMk/>
            <pc:sldMasterMk cId="972731165" sldId="2147483733"/>
            <pc:sldLayoutMk cId="382656454" sldId="2147483735"/>
          </pc:sldLayoutMkLst>
        </pc:sldLayoutChg>
        <pc:sldLayoutChg chg="del">
          <pc:chgData name="Merita Jakaj" userId="S::merita.jakaj@dsm-firmenich.com::05d8e7e6-4bde-4180-a449-7f59447b0060" providerId="AD" clId="Web-{7352056F-D1FD-5B6F-110A-B0E6031F1614}" dt="2025-04-01T13:23:11.587" v="0"/>
          <pc:sldLayoutMkLst>
            <pc:docMk/>
            <pc:sldMasterMk cId="972731165" sldId="2147483733"/>
            <pc:sldLayoutMk cId="2792866508" sldId="2147483736"/>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679820296" sldId="2147483737"/>
        </pc:sldMasterMkLst>
        <pc:sldLayoutChg chg="del">
          <pc:chgData name="Merita Jakaj" userId="S::merita.jakaj@dsm-firmenich.com::05d8e7e6-4bde-4180-a449-7f59447b0060" providerId="AD" clId="Web-{7352056F-D1FD-5B6F-110A-B0E6031F1614}" dt="2025-04-01T13:23:11.587" v="0"/>
          <pc:sldLayoutMkLst>
            <pc:docMk/>
            <pc:sldMasterMk cId="679820296" sldId="2147483737"/>
            <pc:sldLayoutMk cId="1781676058" sldId="2147483738"/>
          </pc:sldLayoutMkLst>
        </pc:sldLayoutChg>
        <pc:sldLayoutChg chg="del">
          <pc:chgData name="Merita Jakaj" userId="S::merita.jakaj@dsm-firmenich.com::05d8e7e6-4bde-4180-a449-7f59447b0060" providerId="AD" clId="Web-{7352056F-D1FD-5B6F-110A-B0E6031F1614}" dt="2025-04-01T13:23:11.587" v="0"/>
          <pc:sldLayoutMkLst>
            <pc:docMk/>
            <pc:sldMasterMk cId="679820296" sldId="2147483737"/>
            <pc:sldLayoutMk cId="1361607302" sldId="2147483739"/>
          </pc:sldLayoutMkLst>
        </pc:sldLayoutChg>
        <pc:sldLayoutChg chg="del">
          <pc:chgData name="Merita Jakaj" userId="S::merita.jakaj@dsm-firmenich.com::05d8e7e6-4bde-4180-a449-7f59447b0060" providerId="AD" clId="Web-{7352056F-D1FD-5B6F-110A-B0E6031F1614}" dt="2025-04-01T13:23:11.587" v="0"/>
          <pc:sldLayoutMkLst>
            <pc:docMk/>
            <pc:sldMasterMk cId="679820296" sldId="2147483737"/>
            <pc:sldLayoutMk cId="3426277342" sldId="2147483740"/>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2091325707" sldId="2147483741"/>
        </pc:sldMasterMkLst>
        <pc:sldLayoutChg chg="del">
          <pc:chgData name="Merita Jakaj" userId="S::merita.jakaj@dsm-firmenich.com::05d8e7e6-4bde-4180-a449-7f59447b0060" providerId="AD" clId="Web-{7352056F-D1FD-5B6F-110A-B0E6031F1614}" dt="2025-04-01T13:23:11.587" v="0"/>
          <pc:sldLayoutMkLst>
            <pc:docMk/>
            <pc:sldMasterMk cId="2091325707" sldId="2147483741"/>
            <pc:sldLayoutMk cId="1415936497" sldId="2147483742"/>
          </pc:sldLayoutMkLst>
        </pc:sldLayoutChg>
        <pc:sldLayoutChg chg="del">
          <pc:chgData name="Merita Jakaj" userId="S::merita.jakaj@dsm-firmenich.com::05d8e7e6-4bde-4180-a449-7f59447b0060" providerId="AD" clId="Web-{7352056F-D1FD-5B6F-110A-B0E6031F1614}" dt="2025-04-01T13:23:11.587" v="0"/>
          <pc:sldLayoutMkLst>
            <pc:docMk/>
            <pc:sldMasterMk cId="2091325707" sldId="2147483741"/>
            <pc:sldLayoutMk cId="2540430760" sldId="2147483743"/>
          </pc:sldLayoutMkLst>
        </pc:sldLayoutChg>
        <pc:sldLayoutChg chg="del">
          <pc:chgData name="Merita Jakaj" userId="S::merita.jakaj@dsm-firmenich.com::05d8e7e6-4bde-4180-a449-7f59447b0060" providerId="AD" clId="Web-{7352056F-D1FD-5B6F-110A-B0E6031F1614}" dt="2025-04-01T13:23:11.587" v="0"/>
          <pc:sldLayoutMkLst>
            <pc:docMk/>
            <pc:sldMasterMk cId="2091325707" sldId="2147483741"/>
            <pc:sldLayoutMk cId="1060274062" sldId="2147483745"/>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820785229" sldId="2147483746"/>
        </pc:sldMasterMkLst>
        <pc:sldLayoutChg chg="del">
          <pc:chgData name="Merita Jakaj" userId="S::merita.jakaj@dsm-firmenich.com::05d8e7e6-4bde-4180-a449-7f59447b0060" providerId="AD" clId="Web-{7352056F-D1FD-5B6F-110A-B0E6031F1614}" dt="2025-04-01T13:23:11.587" v="0"/>
          <pc:sldLayoutMkLst>
            <pc:docMk/>
            <pc:sldMasterMk cId="820785229" sldId="2147483746"/>
            <pc:sldLayoutMk cId="290738792" sldId="2147483747"/>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3072883442" sldId="2147483748"/>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337787157" sldId="2147483749"/>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1393450671" sldId="2147483750"/>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2481157911" sldId="2147483751"/>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1412787005" sldId="2147483752"/>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1885100016" sldId="2147483753"/>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4187176079" sldId="2147483754"/>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2990789489" sldId="2147483755"/>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364493563" sldId="2147483756"/>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3564531000" sldId="2147483757"/>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1179719432" sldId="2147483758"/>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2894428723" sldId="2147483759"/>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884486464" sldId="2147483760"/>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1659066730" sldId="2147483761"/>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4215719094" sldId="2147483762"/>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1627778381" sldId="2147483763"/>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3973367086" sldId="2147483764"/>
          </pc:sldLayoutMkLst>
        </pc:sldLayoutChg>
        <pc:sldLayoutChg chg="del">
          <pc:chgData name="Merita Jakaj" userId="S::merita.jakaj@dsm-firmenich.com::05d8e7e6-4bde-4180-a449-7f59447b0060" providerId="AD" clId="Web-{7352056F-D1FD-5B6F-110A-B0E6031F1614}" dt="2025-04-01T13:23:11.587" v="0"/>
          <pc:sldLayoutMkLst>
            <pc:docMk/>
            <pc:sldMasterMk cId="820785229" sldId="2147483746"/>
            <pc:sldLayoutMk cId="785397479" sldId="2147483765"/>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1911587800" sldId="2147483766"/>
        </pc:sldMasterMkLst>
        <pc:sldLayoutChg chg="del">
          <pc:chgData name="Merita Jakaj" userId="S::merita.jakaj@dsm-firmenich.com::05d8e7e6-4bde-4180-a449-7f59447b0060" providerId="AD" clId="Web-{7352056F-D1FD-5B6F-110A-B0E6031F1614}" dt="2025-04-01T13:23:11.587" v="0"/>
          <pc:sldLayoutMkLst>
            <pc:docMk/>
            <pc:sldMasterMk cId="1911587800" sldId="2147483766"/>
            <pc:sldLayoutMk cId="2334552056" sldId="2147483767"/>
          </pc:sldLayoutMkLst>
        </pc:sldLayoutChg>
        <pc:sldLayoutChg chg="del">
          <pc:chgData name="Merita Jakaj" userId="S::merita.jakaj@dsm-firmenich.com::05d8e7e6-4bde-4180-a449-7f59447b0060" providerId="AD" clId="Web-{7352056F-D1FD-5B6F-110A-B0E6031F1614}" dt="2025-04-01T13:23:11.587" v="0"/>
          <pc:sldLayoutMkLst>
            <pc:docMk/>
            <pc:sldMasterMk cId="1911587800" sldId="2147483766"/>
            <pc:sldLayoutMk cId="3237279041" sldId="2147483768"/>
          </pc:sldLayoutMkLst>
        </pc:sldLayoutChg>
        <pc:sldLayoutChg chg="del">
          <pc:chgData name="Merita Jakaj" userId="S::merita.jakaj@dsm-firmenich.com::05d8e7e6-4bde-4180-a449-7f59447b0060" providerId="AD" clId="Web-{7352056F-D1FD-5B6F-110A-B0E6031F1614}" dt="2025-04-01T13:23:11.587" v="0"/>
          <pc:sldLayoutMkLst>
            <pc:docMk/>
            <pc:sldMasterMk cId="1911587800" sldId="2147483766"/>
            <pc:sldLayoutMk cId="3464094094" sldId="2147483769"/>
          </pc:sldLayoutMkLst>
        </pc:sldLayoutChg>
        <pc:sldLayoutChg chg="del">
          <pc:chgData name="Merita Jakaj" userId="S::merita.jakaj@dsm-firmenich.com::05d8e7e6-4bde-4180-a449-7f59447b0060" providerId="AD" clId="Web-{7352056F-D1FD-5B6F-110A-B0E6031F1614}" dt="2025-04-01T13:23:11.587" v="0"/>
          <pc:sldLayoutMkLst>
            <pc:docMk/>
            <pc:sldMasterMk cId="1911587800" sldId="2147483766"/>
            <pc:sldLayoutMk cId="3714875359" sldId="2147483770"/>
          </pc:sldLayoutMkLst>
        </pc:sldLayoutChg>
        <pc:sldLayoutChg chg="del">
          <pc:chgData name="Merita Jakaj" userId="S::merita.jakaj@dsm-firmenich.com::05d8e7e6-4bde-4180-a449-7f59447b0060" providerId="AD" clId="Web-{7352056F-D1FD-5B6F-110A-B0E6031F1614}" dt="2025-04-01T13:23:11.587" v="0"/>
          <pc:sldLayoutMkLst>
            <pc:docMk/>
            <pc:sldMasterMk cId="1911587800" sldId="2147483766"/>
            <pc:sldLayoutMk cId="1742011920" sldId="2147483771"/>
          </pc:sldLayoutMkLst>
        </pc:sldLayoutChg>
        <pc:sldLayoutChg chg="del">
          <pc:chgData name="Merita Jakaj" userId="S::merita.jakaj@dsm-firmenich.com::05d8e7e6-4bde-4180-a449-7f59447b0060" providerId="AD" clId="Web-{7352056F-D1FD-5B6F-110A-B0E6031F1614}" dt="2025-04-01T13:23:11.587" v="0"/>
          <pc:sldLayoutMkLst>
            <pc:docMk/>
            <pc:sldMasterMk cId="1911587800" sldId="2147483766"/>
            <pc:sldLayoutMk cId="660006422" sldId="2147483772"/>
          </pc:sldLayoutMkLst>
        </pc:sldLayoutChg>
        <pc:sldLayoutChg chg="del">
          <pc:chgData name="Merita Jakaj" userId="S::merita.jakaj@dsm-firmenich.com::05d8e7e6-4bde-4180-a449-7f59447b0060" providerId="AD" clId="Web-{7352056F-D1FD-5B6F-110A-B0E6031F1614}" dt="2025-04-01T13:23:11.587" v="0"/>
          <pc:sldLayoutMkLst>
            <pc:docMk/>
            <pc:sldMasterMk cId="1911587800" sldId="2147483766"/>
            <pc:sldLayoutMk cId="731888658" sldId="2147483773"/>
          </pc:sldLayoutMkLst>
        </pc:sldLayoutChg>
        <pc:sldLayoutChg chg="del">
          <pc:chgData name="Merita Jakaj" userId="S::merita.jakaj@dsm-firmenich.com::05d8e7e6-4bde-4180-a449-7f59447b0060" providerId="AD" clId="Web-{7352056F-D1FD-5B6F-110A-B0E6031F1614}" dt="2025-04-01T13:23:11.587" v="0"/>
          <pc:sldLayoutMkLst>
            <pc:docMk/>
            <pc:sldMasterMk cId="1911587800" sldId="2147483766"/>
            <pc:sldLayoutMk cId="1761360758" sldId="2147483774"/>
          </pc:sldLayoutMkLst>
        </pc:sldLayoutChg>
        <pc:sldLayoutChg chg="del">
          <pc:chgData name="Merita Jakaj" userId="S::merita.jakaj@dsm-firmenich.com::05d8e7e6-4bde-4180-a449-7f59447b0060" providerId="AD" clId="Web-{7352056F-D1FD-5B6F-110A-B0E6031F1614}" dt="2025-04-01T13:23:11.587" v="0"/>
          <pc:sldLayoutMkLst>
            <pc:docMk/>
            <pc:sldMasterMk cId="1911587800" sldId="2147483766"/>
            <pc:sldLayoutMk cId="177037098" sldId="2147483775"/>
          </pc:sldLayoutMkLst>
        </pc:sldLayoutChg>
        <pc:sldLayoutChg chg="del">
          <pc:chgData name="Merita Jakaj" userId="S::merita.jakaj@dsm-firmenich.com::05d8e7e6-4bde-4180-a449-7f59447b0060" providerId="AD" clId="Web-{7352056F-D1FD-5B6F-110A-B0E6031F1614}" dt="2025-04-01T13:23:11.587" v="0"/>
          <pc:sldLayoutMkLst>
            <pc:docMk/>
            <pc:sldMasterMk cId="1911587800" sldId="2147483766"/>
            <pc:sldLayoutMk cId="3312165926" sldId="2147483776"/>
          </pc:sldLayoutMkLst>
        </pc:sldLayoutChg>
        <pc:sldLayoutChg chg="del">
          <pc:chgData name="Merita Jakaj" userId="S::merita.jakaj@dsm-firmenich.com::05d8e7e6-4bde-4180-a449-7f59447b0060" providerId="AD" clId="Web-{7352056F-D1FD-5B6F-110A-B0E6031F1614}" dt="2025-04-01T13:23:11.587" v="0"/>
          <pc:sldLayoutMkLst>
            <pc:docMk/>
            <pc:sldMasterMk cId="1911587800" sldId="2147483766"/>
            <pc:sldLayoutMk cId="275357486" sldId="2147483777"/>
          </pc:sldLayoutMkLst>
        </pc:sldLayoutChg>
        <pc:sldLayoutChg chg="del">
          <pc:chgData name="Merita Jakaj" userId="S::merita.jakaj@dsm-firmenich.com::05d8e7e6-4bde-4180-a449-7f59447b0060" providerId="AD" clId="Web-{7352056F-D1FD-5B6F-110A-B0E6031F1614}" dt="2025-04-01T13:23:11.587" v="0"/>
          <pc:sldLayoutMkLst>
            <pc:docMk/>
            <pc:sldMasterMk cId="1911587800" sldId="2147483766"/>
            <pc:sldLayoutMk cId="3205322308" sldId="2147483778"/>
          </pc:sldLayoutMkLst>
        </pc:sldLayoutChg>
        <pc:sldLayoutChg chg="del">
          <pc:chgData name="Merita Jakaj" userId="S::merita.jakaj@dsm-firmenich.com::05d8e7e6-4bde-4180-a449-7f59447b0060" providerId="AD" clId="Web-{7352056F-D1FD-5B6F-110A-B0E6031F1614}" dt="2025-04-01T13:23:11.587" v="0"/>
          <pc:sldLayoutMkLst>
            <pc:docMk/>
            <pc:sldMasterMk cId="1911587800" sldId="2147483766"/>
            <pc:sldLayoutMk cId="3789484892" sldId="2147483779"/>
          </pc:sldLayoutMkLst>
        </pc:sldLayoutChg>
        <pc:sldLayoutChg chg="del">
          <pc:chgData name="Merita Jakaj" userId="S::merita.jakaj@dsm-firmenich.com::05d8e7e6-4bde-4180-a449-7f59447b0060" providerId="AD" clId="Web-{7352056F-D1FD-5B6F-110A-B0E6031F1614}" dt="2025-04-01T13:23:11.587" v="0"/>
          <pc:sldLayoutMkLst>
            <pc:docMk/>
            <pc:sldMasterMk cId="1911587800" sldId="2147483766"/>
            <pc:sldLayoutMk cId="2010482794" sldId="2147483780"/>
          </pc:sldLayoutMkLst>
        </pc:sldLayoutChg>
        <pc:sldLayoutChg chg="del">
          <pc:chgData name="Merita Jakaj" userId="S::merita.jakaj@dsm-firmenich.com::05d8e7e6-4bde-4180-a449-7f59447b0060" providerId="AD" clId="Web-{7352056F-D1FD-5B6F-110A-B0E6031F1614}" dt="2025-04-01T13:23:11.587" v="0"/>
          <pc:sldLayoutMkLst>
            <pc:docMk/>
            <pc:sldMasterMk cId="1911587800" sldId="2147483766"/>
            <pc:sldLayoutMk cId="2347981575" sldId="2147483781"/>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4017613715" sldId="2147483782"/>
        </pc:sldMasterMkLst>
        <pc:sldLayoutChg chg="del">
          <pc:chgData name="Merita Jakaj" userId="S::merita.jakaj@dsm-firmenich.com::05d8e7e6-4bde-4180-a449-7f59447b0060" providerId="AD" clId="Web-{7352056F-D1FD-5B6F-110A-B0E6031F1614}" dt="2025-04-01T13:23:11.587" v="0"/>
          <pc:sldLayoutMkLst>
            <pc:docMk/>
            <pc:sldMasterMk cId="4017613715" sldId="2147483782"/>
            <pc:sldLayoutMk cId="1183392216" sldId="2147483783"/>
          </pc:sldLayoutMkLst>
        </pc:sldLayoutChg>
        <pc:sldLayoutChg chg="del">
          <pc:chgData name="Merita Jakaj" userId="S::merita.jakaj@dsm-firmenich.com::05d8e7e6-4bde-4180-a449-7f59447b0060" providerId="AD" clId="Web-{7352056F-D1FD-5B6F-110A-B0E6031F1614}" dt="2025-04-01T13:23:11.587" v="0"/>
          <pc:sldLayoutMkLst>
            <pc:docMk/>
            <pc:sldMasterMk cId="4017613715" sldId="2147483782"/>
            <pc:sldLayoutMk cId="1379723327" sldId="2147483784"/>
          </pc:sldLayoutMkLst>
        </pc:sldLayoutChg>
        <pc:sldLayoutChg chg="del">
          <pc:chgData name="Merita Jakaj" userId="S::merita.jakaj@dsm-firmenich.com::05d8e7e6-4bde-4180-a449-7f59447b0060" providerId="AD" clId="Web-{7352056F-D1FD-5B6F-110A-B0E6031F1614}" dt="2025-04-01T13:23:11.587" v="0"/>
          <pc:sldLayoutMkLst>
            <pc:docMk/>
            <pc:sldMasterMk cId="4017613715" sldId="2147483782"/>
            <pc:sldLayoutMk cId="2029420494" sldId="2147483785"/>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150680808" sldId="2147483786"/>
        </pc:sldMasterMkLst>
        <pc:sldLayoutChg chg="del">
          <pc:chgData name="Merita Jakaj" userId="S::merita.jakaj@dsm-firmenich.com::05d8e7e6-4bde-4180-a449-7f59447b0060" providerId="AD" clId="Web-{7352056F-D1FD-5B6F-110A-B0E6031F1614}" dt="2025-04-01T13:23:11.587" v="0"/>
          <pc:sldLayoutMkLst>
            <pc:docMk/>
            <pc:sldMasterMk cId="150680808" sldId="2147483786"/>
            <pc:sldLayoutMk cId="3078405390" sldId="2147483787"/>
          </pc:sldLayoutMkLst>
        </pc:sldLayoutChg>
        <pc:sldLayoutChg chg="del">
          <pc:chgData name="Merita Jakaj" userId="S::merita.jakaj@dsm-firmenich.com::05d8e7e6-4bde-4180-a449-7f59447b0060" providerId="AD" clId="Web-{7352056F-D1FD-5B6F-110A-B0E6031F1614}" dt="2025-04-01T13:23:11.587" v="0"/>
          <pc:sldLayoutMkLst>
            <pc:docMk/>
            <pc:sldMasterMk cId="150680808" sldId="2147483786"/>
            <pc:sldLayoutMk cId="3547927678" sldId="2147483788"/>
          </pc:sldLayoutMkLst>
        </pc:sldLayoutChg>
        <pc:sldLayoutChg chg="del">
          <pc:chgData name="Merita Jakaj" userId="S::merita.jakaj@dsm-firmenich.com::05d8e7e6-4bde-4180-a449-7f59447b0060" providerId="AD" clId="Web-{7352056F-D1FD-5B6F-110A-B0E6031F1614}" dt="2025-04-01T13:23:11.587" v="0"/>
          <pc:sldLayoutMkLst>
            <pc:docMk/>
            <pc:sldMasterMk cId="150680808" sldId="2147483786"/>
            <pc:sldLayoutMk cId="220914258" sldId="2147483789"/>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2358220267" sldId="2147483790"/>
        </pc:sldMasterMkLst>
        <pc:sldLayoutChg chg="del">
          <pc:chgData name="Merita Jakaj" userId="S::merita.jakaj@dsm-firmenich.com::05d8e7e6-4bde-4180-a449-7f59447b0060" providerId="AD" clId="Web-{7352056F-D1FD-5B6F-110A-B0E6031F1614}" dt="2025-04-01T13:23:11.587" v="0"/>
          <pc:sldLayoutMkLst>
            <pc:docMk/>
            <pc:sldMasterMk cId="2358220267" sldId="2147483790"/>
            <pc:sldLayoutMk cId="2646753639" sldId="2147483791"/>
          </pc:sldLayoutMkLst>
        </pc:sldLayoutChg>
        <pc:sldLayoutChg chg="del">
          <pc:chgData name="Merita Jakaj" userId="S::merita.jakaj@dsm-firmenich.com::05d8e7e6-4bde-4180-a449-7f59447b0060" providerId="AD" clId="Web-{7352056F-D1FD-5B6F-110A-B0E6031F1614}" dt="2025-04-01T13:23:11.587" v="0"/>
          <pc:sldLayoutMkLst>
            <pc:docMk/>
            <pc:sldMasterMk cId="2358220267" sldId="2147483790"/>
            <pc:sldLayoutMk cId="955051171" sldId="2147483792"/>
          </pc:sldLayoutMkLst>
        </pc:sldLayoutChg>
        <pc:sldLayoutChg chg="del">
          <pc:chgData name="Merita Jakaj" userId="S::merita.jakaj@dsm-firmenich.com::05d8e7e6-4bde-4180-a449-7f59447b0060" providerId="AD" clId="Web-{7352056F-D1FD-5B6F-110A-B0E6031F1614}" dt="2025-04-01T13:23:11.587" v="0"/>
          <pc:sldLayoutMkLst>
            <pc:docMk/>
            <pc:sldMasterMk cId="2358220267" sldId="2147483790"/>
            <pc:sldLayoutMk cId="3939808108" sldId="2147483793"/>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536039921" sldId="2147483794"/>
        </pc:sldMasterMkLst>
        <pc:sldLayoutChg chg="del">
          <pc:chgData name="Merita Jakaj" userId="S::merita.jakaj@dsm-firmenich.com::05d8e7e6-4bde-4180-a449-7f59447b0060" providerId="AD" clId="Web-{7352056F-D1FD-5B6F-110A-B0E6031F1614}" dt="2025-04-01T13:23:11.587" v="0"/>
          <pc:sldLayoutMkLst>
            <pc:docMk/>
            <pc:sldMasterMk cId="536039921" sldId="2147483794"/>
            <pc:sldLayoutMk cId="736890067" sldId="2147483795"/>
          </pc:sldLayoutMkLst>
        </pc:sldLayoutChg>
        <pc:sldLayoutChg chg="del">
          <pc:chgData name="Merita Jakaj" userId="S::merita.jakaj@dsm-firmenich.com::05d8e7e6-4bde-4180-a449-7f59447b0060" providerId="AD" clId="Web-{7352056F-D1FD-5B6F-110A-B0E6031F1614}" dt="2025-04-01T13:23:11.587" v="0"/>
          <pc:sldLayoutMkLst>
            <pc:docMk/>
            <pc:sldMasterMk cId="536039921" sldId="2147483794"/>
            <pc:sldLayoutMk cId="3549298143" sldId="2147483796"/>
          </pc:sldLayoutMkLst>
        </pc:sldLayoutChg>
        <pc:sldLayoutChg chg="del">
          <pc:chgData name="Merita Jakaj" userId="S::merita.jakaj@dsm-firmenich.com::05d8e7e6-4bde-4180-a449-7f59447b0060" providerId="AD" clId="Web-{7352056F-D1FD-5B6F-110A-B0E6031F1614}" dt="2025-04-01T13:23:11.587" v="0"/>
          <pc:sldLayoutMkLst>
            <pc:docMk/>
            <pc:sldMasterMk cId="536039921" sldId="2147483794"/>
            <pc:sldLayoutMk cId="916059847" sldId="2147483797"/>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1754855745" sldId="2147483798"/>
        </pc:sldMasterMkLst>
        <pc:sldLayoutChg chg="del">
          <pc:chgData name="Merita Jakaj" userId="S::merita.jakaj@dsm-firmenich.com::05d8e7e6-4bde-4180-a449-7f59447b0060" providerId="AD" clId="Web-{7352056F-D1FD-5B6F-110A-B0E6031F1614}" dt="2025-04-01T13:23:11.587" v="0"/>
          <pc:sldLayoutMkLst>
            <pc:docMk/>
            <pc:sldMasterMk cId="1754855745" sldId="2147483798"/>
            <pc:sldLayoutMk cId="2670851797" sldId="2147483799"/>
          </pc:sldLayoutMkLst>
        </pc:sldLayoutChg>
        <pc:sldLayoutChg chg="del">
          <pc:chgData name="Merita Jakaj" userId="S::merita.jakaj@dsm-firmenich.com::05d8e7e6-4bde-4180-a449-7f59447b0060" providerId="AD" clId="Web-{7352056F-D1FD-5B6F-110A-B0E6031F1614}" dt="2025-04-01T13:23:11.587" v="0"/>
          <pc:sldLayoutMkLst>
            <pc:docMk/>
            <pc:sldMasterMk cId="1754855745" sldId="2147483798"/>
            <pc:sldLayoutMk cId="122614719" sldId="2147483800"/>
          </pc:sldLayoutMkLst>
        </pc:sldLayoutChg>
        <pc:sldLayoutChg chg="del">
          <pc:chgData name="Merita Jakaj" userId="S::merita.jakaj@dsm-firmenich.com::05d8e7e6-4bde-4180-a449-7f59447b0060" providerId="AD" clId="Web-{7352056F-D1FD-5B6F-110A-B0E6031F1614}" dt="2025-04-01T13:23:11.587" v="0"/>
          <pc:sldLayoutMkLst>
            <pc:docMk/>
            <pc:sldMasterMk cId="1754855745" sldId="2147483798"/>
            <pc:sldLayoutMk cId="2799987030" sldId="2147483801"/>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1436825554" sldId="2147483802"/>
        </pc:sldMasterMkLst>
        <pc:sldLayoutChg chg="del">
          <pc:chgData name="Merita Jakaj" userId="S::merita.jakaj@dsm-firmenich.com::05d8e7e6-4bde-4180-a449-7f59447b0060" providerId="AD" clId="Web-{7352056F-D1FD-5B6F-110A-B0E6031F1614}" dt="2025-04-01T13:23:11.587" v="0"/>
          <pc:sldLayoutMkLst>
            <pc:docMk/>
            <pc:sldMasterMk cId="1436825554" sldId="2147483802"/>
            <pc:sldLayoutMk cId="1550544641" sldId="2147483803"/>
          </pc:sldLayoutMkLst>
        </pc:sldLayoutChg>
        <pc:sldLayoutChg chg="del">
          <pc:chgData name="Merita Jakaj" userId="S::merita.jakaj@dsm-firmenich.com::05d8e7e6-4bde-4180-a449-7f59447b0060" providerId="AD" clId="Web-{7352056F-D1FD-5B6F-110A-B0E6031F1614}" dt="2025-04-01T13:23:11.587" v="0"/>
          <pc:sldLayoutMkLst>
            <pc:docMk/>
            <pc:sldMasterMk cId="1436825554" sldId="2147483802"/>
            <pc:sldLayoutMk cId="4224595309" sldId="2147483804"/>
          </pc:sldLayoutMkLst>
        </pc:sldLayoutChg>
        <pc:sldLayoutChg chg="del">
          <pc:chgData name="Merita Jakaj" userId="S::merita.jakaj@dsm-firmenich.com::05d8e7e6-4bde-4180-a449-7f59447b0060" providerId="AD" clId="Web-{7352056F-D1FD-5B6F-110A-B0E6031F1614}" dt="2025-04-01T13:23:11.587" v="0"/>
          <pc:sldLayoutMkLst>
            <pc:docMk/>
            <pc:sldMasterMk cId="1436825554" sldId="2147483802"/>
            <pc:sldLayoutMk cId="3715718610" sldId="2147483805"/>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4028477893" sldId="2147483806"/>
        </pc:sldMasterMkLst>
        <pc:sldLayoutChg chg="del">
          <pc:chgData name="Merita Jakaj" userId="S::merita.jakaj@dsm-firmenich.com::05d8e7e6-4bde-4180-a449-7f59447b0060" providerId="AD" clId="Web-{7352056F-D1FD-5B6F-110A-B0E6031F1614}" dt="2025-04-01T13:23:11.587" v="0"/>
          <pc:sldLayoutMkLst>
            <pc:docMk/>
            <pc:sldMasterMk cId="4028477893" sldId="2147483806"/>
            <pc:sldLayoutMk cId="2069836665" sldId="2147483807"/>
          </pc:sldLayoutMkLst>
        </pc:sldLayoutChg>
        <pc:sldLayoutChg chg="del">
          <pc:chgData name="Merita Jakaj" userId="S::merita.jakaj@dsm-firmenich.com::05d8e7e6-4bde-4180-a449-7f59447b0060" providerId="AD" clId="Web-{7352056F-D1FD-5B6F-110A-B0E6031F1614}" dt="2025-04-01T13:23:11.587" v="0"/>
          <pc:sldLayoutMkLst>
            <pc:docMk/>
            <pc:sldMasterMk cId="4028477893" sldId="2147483806"/>
            <pc:sldLayoutMk cId="2068380327" sldId="2147483808"/>
          </pc:sldLayoutMkLst>
        </pc:sldLayoutChg>
        <pc:sldLayoutChg chg="del">
          <pc:chgData name="Merita Jakaj" userId="S::merita.jakaj@dsm-firmenich.com::05d8e7e6-4bde-4180-a449-7f59447b0060" providerId="AD" clId="Web-{7352056F-D1FD-5B6F-110A-B0E6031F1614}" dt="2025-04-01T13:23:11.587" v="0"/>
          <pc:sldLayoutMkLst>
            <pc:docMk/>
            <pc:sldMasterMk cId="4028477893" sldId="2147483806"/>
            <pc:sldLayoutMk cId="219168422" sldId="2147483809"/>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1302620161" sldId="2147483810"/>
        </pc:sldMasterMkLst>
        <pc:sldLayoutChg chg="del">
          <pc:chgData name="Merita Jakaj" userId="S::merita.jakaj@dsm-firmenich.com::05d8e7e6-4bde-4180-a449-7f59447b0060" providerId="AD" clId="Web-{7352056F-D1FD-5B6F-110A-B0E6031F1614}" dt="2025-04-01T13:23:11.587" v="0"/>
          <pc:sldLayoutMkLst>
            <pc:docMk/>
            <pc:sldMasterMk cId="1302620161" sldId="2147483810"/>
            <pc:sldLayoutMk cId="1990618973" sldId="2147483811"/>
          </pc:sldLayoutMkLst>
        </pc:sldLayoutChg>
        <pc:sldLayoutChg chg="del">
          <pc:chgData name="Merita Jakaj" userId="S::merita.jakaj@dsm-firmenich.com::05d8e7e6-4bde-4180-a449-7f59447b0060" providerId="AD" clId="Web-{7352056F-D1FD-5B6F-110A-B0E6031F1614}" dt="2025-04-01T13:23:11.587" v="0"/>
          <pc:sldLayoutMkLst>
            <pc:docMk/>
            <pc:sldMasterMk cId="1302620161" sldId="2147483810"/>
            <pc:sldLayoutMk cId="4235230650" sldId="2147483812"/>
          </pc:sldLayoutMkLst>
        </pc:sldLayoutChg>
        <pc:sldLayoutChg chg="del">
          <pc:chgData name="Merita Jakaj" userId="S::merita.jakaj@dsm-firmenich.com::05d8e7e6-4bde-4180-a449-7f59447b0060" providerId="AD" clId="Web-{7352056F-D1FD-5B6F-110A-B0E6031F1614}" dt="2025-04-01T13:23:11.587" v="0"/>
          <pc:sldLayoutMkLst>
            <pc:docMk/>
            <pc:sldMasterMk cId="1302620161" sldId="2147483810"/>
            <pc:sldLayoutMk cId="1860441428" sldId="2147483814"/>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2631268194" sldId="2147483815"/>
        </pc:sldMasterMkLst>
        <pc:sldLayoutChg chg="del">
          <pc:chgData name="Merita Jakaj" userId="S::merita.jakaj@dsm-firmenich.com::05d8e7e6-4bde-4180-a449-7f59447b0060" providerId="AD" clId="Web-{7352056F-D1FD-5B6F-110A-B0E6031F1614}" dt="2025-04-01T13:23:11.587" v="0"/>
          <pc:sldLayoutMkLst>
            <pc:docMk/>
            <pc:sldMasterMk cId="2631268194" sldId="2147483815"/>
            <pc:sldLayoutMk cId="702679432" sldId="2147483816"/>
          </pc:sldLayoutMkLst>
        </pc:sldLayoutChg>
        <pc:sldLayoutChg chg="del">
          <pc:chgData name="Merita Jakaj" userId="S::merita.jakaj@dsm-firmenich.com::05d8e7e6-4bde-4180-a449-7f59447b0060" providerId="AD" clId="Web-{7352056F-D1FD-5B6F-110A-B0E6031F1614}" dt="2025-04-01T13:23:11.587" v="0"/>
          <pc:sldLayoutMkLst>
            <pc:docMk/>
            <pc:sldMasterMk cId="2631268194" sldId="2147483815"/>
            <pc:sldLayoutMk cId="885398083" sldId="2147483817"/>
          </pc:sldLayoutMkLst>
        </pc:sldLayoutChg>
        <pc:sldLayoutChg chg="del">
          <pc:chgData name="Merita Jakaj" userId="S::merita.jakaj@dsm-firmenich.com::05d8e7e6-4bde-4180-a449-7f59447b0060" providerId="AD" clId="Web-{7352056F-D1FD-5B6F-110A-B0E6031F1614}" dt="2025-04-01T13:23:11.587" v="0"/>
          <pc:sldLayoutMkLst>
            <pc:docMk/>
            <pc:sldMasterMk cId="2631268194" sldId="2147483815"/>
            <pc:sldLayoutMk cId="2840446452" sldId="2147483818"/>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913385708" sldId="2147483819"/>
        </pc:sldMasterMkLst>
        <pc:sldLayoutChg chg="del">
          <pc:chgData name="Merita Jakaj" userId="S::merita.jakaj@dsm-firmenich.com::05d8e7e6-4bde-4180-a449-7f59447b0060" providerId="AD" clId="Web-{7352056F-D1FD-5B6F-110A-B0E6031F1614}" dt="2025-04-01T13:23:11.587" v="0"/>
          <pc:sldLayoutMkLst>
            <pc:docMk/>
            <pc:sldMasterMk cId="913385708" sldId="2147483819"/>
            <pc:sldLayoutMk cId="282684747" sldId="2147483820"/>
          </pc:sldLayoutMkLst>
        </pc:sldLayoutChg>
        <pc:sldLayoutChg chg="del">
          <pc:chgData name="Merita Jakaj" userId="S::merita.jakaj@dsm-firmenich.com::05d8e7e6-4bde-4180-a449-7f59447b0060" providerId="AD" clId="Web-{7352056F-D1FD-5B6F-110A-B0E6031F1614}" dt="2025-04-01T13:23:11.587" v="0"/>
          <pc:sldLayoutMkLst>
            <pc:docMk/>
            <pc:sldMasterMk cId="913385708" sldId="2147483819"/>
            <pc:sldLayoutMk cId="242309124" sldId="2147483821"/>
          </pc:sldLayoutMkLst>
        </pc:sldLayoutChg>
        <pc:sldLayoutChg chg="del">
          <pc:chgData name="Merita Jakaj" userId="S::merita.jakaj@dsm-firmenich.com::05d8e7e6-4bde-4180-a449-7f59447b0060" providerId="AD" clId="Web-{7352056F-D1FD-5B6F-110A-B0E6031F1614}" dt="2025-04-01T13:23:11.587" v="0"/>
          <pc:sldLayoutMkLst>
            <pc:docMk/>
            <pc:sldMasterMk cId="913385708" sldId="2147483819"/>
            <pc:sldLayoutMk cId="3936138321" sldId="2147483822"/>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3803620479" sldId="2147483823"/>
        </pc:sldMasterMkLst>
        <pc:sldLayoutChg chg="del">
          <pc:chgData name="Merita Jakaj" userId="S::merita.jakaj@dsm-firmenich.com::05d8e7e6-4bde-4180-a449-7f59447b0060" providerId="AD" clId="Web-{7352056F-D1FD-5B6F-110A-B0E6031F1614}" dt="2025-04-01T13:23:11.587" v="0"/>
          <pc:sldLayoutMkLst>
            <pc:docMk/>
            <pc:sldMasterMk cId="3803620479" sldId="2147483823"/>
            <pc:sldLayoutMk cId="1186450748" sldId="2147483824"/>
          </pc:sldLayoutMkLst>
        </pc:sldLayoutChg>
        <pc:sldLayoutChg chg="del">
          <pc:chgData name="Merita Jakaj" userId="S::merita.jakaj@dsm-firmenich.com::05d8e7e6-4bde-4180-a449-7f59447b0060" providerId="AD" clId="Web-{7352056F-D1FD-5B6F-110A-B0E6031F1614}" dt="2025-04-01T13:23:11.587" v="0"/>
          <pc:sldLayoutMkLst>
            <pc:docMk/>
            <pc:sldMasterMk cId="3803620479" sldId="2147483823"/>
            <pc:sldLayoutMk cId="788939225" sldId="2147483825"/>
          </pc:sldLayoutMkLst>
        </pc:sldLayoutChg>
        <pc:sldLayoutChg chg="del">
          <pc:chgData name="Merita Jakaj" userId="S::merita.jakaj@dsm-firmenich.com::05d8e7e6-4bde-4180-a449-7f59447b0060" providerId="AD" clId="Web-{7352056F-D1FD-5B6F-110A-B0E6031F1614}" dt="2025-04-01T13:23:11.587" v="0"/>
          <pc:sldLayoutMkLst>
            <pc:docMk/>
            <pc:sldMasterMk cId="3803620479" sldId="2147483823"/>
            <pc:sldLayoutMk cId="2418865154" sldId="2147483826"/>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2809197118" sldId="2147483827"/>
        </pc:sldMasterMkLst>
        <pc:sldLayoutChg chg="del">
          <pc:chgData name="Merita Jakaj" userId="S::merita.jakaj@dsm-firmenich.com::05d8e7e6-4bde-4180-a449-7f59447b0060" providerId="AD" clId="Web-{7352056F-D1FD-5B6F-110A-B0E6031F1614}" dt="2025-04-01T13:23:11.587" v="0"/>
          <pc:sldLayoutMkLst>
            <pc:docMk/>
            <pc:sldMasterMk cId="2809197118" sldId="2147483827"/>
            <pc:sldLayoutMk cId="1580048985" sldId="2147483828"/>
          </pc:sldLayoutMkLst>
        </pc:sldLayoutChg>
        <pc:sldLayoutChg chg="del">
          <pc:chgData name="Merita Jakaj" userId="S::merita.jakaj@dsm-firmenich.com::05d8e7e6-4bde-4180-a449-7f59447b0060" providerId="AD" clId="Web-{7352056F-D1FD-5B6F-110A-B0E6031F1614}" dt="2025-04-01T13:23:11.587" v="0"/>
          <pc:sldLayoutMkLst>
            <pc:docMk/>
            <pc:sldMasterMk cId="2809197118" sldId="2147483827"/>
            <pc:sldLayoutMk cId="102770658" sldId="2147483829"/>
          </pc:sldLayoutMkLst>
        </pc:sldLayoutChg>
        <pc:sldLayoutChg chg="del">
          <pc:chgData name="Merita Jakaj" userId="S::merita.jakaj@dsm-firmenich.com::05d8e7e6-4bde-4180-a449-7f59447b0060" providerId="AD" clId="Web-{7352056F-D1FD-5B6F-110A-B0E6031F1614}" dt="2025-04-01T13:23:11.587" v="0"/>
          <pc:sldLayoutMkLst>
            <pc:docMk/>
            <pc:sldMasterMk cId="2809197118" sldId="2147483827"/>
            <pc:sldLayoutMk cId="2757522418" sldId="2147483830"/>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42555820" sldId="2147483831"/>
        </pc:sldMasterMkLst>
        <pc:sldLayoutChg chg="del">
          <pc:chgData name="Merita Jakaj" userId="S::merita.jakaj@dsm-firmenich.com::05d8e7e6-4bde-4180-a449-7f59447b0060" providerId="AD" clId="Web-{7352056F-D1FD-5B6F-110A-B0E6031F1614}" dt="2025-04-01T13:23:11.587" v="0"/>
          <pc:sldLayoutMkLst>
            <pc:docMk/>
            <pc:sldMasterMk cId="42555820" sldId="2147483831"/>
            <pc:sldLayoutMk cId="1973084260" sldId="2147483832"/>
          </pc:sldLayoutMkLst>
        </pc:sldLayoutChg>
        <pc:sldLayoutChg chg="del">
          <pc:chgData name="Merita Jakaj" userId="S::merita.jakaj@dsm-firmenich.com::05d8e7e6-4bde-4180-a449-7f59447b0060" providerId="AD" clId="Web-{7352056F-D1FD-5B6F-110A-B0E6031F1614}" dt="2025-04-01T13:23:11.587" v="0"/>
          <pc:sldLayoutMkLst>
            <pc:docMk/>
            <pc:sldMasterMk cId="42555820" sldId="2147483831"/>
            <pc:sldLayoutMk cId="1274778466" sldId="2147483833"/>
          </pc:sldLayoutMkLst>
        </pc:sldLayoutChg>
        <pc:sldLayoutChg chg="del">
          <pc:chgData name="Merita Jakaj" userId="S::merita.jakaj@dsm-firmenich.com::05d8e7e6-4bde-4180-a449-7f59447b0060" providerId="AD" clId="Web-{7352056F-D1FD-5B6F-110A-B0E6031F1614}" dt="2025-04-01T13:23:11.587" v="0"/>
          <pc:sldLayoutMkLst>
            <pc:docMk/>
            <pc:sldMasterMk cId="42555820" sldId="2147483831"/>
            <pc:sldLayoutMk cId="2510431704" sldId="2147483834"/>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1326040895" sldId="2147483835"/>
        </pc:sldMasterMkLst>
        <pc:sldLayoutChg chg="del">
          <pc:chgData name="Merita Jakaj" userId="S::merita.jakaj@dsm-firmenich.com::05d8e7e6-4bde-4180-a449-7f59447b0060" providerId="AD" clId="Web-{7352056F-D1FD-5B6F-110A-B0E6031F1614}" dt="2025-04-01T13:23:11.587" v="0"/>
          <pc:sldLayoutMkLst>
            <pc:docMk/>
            <pc:sldMasterMk cId="1326040895" sldId="2147483835"/>
            <pc:sldLayoutMk cId="4114292960" sldId="2147483836"/>
          </pc:sldLayoutMkLst>
        </pc:sldLayoutChg>
        <pc:sldLayoutChg chg="del">
          <pc:chgData name="Merita Jakaj" userId="S::merita.jakaj@dsm-firmenich.com::05d8e7e6-4bde-4180-a449-7f59447b0060" providerId="AD" clId="Web-{7352056F-D1FD-5B6F-110A-B0E6031F1614}" dt="2025-04-01T13:23:11.587" v="0"/>
          <pc:sldLayoutMkLst>
            <pc:docMk/>
            <pc:sldMasterMk cId="1326040895" sldId="2147483835"/>
            <pc:sldLayoutMk cId="235008359" sldId="2147483837"/>
          </pc:sldLayoutMkLst>
        </pc:sldLayoutChg>
        <pc:sldLayoutChg chg="del">
          <pc:chgData name="Merita Jakaj" userId="S::merita.jakaj@dsm-firmenich.com::05d8e7e6-4bde-4180-a449-7f59447b0060" providerId="AD" clId="Web-{7352056F-D1FD-5B6F-110A-B0E6031F1614}" dt="2025-04-01T13:23:11.587" v="0"/>
          <pc:sldLayoutMkLst>
            <pc:docMk/>
            <pc:sldMasterMk cId="1326040895" sldId="2147483835"/>
            <pc:sldLayoutMk cId="3921243923" sldId="2147483838"/>
          </pc:sldLayoutMkLst>
        </pc:sldLayoutChg>
      </pc:sldMasterChg>
      <pc:sldMasterChg chg="del delSldLayout">
        <pc:chgData name="Merita Jakaj" userId="S::merita.jakaj@dsm-firmenich.com::05d8e7e6-4bde-4180-a449-7f59447b0060" providerId="AD" clId="Web-{7352056F-D1FD-5B6F-110A-B0E6031F1614}" dt="2025-04-01T13:23:11.587" v="0"/>
        <pc:sldMasterMkLst>
          <pc:docMk/>
          <pc:sldMasterMk cId="64142559" sldId="2147483839"/>
        </pc:sldMasterMkLst>
        <pc:sldLayoutChg chg="del">
          <pc:chgData name="Merita Jakaj" userId="S::merita.jakaj@dsm-firmenich.com::05d8e7e6-4bde-4180-a449-7f59447b0060" providerId="AD" clId="Web-{7352056F-D1FD-5B6F-110A-B0E6031F1614}" dt="2025-04-01T13:23:11.587" v="0"/>
          <pc:sldLayoutMkLst>
            <pc:docMk/>
            <pc:sldMasterMk cId="64142559" sldId="2147483839"/>
            <pc:sldLayoutMk cId="2380108773" sldId="2147483840"/>
          </pc:sldLayoutMkLst>
        </pc:sldLayoutChg>
        <pc:sldLayoutChg chg="del">
          <pc:chgData name="Merita Jakaj" userId="S::merita.jakaj@dsm-firmenich.com::05d8e7e6-4bde-4180-a449-7f59447b0060" providerId="AD" clId="Web-{7352056F-D1FD-5B6F-110A-B0E6031F1614}" dt="2025-04-01T13:23:11.587" v="0"/>
          <pc:sldLayoutMkLst>
            <pc:docMk/>
            <pc:sldMasterMk cId="64142559" sldId="2147483839"/>
            <pc:sldLayoutMk cId="2287167910" sldId="2147483841"/>
          </pc:sldLayoutMkLst>
        </pc:sldLayoutChg>
        <pc:sldLayoutChg chg="del">
          <pc:chgData name="Merita Jakaj" userId="S::merita.jakaj@dsm-firmenich.com::05d8e7e6-4bde-4180-a449-7f59447b0060" providerId="AD" clId="Web-{7352056F-D1FD-5B6F-110A-B0E6031F1614}" dt="2025-04-01T13:23:11.587" v="0"/>
          <pc:sldLayoutMkLst>
            <pc:docMk/>
            <pc:sldMasterMk cId="64142559" sldId="2147483839"/>
            <pc:sldLayoutMk cId="812427532" sldId="2147483842"/>
          </pc:sldLayoutMkLst>
        </pc:sldLayoutChg>
      </pc:sldMasterChg>
    </pc:docChg>
  </pc:docChgLst>
  <pc:docChgLst>
    <pc:chgData name="Anastasia Biel" userId="S::anastasia.biel@dsm-firmenich.com::4969d011-70ee-4a2f-96d4-7d7d40a4c8e7" providerId="AD" clId="Web-{2FC0021A-6420-57D2-A79D-BC506CE1BDDC}"/>
    <pc:docChg chg="addSld delSld modSld">
      <pc:chgData name="Anastasia Biel" userId="S::anastasia.biel@dsm-firmenich.com::4969d011-70ee-4a2f-96d4-7d7d40a4c8e7" providerId="AD" clId="Web-{2FC0021A-6420-57D2-A79D-BC506CE1BDDC}" dt="2025-04-24T15:54:44.908" v="52" actId="1076"/>
      <pc:docMkLst>
        <pc:docMk/>
      </pc:docMkLst>
      <pc:sldChg chg="modSp">
        <pc:chgData name="Anastasia Biel" userId="S::anastasia.biel@dsm-firmenich.com::4969d011-70ee-4a2f-96d4-7d7d40a4c8e7" providerId="AD" clId="Web-{2FC0021A-6420-57D2-A79D-BC506CE1BDDC}" dt="2025-04-24T15:51:54.792" v="25" actId="20577"/>
        <pc:sldMkLst>
          <pc:docMk/>
          <pc:sldMk cId="1849970435" sldId="264"/>
        </pc:sldMkLst>
        <pc:spChg chg="mod">
          <ac:chgData name="Anastasia Biel" userId="S::anastasia.biel@dsm-firmenich.com::4969d011-70ee-4a2f-96d4-7d7d40a4c8e7" providerId="AD" clId="Web-{2FC0021A-6420-57D2-A79D-BC506CE1BDDC}" dt="2025-04-24T15:51:54.792" v="25" actId="20577"/>
          <ac:spMkLst>
            <pc:docMk/>
            <pc:sldMk cId="1849970435" sldId="264"/>
            <ac:spMk id="29" creationId="{3F881A24-FE9F-D200-B6B2-0B73D42EEBA5}"/>
          </ac:spMkLst>
        </pc:spChg>
      </pc:sldChg>
      <pc:sldChg chg="addSp delSp modSp">
        <pc:chgData name="Anastasia Biel" userId="S::anastasia.biel@dsm-firmenich.com::4969d011-70ee-4a2f-96d4-7d7d40a4c8e7" providerId="AD" clId="Web-{2FC0021A-6420-57D2-A79D-BC506CE1BDDC}" dt="2025-04-24T15:52:57.560" v="40"/>
        <pc:sldMkLst>
          <pc:docMk/>
          <pc:sldMk cId="2068972149" sldId="267"/>
        </pc:sldMkLst>
        <pc:spChg chg="add del mod">
          <ac:chgData name="Anastasia Biel" userId="S::anastasia.biel@dsm-firmenich.com::4969d011-70ee-4a2f-96d4-7d7d40a4c8e7" providerId="AD" clId="Web-{2FC0021A-6420-57D2-A79D-BC506CE1BDDC}" dt="2025-04-24T15:52:48.778" v="38" actId="1076"/>
          <ac:spMkLst>
            <pc:docMk/>
            <pc:sldMk cId="2068972149" sldId="267"/>
            <ac:spMk id="17" creationId="{BEA6F689-1165-BCB3-6165-9D02139DD2A8}"/>
          </ac:spMkLst>
        </pc:spChg>
        <pc:spChg chg="add">
          <ac:chgData name="Anastasia Biel" userId="S::anastasia.biel@dsm-firmenich.com::4969d011-70ee-4a2f-96d4-7d7d40a4c8e7" providerId="AD" clId="Web-{2FC0021A-6420-57D2-A79D-BC506CE1BDDC}" dt="2025-04-24T15:52:57.560" v="40"/>
          <ac:spMkLst>
            <pc:docMk/>
            <pc:sldMk cId="2068972149" sldId="267"/>
            <ac:spMk id="18" creationId="{12065E39-5EDD-C089-75BA-7FDD17035648}"/>
          </ac:spMkLst>
        </pc:spChg>
      </pc:sldChg>
      <pc:sldChg chg="addSp delSp">
        <pc:chgData name="Anastasia Biel" userId="S::anastasia.biel@dsm-firmenich.com::4969d011-70ee-4a2f-96d4-7d7d40a4c8e7" providerId="AD" clId="Web-{2FC0021A-6420-57D2-A79D-BC506CE1BDDC}" dt="2025-04-24T15:53:06.232" v="42"/>
        <pc:sldMkLst>
          <pc:docMk/>
          <pc:sldMk cId="2000019356" sldId="268"/>
        </pc:sldMkLst>
        <pc:spChg chg="add">
          <ac:chgData name="Anastasia Biel" userId="S::anastasia.biel@dsm-firmenich.com::4969d011-70ee-4a2f-96d4-7d7d40a4c8e7" providerId="AD" clId="Web-{2FC0021A-6420-57D2-A79D-BC506CE1BDDC}" dt="2025-04-24T15:53:06.232" v="42"/>
          <ac:spMkLst>
            <pc:docMk/>
            <pc:sldMk cId="2000019356" sldId="268"/>
            <ac:spMk id="11" creationId="{E36C6FBA-FA5D-8736-DD9E-B1C7CC360A14}"/>
          </ac:spMkLst>
        </pc:spChg>
      </pc:sldChg>
      <pc:sldChg chg="addSp delSp">
        <pc:chgData name="Anastasia Biel" userId="S::anastasia.biel@dsm-firmenich.com::4969d011-70ee-4a2f-96d4-7d7d40a4c8e7" providerId="AD" clId="Web-{2FC0021A-6420-57D2-A79D-BC506CE1BDDC}" dt="2025-04-24T15:53:13.435" v="44"/>
        <pc:sldMkLst>
          <pc:docMk/>
          <pc:sldMk cId="4092847591" sldId="269"/>
        </pc:sldMkLst>
        <pc:spChg chg="add">
          <ac:chgData name="Anastasia Biel" userId="S::anastasia.biel@dsm-firmenich.com::4969d011-70ee-4a2f-96d4-7d7d40a4c8e7" providerId="AD" clId="Web-{2FC0021A-6420-57D2-A79D-BC506CE1BDDC}" dt="2025-04-24T15:53:13.435" v="44"/>
          <ac:spMkLst>
            <pc:docMk/>
            <pc:sldMk cId="4092847591" sldId="269"/>
            <ac:spMk id="10" creationId="{60CBB470-8B72-A729-CF4F-EB408315240E}"/>
          </ac:spMkLst>
        </pc:spChg>
      </pc:sldChg>
      <pc:sldChg chg="addSp delSp">
        <pc:chgData name="Anastasia Biel" userId="S::anastasia.biel@dsm-firmenich.com::4969d011-70ee-4a2f-96d4-7d7d40a4c8e7" providerId="AD" clId="Web-{2FC0021A-6420-57D2-A79D-BC506CE1BDDC}" dt="2025-04-24T15:53:20.108" v="46"/>
        <pc:sldMkLst>
          <pc:docMk/>
          <pc:sldMk cId="2661384028" sldId="270"/>
        </pc:sldMkLst>
        <pc:spChg chg="add">
          <ac:chgData name="Anastasia Biel" userId="S::anastasia.biel@dsm-firmenich.com::4969d011-70ee-4a2f-96d4-7d7d40a4c8e7" providerId="AD" clId="Web-{2FC0021A-6420-57D2-A79D-BC506CE1BDDC}" dt="2025-04-24T15:53:20.108" v="46"/>
          <ac:spMkLst>
            <pc:docMk/>
            <pc:sldMk cId="2661384028" sldId="270"/>
            <ac:spMk id="8" creationId="{EF452498-5DA5-F113-059B-129DBC100D19}"/>
          </ac:spMkLst>
        </pc:spChg>
      </pc:sldChg>
      <pc:sldChg chg="addSp delSp modSp add del">
        <pc:chgData name="Anastasia Biel" userId="S::anastasia.biel@dsm-firmenich.com::4969d011-70ee-4a2f-96d4-7d7d40a4c8e7" providerId="AD" clId="Web-{2FC0021A-6420-57D2-A79D-BC506CE1BDDC}" dt="2025-04-24T15:54:44.908" v="52" actId="1076"/>
        <pc:sldMkLst>
          <pc:docMk/>
          <pc:sldMk cId="1199992686" sldId="276"/>
        </pc:sldMkLst>
        <pc:spChg chg="add del mod">
          <ac:chgData name="Anastasia Biel" userId="S::anastasia.biel@dsm-firmenich.com::4969d011-70ee-4a2f-96d4-7d7d40a4c8e7" providerId="AD" clId="Web-{2FC0021A-6420-57D2-A79D-BC506CE1BDDC}" dt="2025-04-24T15:54:44.908" v="52" actId="1076"/>
          <ac:spMkLst>
            <pc:docMk/>
            <pc:sldMk cId="1199992686" sldId="276"/>
            <ac:spMk id="14" creationId="{3CBD6D01-A344-C3A1-8DA7-F024ADDE2EC9}"/>
          </ac:spMkLst>
        </pc:spChg>
      </pc:sldChg>
      <pc:sldChg chg="addSp delSp">
        <pc:chgData name="Anastasia Biel" userId="S::anastasia.biel@dsm-firmenich.com::4969d011-70ee-4a2f-96d4-7d7d40a4c8e7" providerId="AD" clId="Web-{2FC0021A-6420-57D2-A79D-BC506CE1BDDC}" dt="2025-04-24T15:52:24.168" v="30"/>
        <pc:sldMkLst>
          <pc:docMk/>
          <pc:sldMk cId="1333886745" sldId="2147472758"/>
        </pc:sldMkLst>
        <pc:spChg chg="add">
          <ac:chgData name="Anastasia Biel" userId="S::anastasia.biel@dsm-firmenich.com::4969d011-70ee-4a2f-96d4-7d7d40a4c8e7" providerId="AD" clId="Web-{2FC0021A-6420-57D2-A79D-BC506CE1BDDC}" dt="2025-04-24T15:52:24.168" v="30"/>
          <ac:spMkLst>
            <pc:docMk/>
            <pc:sldMk cId="1333886745" sldId="2147472758"/>
            <ac:spMk id="18" creationId="{36D6C53F-3ED6-BB57-21C7-9D3FF2168CA9}"/>
          </ac:spMkLst>
        </pc:spChg>
      </pc:sldChg>
      <pc:sldChg chg="modSp">
        <pc:chgData name="Anastasia Biel" userId="S::anastasia.biel@dsm-firmenich.com::4969d011-70ee-4a2f-96d4-7d7d40a4c8e7" providerId="AD" clId="Web-{2FC0021A-6420-57D2-A79D-BC506CE1BDDC}" dt="2025-04-24T15:53:44.952" v="50" actId="1076"/>
        <pc:sldMkLst>
          <pc:docMk/>
          <pc:sldMk cId="324001473" sldId="2147472866"/>
        </pc:sldMkLst>
        <pc:spChg chg="mod">
          <ac:chgData name="Anastasia Biel" userId="S::anastasia.biel@dsm-firmenich.com::4969d011-70ee-4a2f-96d4-7d7d40a4c8e7" providerId="AD" clId="Web-{2FC0021A-6420-57D2-A79D-BC506CE1BDDC}" dt="2025-04-24T15:53:44.952" v="50" actId="1076"/>
          <ac:spMkLst>
            <pc:docMk/>
            <pc:sldMk cId="324001473" sldId="2147472866"/>
            <ac:spMk id="16" creationId="{CA513938-1807-BEBC-4E00-20797DFA2743}"/>
          </ac:spMkLst>
        </pc:spChg>
      </pc:sldChg>
      <pc:sldChg chg="modSp add del">
        <pc:chgData name="Anastasia Biel" userId="S::anastasia.biel@dsm-firmenich.com::4969d011-70ee-4a2f-96d4-7d7d40a4c8e7" providerId="AD" clId="Web-{2FC0021A-6420-57D2-A79D-BC506CE1BDDC}" dt="2025-04-24T15:50:44.523" v="15"/>
        <pc:sldMkLst>
          <pc:docMk/>
          <pc:sldMk cId="739671429" sldId="2147472867"/>
        </pc:sldMkLst>
      </pc:sldChg>
    </pc:docChg>
  </pc:docChgLst>
  <pc:docChgLst>
    <pc:chgData name="Anastasia Biel" userId="S::anastasia.biel@dsm-firmenich.com::4969d011-70ee-4a2f-96d4-7d7d40a4c8e7" providerId="AD" clId="Web-{BC545DD3-F509-A31A-ED7B-72423C6ECD85}"/>
    <pc:docChg chg="modSld">
      <pc:chgData name="Anastasia Biel" userId="S::anastasia.biel@dsm-firmenich.com::4969d011-70ee-4a2f-96d4-7d7d40a4c8e7" providerId="AD" clId="Web-{BC545DD3-F509-A31A-ED7B-72423C6ECD85}" dt="2025-05-07T14:43:16.284" v="1" actId="1076"/>
      <pc:docMkLst>
        <pc:docMk/>
      </pc:docMkLst>
      <pc:sldChg chg="modSp">
        <pc:chgData name="Anastasia Biel" userId="S::anastasia.biel@dsm-firmenich.com::4969d011-70ee-4a2f-96d4-7d7d40a4c8e7" providerId="AD" clId="Web-{BC545DD3-F509-A31A-ED7B-72423C6ECD85}" dt="2025-05-07T14:43:16.284" v="1" actId="1076"/>
        <pc:sldMkLst>
          <pc:docMk/>
          <pc:sldMk cId="1199992686" sldId="276"/>
        </pc:sldMkLst>
        <pc:picChg chg="mod">
          <ac:chgData name="Anastasia Biel" userId="S::anastasia.biel@dsm-firmenich.com::4969d011-70ee-4a2f-96d4-7d7d40a4c8e7" providerId="AD" clId="Web-{BC545DD3-F509-A31A-ED7B-72423C6ECD85}" dt="2025-05-07T14:43:16.284" v="1" actId="1076"/>
          <ac:picMkLst>
            <pc:docMk/>
            <pc:sldMk cId="1199992686" sldId="276"/>
            <ac:picMk id="13" creationId="{5730098F-EC04-5BF0-828E-5DCAFFC488E8}"/>
          </ac:picMkLst>
        </pc:picChg>
      </pc:sldChg>
    </pc:docChg>
  </pc:docChgLst>
  <pc:docChgLst>
    <pc:chgData name="Merita Jakaj" userId="05d8e7e6-4bde-4180-a449-7f59447b0060" providerId="ADAL" clId="{33F9D3DD-F4C9-4AF7-A77B-04073AF0FA85}"/>
    <pc:docChg chg="undo custSel modSld">
      <pc:chgData name="Merita Jakaj" userId="05d8e7e6-4bde-4180-a449-7f59447b0060" providerId="ADAL" clId="{33F9D3DD-F4C9-4AF7-A77B-04073AF0FA85}" dt="2025-04-04T09:32:53.501" v="35" actId="478"/>
      <pc:docMkLst>
        <pc:docMk/>
      </pc:docMkLst>
      <pc:sldChg chg="addSp delSp modSp mod">
        <pc:chgData name="Merita Jakaj" userId="05d8e7e6-4bde-4180-a449-7f59447b0060" providerId="ADAL" clId="{33F9D3DD-F4C9-4AF7-A77B-04073AF0FA85}" dt="2025-04-04T09:32:29.831" v="33" actId="478"/>
        <pc:sldMkLst>
          <pc:docMk/>
          <pc:sldMk cId="1138844267" sldId="272"/>
        </pc:sldMkLst>
      </pc:sldChg>
      <pc:sldChg chg="delSp mod">
        <pc:chgData name="Merita Jakaj" userId="05d8e7e6-4bde-4180-a449-7f59447b0060" providerId="ADAL" clId="{33F9D3DD-F4C9-4AF7-A77B-04073AF0FA85}" dt="2025-04-04T09:32:36.340" v="34" actId="478"/>
        <pc:sldMkLst>
          <pc:docMk/>
          <pc:sldMk cId="763482856" sldId="273"/>
        </pc:sldMkLst>
      </pc:sldChg>
      <pc:sldChg chg="delSp modSp mod">
        <pc:chgData name="Merita Jakaj" userId="05d8e7e6-4bde-4180-a449-7f59447b0060" providerId="ADAL" clId="{33F9D3DD-F4C9-4AF7-A77B-04073AF0FA85}" dt="2025-04-03T11:25:14.226" v="1" actId="478"/>
        <pc:sldMkLst>
          <pc:docMk/>
          <pc:sldMk cId="1199992686" sldId="276"/>
        </pc:sldMkLst>
      </pc:sldChg>
      <pc:sldChg chg="addSp delSp mod">
        <pc:chgData name="Merita Jakaj" userId="05d8e7e6-4bde-4180-a449-7f59447b0060" providerId="ADAL" clId="{33F9D3DD-F4C9-4AF7-A77B-04073AF0FA85}" dt="2025-04-04T09:32:53.501" v="35" actId="478"/>
        <pc:sldMkLst>
          <pc:docMk/>
          <pc:sldMk cId="603568304" sldId="282"/>
        </pc:sldMkLst>
      </pc:sldChg>
      <pc:sldChg chg="delSp modSp mod">
        <pc:chgData name="Merita Jakaj" userId="05d8e7e6-4bde-4180-a449-7f59447b0060" providerId="ADAL" clId="{33F9D3DD-F4C9-4AF7-A77B-04073AF0FA85}" dt="2025-04-04T08:57:55.734" v="3" actId="478"/>
        <pc:sldMkLst>
          <pc:docMk/>
          <pc:sldMk cId="3887656544" sldId="283"/>
        </pc:sldMkLst>
      </pc:sldChg>
      <pc:sldChg chg="delSp mod">
        <pc:chgData name="Merita Jakaj" userId="05d8e7e6-4bde-4180-a449-7f59447b0060" providerId="ADAL" clId="{33F9D3DD-F4C9-4AF7-A77B-04073AF0FA85}" dt="2025-04-04T08:59:07.109" v="10" actId="478"/>
        <pc:sldMkLst>
          <pc:docMk/>
          <pc:sldMk cId="2147134715" sldId="284"/>
        </pc:sldMkLst>
      </pc:sldChg>
      <pc:sldChg chg="delSp mod">
        <pc:chgData name="Merita Jakaj" userId="05d8e7e6-4bde-4180-a449-7f59447b0060" providerId="ADAL" clId="{33F9D3DD-F4C9-4AF7-A77B-04073AF0FA85}" dt="2025-04-04T08:58:04.449" v="4" actId="478"/>
        <pc:sldMkLst>
          <pc:docMk/>
          <pc:sldMk cId="2037417092" sldId="296"/>
        </pc:sldMkLst>
      </pc:sldChg>
      <pc:sldChg chg="delSp mod">
        <pc:chgData name="Merita Jakaj" userId="05d8e7e6-4bde-4180-a449-7f59447b0060" providerId="ADAL" clId="{33F9D3DD-F4C9-4AF7-A77B-04073AF0FA85}" dt="2025-04-04T08:58:58.935" v="9" actId="478"/>
        <pc:sldMkLst>
          <pc:docMk/>
          <pc:sldMk cId="3346775930" sldId="297"/>
        </pc:sldMkLst>
      </pc:sldChg>
      <pc:sldChg chg="delSp mod">
        <pc:chgData name="Merita Jakaj" userId="05d8e7e6-4bde-4180-a449-7f59447b0060" providerId="ADAL" clId="{33F9D3DD-F4C9-4AF7-A77B-04073AF0FA85}" dt="2025-04-04T08:59:15.431" v="11" actId="478"/>
        <pc:sldMkLst>
          <pc:docMk/>
          <pc:sldMk cId="748503588" sldId="298"/>
        </pc:sldMkLst>
      </pc:sldChg>
      <pc:sldChg chg="modSp mod">
        <pc:chgData name="Merita Jakaj" userId="05d8e7e6-4bde-4180-a449-7f59447b0060" providerId="ADAL" clId="{33F9D3DD-F4C9-4AF7-A77B-04073AF0FA85}" dt="2025-04-04T08:58:34.673" v="7" actId="1076"/>
        <pc:sldMkLst>
          <pc:docMk/>
          <pc:sldMk cId="2372531909" sldId="2426"/>
        </pc:sldMkLst>
      </pc:sldChg>
    </pc:docChg>
  </pc:docChgLst>
  <pc:docChgLst>
    <pc:chgData name="Merita Jakaj" userId="05d8e7e6-4bde-4180-a449-7f59447b0060" providerId="ADAL" clId="{C1D204A9-F5A5-49FB-BB40-367FF0C86124}"/>
    <pc:docChg chg="undo custSel modSld modMainMaster">
      <pc:chgData name="Merita Jakaj" userId="05d8e7e6-4bde-4180-a449-7f59447b0060" providerId="ADAL" clId="{C1D204A9-F5A5-49FB-BB40-367FF0C86124}" dt="2025-03-19T10:31:37.413" v="52"/>
      <pc:docMkLst>
        <pc:docMk/>
      </pc:docMkLst>
      <pc:sldChg chg="addSp delSp modSp mod">
        <pc:chgData name="Merita Jakaj" userId="05d8e7e6-4bde-4180-a449-7f59447b0060" providerId="ADAL" clId="{C1D204A9-F5A5-49FB-BB40-367FF0C86124}" dt="2025-03-19T10:28:15.311" v="5"/>
        <pc:sldMkLst>
          <pc:docMk/>
          <pc:sldMk cId="1849970435" sldId="264"/>
        </pc:sldMkLst>
      </pc:sldChg>
      <pc:sldChg chg="addSp delSp modSp mod">
        <pc:chgData name="Merita Jakaj" userId="05d8e7e6-4bde-4180-a449-7f59447b0060" providerId="ADAL" clId="{C1D204A9-F5A5-49FB-BB40-367FF0C86124}" dt="2025-03-19T10:30:03.901" v="30"/>
        <pc:sldMkLst>
          <pc:docMk/>
          <pc:sldMk cId="2068972149" sldId="267"/>
        </pc:sldMkLst>
      </pc:sldChg>
      <pc:sldChg chg="addSp delSp modSp mod">
        <pc:chgData name="Merita Jakaj" userId="05d8e7e6-4bde-4180-a449-7f59447b0060" providerId="ADAL" clId="{C1D204A9-F5A5-49FB-BB40-367FF0C86124}" dt="2025-03-19T10:29:49.501" v="25"/>
        <pc:sldMkLst>
          <pc:docMk/>
          <pc:sldMk cId="2000019356" sldId="268"/>
        </pc:sldMkLst>
      </pc:sldChg>
      <pc:sldChg chg="addSp delSp modSp mod">
        <pc:chgData name="Merita Jakaj" userId="05d8e7e6-4bde-4180-a449-7f59447b0060" providerId="ADAL" clId="{C1D204A9-F5A5-49FB-BB40-367FF0C86124}" dt="2025-03-19T10:30:18.977" v="36"/>
        <pc:sldMkLst>
          <pc:docMk/>
          <pc:sldMk cId="4092847591" sldId="269"/>
        </pc:sldMkLst>
      </pc:sldChg>
      <pc:sldChg chg="addSp delSp modSp mod">
        <pc:chgData name="Merita Jakaj" userId="05d8e7e6-4bde-4180-a449-7f59447b0060" providerId="ADAL" clId="{C1D204A9-F5A5-49FB-BB40-367FF0C86124}" dt="2025-03-19T10:30:23.165" v="38"/>
        <pc:sldMkLst>
          <pc:docMk/>
          <pc:sldMk cId="2661384028" sldId="270"/>
        </pc:sldMkLst>
      </pc:sldChg>
      <pc:sldChg chg="addSp delSp modSp mod">
        <pc:chgData name="Merita Jakaj" userId="05d8e7e6-4bde-4180-a449-7f59447b0060" providerId="ADAL" clId="{C1D204A9-F5A5-49FB-BB40-367FF0C86124}" dt="2025-03-19T10:27:31.824" v="1"/>
        <pc:sldMkLst>
          <pc:docMk/>
          <pc:sldMk cId="763482856" sldId="273"/>
        </pc:sldMkLst>
      </pc:sldChg>
      <pc:sldChg chg="addSp delSp modSp mod">
        <pc:chgData name="Merita Jakaj" userId="05d8e7e6-4bde-4180-a449-7f59447b0060" providerId="ADAL" clId="{C1D204A9-F5A5-49FB-BB40-367FF0C86124}" dt="2025-03-19T10:29:07.474" v="23"/>
        <pc:sldMkLst>
          <pc:docMk/>
          <pc:sldMk cId="603568304" sldId="282"/>
        </pc:sldMkLst>
      </pc:sldChg>
      <pc:sldChg chg="addSp delSp modSp mod">
        <pc:chgData name="Merita Jakaj" userId="05d8e7e6-4bde-4180-a449-7f59447b0060" providerId="ADAL" clId="{C1D204A9-F5A5-49FB-BB40-367FF0C86124}" dt="2025-03-19T10:30:09.645" v="32"/>
        <pc:sldMkLst>
          <pc:docMk/>
          <pc:sldMk cId="3887656544" sldId="283"/>
        </pc:sldMkLst>
      </pc:sldChg>
      <pc:sldChg chg="addSp delSp modSp mod">
        <pc:chgData name="Merita Jakaj" userId="05d8e7e6-4bde-4180-a449-7f59447b0060" providerId="ADAL" clId="{C1D204A9-F5A5-49FB-BB40-367FF0C86124}" dt="2025-03-19T10:30:28.945" v="40"/>
        <pc:sldMkLst>
          <pc:docMk/>
          <pc:sldMk cId="2147134715" sldId="284"/>
        </pc:sldMkLst>
      </pc:sldChg>
      <pc:sldChg chg="addSp delSp modSp mod">
        <pc:chgData name="Merita Jakaj" userId="05d8e7e6-4bde-4180-a449-7f59447b0060" providerId="ADAL" clId="{C1D204A9-F5A5-49FB-BB40-367FF0C86124}" dt="2025-03-19T10:29:59.203" v="28" actId="1036"/>
        <pc:sldMkLst>
          <pc:docMk/>
          <pc:sldMk cId="2037417092" sldId="296"/>
        </pc:sldMkLst>
      </pc:sldChg>
      <pc:sldChg chg="addSp delSp modSp mod">
        <pc:chgData name="Merita Jakaj" userId="05d8e7e6-4bde-4180-a449-7f59447b0060" providerId="ADAL" clId="{C1D204A9-F5A5-49FB-BB40-367FF0C86124}" dt="2025-03-19T10:30:14.091" v="34"/>
        <pc:sldMkLst>
          <pc:docMk/>
          <pc:sldMk cId="3346775930" sldId="297"/>
        </pc:sldMkLst>
      </pc:sldChg>
      <pc:sldChg chg="addSp delSp modSp mod">
        <pc:chgData name="Merita Jakaj" userId="05d8e7e6-4bde-4180-a449-7f59447b0060" providerId="ADAL" clId="{C1D204A9-F5A5-49FB-BB40-367FF0C86124}" dt="2025-03-19T10:30:32.137" v="42"/>
        <pc:sldMkLst>
          <pc:docMk/>
          <pc:sldMk cId="748503588" sldId="298"/>
        </pc:sldMkLst>
      </pc:sldChg>
      <pc:sldChg chg="addSp delSp modSp mod">
        <pc:chgData name="Merita Jakaj" userId="05d8e7e6-4bde-4180-a449-7f59447b0060" providerId="ADAL" clId="{C1D204A9-F5A5-49FB-BB40-367FF0C86124}" dt="2025-03-19T10:28:52.436" v="21" actId="478"/>
        <pc:sldMkLst>
          <pc:docMk/>
          <pc:sldMk cId="2372531909" sldId="2426"/>
        </pc:sldMkLst>
      </pc:sldChg>
      <pc:sldChg chg="addSp delSp modSp mod">
        <pc:chgData name="Merita Jakaj" userId="05d8e7e6-4bde-4180-a449-7f59447b0060" providerId="ADAL" clId="{C1D204A9-F5A5-49FB-BB40-367FF0C86124}" dt="2025-03-19T10:28:19.365" v="7"/>
        <pc:sldMkLst>
          <pc:docMk/>
          <pc:sldMk cId="1333886745" sldId="2147472758"/>
        </pc:sldMkLst>
      </pc:sldChg>
      <pc:sldChg chg="addSp delSp modSp mod">
        <pc:chgData name="Merita Jakaj" userId="05d8e7e6-4bde-4180-a449-7f59447b0060" providerId="ADAL" clId="{C1D204A9-F5A5-49FB-BB40-367FF0C86124}" dt="2025-03-19T10:30:39.024" v="44"/>
        <pc:sldMkLst>
          <pc:docMk/>
          <pc:sldMk cId="2139846105" sldId="2147472762"/>
        </pc:sldMkLst>
      </pc:sldChg>
      <pc:sldMasterChg chg="modSldLayout">
        <pc:chgData name="Merita Jakaj" userId="05d8e7e6-4bde-4180-a449-7f59447b0060" providerId="ADAL" clId="{C1D204A9-F5A5-49FB-BB40-367FF0C86124}" dt="2025-03-19T10:28:06.587" v="3"/>
        <pc:sldMasterMkLst>
          <pc:docMk/>
          <pc:sldMasterMk cId="1845214015" sldId="2147483708"/>
        </pc:sldMasterMkLst>
        <pc:sldLayoutChg chg="addSp delSp modSp mod">
          <pc:chgData name="Merita Jakaj" userId="05d8e7e6-4bde-4180-a449-7f59447b0060" providerId="ADAL" clId="{C1D204A9-F5A5-49FB-BB40-367FF0C86124}" dt="2025-03-19T10:28:06.587" v="3"/>
          <pc:sldLayoutMkLst>
            <pc:docMk/>
            <pc:sldMasterMk cId="1845214015" sldId="2147483708"/>
            <pc:sldLayoutMk cId="766001976" sldId="2147483709"/>
          </pc:sldLayoutMkLst>
          <pc:picChg chg="add mod">
            <ac:chgData name="Merita Jakaj" userId="05d8e7e6-4bde-4180-a449-7f59447b0060" providerId="ADAL" clId="{C1D204A9-F5A5-49FB-BB40-367FF0C86124}" dt="2025-03-19T10:28:06.587" v="3"/>
            <ac:picMkLst>
              <pc:docMk/>
              <pc:sldMasterMk cId="1845214015" sldId="2147483708"/>
              <pc:sldLayoutMk cId="766001976" sldId="2147483709"/>
              <ac:picMk id="7" creationId="{C13B0E89-39A2-830C-B804-EA2A4CD830DB}"/>
            </ac:picMkLst>
          </pc:picChg>
        </pc:sldLayoutChg>
      </pc:sldMasterChg>
      <pc:sldMasterChg chg="modSldLayout">
        <pc:chgData name="Merita Jakaj" userId="05d8e7e6-4bde-4180-a449-7f59447b0060" providerId="ADAL" clId="{C1D204A9-F5A5-49FB-BB40-367FF0C86124}" dt="2025-03-19T10:31:37.413" v="52"/>
        <pc:sldMasterMkLst>
          <pc:docMk/>
          <pc:sldMasterMk cId="194067875" sldId="2147483889"/>
        </pc:sldMasterMkLst>
        <pc:sldLayoutChg chg="addSp delSp modSp mod">
          <pc:chgData name="Merita Jakaj" userId="05d8e7e6-4bde-4180-a449-7f59447b0060" providerId="ADAL" clId="{C1D204A9-F5A5-49FB-BB40-367FF0C86124}" dt="2025-03-19T10:31:27.698" v="48"/>
          <pc:sldLayoutMkLst>
            <pc:docMk/>
            <pc:sldMasterMk cId="194067875" sldId="2147483889"/>
            <pc:sldLayoutMk cId="4287128035" sldId="2147483930"/>
          </pc:sldLayoutMkLst>
          <pc:spChg chg="add mod">
            <ac:chgData name="Merita Jakaj" userId="05d8e7e6-4bde-4180-a449-7f59447b0060" providerId="ADAL" clId="{C1D204A9-F5A5-49FB-BB40-367FF0C86124}" dt="2025-03-19T10:31:27.698" v="48"/>
            <ac:spMkLst>
              <pc:docMk/>
              <pc:sldMasterMk cId="194067875" sldId="2147483889"/>
              <pc:sldLayoutMk cId="4287128035" sldId="2147483930"/>
              <ac:spMk id="6" creationId="{7DD5D761-0B9F-5AE9-90A1-614427A850B4}"/>
            </ac:spMkLst>
          </pc:spChg>
        </pc:sldLayoutChg>
        <pc:sldLayoutChg chg="addSp delSp modSp mod">
          <pc:chgData name="Merita Jakaj" userId="05d8e7e6-4bde-4180-a449-7f59447b0060" providerId="ADAL" clId="{C1D204A9-F5A5-49FB-BB40-367FF0C86124}" dt="2025-03-19T10:31:24.011" v="46"/>
          <pc:sldLayoutMkLst>
            <pc:docMk/>
            <pc:sldMasterMk cId="194067875" sldId="2147483889"/>
            <pc:sldLayoutMk cId="706891555" sldId="2147483931"/>
          </pc:sldLayoutMkLst>
          <pc:spChg chg="add mod">
            <ac:chgData name="Merita Jakaj" userId="05d8e7e6-4bde-4180-a449-7f59447b0060" providerId="ADAL" clId="{C1D204A9-F5A5-49FB-BB40-367FF0C86124}" dt="2025-03-19T10:31:24.011" v="46"/>
            <ac:spMkLst>
              <pc:docMk/>
              <pc:sldMasterMk cId="194067875" sldId="2147483889"/>
              <pc:sldLayoutMk cId="706891555" sldId="2147483931"/>
              <ac:spMk id="16" creationId="{40DCE08F-04D7-D989-5236-006B76CD2A74}"/>
            </ac:spMkLst>
          </pc:spChg>
        </pc:sldLayoutChg>
        <pc:sldLayoutChg chg="addSp delSp modSp mod">
          <pc:chgData name="Merita Jakaj" userId="05d8e7e6-4bde-4180-a449-7f59447b0060" providerId="ADAL" clId="{C1D204A9-F5A5-49FB-BB40-367FF0C86124}" dt="2025-03-19T10:31:33.933" v="50"/>
          <pc:sldLayoutMkLst>
            <pc:docMk/>
            <pc:sldMasterMk cId="194067875" sldId="2147483889"/>
            <pc:sldLayoutMk cId="2945654417" sldId="2147483932"/>
          </pc:sldLayoutMkLst>
          <pc:spChg chg="add mod">
            <ac:chgData name="Merita Jakaj" userId="05d8e7e6-4bde-4180-a449-7f59447b0060" providerId="ADAL" clId="{C1D204A9-F5A5-49FB-BB40-367FF0C86124}" dt="2025-03-19T10:31:33.933" v="50"/>
            <ac:spMkLst>
              <pc:docMk/>
              <pc:sldMasterMk cId="194067875" sldId="2147483889"/>
              <pc:sldLayoutMk cId="2945654417" sldId="2147483932"/>
              <ac:spMk id="41" creationId="{654AFD81-8D87-E550-8E7F-BAC3311FEA3E}"/>
            </ac:spMkLst>
          </pc:spChg>
        </pc:sldLayoutChg>
        <pc:sldLayoutChg chg="addSp delSp modSp mod">
          <pc:chgData name="Merita Jakaj" userId="05d8e7e6-4bde-4180-a449-7f59447b0060" providerId="ADAL" clId="{C1D204A9-F5A5-49FB-BB40-367FF0C86124}" dt="2025-03-19T10:31:37.413" v="52"/>
          <pc:sldLayoutMkLst>
            <pc:docMk/>
            <pc:sldMasterMk cId="194067875" sldId="2147483889"/>
            <pc:sldLayoutMk cId="1788225632" sldId="2147483933"/>
          </pc:sldLayoutMkLst>
          <pc:spChg chg="add mod">
            <ac:chgData name="Merita Jakaj" userId="05d8e7e6-4bde-4180-a449-7f59447b0060" providerId="ADAL" clId="{C1D204A9-F5A5-49FB-BB40-367FF0C86124}" dt="2025-03-19T10:31:37.413" v="52"/>
            <ac:spMkLst>
              <pc:docMk/>
              <pc:sldMasterMk cId="194067875" sldId="2147483889"/>
              <pc:sldLayoutMk cId="1788225632" sldId="2147483933"/>
              <ac:spMk id="41" creationId="{61000FC3-BFD0-2141-1EBA-3F7B5FD76629}"/>
            </ac:spMkLst>
          </pc:spChg>
        </pc:sldLayoutChg>
      </pc:sldMasterChg>
    </pc:docChg>
  </pc:docChgLst>
  <pc:docChgLst>
    <pc:chgData name="Anastasia Biel" userId="S::anastasia.biel@dsm-firmenich.com::4969d011-70ee-4a2f-96d4-7d7d40a4c8e7" providerId="AD" clId="Web-{B6A9EC70-0370-ECA3-B8FD-4774472B5FFA}"/>
    <pc:docChg chg="modSld">
      <pc:chgData name="Anastasia Biel" userId="S::anastasia.biel@dsm-firmenich.com::4969d011-70ee-4a2f-96d4-7d7d40a4c8e7" providerId="AD" clId="Web-{B6A9EC70-0370-ECA3-B8FD-4774472B5FFA}" dt="2025-05-08T16:09:33.923" v="0" actId="1076"/>
      <pc:docMkLst>
        <pc:docMk/>
      </pc:docMkLst>
      <pc:sldChg chg="modSp">
        <pc:chgData name="Anastasia Biel" userId="S::anastasia.biel@dsm-firmenich.com::4969d011-70ee-4a2f-96d4-7d7d40a4c8e7" providerId="AD" clId="Web-{B6A9EC70-0370-ECA3-B8FD-4774472B5FFA}" dt="2025-05-08T16:09:33.923" v="0" actId="1076"/>
        <pc:sldMkLst>
          <pc:docMk/>
          <pc:sldMk cId="324001473" sldId="2147472866"/>
        </pc:sldMkLst>
        <pc:spChg chg="mod">
          <ac:chgData name="Anastasia Biel" userId="S::anastasia.biel@dsm-firmenich.com::4969d011-70ee-4a2f-96d4-7d7d40a4c8e7" providerId="AD" clId="Web-{B6A9EC70-0370-ECA3-B8FD-4774472B5FFA}" dt="2025-05-08T16:09:33.923" v="0" actId="1076"/>
          <ac:spMkLst>
            <pc:docMk/>
            <pc:sldMk cId="324001473" sldId="2147472866"/>
            <ac:spMk id="22" creationId="{AE931100-EF6E-FE63-4F47-FF4F98B202A4}"/>
          </ac:spMkLst>
        </pc:spChg>
      </pc:sldChg>
    </pc:docChg>
  </pc:docChgLst>
  <pc:docChgLst>
    <pc:chgData name="Anastasia Biel" userId="S::anastasia.biel@dsm-firmenich.com::4969d011-70ee-4a2f-96d4-7d7d40a4c8e7" providerId="AD" clId="Web-{D7CC79E4-7CD9-BE11-49BC-2A5252AE0EFE}"/>
    <pc:docChg chg="modSld">
      <pc:chgData name="Anastasia Biel" userId="S::anastasia.biel@dsm-firmenich.com::4969d011-70ee-4a2f-96d4-7d7d40a4c8e7" providerId="AD" clId="Web-{D7CC79E4-7CD9-BE11-49BC-2A5252AE0EFE}" dt="2025-04-03T16:34:57.561" v="0" actId="14100"/>
      <pc:docMkLst>
        <pc:docMk/>
      </pc:docMkLst>
      <pc:sldChg chg="modSp">
        <pc:chgData name="Anastasia Biel" userId="S::anastasia.biel@dsm-firmenich.com::4969d011-70ee-4a2f-96d4-7d7d40a4c8e7" providerId="AD" clId="Web-{D7CC79E4-7CD9-BE11-49BC-2A5252AE0EFE}" dt="2025-04-03T16:34:57.561" v="0" actId="14100"/>
        <pc:sldMkLst>
          <pc:docMk/>
          <pc:sldMk cId="2301458149" sldId="2147472771"/>
        </pc:sldMkLst>
        <pc:spChg chg="mod">
          <ac:chgData name="Anastasia Biel" userId="S::anastasia.biel@dsm-firmenich.com::4969d011-70ee-4a2f-96d4-7d7d40a4c8e7" providerId="AD" clId="Web-{D7CC79E4-7CD9-BE11-49BC-2A5252AE0EFE}" dt="2025-04-03T16:34:57.561" v="0" actId="14100"/>
          <ac:spMkLst>
            <pc:docMk/>
            <pc:sldMk cId="2301458149" sldId="2147472771"/>
            <ac:spMk id="3" creationId="{503A840A-5CF5-E2E2-BABA-488846F000DF}"/>
          </ac:spMkLst>
        </pc:spChg>
      </pc:sldChg>
    </pc:docChg>
  </pc:docChgLst>
  <pc:docChgLst>
    <pc:chgData name="Melanie Waeckel" userId="3221d8ab-2eff-439f-85d4-718cbb958075" providerId="ADAL" clId="{7DD8BE45-1242-4290-A3DF-AC5A9BB84D0F}"/>
    <pc:docChg chg="addSld delSld modSld">
      <pc:chgData name="Melanie Waeckel" userId="3221d8ab-2eff-439f-85d4-718cbb958075" providerId="ADAL" clId="{7DD8BE45-1242-4290-A3DF-AC5A9BB84D0F}" dt="2025-02-28T14:51:02.145" v="49" actId="20577"/>
      <pc:docMkLst>
        <pc:docMk/>
      </pc:docMkLst>
      <pc:sldChg chg="modSp mod">
        <pc:chgData name="Melanie Waeckel" userId="3221d8ab-2eff-439f-85d4-718cbb958075" providerId="ADAL" clId="{7DD8BE45-1242-4290-A3DF-AC5A9BB84D0F}" dt="2025-02-28T14:51:02.145" v="49" actId="20577"/>
        <pc:sldMkLst>
          <pc:docMk/>
          <pc:sldMk cId="2661384028" sldId="270"/>
        </pc:sldMkLst>
        <pc:spChg chg="mod">
          <ac:chgData name="Melanie Waeckel" userId="3221d8ab-2eff-439f-85d4-718cbb958075" providerId="ADAL" clId="{7DD8BE45-1242-4290-A3DF-AC5A9BB84D0F}" dt="2025-02-28T14:51:02.145" v="49" actId="20577"/>
          <ac:spMkLst>
            <pc:docMk/>
            <pc:sldMk cId="2661384028" sldId="270"/>
            <ac:spMk id="13" creationId="{9E873F93-8F0D-1726-2A7D-3332A6EE0026}"/>
          </ac:spMkLst>
        </pc:spChg>
      </pc:sldChg>
      <pc:sldChg chg="modSp mod">
        <pc:chgData name="Melanie Waeckel" userId="3221d8ab-2eff-439f-85d4-718cbb958075" providerId="ADAL" clId="{7DD8BE45-1242-4290-A3DF-AC5A9BB84D0F}" dt="2025-02-28T08:24:39.765" v="21" actId="113"/>
        <pc:sldMkLst>
          <pc:docMk/>
          <pc:sldMk cId="3346775930" sldId="297"/>
        </pc:sldMkLst>
        <pc:graphicFrameChg chg="modGraphic">
          <ac:chgData name="Melanie Waeckel" userId="3221d8ab-2eff-439f-85d4-718cbb958075" providerId="ADAL" clId="{7DD8BE45-1242-4290-A3DF-AC5A9BB84D0F}" dt="2025-02-28T08:24:39.765" v="21" actId="113"/>
          <ac:graphicFrameMkLst>
            <pc:docMk/>
            <pc:sldMk cId="3346775930" sldId="297"/>
            <ac:graphicFrameMk id="5" creationId="{2DEF53CC-92AD-F08D-93D8-7189FCE9A30F}"/>
          </ac:graphicFrameMkLst>
        </pc:graphicFrameChg>
      </pc:sldChg>
      <pc:sldChg chg="modSp mod">
        <pc:chgData name="Melanie Waeckel" userId="3221d8ab-2eff-439f-85d4-718cbb958075" providerId="ADAL" clId="{7DD8BE45-1242-4290-A3DF-AC5A9BB84D0F}" dt="2025-02-28T08:25:27.003" v="36" actId="113"/>
        <pc:sldMkLst>
          <pc:docMk/>
          <pc:sldMk cId="748503588" sldId="298"/>
        </pc:sldMkLst>
        <pc:graphicFrameChg chg="modGraphic">
          <ac:chgData name="Melanie Waeckel" userId="3221d8ab-2eff-439f-85d4-718cbb958075" providerId="ADAL" clId="{7DD8BE45-1242-4290-A3DF-AC5A9BB84D0F}" dt="2025-02-28T08:25:27.003" v="36" actId="113"/>
          <ac:graphicFrameMkLst>
            <pc:docMk/>
            <pc:sldMk cId="748503588" sldId="298"/>
            <ac:graphicFrameMk id="5" creationId="{B8B35E3F-4F1F-5B41-FCAE-A957A583CA66}"/>
          </ac:graphicFrameMkLst>
        </pc:graphicFrameChg>
      </pc:sldChg>
      <pc:sldChg chg="add">
        <pc:chgData name="Melanie Waeckel" userId="3221d8ab-2eff-439f-85d4-718cbb958075" providerId="ADAL" clId="{7DD8BE45-1242-4290-A3DF-AC5A9BB84D0F}" dt="2025-02-28T08:31:59.142" v="43"/>
        <pc:sldMkLst>
          <pc:docMk/>
          <pc:sldMk cId="2550484825" sldId="2445"/>
        </pc:sldMkLst>
      </pc:sldChg>
      <pc:sldChg chg="del">
        <pc:chgData name="Melanie Waeckel" userId="3221d8ab-2eff-439f-85d4-718cbb958075" providerId="ADAL" clId="{7DD8BE45-1242-4290-A3DF-AC5A9BB84D0F}" dt="2025-02-28T08:30:03.989" v="37" actId="47"/>
        <pc:sldMkLst>
          <pc:docMk/>
          <pc:sldMk cId="2346754252" sldId="2134808069"/>
        </pc:sldMkLst>
      </pc:sldChg>
      <pc:sldChg chg="del">
        <pc:chgData name="Melanie Waeckel" userId="3221d8ab-2eff-439f-85d4-718cbb958075" providerId="ADAL" clId="{7DD8BE45-1242-4290-A3DF-AC5A9BB84D0F}" dt="2025-02-28T08:30:03.989" v="37" actId="47"/>
        <pc:sldMkLst>
          <pc:docMk/>
          <pc:sldMk cId="4093394729" sldId="2134808240"/>
        </pc:sldMkLst>
      </pc:sldChg>
      <pc:sldChg chg="del">
        <pc:chgData name="Melanie Waeckel" userId="3221d8ab-2eff-439f-85d4-718cbb958075" providerId="ADAL" clId="{7DD8BE45-1242-4290-A3DF-AC5A9BB84D0F}" dt="2025-02-28T08:30:03.989" v="37" actId="47"/>
        <pc:sldMkLst>
          <pc:docMk/>
          <pc:sldMk cId="1609784375" sldId="2134808242"/>
        </pc:sldMkLst>
      </pc:sldChg>
      <pc:sldChg chg="del">
        <pc:chgData name="Melanie Waeckel" userId="3221d8ab-2eff-439f-85d4-718cbb958075" providerId="ADAL" clId="{7DD8BE45-1242-4290-A3DF-AC5A9BB84D0F}" dt="2025-02-28T08:30:03.989" v="37" actId="47"/>
        <pc:sldMkLst>
          <pc:docMk/>
          <pc:sldMk cId="1455062853" sldId="2134808347"/>
        </pc:sldMkLst>
      </pc:sldChg>
      <pc:sldChg chg="del">
        <pc:chgData name="Melanie Waeckel" userId="3221d8ab-2eff-439f-85d4-718cbb958075" providerId="ADAL" clId="{7DD8BE45-1242-4290-A3DF-AC5A9BB84D0F}" dt="2025-02-28T08:30:03.989" v="37" actId="47"/>
        <pc:sldMkLst>
          <pc:docMk/>
          <pc:sldMk cId="381232224" sldId="2141412128"/>
        </pc:sldMkLst>
      </pc:sldChg>
      <pc:sldChg chg="del">
        <pc:chgData name="Melanie Waeckel" userId="3221d8ab-2eff-439f-85d4-718cbb958075" providerId="ADAL" clId="{7DD8BE45-1242-4290-A3DF-AC5A9BB84D0F}" dt="2025-02-28T08:30:03.989" v="37" actId="47"/>
        <pc:sldMkLst>
          <pc:docMk/>
          <pc:sldMk cId="131185157" sldId="2146845573"/>
        </pc:sldMkLst>
      </pc:sldChg>
      <pc:sldChg chg="del">
        <pc:chgData name="Melanie Waeckel" userId="3221d8ab-2eff-439f-85d4-718cbb958075" providerId="ADAL" clId="{7DD8BE45-1242-4290-A3DF-AC5A9BB84D0F}" dt="2025-02-28T08:30:43.279" v="39" actId="47"/>
        <pc:sldMkLst>
          <pc:docMk/>
          <pc:sldMk cId="3902573850" sldId="2147472760"/>
        </pc:sldMkLst>
      </pc:sldChg>
      <pc:sldChg chg="del">
        <pc:chgData name="Melanie Waeckel" userId="3221d8ab-2eff-439f-85d4-718cbb958075" providerId="ADAL" clId="{7DD8BE45-1242-4290-A3DF-AC5A9BB84D0F}" dt="2025-02-28T08:30:44.464" v="40" actId="47"/>
        <pc:sldMkLst>
          <pc:docMk/>
          <pc:sldMk cId="1382804272" sldId="2147472761"/>
        </pc:sldMkLst>
      </pc:sldChg>
      <pc:sldChg chg="del">
        <pc:chgData name="Melanie Waeckel" userId="3221d8ab-2eff-439f-85d4-718cbb958075" providerId="ADAL" clId="{7DD8BE45-1242-4290-A3DF-AC5A9BB84D0F}" dt="2025-02-28T08:30:03.989" v="37" actId="47"/>
        <pc:sldMkLst>
          <pc:docMk/>
          <pc:sldMk cId="964093541" sldId="2147472765"/>
        </pc:sldMkLst>
      </pc:sldChg>
      <pc:sldChg chg="del">
        <pc:chgData name="Melanie Waeckel" userId="3221d8ab-2eff-439f-85d4-718cbb958075" providerId="ADAL" clId="{7DD8BE45-1242-4290-A3DF-AC5A9BB84D0F}" dt="2025-02-28T08:30:03.989" v="37" actId="47"/>
        <pc:sldMkLst>
          <pc:docMk/>
          <pc:sldMk cId="1302196193" sldId="2147472766"/>
        </pc:sldMkLst>
      </pc:sldChg>
      <pc:sldChg chg="del">
        <pc:chgData name="Melanie Waeckel" userId="3221d8ab-2eff-439f-85d4-718cbb958075" providerId="ADAL" clId="{7DD8BE45-1242-4290-A3DF-AC5A9BB84D0F}" dt="2025-02-28T08:30:03.989" v="37" actId="47"/>
        <pc:sldMkLst>
          <pc:docMk/>
          <pc:sldMk cId="3542838643" sldId="2147472767"/>
        </pc:sldMkLst>
      </pc:sldChg>
      <pc:sldChg chg="del">
        <pc:chgData name="Melanie Waeckel" userId="3221d8ab-2eff-439f-85d4-718cbb958075" providerId="ADAL" clId="{7DD8BE45-1242-4290-A3DF-AC5A9BB84D0F}" dt="2025-02-28T08:30:03.989" v="37" actId="47"/>
        <pc:sldMkLst>
          <pc:docMk/>
          <pc:sldMk cId="655638027" sldId="2147472768"/>
        </pc:sldMkLst>
      </pc:sldChg>
      <pc:sldChg chg="del">
        <pc:chgData name="Melanie Waeckel" userId="3221d8ab-2eff-439f-85d4-718cbb958075" providerId="ADAL" clId="{7DD8BE45-1242-4290-A3DF-AC5A9BB84D0F}" dt="2025-02-28T08:30:03.989" v="37" actId="47"/>
        <pc:sldMkLst>
          <pc:docMk/>
          <pc:sldMk cId="2574524571" sldId="2147472769"/>
        </pc:sldMkLst>
      </pc:sldChg>
      <pc:sldChg chg="del">
        <pc:chgData name="Melanie Waeckel" userId="3221d8ab-2eff-439f-85d4-718cbb958075" providerId="ADAL" clId="{7DD8BE45-1242-4290-A3DF-AC5A9BB84D0F}" dt="2025-02-28T08:30:03.989" v="37" actId="47"/>
        <pc:sldMkLst>
          <pc:docMk/>
          <pc:sldMk cId="3193856131" sldId="2147472770"/>
        </pc:sldMkLst>
      </pc:sldChg>
      <pc:sldChg chg="modSp add mod">
        <pc:chgData name="Melanie Waeckel" userId="3221d8ab-2eff-439f-85d4-718cbb958075" providerId="ADAL" clId="{7DD8BE45-1242-4290-A3DF-AC5A9BB84D0F}" dt="2025-02-28T08:34:13.326" v="45" actId="20577"/>
        <pc:sldMkLst>
          <pc:docMk/>
          <pc:sldMk cId="3155204622" sldId="2147472864"/>
        </pc:sldMkLst>
        <pc:spChg chg="mod">
          <ac:chgData name="Melanie Waeckel" userId="3221d8ab-2eff-439f-85d4-718cbb958075" providerId="ADAL" clId="{7DD8BE45-1242-4290-A3DF-AC5A9BB84D0F}" dt="2025-02-28T08:30:56.651" v="42" actId="20577"/>
          <ac:spMkLst>
            <pc:docMk/>
            <pc:sldMk cId="3155204622" sldId="2147472864"/>
            <ac:spMk id="9" creationId="{8A7BEB0F-1CA4-9B81-B7AD-C924CDBC9B73}"/>
          </ac:spMkLst>
        </pc:spChg>
        <pc:spChg chg="mod">
          <ac:chgData name="Melanie Waeckel" userId="3221d8ab-2eff-439f-85d4-718cbb958075" providerId="ADAL" clId="{7DD8BE45-1242-4290-A3DF-AC5A9BB84D0F}" dt="2025-02-28T08:34:13.326" v="45" actId="20577"/>
          <ac:spMkLst>
            <pc:docMk/>
            <pc:sldMk cId="3155204622" sldId="2147472864"/>
            <ac:spMk id="12" creationId="{BC781C35-B4F5-671C-EF92-A2B2D7EF7C55}"/>
          </ac:spMkLst>
        </pc:spChg>
      </pc:sldChg>
      <pc:sldMasterChg chg="delSldLayout">
        <pc:chgData name="Melanie Waeckel" userId="3221d8ab-2eff-439f-85d4-718cbb958075" providerId="ADAL" clId="{7DD8BE45-1242-4290-A3DF-AC5A9BB84D0F}" dt="2025-02-28T08:30:03.989" v="37" actId="47"/>
        <pc:sldMasterMkLst>
          <pc:docMk/>
          <pc:sldMasterMk cId="1302620161" sldId="2147483810"/>
        </pc:sldMasterMkLst>
        <pc:sldLayoutChg chg="del">
          <pc:chgData name="Melanie Waeckel" userId="3221d8ab-2eff-439f-85d4-718cbb958075" providerId="ADAL" clId="{7DD8BE45-1242-4290-A3DF-AC5A9BB84D0F}" dt="2025-02-28T08:30:03.989" v="37" actId="47"/>
          <pc:sldLayoutMkLst>
            <pc:docMk/>
            <pc:sldMasterMk cId="1302620161" sldId="2147483810"/>
            <pc:sldLayoutMk cId="1489876279" sldId="2147483813"/>
          </pc:sldLayoutMkLst>
        </pc:sldLayoutChg>
      </pc:sldMasterChg>
    </pc:docChg>
  </pc:docChgLst>
  <pc:docChgLst>
    <pc:chgData name="Anastasia Biel" userId="S::anastasia.biel@dsm-firmenich.com::4969d011-70ee-4a2f-96d4-7d7d40a4c8e7" providerId="AD" clId="Web-{E9F15DAD-0928-3CAD-0078-770C5087A079}"/>
    <pc:docChg chg="modSld">
      <pc:chgData name="Anastasia Biel" userId="S::anastasia.biel@dsm-firmenich.com::4969d011-70ee-4a2f-96d4-7d7d40a4c8e7" providerId="AD" clId="Web-{E9F15DAD-0928-3CAD-0078-770C5087A079}" dt="2025-04-03T10:57:01.125" v="31"/>
      <pc:docMkLst>
        <pc:docMk/>
      </pc:docMkLst>
      <pc:sldChg chg="addSp delSp modSp">
        <pc:chgData name="Anastasia Biel" userId="S::anastasia.biel@dsm-firmenich.com::4969d011-70ee-4a2f-96d4-7d7d40a4c8e7" providerId="AD" clId="Web-{E9F15DAD-0928-3CAD-0078-770C5087A079}" dt="2025-04-03T10:56:28.359" v="30" actId="1076"/>
        <pc:sldMkLst>
          <pc:docMk/>
          <pc:sldMk cId="1138844267" sldId="272"/>
        </pc:sldMkLst>
      </pc:sldChg>
      <pc:sldChg chg="addSp">
        <pc:chgData name="Anastasia Biel" userId="S::anastasia.biel@dsm-firmenich.com::4969d011-70ee-4a2f-96d4-7d7d40a4c8e7" providerId="AD" clId="Web-{E9F15DAD-0928-3CAD-0078-770C5087A079}" dt="2025-04-03T10:57:01.125" v="31"/>
        <pc:sldMkLst>
          <pc:docMk/>
          <pc:sldMk cId="1199992686" sldId="276"/>
        </pc:sldMkLst>
      </pc:sldChg>
    </pc:docChg>
  </pc:docChgLst>
  <pc:docChgLst>
    <pc:chgData name="Hannah Rogers" userId="S::hannah.rogers@dsm-firmenich.com::2346ecd9-d6aa-44b3-abb5-178f895e11f0" providerId="AD" clId="Web-{0CEC8FB6-5414-3046-841C-08E816493C50}"/>
    <pc:docChg chg="modSld">
      <pc:chgData name="Hannah Rogers" userId="S::hannah.rogers@dsm-firmenich.com::2346ecd9-d6aa-44b3-abb5-178f895e11f0" providerId="AD" clId="Web-{0CEC8FB6-5414-3046-841C-08E816493C50}" dt="2025-04-02T14:33:45.054" v="1" actId="1076"/>
      <pc:docMkLst>
        <pc:docMk/>
      </pc:docMkLst>
      <pc:sldChg chg="modSp">
        <pc:chgData name="Hannah Rogers" userId="S::hannah.rogers@dsm-firmenich.com::2346ecd9-d6aa-44b3-abb5-178f895e11f0" providerId="AD" clId="Web-{0CEC8FB6-5414-3046-841C-08E816493C50}" dt="2025-04-02T14:33:45.054" v="1" actId="1076"/>
        <pc:sldMkLst>
          <pc:docMk/>
          <pc:sldMk cId="2301458149" sldId="2147472771"/>
        </pc:sldMkLst>
        <pc:picChg chg="mod">
          <ac:chgData name="Hannah Rogers" userId="S::hannah.rogers@dsm-firmenich.com::2346ecd9-d6aa-44b3-abb5-178f895e11f0" providerId="AD" clId="Web-{0CEC8FB6-5414-3046-841C-08E816493C50}" dt="2025-04-02T14:33:45.054" v="1" actId="1076"/>
          <ac:picMkLst>
            <pc:docMk/>
            <pc:sldMk cId="2301458149" sldId="2147472771"/>
            <ac:picMk id="5" creationId="{0B578E90-1AFC-880D-F643-636646F30479}"/>
          </ac:picMkLst>
        </pc:picChg>
      </pc:sldChg>
    </pc:docChg>
  </pc:docChgLst>
  <pc:docChgLst>
    <pc:chgData name="Anastasia Biel" userId="S::anastasia.biel@dsm-firmenich.com::4969d011-70ee-4a2f-96d4-7d7d40a4c8e7" providerId="AD" clId="Web-{97EE35FC-A084-8B85-FB4A-0E0D9BE63822}"/>
    <pc:docChg chg="modSld">
      <pc:chgData name="Anastasia Biel" userId="S::anastasia.biel@dsm-firmenich.com::4969d011-70ee-4a2f-96d4-7d7d40a4c8e7" providerId="AD" clId="Web-{97EE35FC-A084-8B85-FB4A-0E0D9BE63822}" dt="2025-04-24T15:56:38.457" v="3" actId="1076"/>
      <pc:docMkLst>
        <pc:docMk/>
      </pc:docMkLst>
      <pc:sldChg chg="modSp">
        <pc:chgData name="Anastasia Biel" userId="S::anastasia.biel@dsm-firmenich.com::4969d011-70ee-4a2f-96d4-7d7d40a4c8e7" providerId="AD" clId="Web-{97EE35FC-A084-8B85-FB4A-0E0D9BE63822}" dt="2025-04-24T15:56:15.847" v="1" actId="1076"/>
        <pc:sldMkLst>
          <pc:docMk/>
          <pc:sldMk cId="2068972149" sldId="267"/>
        </pc:sldMkLst>
        <pc:picChg chg="mod">
          <ac:chgData name="Anastasia Biel" userId="S::anastasia.biel@dsm-firmenich.com::4969d011-70ee-4a2f-96d4-7d7d40a4c8e7" providerId="AD" clId="Web-{97EE35FC-A084-8B85-FB4A-0E0D9BE63822}" dt="2025-04-24T15:56:15.847" v="1" actId="1076"/>
          <ac:picMkLst>
            <pc:docMk/>
            <pc:sldMk cId="2068972149" sldId="267"/>
            <ac:picMk id="23" creationId="{648D0A03-1D98-64F0-09FD-A9F3A2A28A84}"/>
          </ac:picMkLst>
        </pc:picChg>
      </pc:sldChg>
      <pc:sldChg chg="modSp">
        <pc:chgData name="Anastasia Biel" userId="S::anastasia.biel@dsm-firmenich.com::4969d011-70ee-4a2f-96d4-7d7d40a4c8e7" providerId="AD" clId="Web-{97EE35FC-A084-8B85-FB4A-0E0D9BE63822}" dt="2025-04-24T15:56:38.457" v="3" actId="1076"/>
        <pc:sldMkLst>
          <pc:docMk/>
          <pc:sldMk cId="3346775930" sldId="297"/>
        </pc:sldMkLst>
        <pc:spChg chg="mod">
          <ac:chgData name="Anastasia Biel" userId="S::anastasia.biel@dsm-firmenich.com::4969d011-70ee-4a2f-96d4-7d7d40a4c8e7" providerId="AD" clId="Web-{97EE35FC-A084-8B85-FB4A-0E0D9BE63822}" dt="2025-04-24T15:56:38.457" v="3" actId="1076"/>
          <ac:spMkLst>
            <pc:docMk/>
            <pc:sldMk cId="3346775930" sldId="297"/>
            <ac:spMk id="21" creationId="{E12BD564-19E9-ECD8-859C-3025573B0D7C}"/>
          </ac:spMkLst>
        </pc:spChg>
      </pc:sldChg>
    </pc:docChg>
  </pc:docChgLst>
  <pc:docChgLst>
    <pc:chgData name="Waeckel, Melanie" userId="3221d8ab-2eff-439f-85d4-718cbb958075" providerId="ADAL" clId="{CC1CE113-BBED-438F-A2F7-1053E5609BBD}"/>
    <pc:docChg chg="undo custSel modSld">
      <pc:chgData name="Waeckel, Melanie" userId="3221d8ab-2eff-439f-85d4-718cbb958075" providerId="ADAL" clId="{CC1CE113-BBED-438F-A2F7-1053E5609BBD}" dt="2023-04-03T13:29:17.050" v="1511" actId="20577"/>
      <pc:docMkLst>
        <pc:docMk/>
      </pc:docMkLst>
      <pc:sldChg chg="modNotesTx">
        <pc:chgData name="Waeckel, Melanie" userId="3221d8ab-2eff-439f-85d4-718cbb958075" providerId="ADAL" clId="{CC1CE113-BBED-438F-A2F7-1053E5609BBD}" dt="2023-04-03T08:03:39.619" v="672" actId="20577"/>
        <pc:sldMkLst>
          <pc:docMk/>
          <pc:sldMk cId="2000019356" sldId="268"/>
        </pc:sldMkLst>
      </pc:sldChg>
      <pc:sldChg chg="modNotesTx">
        <pc:chgData name="Waeckel, Melanie" userId="3221d8ab-2eff-439f-85d4-718cbb958075" providerId="ADAL" clId="{CC1CE113-BBED-438F-A2F7-1053E5609BBD}" dt="2023-03-31T12:31:03.057" v="4" actId="6549"/>
        <pc:sldMkLst>
          <pc:docMk/>
          <pc:sldMk cId="2661384028" sldId="270"/>
        </pc:sldMkLst>
      </pc:sldChg>
      <pc:sldChg chg="modNotesTx">
        <pc:chgData name="Waeckel, Melanie" userId="3221d8ab-2eff-439f-85d4-718cbb958075" providerId="ADAL" clId="{CC1CE113-BBED-438F-A2F7-1053E5609BBD}" dt="2023-04-03T13:29:17.050" v="1511" actId="20577"/>
        <pc:sldMkLst>
          <pc:docMk/>
          <pc:sldMk cId="2372531909" sldId="2426"/>
        </pc:sldMkLst>
      </pc:sldChg>
      <pc:sldChg chg="modNotesTx">
        <pc:chgData name="Waeckel, Melanie" userId="3221d8ab-2eff-439f-85d4-718cbb958075" providerId="ADAL" clId="{CC1CE113-BBED-438F-A2F7-1053E5609BBD}" dt="2023-03-31T12:31:51.666" v="6" actId="20577"/>
        <pc:sldMkLst>
          <pc:docMk/>
          <pc:sldMk cId="4093394729" sldId="2134808240"/>
        </pc:sldMkLst>
      </pc:sldChg>
      <pc:sldChg chg="modNotesTx">
        <pc:chgData name="Waeckel, Melanie" userId="3221d8ab-2eff-439f-85d4-718cbb958075" providerId="ADAL" clId="{CC1CE113-BBED-438F-A2F7-1053E5609BBD}" dt="2023-04-03T08:04:15.475" v="691" actId="20577"/>
        <pc:sldMkLst>
          <pc:docMk/>
          <pc:sldMk cId="1333886745" sldId="2147472758"/>
        </pc:sldMkLst>
      </pc:sldChg>
    </pc:docChg>
  </pc:docChgLst>
  <pc:docChgLst>
    <pc:chgData name="Anastasia Biel" userId="S::anastasia.biel@dsm-firmenich.com::4969d011-70ee-4a2f-96d4-7d7d40a4c8e7" providerId="AD" clId="Web-{17C73C23-58D1-A671-EE4D-C69C887C413B}"/>
    <pc:docChg chg="modSld">
      <pc:chgData name="Anastasia Biel" userId="S::anastasia.biel@dsm-firmenich.com::4969d011-70ee-4a2f-96d4-7d7d40a4c8e7" providerId="AD" clId="Web-{17C73C23-58D1-A671-EE4D-C69C887C413B}" dt="2025-04-03T11:56:06.552" v="9" actId="1076"/>
      <pc:docMkLst>
        <pc:docMk/>
      </pc:docMkLst>
      <pc:sldChg chg="modSp">
        <pc:chgData name="Anastasia Biel" userId="S::anastasia.biel@dsm-firmenich.com::4969d011-70ee-4a2f-96d4-7d7d40a4c8e7" providerId="AD" clId="Web-{17C73C23-58D1-A671-EE4D-C69C887C413B}" dt="2025-04-03T11:56:06.552" v="9" actId="1076"/>
        <pc:sldMkLst>
          <pc:docMk/>
          <pc:sldMk cId="1138844267" sldId="272"/>
        </pc:sldMkLst>
      </pc:sldChg>
    </pc:docChg>
  </pc:docChgLst>
  <pc:docChgLst>
    <pc:chgData name="Anastasia Biel" userId="S::anastasia.biel@dsm-firmenich.com::4969d011-70ee-4a2f-96d4-7d7d40a4c8e7" providerId="AD" clId="Web-{460D3A27-C024-3D58-2175-1705CC544769}"/>
    <pc:docChg chg="modSld">
      <pc:chgData name="Anastasia Biel" userId="S::anastasia.biel@dsm-firmenich.com::4969d011-70ee-4a2f-96d4-7d7d40a4c8e7" providerId="AD" clId="Web-{460D3A27-C024-3D58-2175-1705CC544769}" dt="2025-04-04T09:07:34.268" v="14"/>
      <pc:docMkLst>
        <pc:docMk/>
      </pc:docMkLst>
      <pc:sldChg chg="modSp">
        <pc:chgData name="Anastasia Biel" userId="S::anastasia.biel@dsm-firmenich.com::4969d011-70ee-4a2f-96d4-7d7d40a4c8e7" providerId="AD" clId="Web-{460D3A27-C024-3D58-2175-1705CC544769}" dt="2025-04-04T09:07:34.268" v="14"/>
        <pc:sldMkLst>
          <pc:docMk/>
          <pc:sldMk cId="2139846105" sldId="2147472762"/>
        </pc:sldMkLst>
      </pc:sldChg>
    </pc:docChg>
  </pc:docChgLst>
  <pc:docChgLst>
    <pc:chgData name="Waeckel, Melanie" userId="3221d8ab-2eff-439f-85d4-718cbb958075" providerId="ADAL" clId="{0621B87D-9708-49EC-A351-D79CD5F5BA37}"/>
    <pc:docChg chg="modSld">
      <pc:chgData name="Waeckel, Melanie" userId="3221d8ab-2eff-439f-85d4-718cbb958075" providerId="ADAL" clId="{0621B87D-9708-49EC-A351-D79CD5F5BA37}" dt="2023-10-13T07:14:46.462" v="1" actId="1076"/>
      <pc:docMkLst>
        <pc:docMk/>
      </pc:docMkLst>
      <pc:sldChg chg="modSp mod">
        <pc:chgData name="Waeckel, Melanie" userId="3221d8ab-2eff-439f-85d4-718cbb958075" providerId="ADAL" clId="{0621B87D-9708-49EC-A351-D79CD5F5BA37}" dt="2023-10-10T15:43:57.055" v="0" actId="1076"/>
        <pc:sldMkLst>
          <pc:docMk/>
          <pc:sldMk cId="1849970435" sldId="264"/>
        </pc:sldMkLst>
      </pc:sldChg>
      <pc:sldChg chg="modSp mod">
        <pc:chgData name="Waeckel, Melanie" userId="3221d8ab-2eff-439f-85d4-718cbb958075" providerId="ADAL" clId="{0621B87D-9708-49EC-A351-D79CD5F5BA37}" dt="2023-10-13T07:14:46.462" v="1" actId="1076"/>
        <pc:sldMkLst>
          <pc:docMk/>
          <pc:sldMk cId="2068972149" sldId="267"/>
        </pc:sldMkLst>
      </pc:sldChg>
    </pc:docChg>
  </pc:docChgLst>
  <pc:docChgLst>
    <pc:chgData name="Anastasia Biel" userId="4969d011-70ee-4a2f-96d4-7d7d40a4c8e7" providerId="ADAL" clId="{B354DFDB-867F-4D0D-B353-AF67A0A1C66D}"/>
    <pc:docChg chg="undo custSel modSld">
      <pc:chgData name="Anastasia Biel" userId="4969d011-70ee-4a2f-96d4-7d7d40a4c8e7" providerId="ADAL" clId="{B354DFDB-867F-4D0D-B353-AF67A0A1C66D}" dt="2025-04-04T09:18:00.751" v="32" actId="14100"/>
      <pc:docMkLst>
        <pc:docMk/>
      </pc:docMkLst>
      <pc:sldChg chg="addSp modSp mod">
        <pc:chgData name="Anastasia Biel" userId="4969d011-70ee-4a2f-96d4-7d7d40a4c8e7" providerId="ADAL" clId="{B354DFDB-867F-4D0D-B353-AF67A0A1C66D}" dt="2025-04-04T09:18:00.751" v="32" actId="14100"/>
        <pc:sldMkLst>
          <pc:docMk/>
          <pc:sldMk cId="2139846105" sldId="2147472762"/>
        </pc:sldMkLst>
      </pc:sldChg>
    </pc:docChg>
  </pc:docChgLst>
  <pc:docChgLst>
    <pc:chgData name="Anastasia Biel" userId="S::anastasia.biel@dsm-firmenich.com::4969d011-70ee-4a2f-96d4-7d7d40a4c8e7" providerId="AD" clId="Web-{3D536129-EA5A-D4DC-B426-CC750AAC5B12}"/>
    <pc:docChg chg="modSld">
      <pc:chgData name="Anastasia Biel" userId="S::anastasia.biel@dsm-firmenich.com::4969d011-70ee-4a2f-96d4-7d7d40a4c8e7" providerId="AD" clId="Web-{3D536129-EA5A-D4DC-B426-CC750AAC5B12}" dt="2025-04-24T10:44:00.840" v="1" actId="1076"/>
      <pc:docMkLst>
        <pc:docMk/>
      </pc:docMkLst>
      <pc:sldChg chg="modSp">
        <pc:chgData name="Anastasia Biel" userId="S::anastasia.biel@dsm-firmenich.com::4969d011-70ee-4a2f-96d4-7d7d40a4c8e7" providerId="AD" clId="Web-{3D536129-EA5A-D4DC-B426-CC750AAC5B12}" dt="2025-04-24T10:44:00.840" v="1" actId="1076"/>
        <pc:sldMkLst>
          <pc:docMk/>
          <pc:sldMk cId="2139846105" sldId="2147472762"/>
        </pc:sldMkLst>
      </pc:sldChg>
    </pc:docChg>
  </pc:docChgLst>
  <pc:docChgLst>
    <pc:chgData name="Anastasia Biel" userId="S::anastasia.biel@dsm-firmenich.com::4969d011-70ee-4a2f-96d4-7d7d40a4c8e7" providerId="AD" clId="Web-{ED46DE59-1CE5-2544-571F-EDAA7D9818DA}"/>
    <pc:docChg chg="modSld">
      <pc:chgData name="Anastasia Biel" userId="S::anastasia.biel@dsm-firmenich.com::4969d011-70ee-4a2f-96d4-7d7d40a4c8e7" providerId="AD" clId="Web-{ED46DE59-1CE5-2544-571F-EDAA7D9818DA}" dt="2025-05-01T11:37:09.425" v="18"/>
      <pc:docMkLst>
        <pc:docMk/>
      </pc:docMkLst>
      <pc:sldChg chg="addSp modSp">
        <pc:chgData name="Anastasia Biel" userId="S::anastasia.biel@dsm-firmenich.com::4969d011-70ee-4a2f-96d4-7d7d40a4c8e7" providerId="AD" clId="Web-{ED46DE59-1CE5-2544-571F-EDAA7D9818DA}" dt="2025-05-01T11:34:14.826" v="3" actId="14100"/>
        <pc:sldMkLst>
          <pc:docMk/>
          <pc:sldMk cId="1138844267" sldId="272"/>
        </pc:sldMkLst>
      </pc:sldChg>
      <pc:sldChg chg="addSp delSp">
        <pc:chgData name="Anastasia Biel" userId="S::anastasia.biel@dsm-firmenich.com::4969d011-70ee-4a2f-96d4-7d7d40a4c8e7" providerId="AD" clId="Web-{ED46DE59-1CE5-2544-571F-EDAA7D9818DA}" dt="2025-05-01T11:35:03.296" v="12"/>
        <pc:sldMkLst>
          <pc:docMk/>
          <pc:sldMk cId="763482856" sldId="273"/>
        </pc:sldMkLst>
      </pc:sldChg>
      <pc:sldChg chg="addSp delSp modSp">
        <pc:chgData name="Anastasia Biel" userId="S::anastasia.biel@dsm-firmenich.com::4969d011-70ee-4a2f-96d4-7d7d40a4c8e7" providerId="AD" clId="Web-{ED46DE59-1CE5-2544-571F-EDAA7D9818DA}" dt="2025-05-01T11:37:09.425" v="18"/>
        <pc:sldMkLst>
          <pc:docMk/>
          <pc:sldMk cId="2301458149" sldId="2147472771"/>
        </pc:sldMkLst>
        <pc:spChg chg="add mod">
          <ac:chgData name="Anastasia Biel" userId="S::anastasia.biel@dsm-firmenich.com::4969d011-70ee-4a2f-96d4-7d7d40a4c8e7" providerId="AD" clId="Web-{ED46DE59-1CE5-2544-571F-EDAA7D9818DA}" dt="2025-05-01T11:37:09.425" v="18"/>
          <ac:spMkLst>
            <pc:docMk/>
            <pc:sldMk cId="2301458149" sldId="2147472771"/>
            <ac:spMk id="11" creationId="{83810FB4-1992-F089-AEDA-DFAFF7A7DEA3}"/>
          </ac:spMkLst>
        </pc:spChg>
        <pc:picChg chg="add del mod">
          <ac:chgData name="Anastasia Biel" userId="S::anastasia.biel@dsm-firmenich.com::4969d011-70ee-4a2f-96d4-7d7d40a4c8e7" providerId="AD" clId="Web-{ED46DE59-1CE5-2544-571F-EDAA7D9818DA}" dt="2025-05-01T11:35:03.015" v="11"/>
          <ac:picMkLst>
            <pc:docMk/>
            <pc:sldMk cId="2301458149" sldId="2147472771"/>
            <ac:picMk id="5" creationId="{0B578E90-1AFC-880D-F643-636646F30479}"/>
          </ac:picMkLst>
        </pc:picChg>
      </pc:sldChg>
    </pc:docChg>
  </pc:docChgLst>
  <pc:docChgLst>
    <pc:chgData name="Anastasia Biel" userId="S::anastasia.biel@dsm-firmenich.com::4969d011-70ee-4a2f-96d4-7d7d40a4c8e7" providerId="AD" clId="Web-{CBA3944C-517C-3B94-0548-CA7E54F8CE05}"/>
    <pc:docChg chg="modSld">
      <pc:chgData name="Anastasia Biel" userId="S::anastasia.biel@dsm-firmenich.com::4969d011-70ee-4a2f-96d4-7d7d40a4c8e7" providerId="AD" clId="Web-{CBA3944C-517C-3B94-0548-CA7E54F8CE05}" dt="2025-04-24T11:07:23.040" v="0" actId="1076"/>
      <pc:docMkLst>
        <pc:docMk/>
      </pc:docMkLst>
      <pc:sldChg chg="modSp">
        <pc:chgData name="Anastasia Biel" userId="S::anastasia.biel@dsm-firmenich.com::4969d011-70ee-4a2f-96d4-7d7d40a4c8e7" providerId="AD" clId="Web-{CBA3944C-517C-3B94-0548-CA7E54F8CE05}" dt="2025-04-24T11:07:23.040" v="0" actId="1076"/>
        <pc:sldMkLst>
          <pc:docMk/>
          <pc:sldMk cId="324001473" sldId="2147472866"/>
        </pc:sldMkLst>
        <pc:spChg chg="mod">
          <ac:chgData name="Anastasia Biel" userId="S::anastasia.biel@dsm-firmenich.com::4969d011-70ee-4a2f-96d4-7d7d40a4c8e7" providerId="AD" clId="Web-{CBA3944C-517C-3B94-0548-CA7E54F8CE05}" dt="2025-04-24T11:07:23.040" v="0" actId="1076"/>
          <ac:spMkLst>
            <pc:docMk/>
            <pc:sldMk cId="324001473" sldId="2147472866"/>
            <ac:spMk id="22" creationId="{AE931100-EF6E-FE63-4F47-FF4F98B202A4}"/>
          </ac:spMkLst>
        </pc:spChg>
      </pc:sldChg>
    </pc:docChg>
  </pc:docChgLst>
  <pc:docChgLst>
    <pc:chgData name="Marie-Sophie Meisinger" userId="286e1ad8-c636-4702-a91e-982a33a1b0e7" providerId="ADAL" clId="{EEDC0343-E20E-4786-95E7-3D6223B30D73}"/>
    <pc:docChg chg="modSld">
      <pc:chgData name="Marie-Sophie Meisinger" userId="286e1ad8-c636-4702-a91e-982a33a1b0e7" providerId="ADAL" clId="{EEDC0343-E20E-4786-95E7-3D6223B30D73}" dt="2025-05-20T11:29:37.107" v="18" actId="790"/>
      <pc:docMkLst>
        <pc:docMk/>
      </pc:docMkLst>
      <pc:sldChg chg="modSp mod">
        <pc:chgData name="Marie-Sophie Meisinger" userId="286e1ad8-c636-4702-a91e-982a33a1b0e7" providerId="ADAL" clId="{EEDC0343-E20E-4786-95E7-3D6223B30D73}" dt="2025-05-20T11:28:25.908" v="6" actId="790"/>
        <pc:sldMkLst>
          <pc:docMk/>
          <pc:sldMk cId="1849970435" sldId="264"/>
        </pc:sldMkLst>
        <pc:spChg chg="mod">
          <ac:chgData name="Marie-Sophie Meisinger" userId="286e1ad8-c636-4702-a91e-982a33a1b0e7" providerId="ADAL" clId="{EEDC0343-E20E-4786-95E7-3D6223B30D73}" dt="2025-05-20T11:28:25.908" v="6" actId="790"/>
          <ac:spMkLst>
            <pc:docMk/>
            <pc:sldMk cId="1849970435" sldId="264"/>
            <ac:spMk id="8" creationId="{9025DC6C-09EA-0DA3-1C12-E402B980F61A}"/>
          </ac:spMkLst>
        </pc:spChg>
        <pc:spChg chg="mod">
          <ac:chgData name="Marie-Sophie Meisinger" userId="286e1ad8-c636-4702-a91e-982a33a1b0e7" providerId="ADAL" clId="{EEDC0343-E20E-4786-95E7-3D6223B30D73}" dt="2025-05-20T11:28:25.908" v="6" actId="790"/>
          <ac:spMkLst>
            <pc:docMk/>
            <pc:sldMk cId="1849970435" sldId="264"/>
            <ac:spMk id="9" creationId="{8022CE76-A88A-A646-8098-B87BC6134720}"/>
          </ac:spMkLst>
        </pc:spChg>
        <pc:spChg chg="mod">
          <ac:chgData name="Marie-Sophie Meisinger" userId="286e1ad8-c636-4702-a91e-982a33a1b0e7" providerId="ADAL" clId="{EEDC0343-E20E-4786-95E7-3D6223B30D73}" dt="2025-05-20T11:28:25.908" v="6" actId="790"/>
          <ac:spMkLst>
            <pc:docMk/>
            <pc:sldMk cId="1849970435" sldId="264"/>
            <ac:spMk id="11" creationId="{47B5CE05-3EC3-1E44-87F9-5E6D2BB4991F}"/>
          </ac:spMkLst>
        </pc:spChg>
        <pc:spChg chg="mod">
          <ac:chgData name="Marie-Sophie Meisinger" userId="286e1ad8-c636-4702-a91e-982a33a1b0e7" providerId="ADAL" clId="{EEDC0343-E20E-4786-95E7-3D6223B30D73}" dt="2025-05-20T11:28:25.908" v="6" actId="790"/>
          <ac:spMkLst>
            <pc:docMk/>
            <pc:sldMk cId="1849970435" sldId="264"/>
            <ac:spMk id="12" creationId="{3F6AF951-063C-20C8-7D0E-BD08C24A53EB}"/>
          </ac:spMkLst>
        </pc:spChg>
        <pc:spChg chg="mod">
          <ac:chgData name="Marie-Sophie Meisinger" userId="286e1ad8-c636-4702-a91e-982a33a1b0e7" providerId="ADAL" clId="{EEDC0343-E20E-4786-95E7-3D6223B30D73}" dt="2025-05-20T11:28:25.908" v="6" actId="790"/>
          <ac:spMkLst>
            <pc:docMk/>
            <pc:sldMk cId="1849970435" sldId="264"/>
            <ac:spMk id="13" creationId="{E8390FBB-21C4-8868-898F-17D1662F3E5F}"/>
          </ac:spMkLst>
        </pc:spChg>
        <pc:spChg chg="mod">
          <ac:chgData name="Marie-Sophie Meisinger" userId="286e1ad8-c636-4702-a91e-982a33a1b0e7" providerId="ADAL" clId="{EEDC0343-E20E-4786-95E7-3D6223B30D73}" dt="2025-05-20T11:28:25.908" v="6" actId="790"/>
          <ac:spMkLst>
            <pc:docMk/>
            <pc:sldMk cId="1849970435" sldId="264"/>
            <ac:spMk id="15" creationId="{E4FBA78F-F5BF-E8EF-BEB8-D610A484ACB2}"/>
          </ac:spMkLst>
        </pc:spChg>
        <pc:spChg chg="mod">
          <ac:chgData name="Marie-Sophie Meisinger" userId="286e1ad8-c636-4702-a91e-982a33a1b0e7" providerId="ADAL" clId="{EEDC0343-E20E-4786-95E7-3D6223B30D73}" dt="2025-05-20T11:28:25.908" v="6" actId="790"/>
          <ac:spMkLst>
            <pc:docMk/>
            <pc:sldMk cId="1849970435" sldId="264"/>
            <ac:spMk id="18" creationId="{C43BA99F-9528-90FD-4B52-F5458073A83E}"/>
          </ac:spMkLst>
        </pc:spChg>
        <pc:spChg chg="mod">
          <ac:chgData name="Marie-Sophie Meisinger" userId="286e1ad8-c636-4702-a91e-982a33a1b0e7" providerId="ADAL" clId="{EEDC0343-E20E-4786-95E7-3D6223B30D73}" dt="2025-05-20T11:28:25.908" v="6" actId="790"/>
          <ac:spMkLst>
            <pc:docMk/>
            <pc:sldMk cId="1849970435" sldId="264"/>
            <ac:spMk id="19" creationId="{DC875FBA-84BE-EAA5-AB9B-B3DD9D04989F}"/>
          </ac:spMkLst>
        </pc:spChg>
        <pc:spChg chg="mod">
          <ac:chgData name="Marie-Sophie Meisinger" userId="286e1ad8-c636-4702-a91e-982a33a1b0e7" providerId="ADAL" clId="{EEDC0343-E20E-4786-95E7-3D6223B30D73}" dt="2025-05-20T11:28:25.908" v="6" actId="790"/>
          <ac:spMkLst>
            <pc:docMk/>
            <pc:sldMk cId="1849970435" sldId="264"/>
            <ac:spMk id="21" creationId="{344542FA-B3D4-20FB-528F-1D9E22D26A06}"/>
          </ac:spMkLst>
        </pc:spChg>
        <pc:spChg chg="mod">
          <ac:chgData name="Marie-Sophie Meisinger" userId="286e1ad8-c636-4702-a91e-982a33a1b0e7" providerId="ADAL" clId="{EEDC0343-E20E-4786-95E7-3D6223B30D73}" dt="2025-05-20T11:28:25.908" v="6" actId="790"/>
          <ac:spMkLst>
            <pc:docMk/>
            <pc:sldMk cId="1849970435" sldId="264"/>
            <ac:spMk id="26" creationId="{77407A64-5DEA-5C63-F362-69E0D29A4190}"/>
          </ac:spMkLst>
        </pc:spChg>
      </pc:sldChg>
      <pc:sldChg chg="modSp mod">
        <pc:chgData name="Marie-Sophie Meisinger" userId="286e1ad8-c636-4702-a91e-982a33a1b0e7" providerId="ADAL" clId="{EEDC0343-E20E-4786-95E7-3D6223B30D73}" dt="2025-05-20T11:28:52.891" v="10" actId="790"/>
        <pc:sldMkLst>
          <pc:docMk/>
          <pc:sldMk cId="2068972149" sldId="267"/>
        </pc:sldMkLst>
        <pc:spChg chg="mod">
          <ac:chgData name="Marie-Sophie Meisinger" userId="286e1ad8-c636-4702-a91e-982a33a1b0e7" providerId="ADAL" clId="{EEDC0343-E20E-4786-95E7-3D6223B30D73}" dt="2025-05-20T11:28:52.891" v="10" actId="790"/>
          <ac:spMkLst>
            <pc:docMk/>
            <pc:sldMk cId="2068972149" sldId="267"/>
            <ac:spMk id="2" creationId="{A7C3C675-00BD-087C-F35A-C73DA7042D4B}"/>
          </ac:spMkLst>
        </pc:spChg>
        <pc:spChg chg="mod">
          <ac:chgData name="Marie-Sophie Meisinger" userId="286e1ad8-c636-4702-a91e-982a33a1b0e7" providerId="ADAL" clId="{EEDC0343-E20E-4786-95E7-3D6223B30D73}" dt="2025-05-20T11:28:52.891" v="10" actId="790"/>
          <ac:spMkLst>
            <pc:docMk/>
            <pc:sldMk cId="2068972149" sldId="267"/>
            <ac:spMk id="3" creationId="{2A11D913-36B0-6893-245E-D44B127AB21B}"/>
          </ac:spMkLst>
        </pc:spChg>
        <pc:spChg chg="mod">
          <ac:chgData name="Marie-Sophie Meisinger" userId="286e1ad8-c636-4702-a91e-982a33a1b0e7" providerId="ADAL" clId="{EEDC0343-E20E-4786-95E7-3D6223B30D73}" dt="2025-05-20T11:28:52.891" v="10" actId="790"/>
          <ac:spMkLst>
            <pc:docMk/>
            <pc:sldMk cId="2068972149" sldId="267"/>
            <ac:spMk id="4" creationId="{ED678050-FA9B-CC6F-9EE7-FB53260F5730}"/>
          </ac:spMkLst>
        </pc:spChg>
        <pc:spChg chg="mod">
          <ac:chgData name="Marie-Sophie Meisinger" userId="286e1ad8-c636-4702-a91e-982a33a1b0e7" providerId="ADAL" clId="{EEDC0343-E20E-4786-95E7-3D6223B30D73}" dt="2025-05-20T11:28:52.891" v="10" actId="790"/>
          <ac:spMkLst>
            <pc:docMk/>
            <pc:sldMk cId="2068972149" sldId="267"/>
            <ac:spMk id="15" creationId="{CAD0BFC5-86CD-B88D-417C-34AA139AB1E5}"/>
          </ac:spMkLst>
        </pc:spChg>
        <pc:spChg chg="mod">
          <ac:chgData name="Marie-Sophie Meisinger" userId="286e1ad8-c636-4702-a91e-982a33a1b0e7" providerId="ADAL" clId="{EEDC0343-E20E-4786-95E7-3D6223B30D73}" dt="2025-05-20T11:28:52.891" v="10" actId="790"/>
          <ac:spMkLst>
            <pc:docMk/>
            <pc:sldMk cId="2068972149" sldId="267"/>
            <ac:spMk id="17" creationId="{BEA6F689-1165-BCB3-6165-9D02139DD2A8}"/>
          </ac:spMkLst>
        </pc:spChg>
        <pc:spChg chg="mod">
          <ac:chgData name="Marie-Sophie Meisinger" userId="286e1ad8-c636-4702-a91e-982a33a1b0e7" providerId="ADAL" clId="{EEDC0343-E20E-4786-95E7-3D6223B30D73}" dt="2025-05-20T11:28:52.891" v="10" actId="790"/>
          <ac:spMkLst>
            <pc:docMk/>
            <pc:sldMk cId="2068972149" sldId="267"/>
            <ac:spMk id="18" creationId="{12065E39-5EDD-C089-75BA-7FDD17035648}"/>
          </ac:spMkLst>
        </pc:spChg>
        <pc:spChg chg="mod">
          <ac:chgData name="Marie-Sophie Meisinger" userId="286e1ad8-c636-4702-a91e-982a33a1b0e7" providerId="ADAL" clId="{EEDC0343-E20E-4786-95E7-3D6223B30D73}" dt="2025-05-20T11:28:52.891" v="10" actId="790"/>
          <ac:spMkLst>
            <pc:docMk/>
            <pc:sldMk cId="2068972149" sldId="267"/>
            <ac:spMk id="21" creationId="{235F240B-4CF8-59B4-911B-5B3D25BDD140}"/>
          </ac:spMkLst>
        </pc:spChg>
        <pc:spChg chg="mod">
          <ac:chgData name="Marie-Sophie Meisinger" userId="286e1ad8-c636-4702-a91e-982a33a1b0e7" providerId="ADAL" clId="{EEDC0343-E20E-4786-95E7-3D6223B30D73}" dt="2025-05-20T11:28:52.891" v="10" actId="790"/>
          <ac:spMkLst>
            <pc:docMk/>
            <pc:sldMk cId="2068972149" sldId="267"/>
            <ac:spMk id="24" creationId="{06544C44-F740-984B-59F8-A5EFF0CEE47E}"/>
          </ac:spMkLst>
        </pc:spChg>
        <pc:spChg chg="mod">
          <ac:chgData name="Marie-Sophie Meisinger" userId="286e1ad8-c636-4702-a91e-982a33a1b0e7" providerId="ADAL" clId="{EEDC0343-E20E-4786-95E7-3D6223B30D73}" dt="2025-05-20T11:28:52.891" v="10" actId="790"/>
          <ac:spMkLst>
            <pc:docMk/>
            <pc:sldMk cId="2068972149" sldId="267"/>
            <ac:spMk id="27" creationId="{B67FF179-75F8-D49F-4A94-34DB6105DE16}"/>
          </ac:spMkLst>
        </pc:spChg>
        <pc:spChg chg="mod">
          <ac:chgData name="Marie-Sophie Meisinger" userId="286e1ad8-c636-4702-a91e-982a33a1b0e7" providerId="ADAL" clId="{EEDC0343-E20E-4786-95E7-3D6223B30D73}" dt="2025-05-20T11:28:52.891" v="10" actId="790"/>
          <ac:spMkLst>
            <pc:docMk/>
            <pc:sldMk cId="2068972149" sldId="267"/>
            <ac:spMk id="33" creationId="{CF01C5BC-3524-ACBE-357F-881F6B730ED2}"/>
          </ac:spMkLst>
        </pc:spChg>
      </pc:sldChg>
      <pc:sldChg chg="modSp mod">
        <pc:chgData name="Marie-Sophie Meisinger" userId="286e1ad8-c636-4702-a91e-982a33a1b0e7" providerId="ADAL" clId="{EEDC0343-E20E-4786-95E7-3D6223B30D73}" dt="2025-05-20T11:28:57.714" v="11" actId="790"/>
        <pc:sldMkLst>
          <pc:docMk/>
          <pc:sldMk cId="2000019356" sldId="268"/>
        </pc:sldMkLst>
        <pc:spChg chg="mod">
          <ac:chgData name="Marie-Sophie Meisinger" userId="286e1ad8-c636-4702-a91e-982a33a1b0e7" providerId="ADAL" clId="{EEDC0343-E20E-4786-95E7-3D6223B30D73}" dt="2025-05-20T11:28:57.714" v="11" actId="790"/>
          <ac:spMkLst>
            <pc:docMk/>
            <pc:sldMk cId="2000019356" sldId="268"/>
            <ac:spMk id="2" creationId="{C3A3AA37-18C1-4484-A280-0555196A565C}"/>
          </ac:spMkLst>
        </pc:spChg>
        <pc:spChg chg="mod">
          <ac:chgData name="Marie-Sophie Meisinger" userId="286e1ad8-c636-4702-a91e-982a33a1b0e7" providerId="ADAL" clId="{EEDC0343-E20E-4786-95E7-3D6223B30D73}" dt="2025-05-20T11:28:57.714" v="11" actId="790"/>
          <ac:spMkLst>
            <pc:docMk/>
            <pc:sldMk cId="2000019356" sldId="268"/>
            <ac:spMk id="4" creationId="{CB031730-B383-A53F-46C9-E9D3E78A7F8B}"/>
          </ac:spMkLst>
        </pc:spChg>
        <pc:spChg chg="mod">
          <ac:chgData name="Marie-Sophie Meisinger" userId="286e1ad8-c636-4702-a91e-982a33a1b0e7" providerId="ADAL" clId="{EEDC0343-E20E-4786-95E7-3D6223B30D73}" dt="2025-05-20T11:28:57.714" v="11" actId="790"/>
          <ac:spMkLst>
            <pc:docMk/>
            <pc:sldMk cId="2000019356" sldId="268"/>
            <ac:spMk id="14" creationId="{480A0443-F95C-F579-86B9-9F2C036BE3ED}"/>
          </ac:spMkLst>
        </pc:spChg>
        <pc:spChg chg="mod">
          <ac:chgData name="Marie-Sophie Meisinger" userId="286e1ad8-c636-4702-a91e-982a33a1b0e7" providerId="ADAL" clId="{EEDC0343-E20E-4786-95E7-3D6223B30D73}" dt="2025-05-20T11:28:57.714" v="11" actId="790"/>
          <ac:spMkLst>
            <pc:docMk/>
            <pc:sldMk cId="2000019356" sldId="268"/>
            <ac:spMk id="16" creationId="{71BF742D-EB5A-62AE-531E-68C16BD127E8}"/>
          </ac:spMkLst>
        </pc:spChg>
        <pc:spChg chg="mod">
          <ac:chgData name="Marie-Sophie Meisinger" userId="286e1ad8-c636-4702-a91e-982a33a1b0e7" providerId="ADAL" clId="{EEDC0343-E20E-4786-95E7-3D6223B30D73}" dt="2025-05-20T11:28:57.714" v="11" actId="790"/>
          <ac:spMkLst>
            <pc:docMk/>
            <pc:sldMk cId="2000019356" sldId="268"/>
            <ac:spMk id="18" creationId="{6AA261E0-8DE7-888D-2CF2-A25DD48F6655}"/>
          </ac:spMkLst>
        </pc:spChg>
        <pc:spChg chg="mod">
          <ac:chgData name="Marie-Sophie Meisinger" userId="286e1ad8-c636-4702-a91e-982a33a1b0e7" providerId="ADAL" clId="{EEDC0343-E20E-4786-95E7-3D6223B30D73}" dt="2025-05-20T11:28:57.714" v="11" actId="790"/>
          <ac:spMkLst>
            <pc:docMk/>
            <pc:sldMk cId="2000019356" sldId="268"/>
            <ac:spMk id="20" creationId="{83BD6D71-6D97-6C93-B0FB-EAB19A8DDA34}"/>
          </ac:spMkLst>
        </pc:spChg>
        <pc:spChg chg="mod">
          <ac:chgData name="Marie-Sophie Meisinger" userId="286e1ad8-c636-4702-a91e-982a33a1b0e7" providerId="ADAL" clId="{EEDC0343-E20E-4786-95E7-3D6223B30D73}" dt="2025-05-20T11:28:57.714" v="11" actId="790"/>
          <ac:spMkLst>
            <pc:docMk/>
            <pc:sldMk cId="2000019356" sldId="268"/>
            <ac:spMk id="23" creationId="{B1DCF83D-041C-4680-17E1-EB9139C08245}"/>
          </ac:spMkLst>
        </pc:spChg>
        <pc:spChg chg="mod">
          <ac:chgData name="Marie-Sophie Meisinger" userId="286e1ad8-c636-4702-a91e-982a33a1b0e7" providerId="ADAL" clId="{EEDC0343-E20E-4786-95E7-3D6223B30D73}" dt="2025-05-20T11:28:57.714" v="11" actId="790"/>
          <ac:spMkLst>
            <pc:docMk/>
            <pc:sldMk cId="2000019356" sldId="268"/>
            <ac:spMk id="24" creationId="{525D1434-0871-D9E7-2CE3-58EDCFDE76BB}"/>
          </ac:spMkLst>
        </pc:spChg>
        <pc:spChg chg="mod">
          <ac:chgData name="Marie-Sophie Meisinger" userId="286e1ad8-c636-4702-a91e-982a33a1b0e7" providerId="ADAL" clId="{EEDC0343-E20E-4786-95E7-3D6223B30D73}" dt="2025-05-20T11:28:57.714" v="11" actId="790"/>
          <ac:spMkLst>
            <pc:docMk/>
            <pc:sldMk cId="2000019356" sldId="268"/>
            <ac:spMk id="28" creationId="{B7D43FA0-BB02-0EB4-744D-E564B9175792}"/>
          </ac:spMkLst>
        </pc:spChg>
        <pc:spChg chg="mod">
          <ac:chgData name="Marie-Sophie Meisinger" userId="286e1ad8-c636-4702-a91e-982a33a1b0e7" providerId="ADAL" clId="{EEDC0343-E20E-4786-95E7-3D6223B30D73}" dt="2025-05-20T11:28:57.714" v="11" actId="790"/>
          <ac:spMkLst>
            <pc:docMk/>
            <pc:sldMk cId="2000019356" sldId="268"/>
            <ac:spMk id="31" creationId="{F23E55BA-25F3-EFF6-A81D-1B76B1539AB9}"/>
          </ac:spMkLst>
        </pc:spChg>
      </pc:sldChg>
      <pc:sldChg chg="modSp mod">
        <pc:chgData name="Marie-Sophie Meisinger" userId="286e1ad8-c636-4702-a91e-982a33a1b0e7" providerId="ADAL" clId="{EEDC0343-E20E-4786-95E7-3D6223B30D73}" dt="2025-05-20T11:29:13.726" v="14" actId="790"/>
        <pc:sldMkLst>
          <pc:docMk/>
          <pc:sldMk cId="4092847591" sldId="269"/>
        </pc:sldMkLst>
        <pc:spChg chg="mod">
          <ac:chgData name="Marie-Sophie Meisinger" userId="286e1ad8-c636-4702-a91e-982a33a1b0e7" providerId="ADAL" clId="{EEDC0343-E20E-4786-95E7-3D6223B30D73}" dt="2025-05-20T11:29:13.726" v="14" actId="790"/>
          <ac:spMkLst>
            <pc:docMk/>
            <pc:sldMk cId="4092847591" sldId="269"/>
            <ac:spMk id="4" creationId="{3A12670B-F78D-CF9C-AFAB-88BFFEEB716E}"/>
          </ac:spMkLst>
        </pc:spChg>
        <pc:spChg chg="mod">
          <ac:chgData name="Marie-Sophie Meisinger" userId="286e1ad8-c636-4702-a91e-982a33a1b0e7" providerId="ADAL" clId="{EEDC0343-E20E-4786-95E7-3D6223B30D73}" dt="2025-05-20T11:29:13.726" v="14" actId="790"/>
          <ac:spMkLst>
            <pc:docMk/>
            <pc:sldMk cId="4092847591" sldId="269"/>
            <ac:spMk id="10" creationId="{60CBB470-8B72-A729-CF4F-EB408315240E}"/>
          </ac:spMkLst>
        </pc:spChg>
        <pc:spChg chg="mod">
          <ac:chgData name="Marie-Sophie Meisinger" userId="286e1ad8-c636-4702-a91e-982a33a1b0e7" providerId="ADAL" clId="{EEDC0343-E20E-4786-95E7-3D6223B30D73}" dt="2025-05-20T11:29:13.726" v="14" actId="790"/>
          <ac:spMkLst>
            <pc:docMk/>
            <pc:sldMk cId="4092847591" sldId="269"/>
            <ac:spMk id="11" creationId="{5F46C4E1-2352-80BB-D92A-DE23B449BF2C}"/>
          </ac:spMkLst>
        </pc:spChg>
        <pc:spChg chg="mod">
          <ac:chgData name="Marie-Sophie Meisinger" userId="286e1ad8-c636-4702-a91e-982a33a1b0e7" providerId="ADAL" clId="{EEDC0343-E20E-4786-95E7-3D6223B30D73}" dt="2025-05-20T11:29:13.726" v="14" actId="790"/>
          <ac:spMkLst>
            <pc:docMk/>
            <pc:sldMk cId="4092847591" sldId="269"/>
            <ac:spMk id="19" creationId="{DC875FBA-84BE-EAA5-AB9B-B3DD9D04989F}"/>
          </ac:spMkLst>
        </pc:spChg>
        <pc:spChg chg="mod">
          <ac:chgData name="Marie-Sophie Meisinger" userId="286e1ad8-c636-4702-a91e-982a33a1b0e7" providerId="ADAL" clId="{EEDC0343-E20E-4786-95E7-3D6223B30D73}" dt="2025-05-20T11:29:13.726" v="14" actId="790"/>
          <ac:spMkLst>
            <pc:docMk/>
            <pc:sldMk cId="4092847591" sldId="269"/>
            <ac:spMk id="21" creationId="{D86C18C5-221E-2F91-5514-83AAC86CEA4B}"/>
          </ac:spMkLst>
        </pc:spChg>
        <pc:spChg chg="mod">
          <ac:chgData name="Marie-Sophie Meisinger" userId="286e1ad8-c636-4702-a91e-982a33a1b0e7" providerId="ADAL" clId="{EEDC0343-E20E-4786-95E7-3D6223B30D73}" dt="2025-05-20T11:29:13.726" v="14" actId="790"/>
          <ac:spMkLst>
            <pc:docMk/>
            <pc:sldMk cId="4092847591" sldId="269"/>
            <ac:spMk id="23" creationId="{5A62A3D1-ADFC-6923-AB97-80F442FB7FEB}"/>
          </ac:spMkLst>
        </pc:spChg>
        <pc:spChg chg="mod">
          <ac:chgData name="Marie-Sophie Meisinger" userId="286e1ad8-c636-4702-a91e-982a33a1b0e7" providerId="ADAL" clId="{EEDC0343-E20E-4786-95E7-3D6223B30D73}" dt="2025-05-20T11:29:13.726" v="14" actId="790"/>
          <ac:spMkLst>
            <pc:docMk/>
            <pc:sldMk cId="4092847591" sldId="269"/>
            <ac:spMk id="24" creationId="{35CDEEF3-2EE0-4BE8-500E-B8AA28BB53E5}"/>
          </ac:spMkLst>
        </pc:spChg>
        <pc:spChg chg="mod">
          <ac:chgData name="Marie-Sophie Meisinger" userId="286e1ad8-c636-4702-a91e-982a33a1b0e7" providerId="ADAL" clId="{EEDC0343-E20E-4786-95E7-3D6223B30D73}" dt="2025-05-20T11:29:13.726" v="14" actId="790"/>
          <ac:spMkLst>
            <pc:docMk/>
            <pc:sldMk cId="4092847591" sldId="269"/>
            <ac:spMk id="33" creationId="{71FE5F98-12C0-6294-B2DB-FEF0E3B5DA72}"/>
          </ac:spMkLst>
        </pc:spChg>
        <pc:spChg chg="mod">
          <ac:chgData name="Marie-Sophie Meisinger" userId="286e1ad8-c636-4702-a91e-982a33a1b0e7" providerId="ADAL" clId="{EEDC0343-E20E-4786-95E7-3D6223B30D73}" dt="2025-05-20T11:29:13.726" v="14" actId="790"/>
          <ac:spMkLst>
            <pc:docMk/>
            <pc:sldMk cId="4092847591" sldId="269"/>
            <ac:spMk id="35" creationId="{933C8E29-3186-8438-F120-D5631F6F7306}"/>
          </ac:spMkLst>
        </pc:spChg>
        <pc:spChg chg="mod">
          <ac:chgData name="Marie-Sophie Meisinger" userId="286e1ad8-c636-4702-a91e-982a33a1b0e7" providerId="ADAL" clId="{EEDC0343-E20E-4786-95E7-3D6223B30D73}" dt="2025-05-20T11:29:13.726" v="14" actId="790"/>
          <ac:spMkLst>
            <pc:docMk/>
            <pc:sldMk cId="4092847591" sldId="269"/>
            <ac:spMk id="37" creationId="{7387140B-D8D2-39AD-676C-9B2D39B36125}"/>
          </ac:spMkLst>
        </pc:spChg>
      </pc:sldChg>
      <pc:sldChg chg="modSp mod">
        <pc:chgData name="Marie-Sophie Meisinger" userId="286e1ad8-c636-4702-a91e-982a33a1b0e7" providerId="ADAL" clId="{EEDC0343-E20E-4786-95E7-3D6223B30D73}" dt="2025-05-20T11:29:18.989" v="15" actId="790"/>
        <pc:sldMkLst>
          <pc:docMk/>
          <pc:sldMk cId="2661384028" sldId="270"/>
        </pc:sldMkLst>
        <pc:spChg chg="mod">
          <ac:chgData name="Marie-Sophie Meisinger" userId="286e1ad8-c636-4702-a91e-982a33a1b0e7" providerId="ADAL" clId="{EEDC0343-E20E-4786-95E7-3D6223B30D73}" dt="2025-05-20T11:29:18.989" v="15" actId="790"/>
          <ac:spMkLst>
            <pc:docMk/>
            <pc:sldMk cId="2661384028" sldId="270"/>
            <ac:spMk id="3" creationId="{54242106-5D2D-5C59-DDD2-5E83C3B49FBB}"/>
          </ac:spMkLst>
        </pc:spChg>
        <pc:spChg chg="mod">
          <ac:chgData name="Marie-Sophie Meisinger" userId="286e1ad8-c636-4702-a91e-982a33a1b0e7" providerId="ADAL" clId="{EEDC0343-E20E-4786-95E7-3D6223B30D73}" dt="2025-05-20T11:29:18.989" v="15" actId="790"/>
          <ac:spMkLst>
            <pc:docMk/>
            <pc:sldMk cId="2661384028" sldId="270"/>
            <ac:spMk id="4" creationId="{D2B5301E-E445-3E81-B35F-BBDE5F879B16}"/>
          </ac:spMkLst>
        </pc:spChg>
        <pc:spChg chg="mod">
          <ac:chgData name="Marie-Sophie Meisinger" userId="286e1ad8-c636-4702-a91e-982a33a1b0e7" providerId="ADAL" clId="{EEDC0343-E20E-4786-95E7-3D6223B30D73}" dt="2025-05-20T11:29:18.989" v="15" actId="790"/>
          <ac:spMkLst>
            <pc:docMk/>
            <pc:sldMk cId="2661384028" sldId="270"/>
            <ac:spMk id="5" creationId="{EB8DA430-26D7-AF83-7E1C-C7BD35C6C77C}"/>
          </ac:spMkLst>
        </pc:spChg>
        <pc:spChg chg="mod">
          <ac:chgData name="Marie-Sophie Meisinger" userId="286e1ad8-c636-4702-a91e-982a33a1b0e7" providerId="ADAL" clId="{EEDC0343-E20E-4786-95E7-3D6223B30D73}" dt="2025-05-20T11:29:18.989" v="15" actId="790"/>
          <ac:spMkLst>
            <pc:docMk/>
            <pc:sldMk cId="2661384028" sldId="270"/>
            <ac:spMk id="8" creationId="{EF452498-5DA5-F113-059B-129DBC100D19}"/>
          </ac:spMkLst>
        </pc:spChg>
        <pc:spChg chg="mod">
          <ac:chgData name="Marie-Sophie Meisinger" userId="286e1ad8-c636-4702-a91e-982a33a1b0e7" providerId="ADAL" clId="{EEDC0343-E20E-4786-95E7-3D6223B30D73}" dt="2025-05-20T11:29:18.989" v="15" actId="790"/>
          <ac:spMkLst>
            <pc:docMk/>
            <pc:sldMk cId="2661384028" sldId="270"/>
            <ac:spMk id="11" creationId="{655E872B-24B5-E447-1A32-5062F31D2108}"/>
          </ac:spMkLst>
        </pc:spChg>
        <pc:spChg chg="mod">
          <ac:chgData name="Marie-Sophie Meisinger" userId="286e1ad8-c636-4702-a91e-982a33a1b0e7" providerId="ADAL" clId="{EEDC0343-E20E-4786-95E7-3D6223B30D73}" dt="2025-05-20T11:29:18.989" v="15" actId="790"/>
          <ac:spMkLst>
            <pc:docMk/>
            <pc:sldMk cId="2661384028" sldId="270"/>
            <ac:spMk id="13" creationId="{9E873F93-8F0D-1726-2A7D-3332A6EE0026}"/>
          </ac:spMkLst>
        </pc:spChg>
        <pc:spChg chg="mod">
          <ac:chgData name="Marie-Sophie Meisinger" userId="286e1ad8-c636-4702-a91e-982a33a1b0e7" providerId="ADAL" clId="{EEDC0343-E20E-4786-95E7-3D6223B30D73}" dt="2025-05-20T11:29:18.989" v="15" actId="790"/>
          <ac:spMkLst>
            <pc:docMk/>
            <pc:sldMk cId="2661384028" sldId="270"/>
            <ac:spMk id="16" creationId="{71BF742D-EB5A-62AE-531E-68C16BD127E8}"/>
          </ac:spMkLst>
        </pc:spChg>
        <pc:spChg chg="mod">
          <ac:chgData name="Marie-Sophie Meisinger" userId="286e1ad8-c636-4702-a91e-982a33a1b0e7" providerId="ADAL" clId="{EEDC0343-E20E-4786-95E7-3D6223B30D73}" dt="2025-05-20T11:29:18.989" v="15" actId="790"/>
          <ac:spMkLst>
            <pc:docMk/>
            <pc:sldMk cId="2661384028" sldId="270"/>
            <ac:spMk id="17" creationId="{04D78896-346D-FB94-28D0-99DEC5D5FA48}"/>
          </ac:spMkLst>
        </pc:spChg>
        <pc:spChg chg="mod">
          <ac:chgData name="Marie-Sophie Meisinger" userId="286e1ad8-c636-4702-a91e-982a33a1b0e7" providerId="ADAL" clId="{EEDC0343-E20E-4786-95E7-3D6223B30D73}" dt="2025-05-20T11:29:18.989" v="15" actId="790"/>
          <ac:spMkLst>
            <pc:docMk/>
            <pc:sldMk cId="2661384028" sldId="270"/>
            <ac:spMk id="23" creationId="{B1DCF83D-041C-4680-17E1-EB9139C08245}"/>
          </ac:spMkLst>
        </pc:spChg>
        <pc:spChg chg="mod">
          <ac:chgData name="Marie-Sophie Meisinger" userId="286e1ad8-c636-4702-a91e-982a33a1b0e7" providerId="ADAL" clId="{EEDC0343-E20E-4786-95E7-3D6223B30D73}" dt="2025-05-20T11:29:18.989" v="15" actId="790"/>
          <ac:spMkLst>
            <pc:docMk/>
            <pc:sldMk cId="2661384028" sldId="270"/>
            <ac:spMk id="24" creationId="{525D1434-0871-D9E7-2CE3-58EDCFDE76BB}"/>
          </ac:spMkLst>
        </pc:spChg>
      </pc:sldChg>
      <pc:sldChg chg="modSp mod">
        <pc:chgData name="Marie-Sophie Meisinger" userId="286e1ad8-c636-4702-a91e-982a33a1b0e7" providerId="ADAL" clId="{EEDC0343-E20E-4786-95E7-3D6223B30D73}" dt="2025-05-20T11:28:05.734" v="2" actId="790"/>
        <pc:sldMkLst>
          <pc:docMk/>
          <pc:sldMk cId="763482856" sldId="273"/>
        </pc:sldMkLst>
        <pc:spChg chg="mod">
          <ac:chgData name="Marie-Sophie Meisinger" userId="286e1ad8-c636-4702-a91e-982a33a1b0e7" providerId="ADAL" clId="{EEDC0343-E20E-4786-95E7-3D6223B30D73}" dt="2025-05-20T11:28:05.734" v="2" actId="790"/>
          <ac:spMkLst>
            <pc:docMk/>
            <pc:sldMk cId="763482856" sldId="273"/>
            <ac:spMk id="4" creationId="{98202F30-D364-B8CD-D1AB-A7E7867208D8}"/>
          </ac:spMkLst>
        </pc:spChg>
      </pc:sldChg>
      <pc:sldChg chg="modSp mod">
        <pc:chgData name="Marie-Sophie Meisinger" userId="286e1ad8-c636-4702-a91e-982a33a1b0e7" providerId="ADAL" clId="{EEDC0343-E20E-4786-95E7-3D6223B30D73}" dt="2025-05-20T11:28:41.817" v="8" actId="790"/>
        <pc:sldMkLst>
          <pc:docMk/>
          <pc:sldMk cId="603568304" sldId="282"/>
        </pc:sldMkLst>
        <pc:spChg chg="mod">
          <ac:chgData name="Marie-Sophie Meisinger" userId="286e1ad8-c636-4702-a91e-982a33a1b0e7" providerId="ADAL" clId="{EEDC0343-E20E-4786-95E7-3D6223B30D73}" dt="2025-05-20T11:28:41.817" v="8" actId="790"/>
          <ac:spMkLst>
            <pc:docMk/>
            <pc:sldMk cId="603568304" sldId="282"/>
            <ac:spMk id="3" creationId="{34892A46-0AB0-16D5-DA03-2400D01EFC7D}"/>
          </ac:spMkLst>
        </pc:spChg>
        <pc:spChg chg="mod">
          <ac:chgData name="Marie-Sophie Meisinger" userId="286e1ad8-c636-4702-a91e-982a33a1b0e7" providerId="ADAL" clId="{EEDC0343-E20E-4786-95E7-3D6223B30D73}" dt="2025-05-20T11:28:41.817" v="8" actId="790"/>
          <ac:spMkLst>
            <pc:docMk/>
            <pc:sldMk cId="603568304" sldId="282"/>
            <ac:spMk id="7" creationId="{9E8ACE8C-EBC2-BD4A-84CA-52F81FC4B11F}"/>
          </ac:spMkLst>
        </pc:spChg>
        <pc:spChg chg="mod">
          <ac:chgData name="Marie-Sophie Meisinger" userId="286e1ad8-c636-4702-a91e-982a33a1b0e7" providerId="ADAL" clId="{EEDC0343-E20E-4786-95E7-3D6223B30D73}" dt="2025-05-20T11:28:41.817" v="8" actId="790"/>
          <ac:spMkLst>
            <pc:docMk/>
            <pc:sldMk cId="603568304" sldId="282"/>
            <ac:spMk id="8" creationId="{C1E8C793-E28D-F24F-819E-F775164F3A43}"/>
          </ac:spMkLst>
        </pc:spChg>
        <pc:spChg chg="mod">
          <ac:chgData name="Marie-Sophie Meisinger" userId="286e1ad8-c636-4702-a91e-982a33a1b0e7" providerId="ADAL" clId="{EEDC0343-E20E-4786-95E7-3D6223B30D73}" dt="2025-05-20T11:28:41.817" v="8" actId="790"/>
          <ac:spMkLst>
            <pc:docMk/>
            <pc:sldMk cId="603568304" sldId="282"/>
            <ac:spMk id="11" creationId="{F23CE9B0-B874-DAA4-D07F-D4AA254985D2}"/>
          </ac:spMkLst>
        </pc:spChg>
        <pc:spChg chg="mod">
          <ac:chgData name="Marie-Sophie Meisinger" userId="286e1ad8-c636-4702-a91e-982a33a1b0e7" providerId="ADAL" clId="{EEDC0343-E20E-4786-95E7-3D6223B30D73}" dt="2025-05-20T11:28:41.817" v="8" actId="790"/>
          <ac:spMkLst>
            <pc:docMk/>
            <pc:sldMk cId="603568304" sldId="282"/>
            <ac:spMk id="25" creationId="{0E9DC110-2808-E799-776D-3C92BB952AF7}"/>
          </ac:spMkLst>
        </pc:spChg>
      </pc:sldChg>
      <pc:sldChg chg="modSp mod">
        <pc:chgData name="Marie-Sophie Meisinger" userId="286e1ad8-c636-4702-a91e-982a33a1b0e7" providerId="ADAL" clId="{EEDC0343-E20E-4786-95E7-3D6223B30D73}" dt="2025-05-20T11:29:04.525" v="12" actId="790"/>
        <pc:sldMkLst>
          <pc:docMk/>
          <pc:sldMk cId="3887656544" sldId="283"/>
        </pc:sldMkLst>
        <pc:spChg chg="mod">
          <ac:chgData name="Marie-Sophie Meisinger" userId="286e1ad8-c636-4702-a91e-982a33a1b0e7" providerId="ADAL" clId="{EEDC0343-E20E-4786-95E7-3D6223B30D73}" dt="2025-05-20T11:29:04.525" v="12" actId="790"/>
          <ac:spMkLst>
            <pc:docMk/>
            <pc:sldMk cId="3887656544" sldId="283"/>
            <ac:spMk id="4" creationId="{04E1FAFB-9366-52DE-CD95-E44EC4E16B88}"/>
          </ac:spMkLst>
        </pc:spChg>
        <pc:spChg chg="mod">
          <ac:chgData name="Marie-Sophie Meisinger" userId="286e1ad8-c636-4702-a91e-982a33a1b0e7" providerId="ADAL" clId="{EEDC0343-E20E-4786-95E7-3D6223B30D73}" dt="2025-05-20T11:29:04.525" v="12" actId="790"/>
          <ac:spMkLst>
            <pc:docMk/>
            <pc:sldMk cId="3887656544" sldId="283"/>
            <ac:spMk id="7" creationId="{9E8ACE8C-EBC2-BD4A-84CA-52F81FC4B11F}"/>
          </ac:spMkLst>
        </pc:spChg>
        <pc:spChg chg="mod">
          <ac:chgData name="Marie-Sophie Meisinger" userId="286e1ad8-c636-4702-a91e-982a33a1b0e7" providerId="ADAL" clId="{EEDC0343-E20E-4786-95E7-3D6223B30D73}" dt="2025-05-20T11:29:04.525" v="12" actId="790"/>
          <ac:spMkLst>
            <pc:docMk/>
            <pc:sldMk cId="3887656544" sldId="283"/>
            <ac:spMk id="8" creationId="{C1E8C793-E28D-F24F-819E-F775164F3A43}"/>
          </ac:spMkLst>
        </pc:spChg>
        <pc:spChg chg="mod">
          <ac:chgData name="Marie-Sophie Meisinger" userId="286e1ad8-c636-4702-a91e-982a33a1b0e7" providerId="ADAL" clId="{EEDC0343-E20E-4786-95E7-3D6223B30D73}" dt="2025-05-20T11:29:04.525" v="12" actId="790"/>
          <ac:spMkLst>
            <pc:docMk/>
            <pc:sldMk cId="3887656544" sldId="283"/>
            <ac:spMk id="11" creationId="{12E790BE-AFB7-8A1B-4C5A-9255389D734B}"/>
          </ac:spMkLst>
        </pc:spChg>
        <pc:spChg chg="mod">
          <ac:chgData name="Marie-Sophie Meisinger" userId="286e1ad8-c636-4702-a91e-982a33a1b0e7" providerId="ADAL" clId="{EEDC0343-E20E-4786-95E7-3D6223B30D73}" dt="2025-05-20T11:29:04.525" v="12" actId="790"/>
          <ac:spMkLst>
            <pc:docMk/>
            <pc:sldMk cId="3887656544" sldId="283"/>
            <ac:spMk id="25" creationId="{0E9DC110-2808-E799-776D-3C92BB952AF7}"/>
          </ac:spMkLst>
        </pc:spChg>
      </pc:sldChg>
      <pc:sldChg chg="modSp mod">
        <pc:chgData name="Marie-Sophie Meisinger" userId="286e1ad8-c636-4702-a91e-982a33a1b0e7" providerId="ADAL" clId="{EEDC0343-E20E-4786-95E7-3D6223B30D73}" dt="2025-05-20T11:29:25.537" v="16" actId="790"/>
        <pc:sldMkLst>
          <pc:docMk/>
          <pc:sldMk cId="2147134715" sldId="284"/>
        </pc:sldMkLst>
        <pc:spChg chg="mod">
          <ac:chgData name="Marie-Sophie Meisinger" userId="286e1ad8-c636-4702-a91e-982a33a1b0e7" providerId="ADAL" clId="{EEDC0343-E20E-4786-95E7-3D6223B30D73}" dt="2025-05-20T11:29:25.537" v="16" actId="790"/>
          <ac:spMkLst>
            <pc:docMk/>
            <pc:sldMk cId="2147134715" sldId="284"/>
            <ac:spMk id="7" creationId="{9E8ACE8C-EBC2-BD4A-84CA-52F81FC4B11F}"/>
          </ac:spMkLst>
        </pc:spChg>
        <pc:spChg chg="mod">
          <ac:chgData name="Marie-Sophie Meisinger" userId="286e1ad8-c636-4702-a91e-982a33a1b0e7" providerId="ADAL" clId="{EEDC0343-E20E-4786-95E7-3D6223B30D73}" dt="2025-05-20T11:29:25.537" v="16" actId="790"/>
          <ac:spMkLst>
            <pc:docMk/>
            <pc:sldMk cId="2147134715" sldId="284"/>
            <ac:spMk id="8" creationId="{C1E8C793-E28D-F24F-819E-F775164F3A43}"/>
          </ac:spMkLst>
        </pc:spChg>
        <pc:spChg chg="mod">
          <ac:chgData name="Marie-Sophie Meisinger" userId="286e1ad8-c636-4702-a91e-982a33a1b0e7" providerId="ADAL" clId="{EEDC0343-E20E-4786-95E7-3D6223B30D73}" dt="2025-05-20T11:29:25.537" v="16" actId="790"/>
          <ac:spMkLst>
            <pc:docMk/>
            <pc:sldMk cId="2147134715" sldId="284"/>
            <ac:spMk id="11" creationId="{F6BEBBC8-EC11-5C7B-15D9-6E87E891321C}"/>
          </ac:spMkLst>
        </pc:spChg>
        <pc:spChg chg="mod">
          <ac:chgData name="Marie-Sophie Meisinger" userId="286e1ad8-c636-4702-a91e-982a33a1b0e7" providerId="ADAL" clId="{EEDC0343-E20E-4786-95E7-3D6223B30D73}" dt="2025-05-20T11:29:25.537" v="16" actId="790"/>
          <ac:spMkLst>
            <pc:docMk/>
            <pc:sldMk cId="2147134715" sldId="284"/>
            <ac:spMk id="25" creationId="{0E9DC110-2808-E799-776D-3C92BB952AF7}"/>
          </ac:spMkLst>
        </pc:spChg>
      </pc:sldChg>
      <pc:sldChg chg="modSp mod">
        <pc:chgData name="Marie-Sophie Meisinger" userId="286e1ad8-c636-4702-a91e-982a33a1b0e7" providerId="ADAL" clId="{EEDC0343-E20E-4786-95E7-3D6223B30D73}" dt="2025-05-20T11:28:47.702" v="9" actId="790"/>
        <pc:sldMkLst>
          <pc:docMk/>
          <pc:sldMk cId="2037417092" sldId="296"/>
        </pc:sldMkLst>
        <pc:spChg chg="mod">
          <ac:chgData name="Marie-Sophie Meisinger" userId="286e1ad8-c636-4702-a91e-982a33a1b0e7" providerId="ADAL" clId="{EEDC0343-E20E-4786-95E7-3D6223B30D73}" dt="2025-05-20T11:28:47.702" v="9" actId="790"/>
          <ac:spMkLst>
            <pc:docMk/>
            <pc:sldMk cId="2037417092" sldId="296"/>
            <ac:spMk id="5" creationId="{2A089552-8601-7087-6F8E-1E14818B9AF0}"/>
          </ac:spMkLst>
        </pc:spChg>
        <pc:spChg chg="mod">
          <ac:chgData name="Marie-Sophie Meisinger" userId="286e1ad8-c636-4702-a91e-982a33a1b0e7" providerId="ADAL" clId="{EEDC0343-E20E-4786-95E7-3D6223B30D73}" dt="2025-05-20T11:28:47.702" v="9" actId="790"/>
          <ac:spMkLst>
            <pc:docMk/>
            <pc:sldMk cId="2037417092" sldId="296"/>
            <ac:spMk id="6" creationId="{49233964-1E16-DC4D-C783-A2195F3C63EC}"/>
          </ac:spMkLst>
        </pc:spChg>
        <pc:spChg chg="mod">
          <ac:chgData name="Marie-Sophie Meisinger" userId="286e1ad8-c636-4702-a91e-982a33a1b0e7" providerId="ADAL" clId="{EEDC0343-E20E-4786-95E7-3D6223B30D73}" dt="2025-05-20T11:28:47.702" v="9" actId="790"/>
          <ac:spMkLst>
            <pc:docMk/>
            <pc:sldMk cId="2037417092" sldId="296"/>
            <ac:spMk id="8" creationId="{AE5193C2-E016-4C92-DC88-19702AA4A076}"/>
          </ac:spMkLst>
        </pc:spChg>
        <pc:spChg chg="mod">
          <ac:chgData name="Marie-Sophie Meisinger" userId="286e1ad8-c636-4702-a91e-982a33a1b0e7" providerId="ADAL" clId="{EEDC0343-E20E-4786-95E7-3D6223B30D73}" dt="2025-05-20T11:28:47.702" v="9" actId="790"/>
          <ac:spMkLst>
            <pc:docMk/>
            <pc:sldMk cId="2037417092" sldId="296"/>
            <ac:spMk id="10" creationId="{2CA0AB0B-8B79-0EBF-7404-523B1BCFCC67}"/>
          </ac:spMkLst>
        </pc:spChg>
        <pc:spChg chg="mod">
          <ac:chgData name="Marie-Sophie Meisinger" userId="286e1ad8-c636-4702-a91e-982a33a1b0e7" providerId="ADAL" clId="{EEDC0343-E20E-4786-95E7-3D6223B30D73}" dt="2025-05-20T11:28:47.702" v="9" actId="790"/>
          <ac:spMkLst>
            <pc:docMk/>
            <pc:sldMk cId="2037417092" sldId="296"/>
            <ac:spMk id="21" creationId="{E12BD564-19E9-ECD8-859C-3025573B0D7C}"/>
          </ac:spMkLst>
        </pc:spChg>
        <pc:spChg chg="mod">
          <ac:chgData name="Marie-Sophie Meisinger" userId="286e1ad8-c636-4702-a91e-982a33a1b0e7" providerId="ADAL" clId="{EEDC0343-E20E-4786-95E7-3D6223B30D73}" dt="2025-05-20T11:28:47.702" v="9" actId="790"/>
          <ac:spMkLst>
            <pc:docMk/>
            <pc:sldMk cId="2037417092" sldId="296"/>
            <ac:spMk id="30" creationId="{06969DB6-6394-955B-85AD-FB704615BC69}"/>
          </ac:spMkLst>
        </pc:spChg>
        <pc:spChg chg="mod">
          <ac:chgData name="Marie-Sophie Meisinger" userId="286e1ad8-c636-4702-a91e-982a33a1b0e7" providerId="ADAL" clId="{EEDC0343-E20E-4786-95E7-3D6223B30D73}" dt="2025-05-20T11:28:47.702" v="9" actId="790"/>
          <ac:spMkLst>
            <pc:docMk/>
            <pc:sldMk cId="2037417092" sldId="296"/>
            <ac:spMk id="31" creationId="{8BBB49CE-723D-F695-4C88-1303C6F97A33}"/>
          </ac:spMkLst>
        </pc:spChg>
      </pc:sldChg>
      <pc:sldChg chg="modSp mod">
        <pc:chgData name="Marie-Sophie Meisinger" userId="286e1ad8-c636-4702-a91e-982a33a1b0e7" providerId="ADAL" clId="{EEDC0343-E20E-4786-95E7-3D6223B30D73}" dt="2025-05-20T11:29:09.512" v="13" actId="790"/>
        <pc:sldMkLst>
          <pc:docMk/>
          <pc:sldMk cId="3346775930" sldId="297"/>
        </pc:sldMkLst>
        <pc:spChg chg="mod">
          <ac:chgData name="Marie-Sophie Meisinger" userId="286e1ad8-c636-4702-a91e-982a33a1b0e7" providerId="ADAL" clId="{EEDC0343-E20E-4786-95E7-3D6223B30D73}" dt="2025-05-20T11:29:09.512" v="13" actId="790"/>
          <ac:spMkLst>
            <pc:docMk/>
            <pc:sldMk cId="3346775930" sldId="297"/>
            <ac:spMk id="6" creationId="{3B1D8F95-DB1A-9581-5CC3-49414796CD09}"/>
          </ac:spMkLst>
        </pc:spChg>
        <pc:spChg chg="mod">
          <ac:chgData name="Marie-Sophie Meisinger" userId="286e1ad8-c636-4702-a91e-982a33a1b0e7" providerId="ADAL" clId="{EEDC0343-E20E-4786-95E7-3D6223B30D73}" dt="2025-05-20T11:29:09.512" v="13" actId="790"/>
          <ac:spMkLst>
            <pc:docMk/>
            <pc:sldMk cId="3346775930" sldId="297"/>
            <ac:spMk id="7" creationId="{A7CA396E-C026-19BD-B30F-A715D2E28658}"/>
          </ac:spMkLst>
        </pc:spChg>
        <pc:spChg chg="mod">
          <ac:chgData name="Marie-Sophie Meisinger" userId="286e1ad8-c636-4702-a91e-982a33a1b0e7" providerId="ADAL" clId="{EEDC0343-E20E-4786-95E7-3D6223B30D73}" dt="2025-05-20T11:29:09.512" v="13" actId="790"/>
          <ac:spMkLst>
            <pc:docMk/>
            <pc:sldMk cId="3346775930" sldId="297"/>
            <ac:spMk id="9" creationId="{FC899647-A310-5D94-D8FC-298940A67ED4}"/>
          </ac:spMkLst>
        </pc:spChg>
        <pc:spChg chg="mod">
          <ac:chgData name="Marie-Sophie Meisinger" userId="286e1ad8-c636-4702-a91e-982a33a1b0e7" providerId="ADAL" clId="{EEDC0343-E20E-4786-95E7-3D6223B30D73}" dt="2025-05-20T11:29:09.512" v="13" actId="790"/>
          <ac:spMkLst>
            <pc:docMk/>
            <pc:sldMk cId="3346775930" sldId="297"/>
            <ac:spMk id="10" creationId="{9DE3D9E7-5D1C-A98A-30B8-C7C7AA01519C}"/>
          </ac:spMkLst>
        </pc:spChg>
        <pc:spChg chg="mod">
          <ac:chgData name="Marie-Sophie Meisinger" userId="286e1ad8-c636-4702-a91e-982a33a1b0e7" providerId="ADAL" clId="{EEDC0343-E20E-4786-95E7-3D6223B30D73}" dt="2025-05-20T11:29:09.512" v="13" actId="790"/>
          <ac:spMkLst>
            <pc:docMk/>
            <pc:sldMk cId="3346775930" sldId="297"/>
            <ac:spMk id="21" creationId="{E12BD564-19E9-ECD8-859C-3025573B0D7C}"/>
          </ac:spMkLst>
        </pc:spChg>
        <pc:spChg chg="mod">
          <ac:chgData name="Marie-Sophie Meisinger" userId="286e1ad8-c636-4702-a91e-982a33a1b0e7" providerId="ADAL" clId="{EEDC0343-E20E-4786-95E7-3D6223B30D73}" dt="2025-05-20T11:29:09.512" v="13" actId="790"/>
          <ac:spMkLst>
            <pc:docMk/>
            <pc:sldMk cId="3346775930" sldId="297"/>
            <ac:spMk id="30" creationId="{06969DB6-6394-955B-85AD-FB704615BC69}"/>
          </ac:spMkLst>
        </pc:spChg>
        <pc:spChg chg="mod">
          <ac:chgData name="Marie-Sophie Meisinger" userId="286e1ad8-c636-4702-a91e-982a33a1b0e7" providerId="ADAL" clId="{EEDC0343-E20E-4786-95E7-3D6223B30D73}" dt="2025-05-20T11:29:09.512" v="13" actId="790"/>
          <ac:spMkLst>
            <pc:docMk/>
            <pc:sldMk cId="3346775930" sldId="297"/>
            <ac:spMk id="31" creationId="{8BBB49CE-723D-F695-4C88-1303C6F97A33}"/>
          </ac:spMkLst>
        </pc:spChg>
      </pc:sldChg>
      <pc:sldChg chg="modSp mod">
        <pc:chgData name="Marie-Sophie Meisinger" userId="286e1ad8-c636-4702-a91e-982a33a1b0e7" providerId="ADAL" clId="{EEDC0343-E20E-4786-95E7-3D6223B30D73}" dt="2025-05-20T11:29:31.824" v="17" actId="790"/>
        <pc:sldMkLst>
          <pc:docMk/>
          <pc:sldMk cId="748503588" sldId="298"/>
        </pc:sldMkLst>
        <pc:spChg chg="mod">
          <ac:chgData name="Marie-Sophie Meisinger" userId="286e1ad8-c636-4702-a91e-982a33a1b0e7" providerId="ADAL" clId="{EEDC0343-E20E-4786-95E7-3D6223B30D73}" dt="2025-05-20T11:29:31.824" v="17" actId="790"/>
          <ac:spMkLst>
            <pc:docMk/>
            <pc:sldMk cId="748503588" sldId="298"/>
            <ac:spMk id="2" creationId="{C3CB6198-364A-07EF-BE2F-FBA0DC28DF0C}"/>
          </ac:spMkLst>
        </pc:spChg>
        <pc:spChg chg="mod">
          <ac:chgData name="Marie-Sophie Meisinger" userId="286e1ad8-c636-4702-a91e-982a33a1b0e7" providerId="ADAL" clId="{EEDC0343-E20E-4786-95E7-3D6223B30D73}" dt="2025-05-20T11:29:31.824" v="17" actId="790"/>
          <ac:spMkLst>
            <pc:docMk/>
            <pc:sldMk cId="748503588" sldId="298"/>
            <ac:spMk id="6" creationId="{FA9F16EC-F52E-4F1C-35F2-CD57D729E04B}"/>
          </ac:spMkLst>
        </pc:spChg>
        <pc:spChg chg="mod">
          <ac:chgData name="Marie-Sophie Meisinger" userId="286e1ad8-c636-4702-a91e-982a33a1b0e7" providerId="ADAL" clId="{EEDC0343-E20E-4786-95E7-3D6223B30D73}" dt="2025-05-20T11:29:31.824" v="17" actId="790"/>
          <ac:spMkLst>
            <pc:docMk/>
            <pc:sldMk cId="748503588" sldId="298"/>
            <ac:spMk id="8" creationId="{7E65C490-755F-DAEF-BAD8-5CD7F9D6A2C0}"/>
          </ac:spMkLst>
        </pc:spChg>
        <pc:spChg chg="mod">
          <ac:chgData name="Marie-Sophie Meisinger" userId="286e1ad8-c636-4702-a91e-982a33a1b0e7" providerId="ADAL" clId="{EEDC0343-E20E-4786-95E7-3D6223B30D73}" dt="2025-05-20T11:29:31.824" v="17" actId="790"/>
          <ac:spMkLst>
            <pc:docMk/>
            <pc:sldMk cId="748503588" sldId="298"/>
            <ac:spMk id="9" creationId="{CE22D7ED-8C0D-1247-F8D4-7F6CDCE4B246}"/>
          </ac:spMkLst>
        </pc:spChg>
        <pc:spChg chg="mod">
          <ac:chgData name="Marie-Sophie Meisinger" userId="286e1ad8-c636-4702-a91e-982a33a1b0e7" providerId="ADAL" clId="{EEDC0343-E20E-4786-95E7-3D6223B30D73}" dt="2025-05-20T11:29:31.824" v="17" actId="790"/>
          <ac:spMkLst>
            <pc:docMk/>
            <pc:sldMk cId="748503588" sldId="298"/>
            <ac:spMk id="21" creationId="{E12BD564-19E9-ECD8-859C-3025573B0D7C}"/>
          </ac:spMkLst>
        </pc:spChg>
        <pc:spChg chg="mod">
          <ac:chgData name="Marie-Sophie Meisinger" userId="286e1ad8-c636-4702-a91e-982a33a1b0e7" providerId="ADAL" clId="{EEDC0343-E20E-4786-95E7-3D6223B30D73}" dt="2025-05-20T11:29:31.824" v="17" actId="790"/>
          <ac:spMkLst>
            <pc:docMk/>
            <pc:sldMk cId="748503588" sldId="298"/>
            <ac:spMk id="30" creationId="{06969DB6-6394-955B-85AD-FB704615BC69}"/>
          </ac:spMkLst>
        </pc:spChg>
      </pc:sldChg>
      <pc:sldChg chg="modSp mod">
        <pc:chgData name="Marie-Sophie Meisinger" userId="286e1ad8-c636-4702-a91e-982a33a1b0e7" providerId="ADAL" clId="{EEDC0343-E20E-4786-95E7-3D6223B30D73}" dt="2025-05-20T11:28:33.544" v="7" actId="790"/>
        <pc:sldMkLst>
          <pc:docMk/>
          <pc:sldMk cId="1333886745" sldId="2147472758"/>
        </pc:sldMkLst>
        <pc:spChg chg="mod">
          <ac:chgData name="Marie-Sophie Meisinger" userId="286e1ad8-c636-4702-a91e-982a33a1b0e7" providerId="ADAL" clId="{EEDC0343-E20E-4786-95E7-3D6223B30D73}" dt="2025-05-20T11:28:33.544" v="7" actId="790"/>
          <ac:spMkLst>
            <pc:docMk/>
            <pc:sldMk cId="1333886745" sldId="2147472758"/>
            <ac:spMk id="3" creationId="{09666D2C-8718-B88C-AE18-E512B4A7F89C}"/>
          </ac:spMkLst>
        </pc:spChg>
        <pc:spChg chg="mod">
          <ac:chgData name="Marie-Sophie Meisinger" userId="286e1ad8-c636-4702-a91e-982a33a1b0e7" providerId="ADAL" clId="{EEDC0343-E20E-4786-95E7-3D6223B30D73}" dt="2025-05-20T11:28:33.544" v="7" actId="790"/>
          <ac:spMkLst>
            <pc:docMk/>
            <pc:sldMk cId="1333886745" sldId="2147472758"/>
            <ac:spMk id="6" creationId="{4AA41AA9-C21F-3D38-5B10-E8A27B6A3DD5}"/>
          </ac:spMkLst>
        </pc:spChg>
        <pc:spChg chg="mod">
          <ac:chgData name="Marie-Sophie Meisinger" userId="286e1ad8-c636-4702-a91e-982a33a1b0e7" providerId="ADAL" clId="{EEDC0343-E20E-4786-95E7-3D6223B30D73}" dt="2025-05-20T11:28:33.544" v="7" actId="790"/>
          <ac:spMkLst>
            <pc:docMk/>
            <pc:sldMk cId="1333886745" sldId="2147472758"/>
            <ac:spMk id="7" creationId="{3ED31A39-988B-6453-2142-3557B36A33B7}"/>
          </ac:spMkLst>
        </pc:spChg>
        <pc:spChg chg="mod">
          <ac:chgData name="Marie-Sophie Meisinger" userId="286e1ad8-c636-4702-a91e-982a33a1b0e7" providerId="ADAL" clId="{EEDC0343-E20E-4786-95E7-3D6223B30D73}" dt="2025-05-20T11:28:33.544" v="7" actId="790"/>
          <ac:spMkLst>
            <pc:docMk/>
            <pc:sldMk cId="1333886745" sldId="2147472758"/>
            <ac:spMk id="9" creationId="{9059CD95-4F8E-B091-2CE8-36BE91A0BC50}"/>
          </ac:spMkLst>
        </pc:spChg>
        <pc:spChg chg="mod">
          <ac:chgData name="Marie-Sophie Meisinger" userId="286e1ad8-c636-4702-a91e-982a33a1b0e7" providerId="ADAL" clId="{EEDC0343-E20E-4786-95E7-3D6223B30D73}" dt="2025-05-20T11:28:33.544" v="7" actId="790"/>
          <ac:spMkLst>
            <pc:docMk/>
            <pc:sldMk cId="1333886745" sldId="2147472758"/>
            <ac:spMk id="10" creationId="{601D7B6B-0347-DB08-D89D-5C95585F13B1}"/>
          </ac:spMkLst>
        </pc:spChg>
        <pc:spChg chg="mod">
          <ac:chgData name="Marie-Sophie Meisinger" userId="286e1ad8-c636-4702-a91e-982a33a1b0e7" providerId="ADAL" clId="{EEDC0343-E20E-4786-95E7-3D6223B30D73}" dt="2025-05-20T11:28:33.544" v="7" actId="790"/>
          <ac:spMkLst>
            <pc:docMk/>
            <pc:sldMk cId="1333886745" sldId="2147472758"/>
            <ac:spMk id="13" creationId="{5C72BBC9-021D-EF2E-49B3-564E8F99311B}"/>
          </ac:spMkLst>
        </pc:spChg>
        <pc:spChg chg="mod">
          <ac:chgData name="Marie-Sophie Meisinger" userId="286e1ad8-c636-4702-a91e-982a33a1b0e7" providerId="ADAL" clId="{EEDC0343-E20E-4786-95E7-3D6223B30D73}" dt="2025-05-20T11:28:33.544" v="7" actId="790"/>
          <ac:spMkLst>
            <pc:docMk/>
            <pc:sldMk cId="1333886745" sldId="2147472758"/>
            <ac:spMk id="14" creationId="{AD799BE5-1D86-B07D-63D2-D54C85A3554D}"/>
          </ac:spMkLst>
        </pc:spChg>
        <pc:spChg chg="mod">
          <ac:chgData name="Marie-Sophie Meisinger" userId="286e1ad8-c636-4702-a91e-982a33a1b0e7" providerId="ADAL" clId="{EEDC0343-E20E-4786-95E7-3D6223B30D73}" dt="2025-05-20T11:28:33.544" v="7" actId="790"/>
          <ac:spMkLst>
            <pc:docMk/>
            <pc:sldMk cId="1333886745" sldId="2147472758"/>
            <ac:spMk id="24" creationId="{525D1434-0871-D9E7-2CE3-58EDCFDE76BB}"/>
          </ac:spMkLst>
        </pc:spChg>
        <pc:spChg chg="mod">
          <ac:chgData name="Marie-Sophie Meisinger" userId="286e1ad8-c636-4702-a91e-982a33a1b0e7" providerId="ADAL" clId="{EEDC0343-E20E-4786-95E7-3D6223B30D73}" dt="2025-05-20T11:28:33.544" v="7" actId="790"/>
          <ac:spMkLst>
            <pc:docMk/>
            <pc:sldMk cId="1333886745" sldId="2147472758"/>
            <ac:spMk id="28" creationId="{B9BDE099-9BC0-5866-E387-5AFE606A0BB4}"/>
          </ac:spMkLst>
        </pc:spChg>
        <pc:spChg chg="mod">
          <ac:chgData name="Marie-Sophie Meisinger" userId="286e1ad8-c636-4702-a91e-982a33a1b0e7" providerId="ADAL" clId="{EEDC0343-E20E-4786-95E7-3D6223B30D73}" dt="2025-05-20T11:28:33.544" v="7" actId="790"/>
          <ac:spMkLst>
            <pc:docMk/>
            <pc:sldMk cId="1333886745" sldId="2147472758"/>
            <ac:spMk id="38" creationId="{7E7FA4C4-654C-A47E-08CD-599EC34747D5}"/>
          </ac:spMkLst>
        </pc:spChg>
      </pc:sldChg>
      <pc:sldChg chg="modSp mod">
        <pc:chgData name="Marie-Sophie Meisinger" userId="286e1ad8-c636-4702-a91e-982a33a1b0e7" providerId="ADAL" clId="{EEDC0343-E20E-4786-95E7-3D6223B30D73}" dt="2025-05-20T11:28:14.278" v="3" actId="790"/>
        <pc:sldMkLst>
          <pc:docMk/>
          <pc:sldMk cId="2301458149" sldId="2147472771"/>
        </pc:sldMkLst>
        <pc:spChg chg="mod">
          <ac:chgData name="Marie-Sophie Meisinger" userId="286e1ad8-c636-4702-a91e-982a33a1b0e7" providerId="ADAL" clId="{EEDC0343-E20E-4786-95E7-3D6223B30D73}" dt="2025-05-20T11:28:14.278" v="3" actId="790"/>
          <ac:spMkLst>
            <pc:docMk/>
            <pc:sldMk cId="2301458149" sldId="2147472771"/>
            <ac:spMk id="2" creationId="{DAB68B66-169C-8515-7B22-0B6C14597C27}"/>
          </ac:spMkLst>
        </pc:spChg>
      </pc:sldChg>
      <pc:sldChg chg="modSp mod">
        <pc:chgData name="Marie-Sophie Meisinger" userId="286e1ad8-c636-4702-a91e-982a33a1b0e7" providerId="ADAL" clId="{EEDC0343-E20E-4786-95E7-3D6223B30D73}" dt="2025-05-20T11:29:37.107" v="18" actId="790"/>
        <pc:sldMkLst>
          <pc:docMk/>
          <pc:sldMk cId="324001473" sldId="2147472866"/>
        </pc:sldMkLst>
        <pc:spChg chg="mod">
          <ac:chgData name="Marie-Sophie Meisinger" userId="286e1ad8-c636-4702-a91e-982a33a1b0e7" providerId="ADAL" clId="{EEDC0343-E20E-4786-95E7-3D6223B30D73}" dt="2025-05-20T11:29:37.107" v="18" actId="790"/>
          <ac:spMkLst>
            <pc:docMk/>
            <pc:sldMk cId="324001473" sldId="2147472866"/>
            <ac:spMk id="15" creationId="{2EA12147-CB01-1902-0D9A-166F8290D372}"/>
          </ac:spMkLst>
        </pc:spChg>
        <pc:spChg chg="mod">
          <ac:chgData name="Marie-Sophie Meisinger" userId="286e1ad8-c636-4702-a91e-982a33a1b0e7" providerId="ADAL" clId="{EEDC0343-E20E-4786-95E7-3D6223B30D73}" dt="2025-05-20T11:29:37.107" v="18" actId="790"/>
          <ac:spMkLst>
            <pc:docMk/>
            <pc:sldMk cId="324001473" sldId="2147472866"/>
            <ac:spMk id="16" creationId="{CA513938-1807-BEBC-4E00-20797DFA2743}"/>
          </ac:spMkLst>
        </pc:spChg>
        <pc:spChg chg="mod">
          <ac:chgData name="Marie-Sophie Meisinger" userId="286e1ad8-c636-4702-a91e-982a33a1b0e7" providerId="ADAL" clId="{EEDC0343-E20E-4786-95E7-3D6223B30D73}" dt="2025-05-20T11:29:37.107" v="18" actId="790"/>
          <ac:spMkLst>
            <pc:docMk/>
            <pc:sldMk cId="324001473" sldId="2147472866"/>
            <ac:spMk id="22" creationId="{AE931100-EF6E-FE63-4F47-FF4F98B202A4}"/>
          </ac:spMkLst>
        </pc:spChg>
      </pc:sldChg>
      <pc:sldChg chg="modSp mod">
        <pc:chgData name="Marie-Sophie Meisinger" userId="286e1ad8-c636-4702-a91e-982a33a1b0e7" providerId="ADAL" clId="{EEDC0343-E20E-4786-95E7-3D6223B30D73}" dt="2025-05-20T11:28:00.332" v="1" actId="790"/>
        <pc:sldMkLst>
          <pc:docMk/>
          <pc:sldMk cId="2445663205" sldId="2147472867"/>
        </pc:sldMkLst>
        <pc:spChg chg="mod">
          <ac:chgData name="Marie-Sophie Meisinger" userId="286e1ad8-c636-4702-a91e-982a33a1b0e7" providerId="ADAL" clId="{EEDC0343-E20E-4786-95E7-3D6223B30D73}" dt="2025-05-20T11:27:56.415" v="0" actId="790"/>
          <ac:spMkLst>
            <pc:docMk/>
            <pc:sldMk cId="2445663205" sldId="2147472867"/>
            <ac:spMk id="13" creationId="{4A75E821-55B2-AED7-6644-8C241E80CB69}"/>
          </ac:spMkLst>
        </pc:spChg>
        <pc:spChg chg="mod">
          <ac:chgData name="Marie-Sophie Meisinger" userId="286e1ad8-c636-4702-a91e-982a33a1b0e7" providerId="ADAL" clId="{EEDC0343-E20E-4786-95E7-3D6223B30D73}" dt="2025-05-20T11:28:00.332" v="1" actId="790"/>
          <ac:spMkLst>
            <pc:docMk/>
            <pc:sldMk cId="2445663205" sldId="2147472867"/>
            <ac:spMk id="16" creationId="{5409C744-9A5D-8AB6-DA9A-1DA969FBD530}"/>
          </ac:spMkLst>
        </pc:spChg>
      </pc:sldChg>
    </pc:docChg>
  </pc:docChgLst>
  <pc:docChgLst>
    <pc:chgData name="Melanie Waeckel" userId="3221d8ab-2eff-439f-85d4-718cbb958075" providerId="ADAL" clId="{4900548E-0887-4361-8222-AC9C41D13522}"/>
    <pc:docChg chg="undo custSel delSld modSld">
      <pc:chgData name="Melanie Waeckel" userId="3221d8ab-2eff-439f-85d4-718cbb958075" providerId="ADAL" clId="{4900548E-0887-4361-8222-AC9C41D13522}" dt="2025-05-08T15:20:41.153" v="315" actId="20577"/>
      <pc:docMkLst>
        <pc:docMk/>
      </pc:docMkLst>
      <pc:sldChg chg="modSp mod">
        <pc:chgData name="Melanie Waeckel" userId="3221d8ab-2eff-439f-85d4-718cbb958075" providerId="ADAL" clId="{4900548E-0887-4361-8222-AC9C41D13522}" dt="2025-05-08T15:07:56.925" v="280" actId="14100"/>
        <pc:sldMkLst>
          <pc:docMk/>
          <pc:sldMk cId="1849970435" sldId="264"/>
        </pc:sldMkLst>
        <pc:spChg chg="mod">
          <ac:chgData name="Melanie Waeckel" userId="3221d8ab-2eff-439f-85d4-718cbb958075" providerId="ADAL" clId="{4900548E-0887-4361-8222-AC9C41D13522}" dt="2025-05-08T15:07:56.925" v="280" actId="14100"/>
          <ac:spMkLst>
            <pc:docMk/>
            <pc:sldMk cId="1849970435" sldId="264"/>
            <ac:spMk id="11" creationId="{47B5CE05-3EC3-1E44-87F9-5E6D2BB4991F}"/>
          </ac:spMkLst>
        </pc:spChg>
      </pc:sldChg>
      <pc:sldChg chg="modSp mod">
        <pc:chgData name="Melanie Waeckel" userId="3221d8ab-2eff-439f-85d4-718cbb958075" providerId="ADAL" clId="{4900548E-0887-4361-8222-AC9C41D13522}" dt="2025-05-08T14:40:28.445" v="269" actId="20577"/>
        <pc:sldMkLst>
          <pc:docMk/>
          <pc:sldMk cId="2000019356" sldId="268"/>
        </pc:sldMkLst>
        <pc:spChg chg="mod">
          <ac:chgData name="Melanie Waeckel" userId="3221d8ab-2eff-439f-85d4-718cbb958075" providerId="ADAL" clId="{4900548E-0887-4361-8222-AC9C41D13522}" dt="2025-05-08T14:40:28.445" v="269" actId="20577"/>
          <ac:spMkLst>
            <pc:docMk/>
            <pc:sldMk cId="2000019356" sldId="268"/>
            <ac:spMk id="28" creationId="{B7D43FA0-BB02-0EB4-744D-E564B9175792}"/>
          </ac:spMkLst>
        </pc:spChg>
      </pc:sldChg>
      <pc:sldChg chg="modSp mod">
        <pc:chgData name="Melanie Waeckel" userId="3221d8ab-2eff-439f-85d4-718cbb958075" providerId="ADAL" clId="{4900548E-0887-4361-8222-AC9C41D13522}" dt="2025-04-28T09:49:42.413" v="261" actId="6549"/>
        <pc:sldMkLst>
          <pc:docMk/>
          <pc:sldMk cId="4092847591" sldId="269"/>
        </pc:sldMkLst>
        <pc:spChg chg="mod">
          <ac:chgData name="Melanie Waeckel" userId="3221d8ab-2eff-439f-85d4-718cbb958075" providerId="ADAL" clId="{4900548E-0887-4361-8222-AC9C41D13522}" dt="2025-04-28T09:49:42.413" v="261" actId="6549"/>
          <ac:spMkLst>
            <pc:docMk/>
            <pc:sldMk cId="4092847591" sldId="269"/>
            <ac:spMk id="19" creationId="{DC875FBA-84BE-EAA5-AB9B-B3DD9D04989F}"/>
          </ac:spMkLst>
        </pc:spChg>
      </pc:sldChg>
      <pc:sldChg chg="modSp mod">
        <pc:chgData name="Melanie Waeckel" userId="3221d8ab-2eff-439f-85d4-718cbb958075" providerId="ADAL" clId="{4900548E-0887-4361-8222-AC9C41D13522}" dt="2025-05-08T14:42:24.435" v="277" actId="20577"/>
        <pc:sldMkLst>
          <pc:docMk/>
          <pc:sldMk cId="2661384028" sldId="270"/>
        </pc:sldMkLst>
        <pc:spChg chg="mod">
          <ac:chgData name="Melanie Waeckel" userId="3221d8ab-2eff-439f-85d4-718cbb958075" providerId="ADAL" clId="{4900548E-0887-4361-8222-AC9C41D13522}" dt="2025-05-08T14:42:24.435" v="277" actId="20577"/>
          <ac:spMkLst>
            <pc:docMk/>
            <pc:sldMk cId="2661384028" sldId="270"/>
            <ac:spMk id="4" creationId="{D2B5301E-E445-3E81-B35F-BBDE5F879B16}"/>
          </ac:spMkLst>
        </pc:spChg>
        <pc:spChg chg="mod">
          <ac:chgData name="Melanie Waeckel" userId="3221d8ab-2eff-439f-85d4-718cbb958075" providerId="ADAL" clId="{4900548E-0887-4361-8222-AC9C41D13522}" dt="2025-05-08T14:42:09.107" v="272" actId="20577"/>
          <ac:spMkLst>
            <pc:docMk/>
            <pc:sldMk cId="2661384028" sldId="270"/>
            <ac:spMk id="11" creationId="{655E872B-24B5-E447-1A32-5062F31D2108}"/>
          </ac:spMkLst>
        </pc:spChg>
        <pc:spChg chg="mod">
          <ac:chgData name="Melanie Waeckel" userId="3221d8ab-2eff-439f-85d4-718cbb958075" providerId="ADAL" clId="{4900548E-0887-4361-8222-AC9C41D13522}" dt="2025-05-08T14:41:47.695" v="270" actId="20577"/>
          <ac:spMkLst>
            <pc:docMk/>
            <pc:sldMk cId="2661384028" sldId="270"/>
            <ac:spMk id="13" creationId="{9E873F93-8F0D-1726-2A7D-3332A6EE0026}"/>
          </ac:spMkLst>
        </pc:spChg>
        <pc:spChg chg="mod">
          <ac:chgData name="Melanie Waeckel" userId="3221d8ab-2eff-439f-85d4-718cbb958075" providerId="ADAL" clId="{4900548E-0887-4361-8222-AC9C41D13522}" dt="2025-05-08T14:41:52.611" v="271" actId="20577"/>
          <ac:spMkLst>
            <pc:docMk/>
            <pc:sldMk cId="2661384028" sldId="270"/>
            <ac:spMk id="16" creationId="{71BF742D-EB5A-62AE-531E-68C16BD127E8}"/>
          </ac:spMkLst>
        </pc:spChg>
      </pc:sldChg>
      <pc:sldChg chg="delSp modSp mod">
        <pc:chgData name="Melanie Waeckel" userId="3221d8ab-2eff-439f-85d4-718cbb958075" providerId="ADAL" clId="{4900548E-0887-4361-8222-AC9C41D13522}" dt="2025-05-08T14:30:20.298" v="262" actId="478"/>
        <pc:sldMkLst>
          <pc:docMk/>
          <pc:sldMk cId="763482856" sldId="273"/>
        </pc:sldMkLst>
        <pc:spChg chg="mod">
          <ac:chgData name="Melanie Waeckel" userId="3221d8ab-2eff-439f-85d4-718cbb958075" providerId="ADAL" clId="{4900548E-0887-4361-8222-AC9C41D13522}" dt="2025-04-24T09:03:02.366" v="15" actId="20577"/>
          <ac:spMkLst>
            <pc:docMk/>
            <pc:sldMk cId="763482856" sldId="273"/>
            <ac:spMk id="4" creationId="{98202F30-D364-B8CD-D1AB-A7E7867208D8}"/>
          </ac:spMkLst>
        </pc:spChg>
      </pc:sldChg>
      <pc:sldChg chg="modSp mod">
        <pc:chgData name="Melanie Waeckel" userId="3221d8ab-2eff-439f-85d4-718cbb958075" providerId="ADAL" clId="{4900548E-0887-4361-8222-AC9C41D13522}" dt="2025-05-08T15:13:57.986" v="287" actId="14100"/>
        <pc:sldMkLst>
          <pc:docMk/>
          <pc:sldMk cId="2147134715" sldId="284"/>
        </pc:sldMkLst>
        <pc:spChg chg="mod">
          <ac:chgData name="Melanie Waeckel" userId="3221d8ab-2eff-439f-85d4-718cbb958075" providerId="ADAL" clId="{4900548E-0887-4361-8222-AC9C41D13522}" dt="2025-05-08T15:13:57.986" v="287" actId="14100"/>
          <ac:spMkLst>
            <pc:docMk/>
            <pc:sldMk cId="2147134715" sldId="284"/>
            <ac:spMk id="7" creationId="{9E8ACE8C-EBC2-BD4A-84CA-52F81FC4B11F}"/>
          </ac:spMkLst>
        </pc:spChg>
        <pc:spChg chg="mod">
          <ac:chgData name="Melanie Waeckel" userId="3221d8ab-2eff-439f-85d4-718cbb958075" providerId="ADAL" clId="{4900548E-0887-4361-8222-AC9C41D13522}" dt="2025-05-08T15:12:59.782" v="285" actId="14100"/>
          <ac:spMkLst>
            <pc:docMk/>
            <pc:sldMk cId="2147134715" sldId="284"/>
            <ac:spMk id="8" creationId="{C1E8C793-E28D-F24F-819E-F775164F3A43}"/>
          </ac:spMkLst>
        </pc:spChg>
        <pc:spChg chg="mod">
          <ac:chgData name="Melanie Waeckel" userId="3221d8ab-2eff-439f-85d4-718cbb958075" providerId="ADAL" clId="{4900548E-0887-4361-8222-AC9C41D13522}" dt="2025-05-08T15:12:22.627" v="283" actId="2711"/>
          <ac:spMkLst>
            <pc:docMk/>
            <pc:sldMk cId="2147134715" sldId="284"/>
            <ac:spMk id="25" creationId="{0E9DC110-2808-E799-776D-3C92BB952AF7}"/>
          </ac:spMkLst>
        </pc:spChg>
      </pc:sldChg>
      <pc:sldChg chg="delSp modSp mod">
        <pc:chgData name="Melanie Waeckel" userId="3221d8ab-2eff-439f-85d4-718cbb958075" providerId="ADAL" clId="{4900548E-0887-4361-8222-AC9C41D13522}" dt="2025-04-25T07:01:58.180" v="182" actId="114"/>
        <pc:sldMkLst>
          <pc:docMk/>
          <pc:sldMk cId="748503588" sldId="298"/>
        </pc:sldMkLst>
        <pc:graphicFrameChg chg="mod modGraphic">
          <ac:chgData name="Melanie Waeckel" userId="3221d8ab-2eff-439f-85d4-718cbb958075" providerId="ADAL" clId="{4900548E-0887-4361-8222-AC9C41D13522}" dt="2025-04-25T07:01:58.180" v="182" actId="114"/>
          <ac:graphicFrameMkLst>
            <pc:docMk/>
            <pc:sldMk cId="748503588" sldId="298"/>
            <ac:graphicFrameMk id="5" creationId="{B8B35E3F-4F1F-5B41-FCAE-A957A583CA66}"/>
          </ac:graphicFrameMkLst>
        </pc:graphicFrameChg>
      </pc:sldChg>
      <pc:sldChg chg="addSp modSp mod">
        <pc:chgData name="Melanie Waeckel" userId="3221d8ab-2eff-439f-85d4-718cbb958075" providerId="ADAL" clId="{4900548E-0887-4361-8222-AC9C41D13522}" dt="2025-04-24T09:09:49.952" v="126" actId="1037"/>
        <pc:sldMkLst>
          <pc:docMk/>
          <pc:sldMk cId="2372531909" sldId="2426"/>
        </pc:sldMkLst>
      </pc:sldChg>
      <pc:sldChg chg="addSp modSp del mod">
        <pc:chgData name="Melanie Waeckel" userId="3221d8ab-2eff-439f-85d4-718cbb958075" providerId="ADAL" clId="{4900548E-0887-4361-8222-AC9C41D13522}" dt="2025-04-25T07:06:37.942" v="186" actId="47"/>
        <pc:sldMkLst>
          <pc:docMk/>
          <pc:sldMk cId="2139846105" sldId="2147472762"/>
        </pc:sldMkLst>
      </pc:sldChg>
      <pc:sldChg chg="modNotesTx">
        <pc:chgData name="Melanie Waeckel" userId="3221d8ab-2eff-439f-85d4-718cbb958075" providerId="ADAL" clId="{4900548E-0887-4361-8222-AC9C41D13522}" dt="2025-04-28T09:41:40.181" v="202" actId="20577"/>
        <pc:sldMkLst>
          <pc:docMk/>
          <pc:sldMk cId="1352449587" sldId="2147472865"/>
        </pc:sldMkLst>
      </pc:sldChg>
      <pc:sldChg chg="modSp mod">
        <pc:chgData name="Melanie Waeckel" userId="3221d8ab-2eff-439f-85d4-718cbb958075" providerId="ADAL" clId="{4900548E-0887-4361-8222-AC9C41D13522}" dt="2025-05-08T15:20:41.153" v="315" actId="20577"/>
        <pc:sldMkLst>
          <pc:docMk/>
          <pc:sldMk cId="324001473" sldId="2147472866"/>
        </pc:sldMkLst>
        <pc:spChg chg="mod">
          <ac:chgData name="Melanie Waeckel" userId="3221d8ab-2eff-439f-85d4-718cbb958075" providerId="ADAL" clId="{4900548E-0887-4361-8222-AC9C41D13522}" dt="2025-05-08T15:20:41.153" v="315" actId="20577"/>
          <ac:spMkLst>
            <pc:docMk/>
            <pc:sldMk cId="324001473" sldId="2147472866"/>
            <ac:spMk id="22" creationId="{AE931100-EF6E-FE63-4F47-FF4F98B202A4}"/>
          </ac:spMkLst>
        </pc:spChg>
      </pc:sldChg>
    </pc:docChg>
  </pc:docChgLst>
  <pc:docChgLst>
    <pc:chgData name="Anastasia Biel" userId="S::anastasia.biel@dsm-firmenich.com::4969d011-70ee-4a2f-96d4-7d7d40a4c8e7" providerId="AD" clId="Web-{ADA63CF0-CCDB-E6B2-2CD4-32EF592E8F25}"/>
    <pc:docChg chg="modSld">
      <pc:chgData name="Anastasia Biel" userId="S::anastasia.biel@dsm-firmenich.com::4969d011-70ee-4a2f-96d4-7d7d40a4c8e7" providerId="AD" clId="Web-{ADA63CF0-CCDB-E6B2-2CD4-32EF592E8F25}" dt="2025-04-04T09:10:43.165" v="16" actId="14100"/>
      <pc:docMkLst>
        <pc:docMk/>
      </pc:docMkLst>
      <pc:sldChg chg="modSp">
        <pc:chgData name="Anastasia Biel" userId="S::anastasia.biel@dsm-firmenich.com::4969d011-70ee-4a2f-96d4-7d7d40a4c8e7" providerId="AD" clId="Web-{ADA63CF0-CCDB-E6B2-2CD4-32EF592E8F25}" dt="2025-04-04T09:10:43.165" v="16" actId="14100"/>
        <pc:sldMkLst>
          <pc:docMk/>
          <pc:sldMk cId="2139846105" sldId="2147472762"/>
        </pc:sldMkLst>
      </pc:sldChg>
    </pc:docChg>
  </pc:docChgLst>
  <pc:docChgLst>
    <pc:chgData name="Anastasia Biel" userId="S::anastasia.biel@dsm-firmenich.com::4969d011-70ee-4a2f-96d4-7d7d40a4c8e7" providerId="AD" clId="Web-{865C08C2-443B-3AB9-C7C9-89B102F2A890}"/>
    <pc:docChg chg="modSld">
      <pc:chgData name="Anastasia Biel" userId="S::anastasia.biel@dsm-firmenich.com::4969d011-70ee-4a2f-96d4-7d7d40a4c8e7" providerId="AD" clId="Web-{865C08C2-443B-3AB9-C7C9-89B102F2A890}" dt="2025-05-08T12:14:55.109" v="4" actId="20577"/>
      <pc:docMkLst>
        <pc:docMk/>
      </pc:docMkLst>
      <pc:sldChg chg="modSp">
        <pc:chgData name="Anastasia Biel" userId="S::anastasia.biel@dsm-firmenich.com::4969d011-70ee-4a2f-96d4-7d7d40a4c8e7" providerId="AD" clId="Web-{865C08C2-443B-3AB9-C7C9-89B102F2A890}" dt="2025-05-08T12:14:55.109" v="4" actId="20577"/>
        <pc:sldMkLst>
          <pc:docMk/>
          <pc:sldMk cId="3887656544" sldId="283"/>
        </pc:sldMkLst>
        <pc:spChg chg="mod">
          <ac:chgData name="Anastasia Biel" userId="S::anastasia.biel@dsm-firmenich.com::4969d011-70ee-4a2f-96d4-7d7d40a4c8e7" providerId="AD" clId="Web-{865C08C2-443B-3AB9-C7C9-89B102F2A890}" dt="2025-05-08T12:14:55.109" v="4" actId="20577"/>
          <ac:spMkLst>
            <pc:docMk/>
            <pc:sldMk cId="3887656544" sldId="283"/>
            <ac:spMk id="7" creationId="{9E8ACE8C-EBC2-BD4A-84CA-52F81FC4B11F}"/>
          </ac:spMkLst>
        </pc:spChg>
      </pc:sldChg>
    </pc:docChg>
  </pc:docChgLst>
  <pc:docChgLst>
    <pc:chgData name="Anastasia Biel" userId="S::anastasia.biel@dsm-firmenich.com::4969d011-70ee-4a2f-96d4-7d7d40a4c8e7" providerId="AD" clId="Web-{0B8D34E3-3047-8319-42D8-635109A0E7B2}"/>
    <pc:docChg chg="modSld">
      <pc:chgData name="Anastasia Biel" userId="S::anastasia.biel@dsm-firmenich.com::4969d011-70ee-4a2f-96d4-7d7d40a4c8e7" providerId="AD" clId="Web-{0B8D34E3-3047-8319-42D8-635109A0E7B2}" dt="2025-05-06T14:58:52.198" v="4" actId="20577"/>
      <pc:docMkLst>
        <pc:docMk/>
      </pc:docMkLst>
      <pc:sldChg chg="modSp">
        <pc:chgData name="Anastasia Biel" userId="S::anastasia.biel@dsm-firmenich.com::4969d011-70ee-4a2f-96d4-7d7d40a4c8e7" providerId="AD" clId="Web-{0B8D34E3-3047-8319-42D8-635109A0E7B2}" dt="2025-05-06T14:58:52.198" v="4" actId="20577"/>
        <pc:sldMkLst>
          <pc:docMk/>
          <pc:sldMk cId="763482856" sldId="273"/>
        </pc:sldMkLst>
        <pc:spChg chg="mod">
          <ac:chgData name="Anastasia Biel" userId="S::anastasia.biel@dsm-firmenich.com::4969d011-70ee-4a2f-96d4-7d7d40a4c8e7" providerId="AD" clId="Web-{0B8D34E3-3047-8319-42D8-635109A0E7B2}" dt="2025-05-06T14:58:52.198" v="4" actId="20577"/>
          <ac:spMkLst>
            <pc:docMk/>
            <pc:sldMk cId="763482856" sldId="273"/>
            <ac:spMk id="4" creationId="{98202F30-D364-B8CD-D1AB-A7E7867208D8}"/>
          </ac:spMkLst>
        </pc:spChg>
      </pc:sldChg>
    </pc:docChg>
  </pc:docChgLst>
  <pc:docChgLst>
    <pc:chgData name="Anastasia Biel" userId="4969d011-70ee-4a2f-96d4-7d7d40a4c8e7" providerId="ADAL" clId="{4EC45DC3-A3DC-478A-9E7B-CED289A7932D}"/>
    <pc:docChg chg="undo custSel addSld delSld modSld">
      <pc:chgData name="Anastasia Biel" userId="4969d011-70ee-4a2f-96d4-7d7d40a4c8e7" providerId="ADAL" clId="{4EC45DC3-A3DC-478A-9E7B-CED289A7932D}" dt="2025-05-06T15:35:17.533" v="985" actId="478"/>
      <pc:docMkLst>
        <pc:docMk/>
      </pc:docMkLst>
      <pc:sldChg chg="modSp mod">
        <pc:chgData name="Anastasia Biel" userId="4969d011-70ee-4a2f-96d4-7d7d40a4c8e7" providerId="ADAL" clId="{4EC45DC3-A3DC-478A-9E7B-CED289A7932D}" dt="2025-05-06T15:17:16.332" v="721" actId="207"/>
        <pc:sldMkLst>
          <pc:docMk/>
          <pc:sldMk cId="1849970435" sldId="264"/>
        </pc:sldMkLst>
        <pc:spChg chg="mod">
          <ac:chgData name="Anastasia Biel" userId="4969d011-70ee-4a2f-96d4-7d7d40a4c8e7" providerId="ADAL" clId="{4EC45DC3-A3DC-478A-9E7B-CED289A7932D}" dt="2025-05-06T15:07:51.246" v="606" actId="2711"/>
          <ac:spMkLst>
            <pc:docMk/>
            <pc:sldMk cId="1849970435" sldId="264"/>
            <ac:spMk id="8" creationId="{9025DC6C-09EA-0DA3-1C12-E402B980F61A}"/>
          </ac:spMkLst>
        </pc:spChg>
        <pc:spChg chg="mod">
          <ac:chgData name="Anastasia Biel" userId="4969d011-70ee-4a2f-96d4-7d7d40a4c8e7" providerId="ADAL" clId="{4EC45DC3-A3DC-478A-9E7B-CED289A7932D}" dt="2025-05-06T15:13:06.250" v="670" actId="255"/>
          <ac:spMkLst>
            <pc:docMk/>
            <pc:sldMk cId="1849970435" sldId="264"/>
            <ac:spMk id="9" creationId="{8022CE76-A88A-A646-8098-B87BC6134720}"/>
          </ac:spMkLst>
        </pc:spChg>
        <pc:spChg chg="mod">
          <ac:chgData name="Anastasia Biel" userId="4969d011-70ee-4a2f-96d4-7d7d40a4c8e7" providerId="ADAL" clId="{4EC45DC3-A3DC-478A-9E7B-CED289A7932D}" dt="2025-05-06T15:00:22.507" v="487" actId="2711"/>
          <ac:spMkLst>
            <pc:docMk/>
            <pc:sldMk cId="1849970435" sldId="264"/>
            <ac:spMk id="11" creationId="{47B5CE05-3EC3-1E44-87F9-5E6D2BB4991F}"/>
          </ac:spMkLst>
        </pc:spChg>
        <pc:spChg chg="mod">
          <ac:chgData name="Anastasia Biel" userId="4969d011-70ee-4a2f-96d4-7d7d40a4c8e7" providerId="ADAL" clId="{4EC45DC3-A3DC-478A-9E7B-CED289A7932D}" dt="2025-05-06T15:07:56.397" v="607" actId="2711"/>
          <ac:spMkLst>
            <pc:docMk/>
            <pc:sldMk cId="1849970435" sldId="264"/>
            <ac:spMk id="12" creationId="{3F6AF951-063C-20C8-7D0E-BD08C24A53EB}"/>
          </ac:spMkLst>
        </pc:spChg>
        <pc:spChg chg="mod">
          <ac:chgData name="Anastasia Biel" userId="4969d011-70ee-4a2f-96d4-7d7d40a4c8e7" providerId="ADAL" clId="{4EC45DC3-A3DC-478A-9E7B-CED289A7932D}" dt="2025-05-06T15:08:06.048" v="609" actId="2711"/>
          <ac:spMkLst>
            <pc:docMk/>
            <pc:sldMk cId="1849970435" sldId="264"/>
            <ac:spMk id="15" creationId="{E4FBA78F-F5BF-E8EF-BEB8-D610A484ACB2}"/>
          </ac:spMkLst>
        </pc:spChg>
        <pc:spChg chg="mod">
          <ac:chgData name="Anastasia Biel" userId="4969d011-70ee-4a2f-96d4-7d7d40a4c8e7" providerId="ADAL" clId="{4EC45DC3-A3DC-478A-9E7B-CED289A7932D}" dt="2025-05-06T15:07:46.042" v="605" actId="2711"/>
          <ac:spMkLst>
            <pc:docMk/>
            <pc:sldMk cId="1849970435" sldId="264"/>
            <ac:spMk id="18" creationId="{C43BA99F-9528-90FD-4B52-F5458073A83E}"/>
          </ac:spMkLst>
        </pc:spChg>
        <pc:spChg chg="mod">
          <ac:chgData name="Anastasia Biel" userId="4969d011-70ee-4a2f-96d4-7d7d40a4c8e7" providerId="ADAL" clId="{4EC45DC3-A3DC-478A-9E7B-CED289A7932D}" dt="2025-05-06T15:02:09.280" v="497" actId="113"/>
          <ac:spMkLst>
            <pc:docMk/>
            <pc:sldMk cId="1849970435" sldId="264"/>
            <ac:spMk id="19" creationId="{DC875FBA-84BE-EAA5-AB9B-B3DD9D04989F}"/>
          </ac:spMkLst>
        </pc:spChg>
        <pc:spChg chg="mod">
          <ac:chgData name="Anastasia Biel" userId="4969d011-70ee-4a2f-96d4-7d7d40a4c8e7" providerId="ADAL" clId="{4EC45DC3-A3DC-478A-9E7B-CED289A7932D}" dt="2025-05-06T15:08:01.979" v="608" actId="2711"/>
          <ac:spMkLst>
            <pc:docMk/>
            <pc:sldMk cId="1849970435" sldId="264"/>
            <ac:spMk id="21" creationId="{344542FA-B3D4-20FB-528F-1D9E22D26A06}"/>
          </ac:spMkLst>
        </pc:spChg>
        <pc:spChg chg="mod">
          <ac:chgData name="Anastasia Biel" userId="4969d011-70ee-4a2f-96d4-7d7d40a4c8e7" providerId="ADAL" clId="{4EC45DC3-A3DC-478A-9E7B-CED289A7932D}" dt="2025-05-06T15:17:16.332" v="721" actId="207"/>
          <ac:spMkLst>
            <pc:docMk/>
            <pc:sldMk cId="1849970435" sldId="264"/>
            <ac:spMk id="29" creationId="{3F881A24-FE9F-D200-B6B2-0B73D42EEBA5}"/>
          </ac:spMkLst>
        </pc:spChg>
      </pc:sldChg>
      <pc:sldChg chg="addSp modSp mod">
        <pc:chgData name="Anastasia Biel" userId="4969d011-70ee-4a2f-96d4-7d7d40a4c8e7" providerId="ADAL" clId="{4EC45DC3-A3DC-478A-9E7B-CED289A7932D}" dt="2025-05-06T15:34:22.187" v="975"/>
        <pc:sldMkLst>
          <pc:docMk/>
          <pc:sldMk cId="2068972149" sldId="267"/>
        </pc:sldMkLst>
        <pc:spChg chg="mod">
          <ac:chgData name="Anastasia Biel" userId="4969d011-70ee-4a2f-96d4-7d7d40a4c8e7" providerId="ADAL" clId="{4EC45DC3-A3DC-478A-9E7B-CED289A7932D}" dt="2025-05-06T15:19:02.642" v="737" actId="255"/>
          <ac:spMkLst>
            <pc:docMk/>
            <pc:sldMk cId="2068972149" sldId="267"/>
            <ac:spMk id="2" creationId="{A7C3C675-00BD-087C-F35A-C73DA7042D4B}"/>
          </ac:spMkLst>
        </pc:spChg>
        <pc:spChg chg="mod">
          <ac:chgData name="Anastasia Biel" userId="4969d011-70ee-4a2f-96d4-7d7d40a4c8e7" providerId="ADAL" clId="{4EC45DC3-A3DC-478A-9E7B-CED289A7932D}" dt="2025-05-06T15:19:07.639" v="738" actId="1076"/>
          <ac:spMkLst>
            <pc:docMk/>
            <pc:sldMk cId="2068972149" sldId="267"/>
            <ac:spMk id="3" creationId="{2A11D913-36B0-6893-245E-D44B127AB21B}"/>
          </ac:spMkLst>
        </pc:spChg>
        <pc:spChg chg="mod">
          <ac:chgData name="Anastasia Biel" userId="4969d011-70ee-4a2f-96d4-7d7d40a4c8e7" providerId="ADAL" clId="{4EC45DC3-A3DC-478A-9E7B-CED289A7932D}" dt="2025-05-06T15:14:06.460" v="684" actId="2711"/>
          <ac:spMkLst>
            <pc:docMk/>
            <pc:sldMk cId="2068972149" sldId="267"/>
            <ac:spMk id="15" creationId="{CAD0BFC5-86CD-B88D-417C-34AA139AB1E5}"/>
          </ac:spMkLst>
        </pc:spChg>
        <pc:spChg chg="mod">
          <ac:chgData name="Anastasia Biel" userId="4969d011-70ee-4a2f-96d4-7d7d40a4c8e7" providerId="ADAL" clId="{4EC45DC3-A3DC-478A-9E7B-CED289A7932D}" dt="2025-05-06T15:17:29.864" v="723" actId="207"/>
          <ac:spMkLst>
            <pc:docMk/>
            <pc:sldMk cId="2068972149" sldId="267"/>
            <ac:spMk id="18" creationId="{12065E39-5EDD-C089-75BA-7FDD17035648}"/>
          </ac:spMkLst>
        </pc:spChg>
        <pc:spChg chg="mod">
          <ac:chgData name="Anastasia Biel" userId="4969d011-70ee-4a2f-96d4-7d7d40a4c8e7" providerId="ADAL" clId="{4EC45DC3-A3DC-478A-9E7B-CED289A7932D}" dt="2025-05-06T15:13:26.307" v="674" actId="2711"/>
          <ac:spMkLst>
            <pc:docMk/>
            <pc:sldMk cId="2068972149" sldId="267"/>
            <ac:spMk id="19" creationId="{DC875FBA-84BE-EAA5-AB9B-B3DD9D04989F}"/>
          </ac:spMkLst>
        </pc:spChg>
        <pc:spChg chg="mod">
          <ac:chgData name="Anastasia Biel" userId="4969d011-70ee-4a2f-96d4-7d7d40a4c8e7" providerId="ADAL" clId="{4EC45DC3-A3DC-478A-9E7B-CED289A7932D}" dt="2025-05-06T15:14:10.286" v="685" actId="2711"/>
          <ac:spMkLst>
            <pc:docMk/>
            <pc:sldMk cId="2068972149" sldId="267"/>
            <ac:spMk id="21" creationId="{235F240B-4CF8-59B4-911B-5B3D25BDD140}"/>
          </ac:spMkLst>
        </pc:spChg>
        <pc:spChg chg="mod">
          <ac:chgData name="Anastasia Biel" userId="4969d011-70ee-4a2f-96d4-7d7d40a4c8e7" providerId="ADAL" clId="{4EC45DC3-A3DC-478A-9E7B-CED289A7932D}" dt="2025-05-06T15:14:14.056" v="686" actId="2711"/>
          <ac:spMkLst>
            <pc:docMk/>
            <pc:sldMk cId="2068972149" sldId="267"/>
            <ac:spMk id="24" creationId="{06544C44-F740-984B-59F8-A5EFF0CEE47E}"/>
          </ac:spMkLst>
        </pc:spChg>
        <pc:spChg chg="mod">
          <ac:chgData name="Anastasia Biel" userId="4969d011-70ee-4a2f-96d4-7d7d40a4c8e7" providerId="ADAL" clId="{4EC45DC3-A3DC-478A-9E7B-CED289A7932D}" dt="2025-05-06T15:13:33.538" v="676" actId="2711"/>
          <ac:spMkLst>
            <pc:docMk/>
            <pc:sldMk cId="2068972149" sldId="267"/>
            <ac:spMk id="25" creationId="{C3D55DD5-E0DB-3858-AAEF-CDA5EEFDDE83}"/>
          </ac:spMkLst>
        </pc:spChg>
        <pc:spChg chg="mod">
          <ac:chgData name="Anastasia Biel" userId="4969d011-70ee-4a2f-96d4-7d7d40a4c8e7" providerId="ADAL" clId="{4EC45DC3-A3DC-478A-9E7B-CED289A7932D}" dt="2025-05-06T15:14:20.812" v="687" actId="2711"/>
          <ac:spMkLst>
            <pc:docMk/>
            <pc:sldMk cId="2068972149" sldId="267"/>
            <ac:spMk id="27" creationId="{B67FF179-75F8-D49F-4A94-34DB6105DE16}"/>
          </ac:spMkLst>
        </pc:spChg>
        <pc:spChg chg="mod">
          <ac:chgData name="Anastasia Biel" userId="4969d011-70ee-4a2f-96d4-7d7d40a4c8e7" providerId="ADAL" clId="{4EC45DC3-A3DC-478A-9E7B-CED289A7932D}" dt="2025-05-06T15:14:27.708" v="688" actId="2711"/>
          <ac:spMkLst>
            <pc:docMk/>
            <pc:sldMk cId="2068972149" sldId="267"/>
            <ac:spMk id="30" creationId="{9B4F4864-5009-FE28-7AE2-4D7C600E85EC}"/>
          </ac:spMkLst>
        </pc:spChg>
        <pc:spChg chg="mod">
          <ac:chgData name="Anastasia Biel" userId="4969d011-70ee-4a2f-96d4-7d7d40a4c8e7" providerId="ADAL" clId="{4EC45DC3-A3DC-478A-9E7B-CED289A7932D}" dt="2025-05-06T15:14:00.785" v="683" actId="1076"/>
          <ac:spMkLst>
            <pc:docMk/>
            <pc:sldMk cId="2068972149" sldId="267"/>
            <ac:spMk id="33" creationId="{CF01C5BC-3524-ACBE-357F-881F6B730ED2}"/>
          </ac:spMkLst>
        </pc:spChg>
      </pc:sldChg>
      <pc:sldChg chg="addSp delSp modSp mod">
        <pc:chgData name="Anastasia Biel" userId="4969d011-70ee-4a2f-96d4-7d7d40a4c8e7" providerId="ADAL" clId="{4EC45DC3-A3DC-478A-9E7B-CED289A7932D}" dt="2025-05-06T15:35:06.426" v="983" actId="552"/>
        <pc:sldMkLst>
          <pc:docMk/>
          <pc:sldMk cId="2000019356" sldId="268"/>
        </pc:sldMkLst>
        <pc:spChg chg="mod">
          <ac:chgData name="Anastasia Biel" userId="4969d011-70ee-4a2f-96d4-7d7d40a4c8e7" providerId="ADAL" clId="{4EC45DC3-A3DC-478A-9E7B-CED289A7932D}" dt="2025-05-06T15:15:39.398" v="700" actId="14100"/>
          <ac:spMkLst>
            <pc:docMk/>
            <pc:sldMk cId="2000019356" sldId="268"/>
            <ac:spMk id="2" creationId="{C3A3AA37-18C1-4484-A280-0555196A565C}"/>
          </ac:spMkLst>
        </pc:spChg>
        <pc:spChg chg="mod">
          <ac:chgData name="Anastasia Biel" userId="4969d011-70ee-4a2f-96d4-7d7d40a4c8e7" providerId="ADAL" clId="{4EC45DC3-A3DC-478A-9E7B-CED289A7932D}" dt="2025-05-06T15:16:02.913" v="706" actId="14100"/>
          <ac:spMkLst>
            <pc:docMk/>
            <pc:sldMk cId="2000019356" sldId="268"/>
            <ac:spMk id="4" creationId="{CB031730-B383-A53F-46C9-E9D3E78A7F8B}"/>
          </ac:spMkLst>
        </pc:spChg>
        <pc:spChg chg="mod">
          <ac:chgData name="Anastasia Biel" userId="4969d011-70ee-4a2f-96d4-7d7d40a4c8e7" providerId="ADAL" clId="{4EC45DC3-A3DC-478A-9E7B-CED289A7932D}" dt="2025-05-06T15:16:12.706" v="708" actId="255"/>
          <ac:spMkLst>
            <pc:docMk/>
            <pc:sldMk cId="2000019356" sldId="268"/>
            <ac:spMk id="7" creationId="{10B4D53B-B307-EC39-0D9E-7A52E1E14124}"/>
          </ac:spMkLst>
        </pc:spChg>
        <pc:spChg chg="mod">
          <ac:chgData name="Anastasia Biel" userId="4969d011-70ee-4a2f-96d4-7d7d40a4c8e7" providerId="ADAL" clId="{4EC45DC3-A3DC-478A-9E7B-CED289A7932D}" dt="2025-05-06T15:16:22.879" v="709" actId="2711"/>
          <ac:spMkLst>
            <pc:docMk/>
            <pc:sldMk cId="2000019356" sldId="268"/>
            <ac:spMk id="8" creationId="{34B31167-392C-7EC5-DCE7-363F265CB903}"/>
          </ac:spMkLst>
        </pc:spChg>
        <pc:spChg chg="mod">
          <ac:chgData name="Anastasia Biel" userId="4969d011-70ee-4a2f-96d4-7d7d40a4c8e7" providerId="ADAL" clId="{4EC45DC3-A3DC-478A-9E7B-CED289A7932D}" dt="2025-05-06T15:16:56.579" v="719" actId="207"/>
          <ac:spMkLst>
            <pc:docMk/>
            <pc:sldMk cId="2000019356" sldId="268"/>
            <ac:spMk id="11" creationId="{E36C6FBA-FA5D-8736-DD9E-B1C7CC360A14}"/>
          </ac:spMkLst>
        </pc:spChg>
        <pc:spChg chg="mod">
          <ac:chgData name="Anastasia Biel" userId="4969d011-70ee-4a2f-96d4-7d7d40a4c8e7" providerId="ADAL" clId="{4EC45DC3-A3DC-478A-9E7B-CED289A7932D}" dt="2025-05-06T15:15:39.398" v="700" actId="14100"/>
          <ac:spMkLst>
            <pc:docMk/>
            <pc:sldMk cId="2000019356" sldId="268"/>
            <ac:spMk id="13" creationId="{9E873F93-8F0D-1726-2A7D-3332A6EE0026}"/>
          </ac:spMkLst>
        </pc:spChg>
        <pc:spChg chg="mod">
          <ac:chgData name="Anastasia Biel" userId="4969d011-70ee-4a2f-96d4-7d7d40a4c8e7" providerId="ADAL" clId="{4EC45DC3-A3DC-478A-9E7B-CED289A7932D}" dt="2025-05-06T15:16:02.913" v="706" actId="14100"/>
          <ac:spMkLst>
            <pc:docMk/>
            <pc:sldMk cId="2000019356" sldId="268"/>
            <ac:spMk id="14" creationId="{480A0443-F95C-F579-86B9-9F2C036BE3ED}"/>
          </ac:spMkLst>
        </pc:spChg>
        <pc:spChg chg="mod">
          <ac:chgData name="Anastasia Biel" userId="4969d011-70ee-4a2f-96d4-7d7d40a4c8e7" providerId="ADAL" clId="{4EC45DC3-A3DC-478A-9E7B-CED289A7932D}" dt="2025-05-06T15:15:39.398" v="700" actId="14100"/>
          <ac:spMkLst>
            <pc:docMk/>
            <pc:sldMk cId="2000019356" sldId="268"/>
            <ac:spMk id="16" creationId="{71BF742D-EB5A-62AE-531E-68C16BD127E8}"/>
          </ac:spMkLst>
        </pc:spChg>
        <pc:spChg chg="mod">
          <ac:chgData name="Anastasia Biel" userId="4969d011-70ee-4a2f-96d4-7d7d40a4c8e7" providerId="ADAL" clId="{4EC45DC3-A3DC-478A-9E7B-CED289A7932D}" dt="2025-05-06T15:15:14.244" v="696" actId="255"/>
          <ac:spMkLst>
            <pc:docMk/>
            <pc:sldMk cId="2000019356" sldId="268"/>
            <ac:spMk id="20" creationId="{83BD6D71-6D97-6C93-B0FB-EAB19A8DDA34}"/>
          </ac:spMkLst>
        </pc:spChg>
        <pc:spChg chg="mod">
          <ac:chgData name="Anastasia Biel" userId="4969d011-70ee-4a2f-96d4-7d7d40a4c8e7" providerId="ADAL" clId="{4EC45DC3-A3DC-478A-9E7B-CED289A7932D}" dt="2025-05-06T15:16:02.913" v="706" actId="14100"/>
          <ac:spMkLst>
            <pc:docMk/>
            <pc:sldMk cId="2000019356" sldId="268"/>
            <ac:spMk id="22" creationId="{757D62D8-554B-ED27-88DC-09733FD4AD14}"/>
          </ac:spMkLst>
        </pc:spChg>
        <pc:spChg chg="mod">
          <ac:chgData name="Anastasia Biel" userId="4969d011-70ee-4a2f-96d4-7d7d40a4c8e7" providerId="ADAL" clId="{4EC45DC3-A3DC-478A-9E7B-CED289A7932D}" dt="2025-05-06T15:35:06.426" v="983" actId="552"/>
          <ac:spMkLst>
            <pc:docMk/>
            <pc:sldMk cId="2000019356" sldId="268"/>
            <ac:spMk id="23" creationId="{B1DCF83D-041C-4680-17E1-EB9139C08245}"/>
          </ac:spMkLst>
        </pc:spChg>
        <pc:spChg chg="mod">
          <ac:chgData name="Anastasia Biel" userId="4969d011-70ee-4a2f-96d4-7d7d40a4c8e7" providerId="ADAL" clId="{4EC45DC3-A3DC-478A-9E7B-CED289A7932D}" dt="2025-05-06T15:35:06.426" v="983" actId="552"/>
          <ac:spMkLst>
            <pc:docMk/>
            <pc:sldMk cId="2000019356" sldId="268"/>
            <ac:spMk id="24" creationId="{525D1434-0871-D9E7-2CE3-58EDCFDE76BB}"/>
          </ac:spMkLst>
        </pc:spChg>
        <pc:spChg chg="mod">
          <ac:chgData name="Anastasia Biel" userId="4969d011-70ee-4a2f-96d4-7d7d40a4c8e7" providerId="ADAL" clId="{4EC45DC3-A3DC-478A-9E7B-CED289A7932D}" dt="2025-05-06T15:16:12.706" v="708" actId="255"/>
          <ac:spMkLst>
            <pc:docMk/>
            <pc:sldMk cId="2000019356" sldId="268"/>
            <ac:spMk id="26" creationId="{13D75055-F03D-3EF4-9D41-134CF86D852F}"/>
          </ac:spMkLst>
        </pc:spChg>
        <pc:spChg chg="mod">
          <ac:chgData name="Anastasia Biel" userId="4969d011-70ee-4a2f-96d4-7d7d40a4c8e7" providerId="ADAL" clId="{4EC45DC3-A3DC-478A-9E7B-CED289A7932D}" dt="2025-05-06T15:15:39.398" v="700" actId="14100"/>
          <ac:spMkLst>
            <pc:docMk/>
            <pc:sldMk cId="2000019356" sldId="268"/>
            <ac:spMk id="28" creationId="{B7D43FA0-BB02-0EB4-744D-E564B9175792}"/>
          </ac:spMkLst>
        </pc:spChg>
        <pc:spChg chg="mod">
          <ac:chgData name="Anastasia Biel" userId="4969d011-70ee-4a2f-96d4-7d7d40a4c8e7" providerId="ADAL" clId="{4EC45DC3-A3DC-478A-9E7B-CED289A7932D}" dt="2025-05-06T15:16:02.913" v="706" actId="14100"/>
          <ac:spMkLst>
            <pc:docMk/>
            <pc:sldMk cId="2000019356" sldId="268"/>
            <ac:spMk id="29" creationId="{368ACCD9-540E-02B3-4B36-A91A7BF82E48}"/>
          </ac:spMkLst>
        </pc:spChg>
        <pc:spChg chg="mod">
          <ac:chgData name="Anastasia Biel" userId="4969d011-70ee-4a2f-96d4-7d7d40a4c8e7" providerId="ADAL" clId="{4EC45DC3-A3DC-478A-9E7B-CED289A7932D}" dt="2025-05-06T15:16:47.288" v="718" actId="20577"/>
          <ac:spMkLst>
            <pc:docMk/>
            <pc:sldMk cId="2000019356" sldId="268"/>
            <ac:spMk id="31" creationId="{F23E55BA-25F3-EFF6-A81D-1B76B1539AB9}"/>
          </ac:spMkLst>
        </pc:spChg>
        <pc:spChg chg="mod">
          <ac:chgData name="Anastasia Biel" userId="4969d011-70ee-4a2f-96d4-7d7d40a4c8e7" providerId="ADAL" clId="{4EC45DC3-A3DC-478A-9E7B-CED289A7932D}" dt="2025-05-06T15:35:06.426" v="983" actId="552"/>
          <ac:spMkLst>
            <pc:docMk/>
            <pc:sldMk cId="2000019356" sldId="268"/>
            <ac:spMk id="34" creationId="{C8FE1B59-5DA9-BCA6-D1DA-5344967DA25D}"/>
          </ac:spMkLst>
        </pc:spChg>
        <pc:picChg chg="mod modCrop">
          <ac:chgData name="Anastasia Biel" userId="4969d011-70ee-4a2f-96d4-7d7d40a4c8e7" providerId="ADAL" clId="{4EC45DC3-A3DC-478A-9E7B-CED289A7932D}" dt="2025-05-06T15:15:50.491" v="704" actId="732"/>
          <ac:picMkLst>
            <pc:docMk/>
            <pc:sldMk cId="2000019356" sldId="268"/>
            <ac:picMk id="19" creationId="{327FE5CE-701F-376D-7E07-827220F3CA29}"/>
          </ac:picMkLst>
        </pc:picChg>
      </pc:sldChg>
      <pc:sldChg chg="addSp delSp modSp mod">
        <pc:chgData name="Anastasia Biel" userId="4969d011-70ee-4a2f-96d4-7d7d40a4c8e7" providerId="ADAL" clId="{4EC45DC3-A3DC-478A-9E7B-CED289A7932D}" dt="2025-05-06T15:24:08.749" v="799" actId="207"/>
        <pc:sldMkLst>
          <pc:docMk/>
          <pc:sldMk cId="4092847591" sldId="269"/>
        </pc:sldMkLst>
        <pc:spChg chg="mod">
          <ac:chgData name="Anastasia Biel" userId="4969d011-70ee-4a2f-96d4-7d7d40a4c8e7" providerId="ADAL" clId="{4EC45DC3-A3DC-478A-9E7B-CED289A7932D}" dt="2025-05-06T15:22:46.519" v="783" actId="255"/>
          <ac:spMkLst>
            <pc:docMk/>
            <pc:sldMk cId="4092847591" sldId="269"/>
            <ac:spMk id="2" creationId="{A7C3C675-00BD-087C-F35A-C73DA7042D4B}"/>
          </ac:spMkLst>
        </pc:spChg>
        <pc:spChg chg="add mod">
          <ac:chgData name="Anastasia Biel" userId="4969d011-70ee-4a2f-96d4-7d7d40a4c8e7" providerId="ADAL" clId="{4EC45DC3-A3DC-478A-9E7B-CED289A7932D}" dt="2025-05-06T15:23:28.099" v="790" actId="1076"/>
          <ac:spMkLst>
            <pc:docMk/>
            <pc:sldMk cId="4092847591" sldId="269"/>
            <ac:spMk id="4" creationId="{3A12670B-F78D-CF9C-AFAB-88BFFEEB716E}"/>
          </ac:spMkLst>
        </pc:spChg>
        <pc:spChg chg="mod">
          <ac:chgData name="Anastasia Biel" userId="4969d011-70ee-4a2f-96d4-7d7d40a4c8e7" providerId="ADAL" clId="{4EC45DC3-A3DC-478A-9E7B-CED289A7932D}" dt="2025-05-06T15:24:08.749" v="799" actId="207"/>
          <ac:spMkLst>
            <pc:docMk/>
            <pc:sldMk cId="4092847591" sldId="269"/>
            <ac:spMk id="10" creationId="{60CBB470-8B72-A729-CF4F-EB408315240E}"/>
          </ac:spMkLst>
        </pc:spChg>
        <pc:spChg chg="mod">
          <ac:chgData name="Anastasia Biel" userId="4969d011-70ee-4a2f-96d4-7d7d40a4c8e7" providerId="ADAL" clId="{4EC45DC3-A3DC-478A-9E7B-CED289A7932D}" dt="2025-05-06T15:23:37.920" v="792" actId="2711"/>
          <ac:spMkLst>
            <pc:docMk/>
            <pc:sldMk cId="4092847591" sldId="269"/>
            <ac:spMk id="11" creationId="{5F46C4E1-2352-80BB-D92A-DE23B449BF2C}"/>
          </ac:spMkLst>
        </pc:spChg>
        <pc:spChg chg="mod">
          <ac:chgData name="Anastasia Biel" userId="4969d011-70ee-4a2f-96d4-7d7d40a4c8e7" providerId="ADAL" clId="{4EC45DC3-A3DC-478A-9E7B-CED289A7932D}" dt="2025-05-06T15:23:34.579" v="791" actId="14100"/>
          <ac:spMkLst>
            <pc:docMk/>
            <pc:sldMk cId="4092847591" sldId="269"/>
            <ac:spMk id="19" creationId="{DC875FBA-84BE-EAA5-AB9B-B3DD9D04989F}"/>
          </ac:spMkLst>
        </pc:spChg>
        <pc:spChg chg="mod">
          <ac:chgData name="Anastasia Biel" userId="4969d011-70ee-4a2f-96d4-7d7d40a4c8e7" providerId="ADAL" clId="{4EC45DC3-A3DC-478A-9E7B-CED289A7932D}" dt="2025-05-06T15:23:47.341" v="794" actId="2711"/>
          <ac:spMkLst>
            <pc:docMk/>
            <pc:sldMk cId="4092847591" sldId="269"/>
            <ac:spMk id="21" creationId="{D86C18C5-221E-2F91-5514-83AAC86CEA4B}"/>
          </ac:spMkLst>
        </pc:spChg>
        <pc:spChg chg="mod">
          <ac:chgData name="Anastasia Biel" userId="4969d011-70ee-4a2f-96d4-7d7d40a4c8e7" providerId="ADAL" clId="{4EC45DC3-A3DC-478A-9E7B-CED289A7932D}" dt="2025-05-06T15:23:41.918" v="793" actId="2711"/>
          <ac:spMkLst>
            <pc:docMk/>
            <pc:sldMk cId="4092847591" sldId="269"/>
            <ac:spMk id="23" creationId="{5A62A3D1-ADFC-6923-AB97-80F442FB7FEB}"/>
          </ac:spMkLst>
        </pc:spChg>
        <pc:spChg chg="mod">
          <ac:chgData name="Anastasia Biel" userId="4969d011-70ee-4a2f-96d4-7d7d40a4c8e7" providerId="ADAL" clId="{4EC45DC3-A3DC-478A-9E7B-CED289A7932D}" dt="2025-05-06T15:23:52.858" v="795" actId="2711"/>
          <ac:spMkLst>
            <pc:docMk/>
            <pc:sldMk cId="4092847591" sldId="269"/>
            <ac:spMk id="30" creationId="{73C17C2C-5D9A-ABAA-7640-B5962799A599}"/>
          </ac:spMkLst>
        </pc:spChg>
        <pc:spChg chg="mod">
          <ac:chgData name="Anastasia Biel" userId="4969d011-70ee-4a2f-96d4-7d7d40a4c8e7" providerId="ADAL" clId="{4EC45DC3-A3DC-478A-9E7B-CED289A7932D}" dt="2025-05-06T15:23:57.712" v="796" actId="2711"/>
          <ac:spMkLst>
            <pc:docMk/>
            <pc:sldMk cId="4092847591" sldId="269"/>
            <ac:spMk id="33" creationId="{71FE5F98-12C0-6294-B2DB-FEF0E3B5DA72}"/>
          </ac:spMkLst>
        </pc:spChg>
        <pc:spChg chg="mod">
          <ac:chgData name="Anastasia Biel" userId="4969d011-70ee-4a2f-96d4-7d7d40a4c8e7" providerId="ADAL" clId="{4EC45DC3-A3DC-478A-9E7B-CED289A7932D}" dt="2025-05-06T15:24:02.184" v="797" actId="2711"/>
          <ac:spMkLst>
            <pc:docMk/>
            <pc:sldMk cId="4092847591" sldId="269"/>
            <ac:spMk id="35" creationId="{933C8E29-3186-8438-F120-D5631F6F7306}"/>
          </ac:spMkLst>
        </pc:spChg>
      </pc:sldChg>
      <pc:sldChg chg="addSp delSp modSp mod">
        <pc:chgData name="Anastasia Biel" userId="4969d011-70ee-4a2f-96d4-7d7d40a4c8e7" providerId="ADAL" clId="{4EC45DC3-A3DC-478A-9E7B-CED289A7932D}" dt="2025-05-06T15:34:40.301" v="978" actId="478"/>
        <pc:sldMkLst>
          <pc:docMk/>
          <pc:sldMk cId="2661384028" sldId="270"/>
        </pc:sldMkLst>
        <pc:spChg chg="mod">
          <ac:chgData name="Anastasia Biel" userId="4969d011-70ee-4a2f-96d4-7d7d40a4c8e7" providerId="ADAL" clId="{4EC45DC3-A3DC-478A-9E7B-CED289A7932D}" dt="2025-05-06T15:34:36.188" v="977" actId="1076"/>
          <ac:spMkLst>
            <pc:docMk/>
            <pc:sldMk cId="2661384028" sldId="270"/>
            <ac:spMk id="3" creationId="{54242106-5D2D-5C59-DDD2-5E83C3B49FBB}"/>
          </ac:spMkLst>
        </pc:spChg>
        <pc:spChg chg="mod">
          <ac:chgData name="Anastasia Biel" userId="4969d011-70ee-4a2f-96d4-7d7d40a4c8e7" providerId="ADAL" clId="{4EC45DC3-A3DC-478A-9E7B-CED289A7932D}" dt="2025-05-06T15:26:07.548" v="821" actId="20577"/>
          <ac:spMkLst>
            <pc:docMk/>
            <pc:sldMk cId="2661384028" sldId="270"/>
            <ac:spMk id="4" creationId="{D2B5301E-E445-3E81-B35F-BBDE5F879B16}"/>
          </ac:spMkLst>
        </pc:spChg>
        <pc:spChg chg="mod">
          <ac:chgData name="Anastasia Biel" userId="4969d011-70ee-4a2f-96d4-7d7d40a4c8e7" providerId="ADAL" clId="{4EC45DC3-A3DC-478A-9E7B-CED289A7932D}" dt="2025-05-06T15:26:15.042" v="823" actId="255"/>
          <ac:spMkLst>
            <pc:docMk/>
            <pc:sldMk cId="2661384028" sldId="270"/>
            <ac:spMk id="5" creationId="{EB8DA430-26D7-AF83-7E1C-C7BD35C6C77C}"/>
          </ac:spMkLst>
        </pc:spChg>
        <pc:spChg chg="mod">
          <ac:chgData name="Anastasia Biel" userId="4969d011-70ee-4a2f-96d4-7d7d40a4c8e7" providerId="ADAL" clId="{4EC45DC3-A3DC-478A-9E7B-CED289A7932D}" dt="2025-05-06T15:25:34.343" v="815" actId="207"/>
          <ac:spMkLst>
            <pc:docMk/>
            <pc:sldMk cId="2661384028" sldId="270"/>
            <ac:spMk id="8" creationId="{EF452498-5DA5-F113-059B-129DBC100D19}"/>
          </ac:spMkLst>
        </pc:spChg>
        <pc:spChg chg="mod">
          <ac:chgData name="Anastasia Biel" userId="4969d011-70ee-4a2f-96d4-7d7d40a4c8e7" providerId="ADAL" clId="{4EC45DC3-A3DC-478A-9E7B-CED289A7932D}" dt="2025-05-06T15:25:43.577" v="817" actId="2711"/>
          <ac:spMkLst>
            <pc:docMk/>
            <pc:sldMk cId="2661384028" sldId="270"/>
            <ac:spMk id="11" creationId="{655E872B-24B5-E447-1A32-5062F31D2108}"/>
          </ac:spMkLst>
        </pc:spChg>
        <pc:spChg chg="mod">
          <ac:chgData name="Anastasia Biel" userId="4969d011-70ee-4a2f-96d4-7d7d40a4c8e7" providerId="ADAL" clId="{4EC45DC3-A3DC-478A-9E7B-CED289A7932D}" dt="2025-05-06T15:25:27.393" v="812" actId="14100"/>
          <ac:spMkLst>
            <pc:docMk/>
            <pc:sldMk cId="2661384028" sldId="270"/>
            <ac:spMk id="13" creationId="{9E873F93-8F0D-1726-2A7D-3332A6EE0026}"/>
          </ac:spMkLst>
        </pc:spChg>
        <pc:spChg chg="mod">
          <ac:chgData name="Anastasia Biel" userId="4969d011-70ee-4a2f-96d4-7d7d40a4c8e7" providerId="ADAL" clId="{4EC45DC3-A3DC-478A-9E7B-CED289A7932D}" dt="2025-05-06T15:25:39.078" v="816" actId="2711"/>
          <ac:spMkLst>
            <pc:docMk/>
            <pc:sldMk cId="2661384028" sldId="270"/>
            <ac:spMk id="16" creationId="{71BF742D-EB5A-62AE-531E-68C16BD127E8}"/>
          </ac:spMkLst>
        </pc:spChg>
        <pc:spChg chg="mod">
          <ac:chgData name="Anastasia Biel" userId="4969d011-70ee-4a2f-96d4-7d7d40a4c8e7" providerId="ADAL" clId="{4EC45DC3-A3DC-478A-9E7B-CED289A7932D}" dt="2025-05-06T15:24:39.635" v="802" actId="2711"/>
          <ac:spMkLst>
            <pc:docMk/>
            <pc:sldMk cId="2661384028" sldId="270"/>
            <ac:spMk id="23" creationId="{B1DCF83D-041C-4680-17E1-EB9139C08245}"/>
          </ac:spMkLst>
        </pc:spChg>
        <pc:spChg chg="mod">
          <ac:chgData name="Anastasia Biel" userId="4969d011-70ee-4a2f-96d4-7d7d40a4c8e7" providerId="ADAL" clId="{4EC45DC3-A3DC-478A-9E7B-CED289A7932D}" dt="2025-05-06T15:24:32.864" v="800" actId="2711"/>
          <ac:spMkLst>
            <pc:docMk/>
            <pc:sldMk cId="2661384028" sldId="270"/>
            <ac:spMk id="24" creationId="{525D1434-0871-D9E7-2CE3-58EDCFDE76BB}"/>
          </ac:spMkLst>
        </pc:spChg>
        <pc:picChg chg="mod modCrop">
          <ac:chgData name="Anastasia Biel" userId="4969d011-70ee-4a2f-96d4-7d7d40a4c8e7" providerId="ADAL" clId="{4EC45DC3-A3DC-478A-9E7B-CED289A7932D}" dt="2025-05-06T15:25:57.854" v="819" actId="732"/>
          <ac:picMkLst>
            <pc:docMk/>
            <pc:sldMk cId="2661384028" sldId="270"/>
            <ac:picMk id="7" creationId="{0756C292-49F2-AE26-9CB8-4A9663DE5355}"/>
          </ac:picMkLst>
        </pc:picChg>
      </pc:sldChg>
      <pc:sldChg chg="addSp delSp modSp mod">
        <pc:chgData name="Anastasia Biel" userId="4969d011-70ee-4a2f-96d4-7d7d40a4c8e7" providerId="ADAL" clId="{4EC45DC3-A3DC-478A-9E7B-CED289A7932D}" dt="2025-05-01T12:29:52.779" v="260" actId="478"/>
        <pc:sldMkLst>
          <pc:docMk/>
          <pc:sldMk cId="1138844267" sldId="272"/>
        </pc:sldMkLst>
      </pc:sldChg>
      <pc:sldChg chg="addSp delSp modSp mod">
        <pc:chgData name="Anastasia Biel" userId="4969d011-70ee-4a2f-96d4-7d7d40a4c8e7" providerId="ADAL" clId="{4EC45DC3-A3DC-478A-9E7B-CED289A7932D}" dt="2025-05-06T15:17:09.840" v="720" actId="207"/>
        <pc:sldMkLst>
          <pc:docMk/>
          <pc:sldMk cId="763482856" sldId="273"/>
        </pc:sldMkLst>
        <pc:spChg chg="add mod ord">
          <ac:chgData name="Anastasia Biel" userId="4969d011-70ee-4a2f-96d4-7d7d40a4c8e7" providerId="ADAL" clId="{4EC45DC3-A3DC-478A-9E7B-CED289A7932D}" dt="2025-05-01T12:48:03.883" v="422" actId="167"/>
          <ac:spMkLst>
            <pc:docMk/>
            <pc:sldMk cId="763482856" sldId="273"/>
            <ac:spMk id="3" creationId="{E3737703-D4AC-5396-3B28-32D55C99E104}"/>
          </ac:spMkLst>
        </pc:spChg>
        <pc:spChg chg="mod">
          <ac:chgData name="Anastasia Biel" userId="4969d011-70ee-4a2f-96d4-7d7d40a4c8e7" providerId="ADAL" clId="{4EC45DC3-A3DC-478A-9E7B-CED289A7932D}" dt="2025-05-06T15:01:14.500" v="495" actId="2711"/>
          <ac:spMkLst>
            <pc:docMk/>
            <pc:sldMk cId="763482856" sldId="273"/>
            <ac:spMk id="4" creationId="{98202F30-D364-B8CD-D1AB-A7E7867208D8}"/>
          </ac:spMkLst>
        </pc:spChg>
        <pc:picChg chg="mod modCrop">
          <ac:chgData name="Anastasia Biel" userId="4969d011-70ee-4a2f-96d4-7d7d40a4c8e7" providerId="ADAL" clId="{4EC45DC3-A3DC-478A-9E7B-CED289A7932D}" dt="2025-05-01T12:54:39.095" v="479"/>
          <ac:picMkLst>
            <pc:docMk/>
            <pc:sldMk cId="763482856" sldId="273"/>
            <ac:picMk id="8" creationId="{F2231402-0442-3B05-5462-D7B4ADE99CA5}"/>
          </ac:picMkLst>
        </pc:picChg>
      </pc:sldChg>
      <pc:sldChg chg="addSp delSp modSp mod">
        <pc:chgData name="Anastasia Biel" userId="4969d011-70ee-4a2f-96d4-7d7d40a4c8e7" providerId="ADAL" clId="{4EC45DC3-A3DC-478A-9E7B-CED289A7932D}" dt="2025-05-06T15:31:00.055" v="880" actId="1035"/>
        <pc:sldMkLst>
          <pc:docMk/>
          <pc:sldMk cId="1199992686" sldId="276"/>
        </pc:sldMkLst>
        <pc:spChg chg="mod ord">
          <ac:chgData name="Anastasia Biel" userId="4969d011-70ee-4a2f-96d4-7d7d40a4c8e7" providerId="ADAL" clId="{4EC45DC3-A3DC-478A-9E7B-CED289A7932D}" dt="2025-05-06T15:31:00.055" v="880" actId="1035"/>
          <ac:spMkLst>
            <pc:docMk/>
            <pc:sldMk cId="1199992686" sldId="276"/>
            <ac:spMk id="14" creationId="{3CBD6D01-A344-C3A1-8DA7-F024ADDE2EC9}"/>
          </ac:spMkLst>
        </pc:spChg>
        <pc:spChg chg="add mod">
          <ac:chgData name="Anastasia Biel" userId="4969d011-70ee-4a2f-96d4-7d7d40a4c8e7" providerId="ADAL" clId="{4EC45DC3-A3DC-478A-9E7B-CED289A7932D}" dt="2025-05-01T12:47:16.683" v="419" actId="1037"/>
          <ac:spMkLst>
            <pc:docMk/>
            <pc:sldMk cId="1199992686" sldId="276"/>
            <ac:spMk id="15" creationId="{FE552146-C177-667F-BE3C-92858E4100E4}"/>
          </ac:spMkLst>
        </pc:spChg>
        <pc:picChg chg="mod">
          <ac:chgData name="Anastasia Biel" userId="4969d011-70ee-4a2f-96d4-7d7d40a4c8e7" providerId="ADAL" clId="{4EC45DC3-A3DC-478A-9E7B-CED289A7932D}" dt="2025-05-01T12:46:36.227" v="408" actId="1076"/>
          <ac:picMkLst>
            <pc:docMk/>
            <pc:sldMk cId="1199992686" sldId="276"/>
            <ac:picMk id="4" creationId="{B184F931-177C-6EBC-B5B1-DC1A28C2E670}"/>
          </ac:picMkLst>
        </pc:picChg>
        <pc:picChg chg="add mod ord">
          <ac:chgData name="Anastasia Biel" userId="4969d011-70ee-4a2f-96d4-7d7d40a4c8e7" providerId="ADAL" clId="{4EC45DC3-A3DC-478A-9E7B-CED289A7932D}" dt="2025-05-01T12:45:35.295" v="393" actId="166"/>
          <ac:picMkLst>
            <pc:docMk/>
            <pc:sldMk cId="1199992686" sldId="276"/>
            <ac:picMk id="6" creationId="{8C3C8489-7391-02B4-8897-B2862661C0E7}"/>
          </ac:picMkLst>
        </pc:picChg>
        <pc:picChg chg="mod">
          <ac:chgData name="Anastasia Biel" userId="4969d011-70ee-4a2f-96d4-7d7d40a4c8e7" providerId="ADAL" clId="{4EC45DC3-A3DC-478A-9E7B-CED289A7932D}" dt="2025-05-01T12:45:27.607" v="392" actId="1076"/>
          <ac:picMkLst>
            <pc:docMk/>
            <pc:sldMk cId="1199992686" sldId="276"/>
            <ac:picMk id="8" creationId="{35174DEF-1BF6-763B-6765-6825E6A61A6C}"/>
          </ac:picMkLst>
        </pc:picChg>
        <pc:picChg chg="add mod modCrop">
          <ac:chgData name="Anastasia Biel" userId="4969d011-70ee-4a2f-96d4-7d7d40a4c8e7" providerId="ADAL" clId="{4EC45DC3-A3DC-478A-9E7B-CED289A7932D}" dt="2025-05-01T12:46:28.491" v="406" actId="1076"/>
          <ac:picMkLst>
            <pc:docMk/>
            <pc:sldMk cId="1199992686" sldId="276"/>
            <ac:picMk id="13" creationId="{5730098F-EC04-5BF0-828E-5DCAFFC488E8}"/>
          </ac:picMkLst>
        </pc:picChg>
      </pc:sldChg>
      <pc:sldChg chg="addSp delSp modSp mod">
        <pc:chgData name="Anastasia Biel" userId="4969d011-70ee-4a2f-96d4-7d7d40a4c8e7" providerId="ADAL" clId="{4EC45DC3-A3DC-478A-9E7B-CED289A7932D}" dt="2025-05-06T15:31:29.638" v="889" actId="478"/>
        <pc:sldMkLst>
          <pc:docMk/>
          <pc:sldMk cId="603568304" sldId="282"/>
        </pc:sldMkLst>
        <pc:spChg chg="mod">
          <ac:chgData name="Anastasia Biel" userId="4969d011-70ee-4a2f-96d4-7d7d40a4c8e7" providerId="ADAL" clId="{4EC45DC3-A3DC-478A-9E7B-CED289A7932D}" dt="2025-05-06T15:10:17.380" v="630" actId="14100"/>
          <ac:spMkLst>
            <pc:docMk/>
            <pc:sldMk cId="603568304" sldId="282"/>
            <ac:spMk id="7" creationId="{9E8ACE8C-EBC2-BD4A-84CA-52F81FC4B11F}"/>
          </ac:spMkLst>
        </pc:spChg>
        <pc:spChg chg="mod">
          <ac:chgData name="Anastasia Biel" userId="4969d011-70ee-4a2f-96d4-7d7d40a4c8e7" providerId="ADAL" clId="{4EC45DC3-A3DC-478A-9E7B-CED289A7932D}" dt="2025-05-06T15:10:00.345" v="624" actId="2711"/>
          <ac:spMkLst>
            <pc:docMk/>
            <pc:sldMk cId="603568304" sldId="282"/>
            <ac:spMk id="8" creationId="{C1E8C793-E28D-F24F-819E-F775164F3A43}"/>
          </ac:spMkLst>
        </pc:spChg>
        <pc:spChg chg="mod">
          <ac:chgData name="Anastasia Biel" userId="4969d011-70ee-4a2f-96d4-7d7d40a4c8e7" providerId="ADAL" clId="{4EC45DC3-A3DC-478A-9E7B-CED289A7932D}" dt="2025-05-06T15:10:08.365" v="628" actId="1076"/>
          <ac:spMkLst>
            <pc:docMk/>
            <pc:sldMk cId="603568304" sldId="282"/>
            <ac:spMk id="11" creationId="{F23CE9B0-B874-DAA4-D07F-D4AA254985D2}"/>
          </ac:spMkLst>
        </pc:spChg>
        <pc:spChg chg="mod">
          <ac:chgData name="Anastasia Biel" userId="4969d011-70ee-4a2f-96d4-7d7d40a4c8e7" providerId="ADAL" clId="{4EC45DC3-A3DC-478A-9E7B-CED289A7932D}" dt="2025-05-06T15:31:27.882" v="888" actId="1035"/>
          <ac:spMkLst>
            <pc:docMk/>
            <pc:sldMk cId="603568304" sldId="282"/>
            <ac:spMk id="25" creationId="{0E9DC110-2808-E799-776D-3C92BB952AF7}"/>
          </ac:spMkLst>
        </pc:spChg>
        <pc:picChg chg="mod">
          <ac:chgData name="Anastasia Biel" userId="4969d011-70ee-4a2f-96d4-7d7d40a4c8e7" providerId="ADAL" clId="{4EC45DC3-A3DC-478A-9E7B-CED289A7932D}" dt="2025-05-06T15:10:04.312" v="626" actId="1076"/>
          <ac:picMkLst>
            <pc:docMk/>
            <pc:sldMk cId="603568304" sldId="282"/>
            <ac:picMk id="2" creationId="{0CA743B6-E66E-1A4E-ADC6-2D37DCA6C0A9}"/>
          </ac:picMkLst>
        </pc:picChg>
      </pc:sldChg>
      <pc:sldChg chg="addSp delSp modSp mod">
        <pc:chgData name="Anastasia Biel" userId="4969d011-70ee-4a2f-96d4-7d7d40a4c8e7" providerId="ADAL" clId="{4EC45DC3-A3DC-478A-9E7B-CED289A7932D}" dt="2025-05-06T15:31:47.025" v="897" actId="478"/>
        <pc:sldMkLst>
          <pc:docMk/>
          <pc:sldMk cId="3887656544" sldId="283"/>
        </pc:sldMkLst>
        <pc:spChg chg="mod">
          <ac:chgData name="Anastasia Biel" userId="4969d011-70ee-4a2f-96d4-7d7d40a4c8e7" providerId="ADAL" clId="{4EC45DC3-A3DC-478A-9E7B-CED289A7932D}" dt="2025-05-06T15:17:53.888" v="727" actId="14100"/>
          <ac:spMkLst>
            <pc:docMk/>
            <pc:sldMk cId="3887656544" sldId="283"/>
            <ac:spMk id="7" creationId="{9E8ACE8C-EBC2-BD4A-84CA-52F81FC4B11F}"/>
          </ac:spMkLst>
        </pc:spChg>
        <pc:spChg chg="mod">
          <ac:chgData name="Anastasia Biel" userId="4969d011-70ee-4a2f-96d4-7d7d40a4c8e7" providerId="ADAL" clId="{4EC45DC3-A3DC-478A-9E7B-CED289A7932D}" dt="2025-05-06T15:17:48.956" v="725" actId="14100"/>
          <ac:spMkLst>
            <pc:docMk/>
            <pc:sldMk cId="3887656544" sldId="283"/>
            <ac:spMk id="8" creationId="{C1E8C793-E28D-F24F-819E-F775164F3A43}"/>
          </ac:spMkLst>
        </pc:spChg>
        <pc:spChg chg="mod">
          <ac:chgData name="Anastasia Biel" userId="4969d011-70ee-4a2f-96d4-7d7d40a4c8e7" providerId="ADAL" clId="{4EC45DC3-A3DC-478A-9E7B-CED289A7932D}" dt="2025-05-06T15:31:45.237" v="896" actId="1035"/>
          <ac:spMkLst>
            <pc:docMk/>
            <pc:sldMk cId="3887656544" sldId="283"/>
            <ac:spMk id="25" creationId="{0E9DC110-2808-E799-776D-3C92BB952AF7}"/>
          </ac:spMkLst>
        </pc:spChg>
      </pc:sldChg>
      <pc:sldChg chg="modSp mod">
        <pc:chgData name="Anastasia Biel" userId="4969d011-70ee-4a2f-96d4-7d7d40a4c8e7" providerId="ADAL" clId="{4EC45DC3-A3DC-478A-9E7B-CED289A7932D}" dt="2025-05-06T15:22:26.716" v="781" actId="14100"/>
        <pc:sldMkLst>
          <pc:docMk/>
          <pc:sldMk cId="2037417092" sldId="296"/>
        </pc:sldMkLst>
        <pc:spChg chg="mod">
          <ac:chgData name="Anastasia Biel" userId="4969d011-70ee-4a2f-96d4-7d7d40a4c8e7" providerId="ADAL" clId="{4EC45DC3-A3DC-478A-9E7B-CED289A7932D}" dt="2025-05-06T15:18:45.552" v="733" actId="1076"/>
          <ac:spMkLst>
            <pc:docMk/>
            <pc:sldMk cId="2037417092" sldId="296"/>
            <ac:spMk id="5" creationId="{2A089552-8601-7087-6F8E-1E14818B9AF0}"/>
          </ac:spMkLst>
        </pc:spChg>
        <pc:spChg chg="mod">
          <ac:chgData name="Anastasia Biel" userId="4969d011-70ee-4a2f-96d4-7d7d40a4c8e7" providerId="ADAL" clId="{4EC45DC3-A3DC-478A-9E7B-CED289A7932D}" dt="2025-05-06T15:10:56.080" v="640" actId="255"/>
          <ac:spMkLst>
            <pc:docMk/>
            <pc:sldMk cId="2037417092" sldId="296"/>
            <ac:spMk id="6" creationId="{49233964-1E16-DC4D-C783-A2195F3C63EC}"/>
          </ac:spMkLst>
        </pc:spChg>
        <pc:spChg chg="mod">
          <ac:chgData name="Anastasia Biel" userId="4969d011-70ee-4a2f-96d4-7d7d40a4c8e7" providerId="ADAL" clId="{4EC45DC3-A3DC-478A-9E7B-CED289A7932D}" dt="2025-05-06T15:21:54.265" v="774" actId="113"/>
          <ac:spMkLst>
            <pc:docMk/>
            <pc:sldMk cId="2037417092" sldId="296"/>
            <ac:spMk id="8" creationId="{AE5193C2-E016-4C92-DC88-19702AA4A076}"/>
          </ac:spMkLst>
        </pc:spChg>
        <pc:spChg chg="mod">
          <ac:chgData name="Anastasia Biel" userId="4969d011-70ee-4a2f-96d4-7d7d40a4c8e7" providerId="ADAL" clId="{4EC45DC3-A3DC-478A-9E7B-CED289A7932D}" dt="2025-05-06T15:12:40.614" v="667" actId="14100"/>
          <ac:spMkLst>
            <pc:docMk/>
            <pc:sldMk cId="2037417092" sldId="296"/>
            <ac:spMk id="10" creationId="{2CA0AB0B-8B79-0EBF-7404-523B1BCFCC67}"/>
          </ac:spMkLst>
        </pc:spChg>
        <pc:spChg chg="mod">
          <ac:chgData name="Anastasia Biel" userId="4969d011-70ee-4a2f-96d4-7d7d40a4c8e7" providerId="ADAL" clId="{4EC45DC3-A3DC-478A-9E7B-CED289A7932D}" dt="2025-05-06T15:12:33.710" v="666" actId="1037"/>
          <ac:spMkLst>
            <pc:docMk/>
            <pc:sldMk cId="2037417092" sldId="296"/>
            <ac:spMk id="21" creationId="{E12BD564-19E9-ECD8-859C-3025573B0D7C}"/>
          </ac:spMkLst>
        </pc:spChg>
        <pc:spChg chg="mod">
          <ac:chgData name="Anastasia Biel" userId="4969d011-70ee-4a2f-96d4-7d7d40a4c8e7" providerId="ADAL" clId="{4EC45DC3-A3DC-478A-9E7B-CED289A7932D}" dt="2025-05-06T15:10:37.023" v="634" actId="255"/>
          <ac:spMkLst>
            <pc:docMk/>
            <pc:sldMk cId="2037417092" sldId="296"/>
            <ac:spMk id="30" creationId="{06969DB6-6394-955B-85AD-FB704615BC69}"/>
          </ac:spMkLst>
        </pc:spChg>
        <pc:spChg chg="mod">
          <ac:chgData name="Anastasia Biel" userId="4969d011-70ee-4a2f-96d4-7d7d40a4c8e7" providerId="ADAL" clId="{4EC45DC3-A3DC-478A-9E7B-CED289A7932D}" dt="2025-05-06T15:22:26.716" v="781" actId="14100"/>
          <ac:spMkLst>
            <pc:docMk/>
            <pc:sldMk cId="2037417092" sldId="296"/>
            <ac:spMk id="31" creationId="{8BBB49CE-723D-F695-4C88-1303C6F97A33}"/>
          </ac:spMkLst>
        </pc:spChg>
        <pc:graphicFrameChg chg="mod modGraphic">
          <ac:chgData name="Anastasia Biel" userId="4969d011-70ee-4a2f-96d4-7d7d40a4c8e7" providerId="ADAL" clId="{4EC45DC3-A3DC-478A-9E7B-CED289A7932D}" dt="2025-05-06T15:12:02.651" v="656" actId="1076"/>
          <ac:graphicFrameMkLst>
            <pc:docMk/>
            <pc:sldMk cId="2037417092" sldId="296"/>
            <ac:graphicFrameMk id="2" creationId="{0EE9F8C7-F725-962D-61D4-ACE00014EABF}"/>
          </ac:graphicFrameMkLst>
        </pc:graphicFrameChg>
        <pc:graphicFrameChg chg="mod modGraphic">
          <ac:chgData name="Anastasia Biel" userId="4969d011-70ee-4a2f-96d4-7d7d40a4c8e7" providerId="ADAL" clId="{4EC45DC3-A3DC-478A-9E7B-CED289A7932D}" dt="2025-05-06T15:21:50.529" v="773" actId="14100"/>
          <ac:graphicFrameMkLst>
            <pc:docMk/>
            <pc:sldMk cId="2037417092" sldId="296"/>
            <ac:graphicFrameMk id="9" creationId="{C760869A-261E-5BBD-E433-4BC17351B895}"/>
          </ac:graphicFrameMkLst>
        </pc:graphicFrameChg>
      </pc:sldChg>
      <pc:sldChg chg="modSp mod">
        <pc:chgData name="Anastasia Biel" userId="4969d011-70ee-4a2f-96d4-7d7d40a4c8e7" providerId="ADAL" clId="{4EC45DC3-A3DC-478A-9E7B-CED289A7932D}" dt="2025-05-06T15:22:15.319" v="779" actId="14100"/>
        <pc:sldMkLst>
          <pc:docMk/>
          <pc:sldMk cId="3346775930" sldId="297"/>
        </pc:sldMkLst>
        <pc:spChg chg="mod">
          <ac:chgData name="Anastasia Biel" userId="4969d011-70ee-4a2f-96d4-7d7d40a4c8e7" providerId="ADAL" clId="{4EC45DC3-A3DC-478A-9E7B-CED289A7932D}" dt="2025-05-06T15:19:37.281" v="742" actId="2711"/>
          <ac:spMkLst>
            <pc:docMk/>
            <pc:sldMk cId="3346775930" sldId="297"/>
            <ac:spMk id="6" creationId="{3B1D8F95-DB1A-9581-5CC3-49414796CD09}"/>
          </ac:spMkLst>
        </pc:spChg>
        <pc:spChg chg="mod">
          <ac:chgData name="Anastasia Biel" userId="4969d011-70ee-4a2f-96d4-7d7d40a4c8e7" providerId="ADAL" clId="{4EC45DC3-A3DC-478A-9E7B-CED289A7932D}" dt="2025-05-06T15:22:09.150" v="778" actId="113"/>
          <ac:spMkLst>
            <pc:docMk/>
            <pc:sldMk cId="3346775930" sldId="297"/>
            <ac:spMk id="7" creationId="{A7CA396E-C026-19BD-B30F-A715D2E28658}"/>
          </ac:spMkLst>
        </pc:spChg>
        <pc:spChg chg="mod">
          <ac:chgData name="Anastasia Biel" userId="4969d011-70ee-4a2f-96d4-7d7d40a4c8e7" providerId="ADAL" clId="{4EC45DC3-A3DC-478A-9E7B-CED289A7932D}" dt="2025-05-06T15:22:02.692" v="775" actId="113"/>
          <ac:spMkLst>
            <pc:docMk/>
            <pc:sldMk cId="3346775930" sldId="297"/>
            <ac:spMk id="9" creationId="{FC899647-A310-5D94-D8FC-298940A67ED4}"/>
          </ac:spMkLst>
        </pc:spChg>
        <pc:spChg chg="mod">
          <ac:chgData name="Anastasia Biel" userId="4969d011-70ee-4a2f-96d4-7d7d40a4c8e7" providerId="ADAL" clId="{4EC45DC3-A3DC-478A-9E7B-CED289A7932D}" dt="2025-05-06T15:20:05.745" v="747" actId="255"/>
          <ac:spMkLst>
            <pc:docMk/>
            <pc:sldMk cId="3346775930" sldId="297"/>
            <ac:spMk id="10" creationId="{9DE3D9E7-5D1C-A98A-30B8-C7C7AA01519C}"/>
          </ac:spMkLst>
        </pc:spChg>
        <pc:spChg chg="mod">
          <ac:chgData name="Anastasia Biel" userId="4969d011-70ee-4a2f-96d4-7d7d40a4c8e7" providerId="ADAL" clId="{4EC45DC3-A3DC-478A-9E7B-CED289A7932D}" dt="2025-05-06T15:21:15.055" v="768" actId="1036"/>
          <ac:spMkLst>
            <pc:docMk/>
            <pc:sldMk cId="3346775930" sldId="297"/>
            <ac:spMk id="21" creationId="{E12BD564-19E9-ECD8-859C-3025573B0D7C}"/>
          </ac:spMkLst>
        </pc:spChg>
        <pc:spChg chg="mod">
          <ac:chgData name="Anastasia Biel" userId="4969d011-70ee-4a2f-96d4-7d7d40a4c8e7" providerId="ADAL" clId="{4EC45DC3-A3DC-478A-9E7B-CED289A7932D}" dt="2025-05-06T15:19:23.417" v="739" actId="255"/>
          <ac:spMkLst>
            <pc:docMk/>
            <pc:sldMk cId="3346775930" sldId="297"/>
            <ac:spMk id="30" creationId="{06969DB6-6394-955B-85AD-FB704615BC69}"/>
          </ac:spMkLst>
        </pc:spChg>
        <pc:spChg chg="mod">
          <ac:chgData name="Anastasia Biel" userId="4969d011-70ee-4a2f-96d4-7d7d40a4c8e7" providerId="ADAL" clId="{4EC45DC3-A3DC-478A-9E7B-CED289A7932D}" dt="2025-05-06T15:22:15.319" v="779" actId="14100"/>
          <ac:spMkLst>
            <pc:docMk/>
            <pc:sldMk cId="3346775930" sldId="297"/>
            <ac:spMk id="31" creationId="{8BBB49CE-723D-F695-4C88-1303C6F97A33}"/>
          </ac:spMkLst>
        </pc:spChg>
        <pc:graphicFrameChg chg="modGraphic">
          <ac:chgData name="Anastasia Biel" userId="4969d011-70ee-4a2f-96d4-7d7d40a4c8e7" providerId="ADAL" clId="{4EC45DC3-A3DC-478A-9E7B-CED289A7932D}" dt="2025-05-06T15:21:07.046" v="760" actId="2711"/>
          <ac:graphicFrameMkLst>
            <pc:docMk/>
            <pc:sldMk cId="3346775930" sldId="297"/>
            <ac:graphicFrameMk id="5" creationId="{2DEF53CC-92AD-F08D-93D8-7189FCE9A30F}"/>
          </ac:graphicFrameMkLst>
        </pc:graphicFrameChg>
        <pc:graphicFrameChg chg="mod modGraphic">
          <ac:chgData name="Anastasia Biel" userId="4969d011-70ee-4a2f-96d4-7d7d40a4c8e7" providerId="ADAL" clId="{4EC45DC3-A3DC-478A-9E7B-CED289A7932D}" dt="2025-05-06T15:21:43.290" v="771" actId="14100"/>
          <ac:graphicFrameMkLst>
            <pc:docMk/>
            <pc:sldMk cId="3346775930" sldId="297"/>
            <ac:graphicFrameMk id="8" creationId="{9006F209-22B5-F036-D154-EA46A420EB7C}"/>
          </ac:graphicFrameMkLst>
        </pc:graphicFrameChg>
      </pc:sldChg>
      <pc:sldChg chg="addSp delSp modSp mod">
        <pc:chgData name="Anastasia Biel" userId="4969d011-70ee-4a2f-96d4-7d7d40a4c8e7" providerId="ADAL" clId="{4EC45DC3-A3DC-478A-9E7B-CED289A7932D}" dt="2025-05-06T15:29:47.892" v="859" actId="1076"/>
        <pc:sldMkLst>
          <pc:docMk/>
          <pc:sldMk cId="748503588" sldId="298"/>
        </pc:sldMkLst>
        <pc:spChg chg="mod">
          <ac:chgData name="Anastasia Biel" userId="4969d011-70ee-4a2f-96d4-7d7d40a4c8e7" providerId="ADAL" clId="{4EC45DC3-A3DC-478A-9E7B-CED289A7932D}" dt="2025-05-06T15:29:29.638" v="857" actId="1036"/>
          <ac:spMkLst>
            <pc:docMk/>
            <pc:sldMk cId="748503588" sldId="298"/>
            <ac:spMk id="2" creationId="{C3CB6198-364A-07EF-BE2F-FBA0DC28DF0C}"/>
          </ac:spMkLst>
        </pc:spChg>
        <pc:spChg chg="add mod">
          <ac:chgData name="Anastasia Biel" userId="4969d011-70ee-4a2f-96d4-7d7d40a4c8e7" providerId="ADAL" clId="{4EC45DC3-A3DC-478A-9E7B-CED289A7932D}" dt="2025-05-06T15:27:26.176" v="833" actId="1076"/>
          <ac:spMkLst>
            <pc:docMk/>
            <pc:sldMk cId="748503588" sldId="298"/>
            <ac:spMk id="6" creationId="{FA9F16EC-F52E-4F1C-35F2-CD57D729E04B}"/>
          </ac:spMkLst>
        </pc:spChg>
        <pc:spChg chg="mod">
          <ac:chgData name="Anastasia Biel" userId="4969d011-70ee-4a2f-96d4-7d7d40a4c8e7" providerId="ADAL" clId="{4EC45DC3-A3DC-478A-9E7B-CED289A7932D}" dt="2025-05-06T15:29:47.892" v="859" actId="1076"/>
          <ac:spMkLst>
            <pc:docMk/>
            <pc:sldMk cId="748503588" sldId="298"/>
            <ac:spMk id="8" creationId="{7E65C490-755F-DAEF-BAD8-5CD7F9D6A2C0}"/>
          </ac:spMkLst>
        </pc:spChg>
        <pc:spChg chg="mod">
          <ac:chgData name="Anastasia Biel" userId="4969d011-70ee-4a2f-96d4-7d7d40a4c8e7" providerId="ADAL" clId="{4EC45DC3-A3DC-478A-9E7B-CED289A7932D}" dt="2025-05-06T15:28:25.747" v="845" actId="113"/>
          <ac:spMkLst>
            <pc:docMk/>
            <pc:sldMk cId="748503588" sldId="298"/>
            <ac:spMk id="9" creationId="{CE22D7ED-8C0D-1247-F8D4-7F6CDCE4B246}"/>
          </ac:spMkLst>
        </pc:spChg>
        <pc:spChg chg="mod">
          <ac:chgData name="Anastasia Biel" userId="4969d011-70ee-4a2f-96d4-7d7d40a4c8e7" providerId="ADAL" clId="{4EC45DC3-A3DC-478A-9E7B-CED289A7932D}" dt="2025-05-06T15:28:19.721" v="843" actId="1076"/>
          <ac:spMkLst>
            <pc:docMk/>
            <pc:sldMk cId="748503588" sldId="298"/>
            <ac:spMk id="21" creationId="{E12BD564-19E9-ECD8-859C-3025573B0D7C}"/>
          </ac:spMkLst>
        </pc:spChg>
        <pc:spChg chg="mod">
          <ac:chgData name="Anastasia Biel" userId="4969d011-70ee-4a2f-96d4-7d7d40a4c8e7" providerId="ADAL" clId="{4EC45DC3-A3DC-478A-9E7B-CED289A7932D}" dt="2025-05-06T15:26:57.154" v="826" actId="2711"/>
          <ac:spMkLst>
            <pc:docMk/>
            <pc:sldMk cId="748503588" sldId="298"/>
            <ac:spMk id="30" creationId="{06969DB6-6394-955B-85AD-FB704615BC69}"/>
          </ac:spMkLst>
        </pc:spChg>
        <pc:graphicFrameChg chg="mod modGraphic">
          <ac:chgData name="Anastasia Biel" userId="4969d011-70ee-4a2f-96d4-7d7d40a4c8e7" providerId="ADAL" clId="{4EC45DC3-A3DC-478A-9E7B-CED289A7932D}" dt="2025-05-06T15:28:10.332" v="841" actId="2711"/>
          <ac:graphicFrameMkLst>
            <pc:docMk/>
            <pc:sldMk cId="748503588" sldId="298"/>
            <ac:graphicFrameMk id="5" creationId="{B8B35E3F-4F1F-5B41-FCAE-A957A583CA66}"/>
          </ac:graphicFrameMkLst>
        </pc:graphicFrameChg>
        <pc:graphicFrameChg chg="mod modGraphic">
          <ac:chgData name="Anastasia Biel" userId="4969d011-70ee-4a2f-96d4-7d7d40a4c8e7" providerId="ADAL" clId="{4EC45DC3-A3DC-478A-9E7B-CED289A7932D}" dt="2025-05-06T15:29:29.638" v="857" actId="1036"/>
          <ac:graphicFrameMkLst>
            <pc:docMk/>
            <pc:sldMk cId="748503588" sldId="298"/>
            <ac:graphicFrameMk id="7" creationId="{7CEA8EA1-0E95-9FC1-CE27-01B8E09E27A2}"/>
          </ac:graphicFrameMkLst>
        </pc:graphicFrameChg>
      </pc:sldChg>
      <pc:sldChg chg="addSp delSp modSp mod">
        <pc:chgData name="Anastasia Biel" userId="4969d011-70ee-4a2f-96d4-7d7d40a4c8e7" providerId="ADAL" clId="{4EC45DC3-A3DC-478A-9E7B-CED289A7932D}" dt="2025-04-24T15:42:13.689" v="227"/>
        <pc:sldMkLst>
          <pc:docMk/>
          <pc:sldMk cId="2372531909" sldId="2426"/>
        </pc:sldMkLst>
      </pc:sldChg>
      <pc:sldChg chg="addSp delSp modSp mod">
        <pc:chgData name="Anastasia Biel" userId="4969d011-70ee-4a2f-96d4-7d7d40a4c8e7" providerId="ADAL" clId="{4EC45DC3-A3DC-478A-9E7B-CED289A7932D}" dt="2025-05-06T15:35:17.533" v="985" actId="478"/>
        <pc:sldMkLst>
          <pc:docMk/>
          <pc:sldMk cId="1333886745" sldId="2147472758"/>
        </pc:sldMkLst>
        <pc:spChg chg="mod">
          <ac:chgData name="Anastasia Biel" userId="4969d011-70ee-4a2f-96d4-7d7d40a4c8e7" providerId="ADAL" clId="{4EC45DC3-A3DC-478A-9E7B-CED289A7932D}" dt="2025-05-06T15:04:20.860" v="526" actId="14100"/>
          <ac:spMkLst>
            <pc:docMk/>
            <pc:sldMk cId="1333886745" sldId="2147472758"/>
            <ac:spMk id="4" creationId="{BB27CE52-99AB-37E9-3306-6A4C681BE38D}"/>
          </ac:spMkLst>
        </pc:spChg>
        <pc:spChg chg="mod">
          <ac:chgData name="Anastasia Biel" userId="4969d011-70ee-4a2f-96d4-7d7d40a4c8e7" providerId="ADAL" clId="{4EC45DC3-A3DC-478A-9E7B-CED289A7932D}" dt="2025-05-06T15:03:13.398" v="508" actId="2711"/>
          <ac:spMkLst>
            <pc:docMk/>
            <pc:sldMk cId="1333886745" sldId="2147472758"/>
            <ac:spMk id="6" creationId="{4AA41AA9-C21F-3D38-5B10-E8A27B6A3DD5}"/>
          </ac:spMkLst>
        </pc:spChg>
        <pc:spChg chg="mod">
          <ac:chgData name="Anastasia Biel" userId="4969d011-70ee-4a2f-96d4-7d7d40a4c8e7" providerId="ADAL" clId="{4EC45DC3-A3DC-478A-9E7B-CED289A7932D}" dt="2025-05-06T15:03:18.528" v="509" actId="2711"/>
          <ac:spMkLst>
            <pc:docMk/>
            <pc:sldMk cId="1333886745" sldId="2147472758"/>
            <ac:spMk id="7" creationId="{3ED31A39-988B-6453-2142-3557B36A33B7}"/>
          </ac:spMkLst>
        </pc:spChg>
        <pc:spChg chg="mod">
          <ac:chgData name="Anastasia Biel" userId="4969d011-70ee-4a2f-96d4-7d7d40a4c8e7" providerId="ADAL" clId="{4EC45DC3-A3DC-478A-9E7B-CED289A7932D}" dt="2025-05-06T15:02:48.347" v="503" actId="255"/>
          <ac:spMkLst>
            <pc:docMk/>
            <pc:sldMk cId="1333886745" sldId="2147472758"/>
            <ac:spMk id="8" creationId="{2E097D84-2D42-6CB6-E07B-E1AE4172E5BB}"/>
          </ac:spMkLst>
        </pc:spChg>
        <pc:spChg chg="mod">
          <ac:chgData name="Anastasia Biel" userId="4969d011-70ee-4a2f-96d4-7d7d40a4c8e7" providerId="ADAL" clId="{4EC45DC3-A3DC-478A-9E7B-CED289A7932D}" dt="2025-05-06T15:04:26.551" v="528" actId="14100"/>
          <ac:spMkLst>
            <pc:docMk/>
            <pc:sldMk cId="1333886745" sldId="2147472758"/>
            <ac:spMk id="9" creationId="{9059CD95-4F8E-B091-2CE8-36BE91A0BC50}"/>
          </ac:spMkLst>
        </pc:spChg>
        <pc:spChg chg="mod">
          <ac:chgData name="Anastasia Biel" userId="4969d011-70ee-4a2f-96d4-7d7d40a4c8e7" providerId="ADAL" clId="{4EC45DC3-A3DC-478A-9E7B-CED289A7932D}" dt="2025-05-06T15:03:22.249" v="510" actId="2711"/>
          <ac:spMkLst>
            <pc:docMk/>
            <pc:sldMk cId="1333886745" sldId="2147472758"/>
            <ac:spMk id="10" creationId="{601D7B6B-0347-DB08-D89D-5C95585F13B1}"/>
          </ac:spMkLst>
        </pc:spChg>
        <pc:spChg chg="mod">
          <ac:chgData name="Anastasia Biel" userId="4969d011-70ee-4a2f-96d4-7d7d40a4c8e7" providerId="ADAL" clId="{4EC45DC3-A3DC-478A-9E7B-CED289A7932D}" dt="2025-05-06T15:03:04.474" v="506" actId="2711"/>
          <ac:spMkLst>
            <pc:docMk/>
            <pc:sldMk cId="1333886745" sldId="2147472758"/>
            <ac:spMk id="11" creationId="{2BAB2A00-F26B-FE7A-6369-C7D44CE5A4DD}"/>
          </ac:spMkLst>
        </pc:spChg>
        <pc:spChg chg="mod">
          <ac:chgData name="Anastasia Biel" userId="4969d011-70ee-4a2f-96d4-7d7d40a4c8e7" providerId="ADAL" clId="{4EC45DC3-A3DC-478A-9E7B-CED289A7932D}" dt="2025-05-06T15:03:37.027" v="513" actId="2711"/>
          <ac:spMkLst>
            <pc:docMk/>
            <pc:sldMk cId="1333886745" sldId="2147472758"/>
            <ac:spMk id="13" creationId="{5C72BBC9-021D-EF2E-49B3-564E8F99311B}"/>
          </ac:spMkLst>
        </pc:spChg>
        <pc:spChg chg="mod">
          <ac:chgData name="Anastasia Biel" userId="4969d011-70ee-4a2f-96d4-7d7d40a4c8e7" providerId="ADAL" clId="{4EC45DC3-A3DC-478A-9E7B-CED289A7932D}" dt="2025-05-06T15:04:30.587" v="529" actId="2711"/>
          <ac:spMkLst>
            <pc:docMk/>
            <pc:sldMk cId="1333886745" sldId="2147472758"/>
            <ac:spMk id="14" creationId="{AD799BE5-1D86-B07D-63D2-D54C85A3554D}"/>
          </ac:spMkLst>
        </pc:spChg>
        <pc:spChg chg="mod">
          <ac:chgData name="Anastasia Biel" userId="4969d011-70ee-4a2f-96d4-7d7d40a4c8e7" providerId="ADAL" clId="{4EC45DC3-A3DC-478A-9E7B-CED289A7932D}" dt="2025-05-06T15:03:50.132" v="515" actId="2711"/>
          <ac:spMkLst>
            <pc:docMk/>
            <pc:sldMk cId="1333886745" sldId="2147472758"/>
            <ac:spMk id="15" creationId="{86B8B4FE-5044-B844-072C-6FA595E070CF}"/>
          </ac:spMkLst>
        </pc:spChg>
        <pc:spChg chg="mod">
          <ac:chgData name="Anastasia Biel" userId="4969d011-70ee-4a2f-96d4-7d7d40a4c8e7" providerId="ADAL" clId="{4EC45DC3-A3DC-478A-9E7B-CED289A7932D}" dt="2025-05-06T15:03:46.462" v="514" actId="2711"/>
          <ac:spMkLst>
            <pc:docMk/>
            <pc:sldMk cId="1333886745" sldId="2147472758"/>
            <ac:spMk id="16" creationId="{39C32F0E-E32F-DEB5-302C-7788BF1AAD60}"/>
          </ac:spMkLst>
        </pc:spChg>
        <pc:spChg chg="mod">
          <ac:chgData name="Anastasia Biel" userId="4969d011-70ee-4a2f-96d4-7d7d40a4c8e7" providerId="ADAL" clId="{4EC45DC3-A3DC-478A-9E7B-CED289A7932D}" dt="2025-05-06T15:17:20.464" v="722" actId="207"/>
          <ac:spMkLst>
            <pc:docMk/>
            <pc:sldMk cId="1333886745" sldId="2147472758"/>
            <ac:spMk id="18" creationId="{36D6C53F-3ED6-BB57-21C7-9D3FF2168CA9}"/>
          </ac:spMkLst>
        </pc:spChg>
        <pc:spChg chg="mod">
          <ac:chgData name="Anastasia Biel" userId="4969d011-70ee-4a2f-96d4-7d7d40a4c8e7" providerId="ADAL" clId="{4EC45DC3-A3DC-478A-9E7B-CED289A7932D}" dt="2025-05-06T15:04:43.496" v="533" actId="20577"/>
          <ac:spMkLst>
            <pc:docMk/>
            <pc:sldMk cId="1333886745" sldId="2147472758"/>
            <ac:spMk id="19" creationId="{0177C609-8F2A-1FDF-C3CD-1538C5AA8606}"/>
          </ac:spMkLst>
        </pc:spChg>
        <pc:spChg chg="mod">
          <ac:chgData name="Anastasia Biel" userId="4969d011-70ee-4a2f-96d4-7d7d40a4c8e7" providerId="ADAL" clId="{4EC45DC3-A3DC-478A-9E7B-CED289A7932D}" dt="2025-05-06T15:02:25.883" v="499" actId="14100"/>
          <ac:spMkLst>
            <pc:docMk/>
            <pc:sldMk cId="1333886745" sldId="2147472758"/>
            <ac:spMk id="23" creationId="{B1DCF83D-041C-4680-17E1-EB9139C08245}"/>
          </ac:spMkLst>
        </pc:spChg>
        <pc:spChg chg="mod">
          <ac:chgData name="Anastasia Biel" userId="4969d011-70ee-4a2f-96d4-7d7d40a4c8e7" providerId="ADAL" clId="{4EC45DC3-A3DC-478A-9E7B-CED289A7932D}" dt="2025-05-06T15:02:29.883" v="500" actId="2711"/>
          <ac:spMkLst>
            <pc:docMk/>
            <pc:sldMk cId="1333886745" sldId="2147472758"/>
            <ac:spMk id="24" creationId="{525D1434-0871-D9E7-2CE3-58EDCFDE76BB}"/>
          </ac:spMkLst>
        </pc:spChg>
        <pc:spChg chg="mod">
          <ac:chgData name="Anastasia Biel" userId="4969d011-70ee-4a2f-96d4-7d7d40a4c8e7" providerId="ADAL" clId="{4EC45DC3-A3DC-478A-9E7B-CED289A7932D}" dt="2025-05-06T15:03:56.496" v="517" actId="2711"/>
          <ac:spMkLst>
            <pc:docMk/>
            <pc:sldMk cId="1333886745" sldId="2147472758"/>
            <ac:spMk id="29" creationId="{7F066B48-4087-034A-F12B-81AD197C4045}"/>
          </ac:spMkLst>
        </pc:spChg>
        <pc:spChg chg="mod">
          <ac:chgData name="Anastasia Biel" userId="4969d011-70ee-4a2f-96d4-7d7d40a4c8e7" providerId="ADAL" clId="{4EC45DC3-A3DC-478A-9E7B-CED289A7932D}" dt="2025-05-06T15:03:09.911" v="507" actId="2711"/>
          <ac:spMkLst>
            <pc:docMk/>
            <pc:sldMk cId="1333886745" sldId="2147472758"/>
            <ac:spMk id="30" creationId="{1C955DED-F370-0447-BB99-05A2E2B39435}"/>
          </ac:spMkLst>
        </pc:spChg>
        <pc:spChg chg="mod">
          <ac:chgData name="Anastasia Biel" userId="4969d011-70ee-4a2f-96d4-7d7d40a4c8e7" providerId="ADAL" clId="{4EC45DC3-A3DC-478A-9E7B-CED289A7932D}" dt="2025-05-06T15:03:53.236" v="516" actId="2711"/>
          <ac:spMkLst>
            <pc:docMk/>
            <pc:sldMk cId="1333886745" sldId="2147472758"/>
            <ac:spMk id="31" creationId="{A55C5DF5-5774-D9EC-501A-E8AAE41314D2}"/>
          </ac:spMkLst>
        </pc:spChg>
        <pc:spChg chg="mod">
          <ac:chgData name="Anastasia Biel" userId="4969d011-70ee-4a2f-96d4-7d7d40a4c8e7" providerId="ADAL" clId="{4EC45DC3-A3DC-478A-9E7B-CED289A7932D}" dt="2025-05-06T15:33:37.965" v="964" actId="1076"/>
          <ac:spMkLst>
            <pc:docMk/>
            <pc:sldMk cId="1333886745" sldId="2147472758"/>
            <ac:spMk id="35" creationId="{D2CC2A81-7EC1-B56C-4F41-8407D98ADC9B}"/>
          </ac:spMkLst>
        </pc:spChg>
        <pc:spChg chg="mod">
          <ac:chgData name="Anastasia Biel" userId="4969d011-70ee-4a2f-96d4-7d7d40a4c8e7" providerId="ADAL" clId="{4EC45DC3-A3DC-478A-9E7B-CED289A7932D}" dt="2025-05-06T15:04:06.428" v="521" actId="20577"/>
          <ac:spMkLst>
            <pc:docMk/>
            <pc:sldMk cId="1333886745" sldId="2147472758"/>
            <ac:spMk id="38" creationId="{7E7FA4C4-654C-A47E-08CD-599EC34747D5}"/>
          </ac:spMkLst>
        </pc:spChg>
        <pc:picChg chg="mod modCrop">
          <ac:chgData name="Anastasia Biel" userId="4969d011-70ee-4a2f-96d4-7d7d40a4c8e7" providerId="ADAL" clId="{4EC45DC3-A3DC-478A-9E7B-CED289A7932D}" dt="2025-05-06T15:03:32.196" v="512" actId="732"/>
          <ac:picMkLst>
            <pc:docMk/>
            <pc:sldMk cId="1333886745" sldId="2147472758"/>
            <ac:picMk id="39" creationId="{610DB0AC-EA42-4CBF-F9EE-A85D66B5726B}"/>
          </ac:picMkLst>
        </pc:picChg>
      </pc:sldChg>
      <pc:sldChg chg="addSp delSp modSp mod modClrScheme chgLayout">
        <pc:chgData name="Anastasia Biel" userId="4969d011-70ee-4a2f-96d4-7d7d40a4c8e7" providerId="ADAL" clId="{4EC45DC3-A3DC-478A-9E7B-CED289A7932D}" dt="2025-04-24T11:03:22.275" v="188" actId="478"/>
        <pc:sldMkLst>
          <pc:docMk/>
          <pc:sldMk cId="2139846105" sldId="2147472762"/>
        </pc:sldMkLst>
      </pc:sldChg>
      <pc:sldChg chg="addSp modSp mod">
        <pc:chgData name="Anastasia Biel" userId="4969d011-70ee-4a2f-96d4-7d7d40a4c8e7" providerId="ADAL" clId="{4EC45DC3-A3DC-478A-9E7B-CED289A7932D}" dt="2025-05-06T15:07:01.742" v="604" actId="170"/>
        <pc:sldMkLst>
          <pc:docMk/>
          <pc:sldMk cId="2301458149" sldId="2147472771"/>
        </pc:sldMkLst>
        <pc:spChg chg="add mod ord">
          <ac:chgData name="Anastasia Biel" userId="4969d011-70ee-4a2f-96d4-7d7d40a4c8e7" providerId="ADAL" clId="{4EC45DC3-A3DC-478A-9E7B-CED289A7932D}" dt="2025-05-06T15:06:35.322" v="595" actId="12788"/>
          <ac:spMkLst>
            <pc:docMk/>
            <pc:sldMk cId="2301458149" sldId="2147472771"/>
            <ac:spMk id="2" creationId="{DAB68B66-169C-8515-7B22-0B6C14597C27}"/>
          </ac:spMkLst>
        </pc:spChg>
        <pc:spChg chg="mod">
          <ac:chgData name="Anastasia Biel" userId="4969d011-70ee-4a2f-96d4-7d7d40a4c8e7" providerId="ADAL" clId="{4EC45DC3-A3DC-478A-9E7B-CED289A7932D}" dt="2025-04-24T10:00:16.925" v="1" actId="1076"/>
          <ac:spMkLst>
            <pc:docMk/>
            <pc:sldMk cId="2301458149" sldId="2147472771"/>
            <ac:spMk id="3" creationId="{503A840A-5CF5-E2E2-BABA-488846F000DF}"/>
          </ac:spMkLst>
        </pc:spChg>
        <pc:spChg chg="add mod">
          <ac:chgData name="Anastasia Biel" userId="4969d011-70ee-4a2f-96d4-7d7d40a4c8e7" providerId="ADAL" clId="{4EC45DC3-A3DC-478A-9E7B-CED289A7932D}" dt="2025-05-06T15:06:59.267" v="602" actId="14100"/>
          <ac:spMkLst>
            <pc:docMk/>
            <pc:sldMk cId="2301458149" sldId="2147472771"/>
            <ac:spMk id="4" creationId="{EAFDE034-AF2A-5B44-CDAC-60BEDC4B3AE6}"/>
          </ac:spMkLst>
        </pc:spChg>
        <pc:spChg chg="mod ord">
          <ac:chgData name="Anastasia Biel" userId="4969d011-70ee-4a2f-96d4-7d7d40a4c8e7" providerId="ADAL" clId="{4EC45DC3-A3DC-478A-9E7B-CED289A7932D}" dt="2025-05-06T15:07:01.742" v="604" actId="170"/>
          <ac:spMkLst>
            <pc:docMk/>
            <pc:sldMk cId="2301458149" sldId="2147472771"/>
            <ac:spMk id="11" creationId="{83810FB4-1992-F089-AEDA-DFAFF7A7DEA3}"/>
          </ac:spMkLst>
        </pc:spChg>
        <pc:picChg chg="mod">
          <ac:chgData name="Anastasia Biel" userId="4969d011-70ee-4a2f-96d4-7d7d40a4c8e7" providerId="ADAL" clId="{4EC45DC3-A3DC-478A-9E7B-CED289A7932D}" dt="2025-04-24T10:00:19.082" v="3" actId="1076"/>
          <ac:picMkLst>
            <pc:docMk/>
            <pc:sldMk cId="2301458149" sldId="2147472771"/>
            <ac:picMk id="5" creationId="{0B578E90-1AFC-880D-F643-636646F30479}"/>
          </ac:picMkLst>
        </pc:picChg>
      </pc:sldChg>
      <pc:sldChg chg="addSp delSp modSp add mod">
        <pc:chgData name="Anastasia Biel" userId="4969d011-70ee-4a2f-96d4-7d7d40a4c8e7" providerId="ADAL" clId="{4EC45DC3-A3DC-478A-9E7B-CED289A7932D}" dt="2025-05-06T15:09:46.357" v="620" actId="207"/>
        <pc:sldMkLst>
          <pc:docMk/>
          <pc:sldMk cId="1352449587" sldId="2147472865"/>
        </pc:sldMkLst>
        <pc:spChg chg="mod">
          <ac:chgData name="Anastasia Biel" userId="4969d011-70ee-4a2f-96d4-7d7d40a4c8e7" providerId="ADAL" clId="{4EC45DC3-A3DC-478A-9E7B-CED289A7932D}" dt="2025-05-06T15:09:01.063" v="612" actId="255"/>
          <ac:spMkLst>
            <pc:docMk/>
            <pc:sldMk cId="1352449587" sldId="2147472865"/>
            <ac:spMk id="2" creationId="{B8DDC90A-52C1-27AE-AFB6-3313A8932B3A}"/>
          </ac:spMkLst>
        </pc:spChg>
        <pc:spChg chg="mod">
          <ac:chgData name="Anastasia Biel" userId="4969d011-70ee-4a2f-96d4-7d7d40a4c8e7" providerId="ADAL" clId="{4EC45DC3-A3DC-478A-9E7B-CED289A7932D}" dt="2025-05-06T15:09:28.170" v="615" actId="255"/>
          <ac:spMkLst>
            <pc:docMk/>
            <pc:sldMk cId="1352449587" sldId="2147472865"/>
            <ac:spMk id="4" creationId="{9B3FB8DC-8EE2-B837-A7B0-BF7689E5E5C9}"/>
          </ac:spMkLst>
        </pc:spChg>
        <pc:spChg chg="mod">
          <ac:chgData name="Anastasia Biel" userId="4969d011-70ee-4a2f-96d4-7d7d40a4c8e7" providerId="ADAL" clId="{4EC45DC3-A3DC-478A-9E7B-CED289A7932D}" dt="2025-04-24T10:40:17.098" v="65" actId="34135"/>
          <ac:spMkLst>
            <pc:docMk/>
            <pc:sldMk cId="1352449587" sldId="2147472865"/>
            <ac:spMk id="5" creationId="{22A219F6-592E-A28F-F5CA-292B33E42A94}"/>
          </ac:spMkLst>
        </pc:spChg>
        <pc:spChg chg="mod">
          <ac:chgData name="Anastasia Biel" userId="4969d011-70ee-4a2f-96d4-7d7d40a4c8e7" providerId="ADAL" clId="{4EC45DC3-A3DC-478A-9E7B-CED289A7932D}" dt="2025-05-06T15:09:46.357" v="620" actId="207"/>
          <ac:spMkLst>
            <pc:docMk/>
            <pc:sldMk cId="1352449587" sldId="2147472865"/>
            <ac:spMk id="14" creationId="{1886D8C1-4AD4-59FA-0355-5157F0D13CFE}"/>
          </ac:spMkLst>
        </pc:spChg>
        <pc:picChg chg="add mod">
          <ac:chgData name="Anastasia Biel" userId="4969d011-70ee-4a2f-96d4-7d7d40a4c8e7" providerId="ADAL" clId="{4EC45DC3-A3DC-478A-9E7B-CED289A7932D}" dt="2025-04-24T10:36:56.195" v="43" actId="14100"/>
          <ac:picMkLst>
            <pc:docMk/>
            <pc:sldMk cId="1352449587" sldId="2147472865"/>
            <ac:picMk id="17" creationId="{6EC6F78A-48F0-2EFB-6688-3EC1F4F57377}"/>
          </ac:picMkLst>
        </pc:picChg>
        <pc:picChg chg="add mod">
          <ac:chgData name="Anastasia Biel" userId="4969d011-70ee-4a2f-96d4-7d7d40a4c8e7" providerId="ADAL" clId="{4EC45DC3-A3DC-478A-9E7B-CED289A7932D}" dt="2025-04-24T10:41:29.015" v="78"/>
          <ac:picMkLst>
            <pc:docMk/>
            <pc:sldMk cId="1352449587" sldId="2147472865"/>
            <ac:picMk id="21" creationId="{90C73B5A-90D0-8909-B60D-2DEB5C2100F2}"/>
          </ac:picMkLst>
        </pc:picChg>
      </pc:sldChg>
      <pc:sldChg chg="addSp delSp modSp add mod">
        <pc:chgData name="Anastasia Biel" userId="4969d011-70ee-4a2f-96d4-7d7d40a4c8e7" providerId="ADAL" clId="{4EC45DC3-A3DC-478A-9E7B-CED289A7932D}" dt="2025-05-06T15:26:45.679" v="824" actId="2711"/>
        <pc:sldMkLst>
          <pc:docMk/>
          <pc:sldMk cId="324001473" sldId="2147472866"/>
        </pc:sldMkLst>
        <pc:spChg chg="add mod">
          <ac:chgData name="Anastasia Biel" userId="4969d011-70ee-4a2f-96d4-7d7d40a4c8e7" providerId="ADAL" clId="{4EC45DC3-A3DC-478A-9E7B-CED289A7932D}" dt="2025-04-24T11:05:21.561" v="209" actId="12788"/>
          <ac:spMkLst>
            <pc:docMk/>
            <pc:sldMk cId="324001473" sldId="2147472866"/>
            <ac:spMk id="15" creationId="{2EA12147-CB01-1902-0D9A-166F8290D372}"/>
          </ac:spMkLst>
        </pc:spChg>
        <pc:spChg chg="add mod">
          <ac:chgData name="Anastasia Biel" userId="4969d011-70ee-4a2f-96d4-7d7d40a4c8e7" providerId="ADAL" clId="{4EC45DC3-A3DC-478A-9E7B-CED289A7932D}" dt="2025-05-06T15:26:45.679" v="824" actId="2711"/>
          <ac:spMkLst>
            <pc:docMk/>
            <pc:sldMk cId="324001473" sldId="2147472866"/>
            <ac:spMk id="16" creationId="{CA513938-1807-BEBC-4E00-20797DFA2743}"/>
          </ac:spMkLst>
        </pc:spChg>
        <pc:spChg chg="add mod">
          <ac:chgData name="Anastasia Biel" userId="4969d011-70ee-4a2f-96d4-7d7d40a4c8e7" providerId="ADAL" clId="{4EC45DC3-A3DC-478A-9E7B-CED289A7932D}" dt="2025-04-24T11:06:15.031" v="217" actId="1036"/>
          <ac:spMkLst>
            <pc:docMk/>
            <pc:sldMk cId="324001473" sldId="2147472866"/>
            <ac:spMk id="22" creationId="{AE931100-EF6E-FE63-4F47-FF4F98B202A4}"/>
          </ac:spMkLst>
        </pc:spChg>
        <pc:picChg chg="add mod">
          <ac:chgData name="Anastasia Biel" userId="4969d011-70ee-4a2f-96d4-7d7d40a4c8e7" providerId="ADAL" clId="{4EC45DC3-A3DC-478A-9E7B-CED289A7932D}" dt="2025-04-24T10:55:05.752" v="116" actId="962"/>
          <ac:picMkLst>
            <pc:docMk/>
            <pc:sldMk cId="324001473" sldId="2147472866"/>
            <ac:picMk id="14" creationId="{8268BDEE-DE08-6409-5F38-9C7B547DD2D9}"/>
          </ac:picMkLst>
        </pc:picChg>
        <pc:picChg chg="add mod">
          <ac:chgData name="Anastasia Biel" userId="4969d011-70ee-4a2f-96d4-7d7d40a4c8e7" providerId="ADAL" clId="{4EC45DC3-A3DC-478A-9E7B-CED289A7932D}" dt="2025-04-24T10:55:58.148" v="127"/>
          <ac:picMkLst>
            <pc:docMk/>
            <pc:sldMk cId="324001473" sldId="2147472866"/>
            <ac:picMk id="19" creationId="{359E5E02-8929-4CDD-94F7-94796CAA8697}"/>
          </ac:picMkLst>
        </pc:picChg>
      </pc:sldChg>
      <pc:sldChg chg="addSp delSp add del mod">
        <pc:chgData name="Anastasia Biel" userId="4969d011-70ee-4a2f-96d4-7d7d40a4c8e7" providerId="ADAL" clId="{4EC45DC3-A3DC-478A-9E7B-CED289A7932D}" dt="2025-04-24T10:26:39.005" v="18" actId="47"/>
        <pc:sldMkLst>
          <pc:docMk/>
          <pc:sldMk cId="1985714656" sldId="2147472866"/>
        </pc:sldMkLst>
      </pc:sldChg>
      <pc:sldChg chg="addSp delSp modSp add mod">
        <pc:chgData name="Anastasia Biel" userId="4969d011-70ee-4a2f-96d4-7d7d40a4c8e7" providerId="ADAL" clId="{4EC45DC3-A3DC-478A-9E7B-CED289A7932D}" dt="2025-05-06T15:30:47.829" v="877" actId="478"/>
        <pc:sldMkLst>
          <pc:docMk/>
          <pc:sldMk cId="2445663205" sldId="2147472867"/>
        </pc:sldMkLst>
        <pc:spChg chg="add del mod">
          <ac:chgData name="Anastasia Biel" userId="4969d011-70ee-4a2f-96d4-7d7d40a4c8e7" providerId="ADAL" clId="{4EC45DC3-A3DC-478A-9E7B-CED289A7932D}" dt="2025-05-01T12:33:04.009" v="309" actId="255"/>
          <ac:spMkLst>
            <pc:docMk/>
            <pc:sldMk cId="2445663205" sldId="2147472867"/>
            <ac:spMk id="13" creationId="{4A75E821-55B2-AED7-6644-8C241E80CB69}"/>
          </ac:spMkLst>
        </pc:spChg>
        <pc:spChg chg="add mod">
          <ac:chgData name="Anastasia Biel" userId="4969d011-70ee-4a2f-96d4-7d7d40a4c8e7" providerId="ADAL" clId="{4EC45DC3-A3DC-478A-9E7B-CED289A7932D}" dt="2025-05-01T12:33:48.904" v="342" actId="1076"/>
          <ac:spMkLst>
            <pc:docMk/>
            <pc:sldMk cId="2445663205" sldId="2147472867"/>
            <ac:spMk id="16" creationId="{5409C744-9A5D-8AB6-DA9A-1DA969FBD530}"/>
          </ac:spMkLst>
        </pc:spChg>
        <pc:spChg chg="add mod">
          <ac:chgData name="Anastasia Biel" userId="4969d011-70ee-4a2f-96d4-7d7d40a4c8e7" providerId="ADAL" clId="{4EC45DC3-A3DC-478A-9E7B-CED289A7932D}" dt="2025-05-06T15:30:36.559" v="873" actId="1037"/>
          <ac:spMkLst>
            <pc:docMk/>
            <pc:sldMk cId="2445663205" sldId="2147472867"/>
            <ac:spMk id="17" creationId="{10986134-20BC-882B-E50B-FFF4090D5324}"/>
          </ac:spMkLst>
        </pc:spChg>
        <pc:picChg chg="add mod modCrop">
          <ac:chgData name="Anastasia Biel" userId="4969d011-70ee-4a2f-96d4-7d7d40a4c8e7" providerId="ADAL" clId="{4EC45DC3-A3DC-478A-9E7B-CED289A7932D}" dt="2025-05-01T12:33:40" v="341" actId="732"/>
          <ac:picMkLst>
            <pc:docMk/>
            <pc:sldMk cId="2445663205" sldId="2147472867"/>
            <ac:picMk id="10" creationId="{18015C43-5A1D-11DA-F0BB-36AB0471216D}"/>
          </ac:picMkLst>
        </pc:picChg>
        <pc:picChg chg="add mod">
          <ac:chgData name="Anastasia Biel" userId="4969d011-70ee-4a2f-96d4-7d7d40a4c8e7" providerId="ADAL" clId="{4EC45DC3-A3DC-478A-9E7B-CED289A7932D}" dt="2025-05-01T12:31:09.363" v="277"/>
          <ac:picMkLst>
            <pc:docMk/>
            <pc:sldMk cId="2445663205" sldId="2147472867"/>
            <ac:picMk id="11" creationId="{FC8EE28F-FA28-44CE-874C-6B08E52F8F82}"/>
          </ac:picMkLst>
        </pc:picChg>
      </pc:sldChg>
    </pc:docChg>
  </pc:docChgLst>
  <pc:docChgLst>
    <pc:chgData name="Melanie Waeckel" userId="S::melanie.waeckel@dsm-firmenich.com::3221d8ab-2eff-439f-85d4-718cbb958075" providerId="AD" clId="Web-{7535463E-9060-E16B-EAB1-ACD3B8186A15}"/>
    <pc:docChg chg="delSld">
      <pc:chgData name="Melanie Waeckel" userId="S::melanie.waeckel@dsm-firmenich.com::3221d8ab-2eff-439f-85d4-718cbb958075" providerId="AD" clId="Web-{7535463E-9060-E16B-EAB1-ACD3B8186A15}" dt="2025-05-01T12:58:03.705" v="0"/>
      <pc:docMkLst>
        <pc:docMk/>
      </pc:docMkLst>
      <pc:sldChg chg="del">
        <pc:chgData name="Melanie Waeckel" userId="S::melanie.waeckel@dsm-firmenich.com::3221d8ab-2eff-439f-85d4-718cbb958075" providerId="AD" clId="Web-{7535463E-9060-E16B-EAB1-ACD3B8186A15}" dt="2025-05-01T12:58:03.705" v="0"/>
        <pc:sldMkLst>
          <pc:docMk/>
          <pc:sldMk cId="1138844267" sldId="272"/>
        </pc:sldMkLst>
      </pc:sldChg>
    </pc:docChg>
  </pc:docChgLst>
  <pc:docChgLst>
    <pc:chgData name="Melanie Waeckel" userId="S::melanie.waeckel@dsm-firmenich.com::3221d8ab-2eff-439f-85d4-718cbb958075" providerId="AD" clId="Web-{CC7327FD-D3E4-E1AA-CBF5-118829ADD63E}"/>
    <pc:docChg chg="delSld">
      <pc:chgData name="Melanie Waeckel" userId="S::melanie.waeckel@dsm-firmenich.com::3221d8ab-2eff-439f-85d4-718cbb958075" providerId="AD" clId="Web-{CC7327FD-D3E4-E1AA-CBF5-118829ADD63E}" dt="2025-04-25T06:49:04.155" v="0"/>
      <pc:docMkLst>
        <pc:docMk/>
      </pc:docMkLst>
      <pc:sldChg chg="del">
        <pc:chgData name="Melanie Waeckel" userId="S::melanie.waeckel@dsm-firmenich.com::3221d8ab-2eff-439f-85d4-718cbb958075" providerId="AD" clId="Web-{CC7327FD-D3E4-E1AA-CBF5-118829ADD63E}" dt="2025-04-25T06:49:04.155" v="0"/>
        <pc:sldMkLst>
          <pc:docMk/>
          <pc:sldMk cId="2372531909" sldId="242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627E4E-576A-B341-A5FC-CD1E972162F7}" type="datetimeFigureOut">
              <a:rPr lang="pt-BR" smtClean="0"/>
              <a:t>20/05/2025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4A3AAF-B33C-8441-87BB-D5A19ACE039C}" type="slidenum">
              <a:rPr lang="pt-BR" smtClean="0"/>
              <a:t>‹#›</a:t>
            </a:fld>
            <a:endParaRPr lang="pt-BR"/>
          </a:p>
        </p:txBody>
      </p:sp>
    </p:spTree>
    <p:extLst>
      <p:ext uri="{BB962C8B-B14F-4D97-AF65-F5344CB8AC3E}">
        <p14:creationId xmlns:p14="http://schemas.microsoft.com/office/powerpoint/2010/main" val="23328728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4A3AAF-B33C-8441-87BB-D5A19ACE039C}" type="slidenum">
              <a:rPr lang="pt-BR" smtClean="0"/>
              <a:t>2</a:t>
            </a:fld>
            <a:endParaRPr lang="pt-BR"/>
          </a:p>
        </p:txBody>
      </p:sp>
    </p:spTree>
    <p:extLst>
      <p:ext uri="{BB962C8B-B14F-4D97-AF65-F5344CB8AC3E}">
        <p14:creationId xmlns:p14="http://schemas.microsoft.com/office/powerpoint/2010/main" val="4097043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Market benchmark shampoo: The </a:t>
            </a:r>
            <a:r>
              <a:rPr lang="pt-BR" err="1"/>
              <a:t>Powder</a:t>
            </a:r>
            <a:r>
              <a:rPr lang="pt-BR"/>
              <a:t> Shampoo.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effectLst/>
                <a:latin typeface="Fira Sans" panose="020B0503050000020004" pitchFamily="34" charset="0"/>
                <a:ea typeface="Calibri" panose="020F0502020204030204" pitchFamily="34" charset="0"/>
                <a:cs typeface="Arial" panose="020B0604020202020204" pitchFamily="34" charset="0"/>
              </a:rPr>
              <a:t>Method for water content measurement:</a:t>
            </a:r>
            <a:r>
              <a:rPr lang="en-US" sz="1200" b="0">
                <a:effectLst/>
                <a:latin typeface="Calibri" panose="020F0502020204030204" pitchFamily="34" charset="0"/>
                <a:ea typeface="Calibri" panose="020F0502020204030204" pitchFamily="34" charset="0"/>
                <a:cs typeface="Arial" panose="020B0604020202020204" pitchFamily="34" charset="0"/>
              </a:rPr>
              <a:t> </a:t>
            </a:r>
            <a:r>
              <a:rPr lang="en-US" sz="1200" b="0">
                <a:effectLst/>
                <a:latin typeface="Fira Sans" panose="020B0503050000020004" pitchFamily="34" charset="0"/>
                <a:ea typeface="Calibri" panose="020F0502020204030204" pitchFamily="34" charset="0"/>
                <a:cs typeface="Arial" panose="020B0604020202020204" pitchFamily="34" charset="0"/>
              </a:rPr>
              <a:t>Halogen moisture analyzer (Mettler Toledo HR 83) at 105°C.</a:t>
            </a:r>
            <a:endParaRPr lang="en-US" sz="1200" b="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Fira Sans" panose="020B0503050000020004" pitchFamily="34" charset="0"/>
              <a:buNone/>
              <a:tabLst/>
              <a:defRPr/>
            </a:pPr>
            <a:r>
              <a:rPr kumimoji="0" lang="en-US" sz="1800" b="0" i="0" u="none" strike="noStrike" kern="1200" cap="none" spc="0" normalizeH="0" baseline="0" noProof="0">
                <a:ln>
                  <a:noFill/>
                </a:ln>
                <a:solidFill>
                  <a:prstClr val="black"/>
                </a:solidFill>
                <a:effectLst/>
                <a:uLnTx/>
                <a:uFillTx/>
                <a:latin typeface="Fira Sans" panose="020B0503050000020004" pitchFamily="34" charset="0"/>
                <a:ea typeface="Calibri" panose="020F0502020204030204" pitchFamily="34" charset="0"/>
                <a:cs typeface="Arial" panose="020B0604020202020204" pitchFamily="34" charset="0"/>
              </a:rPr>
              <a:t>Average % of water in a standard liquid shampoo can be up to 80%.</a:t>
            </a: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pt-BR"/>
          </a:p>
          <a:p>
            <a:endParaRPr lang="pt-BR" sz="1800" b="1">
              <a:effectLst/>
              <a:latin typeface="Fira Sans" panose="020B0503050000020004" pitchFamily="34" charset="0"/>
              <a:ea typeface="Calibri" panose="020F0502020204030204" pitchFamily="34" charset="0"/>
              <a:cs typeface="Arial" panose="020B0604020202020204" pitchFamily="34" charset="0"/>
            </a:endParaRPr>
          </a:p>
          <a:p>
            <a:pPr marL="0" marR="0" indent="228600">
              <a:lnSpc>
                <a:spcPct val="107000"/>
              </a:lnSpc>
              <a:spcBef>
                <a:spcPts val="0"/>
              </a:spcBef>
              <a:spcAft>
                <a:spcPts val="800"/>
              </a:spcAft>
            </a:pPr>
            <a:endParaRPr lang="en-US" sz="1800" b="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Arial" panose="020B0604020202020204" pitchFamily="34" charset="0"/>
              </a:rPr>
              <a:t> </a:t>
            </a:r>
          </a:p>
          <a:p>
            <a:endParaRPr lang="pt-BR"/>
          </a:p>
        </p:txBody>
      </p:sp>
      <p:sp>
        <p:nvSpPr>
          <p:cNvPr id="4" name="Espaço Reservado para Número de Slid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4A3AAF-B33C-8441-87BB-D5A19ACE039C}" type="slidenum">
              <a:rPr kumimoji="0" lang="pt-B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pt-B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366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A1745-88C5-CA6B-DF8E-EA12C44184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8C1742-9251-4CCE-38AD-CB91B8B475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CC85B2-9533-89A3-CF4C-F4A3C322A842}"/>
              </a:ext>
            </a:extLst>
          </p:cNvPr>
          <p:cNvSpPr>
            <a:spLocks noGrp="1"/>
          </p:cNvSpPr>
          <p:nvPr>
            <p:ph type="body" idx="1"/>
          </p:nvPr>
        </p:nvSpPr>
        <p:spPr/>
        <p:txBody>
          <a:bodyPr/>
          <a:lstStyle/>
          <a:p>
            <a:pPr marL="342900" marR="0" lvl="0" indent="-342900" rtl="0">
              <a:lnSpc>
                <a:spcPct val="107000"/>
              </a:lnSpc>
              <a:spcBef>
                <a:spcPts val="0"/>
              </a:spcBef>
              <a:spcAft>
                <a:spcPts val="0"/>
              </a:spcAft>
              <a:buFont typeface="Symbol" panose="05050102010706020507" pitchFamily="18" charset="2"/>
              <a:buChar char=""/>
            </a:pPr>
            <a:r>
              <a:rPr lang="en-US" sz="1200">
                <a:effectLst/>
                <a:latin typeface="Fira Sans" panose="020B0503050000020004" pitchFamily="34" charset="0"/>
                <a:ea typeface="DengXian Light" panose="020B0503020204020204" pitchFamily="2" charset="-122"/>
                <a:cs typeface="Times New Roman" panose="02020603050405020304" pitchFamily="18" charset="0"/>
              </a:rPr>
              <a:t>LCA conducted according to the </a:t>
            </a:r>
            <a:r>
              <a:rPr lang="en-US" sz="1200" b="0">
                <a:effectLst/>
                <a:latin typeface="Fira Sans" panose="020B0503050000020004" pitchFamily="34" charset="0"/>
                <a:ea typeface="DengXian Light" panose="020B0503020204020204" pitchFamily="2" charset="-122"/>
                <a:cs typeface="Times New Roman" panose="02020603050405020304" pitchFamily="18" charset="0"/>
              </a:rPr>
              <a:t>European Union Product Eco Footprint Product Category Rule (EU PEFCR) for shampoo.</a:t>
            </a:r>
            <a:r>
              <a:rPr lang="en-US" sz="1800" b="0">
                <a:effectLst/>
                <a:latin typeface="Fira Sans" panose="020B0503050000020004" pitchFamily="34" charset="0"/>
                <a:ea typeface="DengXian Light" panose="02010600030101010101" pitchFamily="2" charset="-122"/>
                <a:cs typeface="Times New Roman" panose="02020603050405020304" pitchFamily="18" charset="0"/>
              </a:rPr>
              <a:t> </a:t>
            </a:r>
          </a:p>
          <a:p>
            <a:pPr marL="342900" marR="0" lvl="0" indent="-342900" rtl="0">
              <a:lnSpc>
                <a:spcPct val="107000"/>
              </a:lnSpc>
              <a:spcBef>
                <a:spcPts val="0"/>
              </a:spcBef>
              <a:spcAft>
                <a:spcPts val="0"/>
              </a:spcAft>
              <a:buFont typeface="Symbol" panose="05050102010706020507" pitchFamily="18" charset="2"/>
              <a:buChar char=""/>
            </a:pPr>
            <a:r>
              <a:rPr lang="en-US" sz="1800" b="0">
                <a:effectLst/>
                <a:latin typeface="Fira Sans" panose="020B0503050000020004" pitchFamily="34" charset="0"/>
                <a:ea typeface="DengXian Light" panose="02010600030101010101" pitchFamily="2" charset="-122"/>
                <a:cs typeface="Times New Roman" panose="02020603050405020304" pitchFamily="18" charset="0"/>
              </a:rPr>
              <a:t>The consumer use phase is very dominant in the total environmental impact of a shampoo.</a:t>
            </a:r>
          </a:p>
          <a:p>
            <a:pPr marL="342900" marR="0" lvl="0" indent="-342900" rtl="0">
              <a:lnSpc>
                <a:spcPct val="107000"/>
              </a:lnSpc>
              <a:spcBef>
                <a:spcPts val="0"/>
              </a:spcBef>
              <a:spcAft>
                <a:spcPts val="0"/>
              </a:spcAft>
              <a:buFont typeface="Symbol" panose="05050102010706020507" pitchFamily="18" charset="2"/>
              <a:buChar char=""/>
            </a:pPr>
            <a:r>
              <a:rPr lang="en-US" sz="1800" b="0">
                <a:effectLst/>
                <a:latin typeface="Fira Sans" panose="020B0503050000020004" pitchFamily="34" charset="0"/>
                <a:ea typeface="DengXian Light" panose="02010600030101010101" pitchFamily="2" charset="-122"/>
                <a:cs typeface="Times New Roman" panose="02020603050405020304" pitchFamily="18" charset="0"/>
              </a:rPr>
              <a:t>As they are considered as equal for both types of shampoo, Consumer Use and Manufacturing stages have been excluded in the LCA comparison.</a:t>
            </a:r>
            <a:endParaRPr lang="en-US" sz="1800" b="0">
              <a:effectLst/>
              <a:latin typeface="Calibri" panose="020F0502020204030204" pitchFamily="34" charset="0"/>
              <a:ea typeface="DengXian" panose="02010600030101010101" pitchFamily="2" charset="-122"/>
              <a:cs typeface="Arial" panose="020B0604020202020204" pitchFamily="34" charset="0"/>
            </a:endParaRP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800" b="0">
                <a:effectLst/>
                <a:latin typeface="Fira Sans" panose="020B0503050000020004" pitchFamily="34" charset="0"/>
                <a:ea typeface="DengXian Light" panose="02010600030101010101" pitchFamily="2" charset="-122"/>
                <a:cs typeface="Times New Roman" panose="02020603050405020304" pitchFamily="18" charset="0"/>
              </a:rPr>
              <a:t>The In-Fact Powder Shampoo formulation reduces substantially the carbon footprint related to both packaging and distribution. The In-Fact Powder Shampoo has indeed a significantly lower environmental impact because less packaging is required, and less water has to be transported and stored compared to a standard liquid shampoo.</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800">
                <a:effectLst/>
                <a:latin typeface="Fira Sans" panose="020B0503050000020004" pitchFamily="34" charset="0"/>
                <a:ea typeface="DengXian Light" panose="02010600030101010101" pitchFamily="2" charset="-122"/>
                <a:cs typeface="Times New Roman" panose="02020603050405020304" pitchFamily="18" charset="0"/>
              </a:rPr>
              <a:t>This benefit enables the addition of starch carriers and active ingredients in the In-Fact Powder Shampoo formulation maintaining an overall lower carbon footprint vs a standard liquid shampoo.</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800">
                <a:effectLst/>
                <a:latin typeface="Fira Sans" panose="020B0503050000020004" pitchFamily="34" charset="0"/>
                <a:ea typeface="DengXian Light" panose="02010600030101010101" pitchFamily="2" charset="-122"/>
                <a:cs typeface="Times New Roman" panose="02020603050405020304" pitchFamily="18" charset="0"/>
              </a:rPr>
              <a:t>The In-Fact Powder Shampoo offers improved functionality and lower environmental impact compared to a standard liquid shampoo.</a:t>
            </a:r>
          </a:p>
          <a:p>
            <a:pPr marL="0" marR="0" lvl="0" indent="0" algn="l" defTabSz="914400" rtl="0" eaLnBrk="1" fontAlgn="auto" latinLnBrk="0" hangingPunct="1">
              <a:lnSpc>
                <a:spcPct val="107000"/>
              </a:lnSpc>
              <a:spcBef>
                <a:spcPts val="0"/>
              </a:spcBef>
              <a:spcAft>
                <a:spcPts val="0"/>
              </a:spcAft>
              <a:buClrTx/>
              <a:buSzTx/>
              <a:buFont typeface="Symbol" panose="05050102010706020507" pitchFamily="18" charset="2"/>
              <a:buNone/>
              <a:tabLst/>
              <a:defRPr/>
            </a:pPr>
            <a:endParaRPr lang="en-US" sz="1800">
              <a:effectLst/>
              <a:latin typeface="Calibri" panose="020F0502020204030204" pitchFamily="34" charset="0"/>
              <a:ea typeface="DengXian" panose="02010600030101010101" pitchFamily="2"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effectLst/>
              <a:latin typeface="Fira Sans" panose="020B0503050000020004" pitchFamily="34" charset="0"/>
              <a:ea typeface="Calibri" panose="020F0502020204030204" pitchFamily="34" charset="0"/>
              <a:cs typeface="Arial" panose="020B0604020202020204" pitchFamily="34" charset="0"/>
            </a:endParaRPr>
          </a:p>
          <a:p>
            <a:endParaRPr lang="en-US" sz="1200">
              <a:effectLst/>
              <a:latin typeface="Fira Sans" panose="020B0503050000020004" pitchFamily="34" charset="0"/>
              <a:ea typeface="DengXian Light" panose="020B0503020204020204" pitchFamily="2" charset="-122"/>
              <a:cs typeface="Times New Roman" panose="02020603050405020304" pitchFamily="18" charset="0"/>
            </a:endParaRPr>
          </a:p>
          <a:p>
            <a:endParaRPr lang="en-US"/>
          </a:p>
        </p:txBody>
      </p:sp>
      <p:sp>
        <p:nvSpPr>
          <p:cNvPr id="4" name="Slide Number Placeholder 3">
            <a:extLst>
              <a:ext uri="{FF2B5EF4-FFF2-40B4-BE49-F238E27FC236}">
                <a16:creationId xmlns:a16="http://schemas.microsoft.com/office/drawing/2014/main" id="{F2011DB7-C460-BD07-4B6B-8020C0E5D214}"/>
              </a:ext>
            </a:extLst>
          </p:cNvPr>
          <p:cNvSpPr>
            <a:spLocks noGrp="1"/>
          </p:cNvSpPr>
          <p:nvPr>
            <p:ph type="sldNum" sz="quarter" idx="5"/>
          </p:nvPr>
        </p:nvSpPr>
        <p:spPr/>
        <p:txBody>
          <a:bodyPr/>
          <a:lstStyle/>
          <a:p>
            <a:fld id="{8D4A3AAF-B33C-8441-87BB-D5A19ACE039C}" type="slidenum">
              <a:rPr lang="pt-BR" smtClean="0"/>
              <a:t>7</a:t>
            </a:fld>
            <a:endParaRPr lang="pt-BR"/>
          </a:p>
        </p:txBody>
      </p:sp>
    </p:spTree>
    <p:extLst>
      <p:ext uri="{BB962C8B-B14F-4D97-AF65-F5344CB8AC3E}">
        <p14:creationId xmlns:p14="http://schemas.microsoft.com/office/powerpoint/2010/main" val="2312897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8D4A3AAF-B33C-8441-87BB-D5A19ACE039C}" type="slidenum">
              <a:rPr lang="pt-BR" smtClean="0"/>
              <a:t>8</a:t>
            </a:fld>
            <a:endParaRPr lang="pt-BR"/>
          </a:p>
        </p:txBody>
      </p:sp>
    </p:spTree>
    <p:extLst>
      <p:ext uri="{BB962C8B-B14F-4D97-AF65-F5344CB8AC3E}">
        <p14:creationId xmlns:p14="http://schemas.microsoft.com/office/powerpoint/2010/main" val="1159276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8D4A3AAF-B33C-8441-87BB-D5A19ACE039C}" type="slidenum">
              <a:rPr lang="pt-BR" smtClean="0"/>
              <a:t>9</a:t>
            </a:fld>
            <a:endParaRPr lang="pt-BR"/>
          </a:p>
        </p:txBody>
      </p:sp>
    </p:spTree>
    <p:extLst>
      <p:ext uri="{BB962C8B-B14F-4D97-AF65-F5344CB8AC3E}">
        <p14:creationId xmlns:p14="http://schemas.microsoft.com/office/powerpoint/2010/main" val="424811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BR"/>
          </a:p>
        </p:txBody>
      </p:sp>
      <p:sp>
        <p:nvSpPr>
          <p:cNvPr id="4" name="Slide Number Placeholder 3"/>
          <p:cNvSpPr>
            <a:spLocks noGrp="1"/>
          </p:cNvSpPr>
          <p:nvPr>
            <p:ph type="sldNum" sz="quarter" idx="5"/>
          </p:nvPr>
        </p:nvSpPr>
        <p:spPr/>
        <p:txBody>
          <a:bodyPr/>
          <a:lstStyle/>
          <a:p>
            <a:fld id="{8D4A3AAF-B33C-8441-87BB-D5A19ACE039C}" type="slidenum">
              <a:rPr lang="pt-BR" smtClean="0"/>
              <a:t>10</a:t>
            </a:fld>
            <a:endParaRPr lang="pt-BR"/>
          </a:p>
        </p:txBody>
      </p:sp>
    </p:spTree>
    <p:extLst>
      <p:ext uri="{BB962C8B-B14F-4D97-AF65-F5344CB8AC3E}">
        <p14:creationId xmlns:p14="http://schemas.microsoft.com/office/powerpoint/2010/main" val="41796673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a:t>Market benchmark </a:t>
            </a:r>
            <a:r>
              <a:rPr lang="pt-BR" err="1"/>
              <a:t>conditioner</a:t>
            </a:r>
            <a:r>
              <a:rPr lang="pt-BR"/>
              <a:t>: </a:t>
            </a:r>
            <a:r>
              <a:rPr lang="pt-BR" err="1"/>
              <a:t>Everist</a:t>
            </a:r>
            <a:r>
              <a:rPr lang="pt-B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a:effectLst/>
                <a:latin typeface="Fira Sans" panose="020B0503050000020004" pitchFamily="34" charset="0"/>
                <a:ea typeface="Calibri" panose="020F0502020204030204" pitchFamily="34" charset="0"/>
                <a:cs typeface="Arial" panose="020B0604020202020204" pitchFamily="34" charset="0"/>
              </a:rPr>
              <a:t>Method for water content measurement:</a:t>
            </a:r>
            <a:r>
              <a:rPr lang="en-US" sz="1200" b="0">
                <a:effectLst/>
                <a:latin typeface="Calibri" panose="020F0502020204030204" pitchFamily="34" charset="0"/>
                <a:ea typeface="Calibri" panose="020F0502020204030204" pitchFamily="34" charset="0"/>
                <a:cs typeface="Arial" panose="020B0604020202020204" pitchFamily="34" charset="0"/>
              </a:rPr>
              <a:t> </a:t>
            </a:r>
            <a:r>
              <a:rPr lang="en-US" sz="1200" b="0">
                <a:effectLst/>
                <a:latin typeface="Fira Sans" panose="020B0503050000020004" pitchFamily="34" charset="0"/>
                <a:ea typeface="Calibri" panose="020F0502020204030204" pitchFamily="34" charset="0"/>
                <a:cs typeface="Arial" panose="020B0604020202020204" pitchFamily="34" charset="0"/>
              </a:rPr>
              <a:t>Halogen moisture analyzer (Mettler Toledo HR 83) at 105°C.</a:t>
            </a:r>
            <a:endParaRPr lang="en-US" sz="1200" b="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7000"/>
              </a:lnSpc>
              <a:spcBef>
                <a:spcPts val="0"/>
              </a:spcBef>
              <a:spcAft>
                <a:spcPts val="0"/>
              </a:spcAft>
              <a:buClrTx/>
              <a:buSzTx/>
              <a:buFont typeface="Calibri" panose="020F0502020204030204" pitchFamily="34" charset="0"/>
              <a:buNone/>
              <a:tabLst/>
              <a:defRPr/>
            </a:pPr>
            <a:r>
              <a:rPr kumimoji="0" lang="en-US" sz="1800" b="0" i="0" u="none" strike="noStrike" kern="1200" cap="none" spc="0" normalizeH="0" baseline="0" noProof="0">
                <a:ln>
                  <a:noFill/>
                </a:ln>
                <a:solidFill>
                  <a:prstClr val="black"/>
                </a:solidFill>
                <a:effectLst/>
                <a:uLnTx/>
                <a:uFillTx/>
                <a:latin typeface="Fira Sans" panose="020B0503050000020004" pitchFamily="34" charset="0"/>
                <a:ea typeface="Calibri" panose="020F0502020204030204" pitchFamily="34" charset="0"/>
                <a:cs typeface="Arial" panose="020B0604020202020204" pitchFamily="34" charset="0"/>
              </a:rPr>
              <a:t>Average % of water in a standard liquid conditioner can be up to 95%.</a:t>
            </a: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endParaRPr lang="pt-BR" sz="1200" b="0">
              <a:effectLst/>
              <a:latin typeface="+mn-lt"/>
              <a:ea typeface="+mn-ea"/>
              <a:cs typeface="+mn-cs"/>
            </a:endParaRPr>
          </a:p>
          <a:p>
            <a:endParaRPr lang="pt-BR" sz="1200" b="0">
              <a:effectLst/>
              <a:latin typeface="+mn-lt"/>
              <a:ea typeface="+mn-ea"/>
              <a:cs typeface="+mn-cs"/>
            </a:endParaRPr>
          </a:p>
          <a:p>
            <a:endParaRPr lang="pt-BR"/>
          </a:p>
        </p:txBody>
      </p:sp>
      <p:sp>
        <p:nvSpPr>
          <p:cNvPr id="4" name="Espaço Reservado para Número de Slide 3"/>
          <p:cNvSpPr>
            <a:spLocks noGrp="1"/>
          </p:cNvSpPr>
          <p:nvPr>
            <p:ph type="sldNum" sz="quarter" idx="5"/>
          </p:nvPr>
        </p:nvSpPr>
        <p:spPr/>
        <p:txBody>
          <a:bodyPr/>
          <a:lstStyle/>
          <a:p>
            <a:fld id="{8D4A3AAF-B33C-8441-87BB-D5A19ACE039C}" type="slidenum">
              <a:rPr lang="pt-BR" smtClean="0"/>
              <a:t>11</a:t>
            </a:fld>
            <a:endParaRPr lang="pt-BR"/>
          </a:p>
        </p:txBody>
      </p:sp>
    </p:spTree>
    <p:extLst>
      <p:ext uri="{BB962C8B-B14F-4D97-AF65-F5344CB8AC3E}">
        <p14:creationId xmlns:p14="http://schemas.microsoft.com/office/powerpoint/2010/main" val="28635562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8D4A3AAF-B33C-8441-87BB-D5A19ACE039C}" type="slidenum">
              <a:rPr lang="pt-BR" smtClean="0"/>
              <a:t>12</a:t>
            </a:fld>
            <a:endParaRPr lang="pt-BR"/>
          </a:p>
        </p:txBody>
      </p:sp>
    </p:spTree>
    <p:extLst>
      <p:ext uri="{BB962C8B-B14F-4D97-AF65-F5344CB8AC3E}">
        <p14:creationId xmlns:p14="http://schemas.microsoft.com/office/powerpoint/2010/main" val="1940979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8D4A3AAF-B33C-8441-87BB-D5A19ACE039C}" type="slidenum">
              <a:rPr lang="pt-BR" smtClean="0"/>
              <a:t>13</a:t>
            </a:fld>
            <a:endParaRPr lang="pt-BR"/>
          </a:p>
        </p:txBody>
      </p:sp>
    </p:spTree>
    <p:extLst>
      <p:ext uri="{BB962C8B-B14F-4D97-AF65-F5344CB8AC3E}">
        <p14:creationId xmlns:p14="http://schemas.microsoft.com/office/powerpoint/2010/main" val="3975760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D4A3AAF-B33C-8441-87BB-D5A19ACE039C}" type="slidenum">
              <a:rPr lang="pt-BR" smtClean="0"/>
              <a:t>14</a:t>
            </a:fld>
            <a:endParaRPr lang="pt-BR"/>
          </a:p>
        </p:txBody>
      </p:sp>
    </p:spTree>
    <p:extLst>
      <p:ext uri="{BB962C8B-B14F-4D97-AF65-F5344CB8AC3E}">
        <p14:creationId xmlns:p14="http://schemas.microsoft.com/office/powerpoint/2010/main" val="4022160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marL="0" marR="0">
              <a:lnSpc>
                <a:spcPct val="107000"/>
              </a:lnSpc>
              <a:spcBef>
                <a:spcPts val="0"/>
              </a:spcBef>
              <a:spcAft>
                <a:spcPts val="800"/>
              </a:spcAft>
            </a:pPr>
            <a:r>
              <a:rPr lang="en-US" sz="1800">
                <a:effectLst/>
                <a:latin typeface="Calibri" panose="020F0502020204030204" pitchFamily="34" charset="0"/>
                <a:ea typeface="Calibri" panose="020F0502020204030204" pitchFamily="34" charset="0"/>
                <a:cs typeface="Arial" panose="020B0604020202020204" pitchFamily="34" charset="0"/>
              </a:rPr>
              <a:t> </a:t>
            </a:r>
          </a:p>
          <a:p>
            <a:endParaRPr lang="pt-BR"/>
          </a:p>
        </p:txBody>
      </p:sp>
      <p:sp>
        <p:nvSpPr>
          <p:cNvPr id="4" name="Espaço Reservado para Número de Slide 3"/>
          <p:cNvSpPr>
            <a:spLocks noGrp="1"/>
          </p:cNvSpPr>
          <p:nvPr>
            <p:ph type="sldNum" sz="quarter" idx="5"/>
          </p:nvPr>
        </p:nvSpPr>
        <p:spPr/>
        <p:txBody>
          <a:bodyPr/>
          <a:lstStyle/>
          <a:p>
            <a:fld id="{8D4A3AAF-B33C-8441-87BB-D5A19ACE039C}" type="slidenum">
              <a:rPr lang="pt-BR" smtClean="0"/>
              <a:t>15</a:t>
            </a:fld>
            <a:endParaRPr lang="pt-BR"/>
          </a:p>
        </p:txBody>
      </p:sp>
    </p:spTree>
    <p:extLst>
      <p:ext uri="{BB962C8B-B14F-4D97-AF65-F5344CB8AC3E}">
        <p14:creationId xmlns:p14="http://schemas.microsoft.com/office/powerpoint/2010/main" val="1206808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8D4A3AAF-B33C-8441-87BB-D5A19ACE039C}" type="slidenum">
              <a:rPr lang="pt-BR" smtClean="0"/>
              <a:t>16</a:t>
            </a:fld>
            <a:endParaRPr lang="pt-BR"/>
          </a:p>
        </p:txBody>
      </p:sp>
    </p:spTree>
    <p:extLst>
      <p:ext uri="{BB962C8B-B14F-4D97-AF65-F5344CB8AC3E}">
        <p14:creationId xmlns:p14="http://schemas.microsoft.com/office/powerpoint/2010/main" val="1762984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5"/>
          </p:nvPr>
        </p:nvSpPr>
        <p:spPr/>
        <p:txBody>
          <a:bodyPr/>
          <a:lstStyle/>
          <a:p>
            <a:fld id="{8D4A3AAF-B33C-8441-87BB-D5A19ACE039C}" type="slidenum">
              <a:rPr lang="pt-BR" smtClean="0"/>
              <a:t>17</a:t>
            </a:fld>
            <a:endParaRPr lang="pt-BR"/>
          </a:p>
        </p:txBody>
      </p:sp>
    </p:spTree>
    <p:extLst>
      <p:ext uri="{BB962C8B-B14F-4D97-AF65-F5344CB8AC3E}">
        <p14:creationId xmlns:p14="http://schemas.microsoft.com/office/powerpoint/2010/main" val="10760364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A131F-9B4F-A444-C792-AA8C5A5FB8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EA1630-F735-80CA-0765-B907A6827B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890793-3BFE-FAB7-B4E2-4AE9639E5E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F9DECA-AE29-5DE2-FA5A-113B9A56E823}"/>
              </a:ext>
            </a:extLst>
          </p:cNvPr>
          <p:cNvSpPr>
            <a:spLocks noGrp="1"/>
          </p:cNvSpPr>
          <p:nvPr>
            <p:ph type="sldNum" sz="quarter" idx="5"/>
          </p:nvPr>
        </p:nvSpPr>
        <p:spPr/>
        <p:txBody>
          <a:bodyPr/>
          <a:lstStyle/>
          <a:p>
            <a:fld id="{8D4A3AAF-B33C-8441-87BB-D5A19ACE039C}" type="slidenum">
              <a:rPr lang="pt-BR" smtClean="0"/>
              <a:t>18</a:t>
            </a:fld>
            <a:endParaRPr lang="pt-BR"/>
          </a:p>
        </p:txBody>
      </p:sp>
    </p:spTree>
    <p:extLst>
      <p:ext uri="{BB962C8B-B14F-4D97-AF65-F5344CB8AC3E}">
        <p14:creationId xmlns:p14="http://schemas.microsoft.com/office/powerpoint/2010/main" val="282174759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pn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7.pn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2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Master" Target="../slideMasters/slideMaster3.xml"/><Relationship Id="rId7" Type="http://schemas.openxmlformats.org/officeDocument/2006/relationships/image" Target="../media/image9.png"/><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8.jpeg"/></Relationships>
</file>

<file path=ppt/slideLayouts/_rels/slideLayout24.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25.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6.png"/><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8.jpeg"/></Relationships>
</file>

<file path=ppt/slideLayouts/_rels/slideLayout26.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2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2.xml"/><Relationship Id="rId1" Type="http://schemas.openxmlformats.org/officeDocument/2006/relationships/tags" Target="../tags/tag41.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3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3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4.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6.png"/><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image" Target="../media/image1.emf"/><Relationship Id="rId5" Type="http://schemas.openxmlformats.org/officeDocument/2006/relationships/oleObject" Target="../embeddings/oleObject3.bin"/><Relationship Id="rId4" Type="http://schemas.openxmlformats.org/officeDocument/2006/relationships/image" Target="../media/image11.jpeg"/></Relationships>
</file>

<file path=ppt/slideLayouts/_rels/slideLayout3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Master" Target="../slideMasters/slideMaster3.xml"/><Relationship Id="rId7" Type="http://schemas.openxmlformats.org/officeDocument/2006/relationships/image" Target="../media/image6.png"/><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8.jpeg"/></Relationships>
</file>

<file path=ppt/slideLayouts/_rels/slideLayout37.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image" Target="../media/image10.pn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38.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13.png"/><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image" Target="../media/image1.emf"/><Relationship Id="rId5" Type="http://schemas.openxmlformats.org/officeDocument/2006/relationships/oleObject" Target="../embeddings/oleObject10.bin"/><Relationship Id="rId4" Type="http://schemas.openxmlformats.org/officeDocument/2006/relationships/image" Target="../media/image8.jpeg"/></Relationships>
</file>

<file path=ppt/slideLayouts/_rels/slideLayout3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62.xml"/><Relationship Id="rId1" Type="http://schemas.openxmlformats.org/officeDocument/2006/relationships/tags" Target="../tags/tag61.xml"/><Relationship Id="rId5" Type="http://schemas.openxmlformats.org/officeDocument/2006/relationships/image" Target="../media/image1.emf"/><Relationship Id="rId4" Type="http://schemas.openxmlformats.org/officeDocument/2006/relationships/oleObject" Target="../embeddings/oleObject11.bin"/></Relationships>
</file>

<file path=ppt/slideLayouts/_rels/slideLayout40.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64.xml"/><Relationship Id="rId1" Type="http://schemas.openxmlformats.org/officeDocument/2006/relationships/tags" Target="../tags/tag63.xml"/><Relationship Id="rId5" Type="http://schemas.openxmlformats.org/officeDocument/2006/relationships/image" Target="../media/image1.emf"/><Relationship Id="rId4" Type="http://schemas.openxmlformats.org/officeDocument/2006/relationships/oleObject" Target="../embeddings/oleObject12.bin"/></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66.xml"/><Relationship Id="rId1" Type="http://schemas.openxmlformats.org/officeDocument/2006/relationships/tags" Target="../tags/tag65.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68.xml"/><Relationship Id="rId1" Type="http://schemas.openxmlformats.org/officeDocument/2006/relationships/tags" Target="../tags/tag67.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3.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70.xml"/><Relationship Id="rId1" Type="http://schemas.openxmlformats.org/officeDocument/2006/relationships/tags" Target="../tags/tag69.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4.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1.xml"/></Relationships>
</file>

<file path=ppt/slideLayouts/_rels/slideLayout4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Blue / Divider">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3116265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pic>
        <p:nvPicPr>
          <p:cNvPr id="8" name="Picture 7">
            <a:extLst>
              <a:ext uri="{FF2B5EF4-FFF2-40B4-BE49-F238E27FC236}">
                <a16:creationId xmlns:a16="http://schemas.microsoft.com/office/drawing/2014/main" id="{3B23B8A5-F0B9-4B92-9033-C0E5FF133994}"/>
              </a:ext>
            </a:extLst>
          </p:cNvPr>
          <p:cNvPicPr>
            <a:picLocks noChangeAspect="1"/>
          </p:cNvPicPr>
          <p:nvPr userDrawn="1"/>
        </p:nvPicPr>
        <p:blipFill>
          <a:blip r:embed="rId6"/>
          <a:srcRect/>
          <a:stretch/>
        </p:blipFill>
        <p:spPr bwMode="ltGray">
          <a:xfrm>
            <a:off x="0" y="0"/>
            <a:ext cx="12192000" cy="6858000"/>
          </a:xfrm>
          <a:prstGeom prst="rect">
            <a:avLst/>
          </a:prstGeom>
        </p:spPr>
      </p:pic>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0"/>
            <a:ext cx="9144000" cy="1218795"/>
          </a:xfrm>
          <a:prstGeom prst="rect">
            <a:avLst/>
          </a:prstGeom>
        </p:spPr>
        <p:txBody>
          <a:bodyPr anchor="t" anchorCtr="0"/>
          <a:lstStyle>
            <a:lvl1pPr algn="l">
              <a:defRPr sz="4400">
                <a:solidFill>
                  <a:schemeClr val="bg1"/>
                </a:solidFill>
              </a:defRPr>
            </a:lvl1pPr>
          </a:lstStyle>
          <a:p>
            <a:r>
              <a:rPr lang="en-US" noProof="0"/>
              <a:t>Divider slide</a:t>
            </a:r>
            <a:br>
              <a:rPr lang="en-US" noProof="0"/>
            </a:br>
            <a:r>
              <a:rPr lang="en-US" noProof="0"/>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chemeClr val="bg1"/>
                </a:solidFill>
              </a:defRPr>
            </a:lvl1pPr>
          </a:lstStyle>
          <a:p>
            <a:fld id="{E118D48E-C7CB-6244-969D-7BAEA9B6226C}" type="slidenum">
              <a:rPr lang="en-US" noProof="0" smtClean="0"/>
              <a:pPr/>
              <a:t>‹#›</a:t>
            </a:fld>
            <a:endParaRPr lang="en-US" noProof="0"/>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j-lt"/>
              </a:defRPr>
            </a:lvl1pPr>
          </a:lstStyle>
          <a:p>
            <a:endParaRPr lang="en-US" noProof="0"/>
          </a:p>
        </p:txBody>
      </p:sp>
    </p:spTree>
    <p:extLst>
      <p:ext uri="{BB962C8B-B14F-4D97-AF65-F5344CB8AC3E}">
        <p14:creationId xmlns:p14="http://schemas.microsoft.com/office/powerpoint/2010/main" val="101396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u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5289449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noProof="0"/>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Tree>
    <p:extLst>
      <p:ext uri="{BB962C8B-B14F-4D97-AF65-F5344CB8AC3E}">
        <p14:creationId xmlns:p14="http://schemas.microsoft.com/office/powerpoint/2010/main" val="3635282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14880480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noProof="0"/>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Tree>
    <p:extLst>
      <p:ext uri="{BB962C8B-B14F-4D97-AF65-F5344CB8AC3E}">
        <p14:creationId xmlns:p14="http://schemas.microsoft.com/office/powerpoint/2010/main" val="3467683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ue / sub header, 2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7102250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1800225"/>
            <a:ext cx="5391177"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1800225"/>
            <a:ext cx="5391177"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7">
            <a:extLst>
              <a:ext uri="{FF2B5EF4-FFF2-40B4-BE49-F238E27FC236}">
                <a16:creationId xmlns:a16="http://schemas.microsoft.com/office/drawing/2014/main" id="{A8A6B7A4-D943-4831-A643-DDE1410230ED}"/>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2" name="Title 1">
            <a:extLst>
              <a:ext uri="{FF2B5EF4-FFF2-40B4-BE49-F238E27FC236}">
                <a16:creationId xmlns:a16="http://schemas.microsoft.com/office/drawing/2014/main" id="{8AF9859E-49E6-4991-A101-64768140C36E}"/>
              </a:ext>
            </a:extLst>
          </p:cNvPr>
          <p:cNvSpPr>
            <a:spLocks noGrp="1"/>
          </p:cNvSpPr>
          <p:nvPr>
            <p:ph type="title" hasCustomPrompt="1"/>
          </p:nvPr>
        </p:nvSpPr>
        <p:spPr/>
        <p:txBody>
          <a:bodyPr/>
          <a:lstStyle>
            <a:lvl1pPr>
              <a:defRPr/>
            </a:lvl1pPr>
          </a:lstStyle>
          <a:p>
            <a:r>
              <a:rPr lang="en-US" noProof="0"/>
              <a:t>Header</a:t>
            </a:r>
          </a:p>
        </p:txBody>
      </p:sp>
      <p:sp>
        <p:nvSpPr>
          <p:cNvPr id="9" name="Slide Number Placeholder 5">
            <a:extLst>
              <a:ext uri="{FF2B5EF4-FFF2-40B4-BE49-F238E27FC236}">
                <a16:creationId xmlns:a16="http://schemas.microsoft.com/office/drawing/2014/main" id="{7F9106C1-A74E-4316-9285-24C2D5F0D51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0" name="Footer Placeholder 4">
            <a:extLst>
              <a:ext uri="{FF2B5EF4-FFF2-40B4-BE49-F238E27FC236}">
                <a16:creationId xmlns:a16="http://schemas.microsoft.com/office/drawing/2014/main" id="{6D8AFE70-5132-4474-A761-AC2C2E7862FD}"/>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Tree>
    <p:extLst>
      <p:ext uri="{BB962C8B-B14F-4D97-AF65-F5344CB8AC3E}">
        <p14:creationId xmlns:p14="http://schemas.microsoft.com/office/powerpoint/2010/main" val="2534973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 2 columns w/ header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41217146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2232000"/>
            <a:ext cx="5391177"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2232000"/>
            <a:ext cx="5391177"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334F5A02-45AE-457C-93B5-134D4CA14F31}"/>
              </a:ext>
            </a:extLst>
          </p:cNvPr>
          <p:cNvSpPr>
            <a:spLocks noGrp="1"/>
          </p:cNvSpPr>
          <p:nvPr>
            <p:ph type="title" hasCustomPrompt="1"/>
          </p:nvPr>
        </p:nvSpPr>
        <p:spPr/>
        <p:txBody>
          <a:bodyPr/>
          <a:lstStyle>
            <a:lvl1pPr>
              <a:defRPr/>
            </a:lvl1pPr>
          </a:lstStyle>
          <a:p>
            <a:r>
              <a:rPr lang="en-US" noProof="0"/>
              <a:t>Header</a:t>
            </a:r>
          </a:p>
        </p:txBody>
      </p:sp>
      <p:sp>
        <p:nvSpPr>
          <p:cNvPr id="11" name="Text Placeholder 7">
            <a:extLst>
              <a:ext uri="{FF2B5EF4-FFF2-40B4-BE49-F238E27FC236}">
                <a16:creationId xmlns:a16="http://schemas.microsoft.com/office/drawing/2014/main" id="{00626E5D-46A4-4917-94D9-76F8EC00A8AB}"/>
              </a:ext>
            </a:extLst>
          </p:cNvPr>
          <p:cNvSpPr>
            <a:spLocks noGrp="1"/>
          </p:cNvSpPr>
          <p:nvPr>
            <p:ph type="body" sz="quarter" idx="13" hasCustomPrompt="1"/>
          </p:nvPr>
        </p:nvSpPr>
        <p:spPr>
          <a:xfrm>
            <a:off x="46800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 </a:t>
            </a:r>
          </a:p>
        </p:txBody>
      </p:sp>
      <p:sp>
        <p:nvSpPr>
          <p:cNvPr id="14" name="Text Placeholder 7">
            <a:extLst>
              <a:ext uri="{FF2B5EF4-FFF2-40B4-BE49-F238E27FC236}">
                <a16:creationId xmlns:a16="http://schemas.microsoft.com/office/drawing/2014/main" id="{1201B17D-2F65-4670-BFA9-9258870A745E}"/>
              </a:ext>
            </a:extLst>
          </p:cNvPr>
          <p:cNvSpPr>
            <a:spLocks noGrp="1"/>
          </p:cNvSpPr>
          <p:nvPr>
            <p:ph type="body" sz="quarter" idx="18" hasCustomPrompt="1"/>
          </p:nvPr>
        </p:nvSpPr>
        <p:spPr>
          <a:xfrm>
            <a:off x="6332510" y="1769732"/>
            <a:ext cx="5391490" cy="369332"/>
          </a:xfrm>
        </p:spPr>
        <p:txBody>
          <a:bodyPr anchor="b"/>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 </a:t>
            </a:r>
          </a:p>
        </p:txBody>
      </p:sp>
      <p:sp>
        <p:nvSpPr>
          <p:cNvPr id="10" name="Slide Number Placeholder 5">
            <a:extLst>
              <a:ext uri="{FF2B5EF4-FFF2-40B4-BE49-F238E27FC236}">
                <a16:creationId xmlns:a16="http://schemas.microsoft.com/office/drawing/2014/main" id="{B01EB234-5D8E-472D-AFF8-9F39501AC63D}"/>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5" name="Footer Placeholder 4">
            <a:extLst>
              <a:ext uri="{FF2B5EF4-FFF2-40B4-BE49-F238E27FC236}">
                <a16:creationId xmlns:a16="http://schemas.microsoft.com/office/drawing/2014/main" id="{53269602-6D9D-4AB3-B9E6-58FC9FE588B9}"/>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Tree>
    <p:extLst>
      <p:ext uri="{BB962C8B-B14F-4D97-AF65-F5344CB8AC3E}">
        <p14:creationId xmlns:p14="http://schemas.microsoft.com/office/powerpoint/2010/main" val="323593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ue / sub header, image 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15F042-46C1-4FCB-B6D7-589B71C29D3E}"/>
              </a:ext>
            </a:extLst>
          </p:cNvPr>
          <p:cNvGraphicFramePr>
            <a:graphicFrameLocks noChangeAspect="1"/>
          </p:cNvGraphicFramePr>
          <p:nvPr userDrawn="1">
            <p:custDataLst>
              <p:tags r:id="rId1"/>
            </p:custDataLst>
            <p:extLst>
              <p:ext uri="{D42A27DB-BD31-4B8C-83A1-F6EECF244321}">
                <p14:modId xmlns:p14="http://schemas.microsoft.com/office/powerpoint/2010/main" val="35836826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15F042-46C1-4FCB-B6D7-589B71C29D3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E763AC1-7B8A-4444-88F3-9B621FA29C0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a:t>Click icon to add image</a:t>
            </a:r>
          </a:p>
        </p:txBody>
      </p:sp>
      <p:sp>
        <p:nvSpPr>
          <p:cNvPr id="15" name="Text Placeholder 9">
            <a:extLst>
              <a:ext uri="{FF2B5EF4-FFF2-40B4-BE49-F238E27FC236}">
                <a16:creationId xmlns:a16="http://schemas.microsoft.com/office/drawing/2014/main" id="{38353E38-92D9-4256-A046-61F5C0855A22}"/>
              </a:ext>
            </a:extLst>
          </p:cNvPr>
          <p:cNvSpPr>
            <a:spLocks noGrp="1"/>
          </p:cNvSpPr>
          <p:nvPr>
            <p:ph type="body" sz="quarter" idx="15"/>
          </p:nvPr>
        </p:nvSpPr>
        <p:spPr>
          <a:xfrm>
            <a:off x="468313" y="1800225"/>
            <a:ext cx="6743124"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95907D54-ECB7-4185-A0E2-E0C2628BC014}"/>
              </a:ext>
            </a:extLst>
          </p:cNvPr>
          <p:cNvSpPr>
            <a:spLocks noGrp="1"/>
          </p:cNvSpPr>
          <p:nvPr>
            <p:ph type="title" hasCustomPrompt="1"/>
          </p:nvPr>
        </p:nvSpPr>
        <p:spPr>
          <a:xfrm>
            <a:off x="468000" y="468000"/>
            <a:ext cx="6743124" cy="443198"/>
          </a:xfrm>
        </p:spPr>
        <p:txBody>
          <a:bodyPr/>
          <a:lstStyle>
            <a:lvl1pPr>
              <a:defRPr/>
            </a:lvl1pPr>
          </a:lstStyle>
          <a:p>
            <a:r>
              <a:rPr lang="en-US" noProof="0"/>
              <a:t>Header</a:t>
            </a:r>
          </a:p>
        </p:txBody>
      </p:sp>
      <p:sp>
        <p:nvSpPr>
          <p:cNvPr id="10" name="Text Placeholder 7">
            <a:extLst>
              <a:ext uri="{FF2B5EF4-FFF2-40B4-BE49-F238E27FC236}">
                <a16:creationId xmlns:a16="http://schemas.microsoft.com/office/drawing/2014/main" id="{3DDBFE5F-1A05-41BA-A463-6D9DFCEAB018}"/>
              </a:ext>
            </a:extLst>
          </p:cNvPr>
          <p:cNvSpPr>
            <a:spLocks noGrp="1"/>
          </p:cNvSpPr>
          <p:nvPr>
            <p:ph type="body" sz="quarter" idx="13" hasCustomPrompt="1"/>
          </p:nvPr>
        </p:nvSpPr>
        <p:spPr>
          <a:xfrm>
            <a:off x="468000" y="936876"/>
            <a:ext cx="6743124"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9" name="Slide Number Placeholder 5">
            <a:extLst>
              <a:ext uri="{FF2B5EF4-FFF2-40B4-BE49-F238E27FC236}">
                <a16:creationId xmlns:a16="http://schemas.microsoft.com/office/drawing/2014/main" id="{353C0BAD-6501-432C-BDEE-DDD9D0A4FA30}"/>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1" name="Footer Placeholder 4">
            <a:extLst>
              <a:ext uri="{FF2B5EF4-FFF2-40B4-BE49-F238E27FC236}">
                <a16:creationId xmlns:a16="http://schemas.microsoft.com/office/drawing/2014/main" id="{14C2CD50-5B04-4D3D-BA05-74D0E97B1067}"/>
              </a:ext>
            </a:extLst>
          </p:cNvPr>
          <p:cNvSpPr>
            <a:spLocks noGrp="1"/>
          </p:cNvSpPr>
          <p:nvPr>
            <p:ph type="ftr" sz="quarter" idx="3"/>
          </p:nvPr>
        </p:nvSpPr>
        <p:spPr>
          <a:xfrm>
            <a:off x="1066799" y="6338495"/>
            <a:ext cx="614432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Tree>
    <p:extLst>
      <p:ext uri="{BB962C8B-B14F-4D97-AF65-F5344CB8AC3E}">
        <p14:creationId xmlns:p14="http://schemas.microsoft.com/office/powerpoint/2010/main" val="1249132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ue / sub header, image 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2BAB836-C9B1-4F02-BEDD-1902625C3D89}"/>
              </a:ext>
            </a:extLst>
          </p:cNvPr>
          <p:cNvGraphicFramePr>
            <a:graphicFrameLocks noChangeAspect="1"/>
          </p:cNvGraphicFramePr>
          <p:nvPr userDrawn="1">
            <p:custDataLst>
              <p:tags r:id="rId1"/>
            </p:custDataLst>
            <p:extLst>
              <p:ext uri="{D42A27DB-BD31-4B8C-83A1-F6EECF244321}">
                <p14:modId xmlns:p14="http://schemas.microsoft.com/office/powerpoint/2010/main" val="9452847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22BAB836-C9B1-4F02-BEDD-1902625C3D8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80C3687-36C5-4171-B057-30559693390C}"/>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a:t>Click icon to add image</a:t>
            </a:r>
          </a:p>
        </p:txBody>
      </p:sp>
      <p:sp>
        <p:nvSpPr>
          <p:cNvPr id="13" name="Text Placeholder 9">
            <a:extLst>
              <a:ext uri="{FF2B5EF4-FFF2-40B4-BE49-F238E27FC236}">
                <a16:creationId xmlns:a16="http://schemas.microsoft.com/office/drawing/2014/main" id="{F355D142-E307-46D2-ABBE-A69BC17C242A}"/>
              </a:ext>
            </a:extLst>
          </p:cNvPr>
          <p:cNvSpPr>
            <a:spLocks noGrp="1"/>
          </p:cNvSpPr>
          <p:nvPr>
            <p:ph type="body" sz="quarter" idx="15"/>
          </p:nvPr>
        </p:nvSpPr>
        <p:spPr>
          <a:xfrm>
            <a:off x="468313" y="1800225"/>
            <a:ext cx="5158634" cy="156966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D20150C5-668E-4AF4-8FA1-109F47087E7E}"/>
              </a:ext>
            </a:extLst>
          </p:cNvPr>
          <p:cNvSpPr>
            <a:spLocks noGrp="1"/>
          </p:cNvSpPr>
          <p:nvPr>
            <p:ph type="title" hasCustomPrompt="1"/>
          </p:nvPr>
        </p:nvSpPr>
        <p:spPr>
          <a:xfrm>
            <a:off x="468000" y="468000"/>
            <a:ext cx="5158947" cy="443198"/>
          </a:xfrm>
        </p:spPr>
        <p:txBody>
          <a:bodyPr/>
          <a:lstStyle>
            <a:lvl1pPr>
              <a:defRPr/>
            </a:lvl1pPr>
          </a:lstStyle>
          <a:p>
            <a:r>
              <a:rPr lang="en-US" noProof="0"/>
              <a:t>Header</a:t>
            </a:r>
          </a:p>
        </p:txBody>
      </p:sp>
      <p:sp>
        <p:nvSpPr>
          <p:cNvPr id="12" name="Text Placeholder 7">
            <a:extLst>
              <a:ext uri="{FF2B5EF4-FFF2-40B4-BE49-F238E27FC236}">
                <a16:creationId xmlns:a16="http://schemas.microsoft.com/office/drawing/2014/main" id="{FE460FD4-C709-4C4E-8F84-D8A6C0957493}"/>
              </a:ext>
            </a:extLst>
          </p:cNvPr>
          <p:cNvSpPr>
            <a:spLocks noGrp="1"/>
          </p:cNvSpPr>
          <p:nvPr>
            <p:ph type="body" sz="quarter" idx="13" hasCustomPrompt="1"/>
          </p:nvPr>
        </p:nvSpPr>
        <p:spPr>
          <a:xfrm>
            <a:off x="468000" y="936876"/>
            <a:ext cx="5158947"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11" name="Slide Number Placeholder 5">
            <a:extLst>
              <a:ext uri="{FF2B5EF4-FFF2-40B4-BE49-F238E27FC236}">
                <a16:creationId xmlns:a16="http://schemas.microsoft.com/office/drawing/2014/main" id="{B2B0F4B5-E5C2-4382-AED6-B702530406F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4" name="Footer Placeholder 4">
            <a:extLst>
              <a:ext uri="{FF2B5EF4-FFF2-40B4-BE49-F238E27FC236}">
                <a16:creationId xmlns:a16="http://schemas.microsoft.com/office/drawing/2014/main" id="{B7101D0A-2711-43A1-B0D0-D28DE6599F50}"/>
              </a:ext>
            </a:extLst>
          </p:cNvPr>
          <p:cNvSpPr>
            <a:spLocks noGrp="1"/>
          </p:cNvSpPr>
          <p:nvPr>
            <p:ph type="ftr" sz="quarter" idx="3"/>
          </p:nvPr>
        </p:nvSpPr>
        <p:spPr>
          <a:xfrm>
            <a:off x="1066800" y="6338495"/>
            <a:ext cx="4560148"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Tree>
    <p:extLst>
      <p:ext uri="{BB962C8B-B14F-4D97-AF65-F5344CB8AC3E}">
        <p14:creationId xmlns:p14="http://schemas.microsoft.com/office/powerpoint/2010/main" val="2348446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ue / sub header, image I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a:t>Click icon to add image</a:t>
            </a:r>
          </a:p>
        </p:txBody>
      </p:sp>
      <p:sp>
        <p:nvSpPr>
          <p:cNvPr id="9" name="Text Placeholder 7">
            <a:extLst>
              <a:ext uri="{FF2B5EF4-FFF2-40B4-BE49-F238E27FC236}">
                <a16:creationId xmlns:a16="http://schemas.microsoft.com/office/drawing/2014/main" id="{39E842B9-D9CA-4763-BCD8-8AECCFA20C82}"/>
              </a:ext>
            </a:extLst>
          </p:cNvPr>
          <p:cNvSpPr>
            <a:spLocks noGrp="1"/>
          </p:cNvSpPr>
          <p:nvPr>
            <p:ph type="body" sz="quarter" idx="16" hasCustomPrompt="1"/>
          </p:nvPr>
        </p:nvSpPr>
        <p:spPr bwMode="white">
          <a:xfrm>
            <a:off x="468000" y="946171"/>
            <a:ext cx="11259176" cy="369332"/>
          </a:xfrm>
        </p:spPr>
        <p:txBody>
          <a:bodyPr/>
          <a:lstStyle>
            <a:lvl1pPr marL="0" indent="0">
              <a:spcAft>
                <a:spcPts val="0"/>
              </a:spcAft>
              <a:buNone/>
              <a:defRPr sz="2400" b="0" i="1">
                <a:solidFill>
                  <a:schemeClr val="bg1"/>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3" name="Title 2">
            <a:extLst>
              <a:ext uri="{FF2B5EF4-FFF2-40B4-BE49-F238E27FC236}">
                <a16:creationId xmlns:a16="http://schemas.microsoft.com/office/drawing/2014/main" id="{08CA1BF8-0DEB-4A3C-B757-CD61169A81D1}"/>
              </a:ext>
            </a:extLst>
          </p:cNvPr>
          <p:cNvSpPr>
            <a:spLocks noGrp="1"/>
          </p:cNvSpPr>
          <p:nvPr>
            <p:ph type="title" hasCustomPrompt="1"/>
          </p:nvPr>
        </p:nvSpPr>
        <p:spPr bwMode="white"/>
        <p:txBody>
          <a:bodyPr/>
          <a:lstStyle>
            <a:lvl1pPr>
              <a:defRPr>
                <a:solidFill>
                  <a:schemeClr val="bg1"/>
                </a:solidFill>
              </a:defRPr>
            </a:lvl1pPr>
          </a:lstStyle>
          <a:p>
            <a:r>
              <a:rPr lang="en-US" noProof="0"/>
              <a:t>Header</a:t>
            </a:r>
          </a:p>
        </p:txBody>
      </p:sp>
      <p:sp>
        <p:nvSpPr>
          <p:cNvPr id="10" name="Slide Number Placeholder 5">
            <a:extLst>
              <a:ext uri="{FF2B5EF4-FFF2-40B4-BE49-F238E27FC236}">
                <a16:creationId xmlns:a16="http://schemas.microsoft.com/office/drawing/2014/main" id="{022F5370-528F-4CD2-B3B7-548D2989FD1D}"/>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noProof="0" smtClean="0"/>
              <a:pPr/>
              <a:t>‹#›</a:t>
            </a:fld>
            <a:endParaRPr lang="en-US" noProof="0"/>
          </a:p>
        </p:txBody>
      </p:sp>
      <p:sp>
        <p:nvSpPr>
          <p:cNvPr id="12" name="Footer Placeholder 4">
            <a:extLst>
              <a:ext uri="{FF2B5EF4-FFF2-40B4-BE49-F238E27FC236}">
                <a16:creationId xmlns:a16="http://schemas.microsoft.com/office/drawing/2014/main" id="{A3EDC437-8A4A-4FE1-AC29-0BD7C8876E27}"/>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noProof="0"/>
          </a:p>
        </p:txBody>
      </p:sp>
    </p:spTree>
    <p:extLst>
      <p:ext uri="{BB962C8B-B14F-4D97-AF65-F5344CB8AC3E}">
        <p14:creationId xmlns:p14="http://schemas.microsoft.com/office/powerpoint/2010/main" val="3132940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ue /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6659418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noProof="0"/>
              <a:t>Header</a:t>
            </a:r>
          </a:p>
        </p:txBody>
      </p:sp>
      <p:sp>
        <p:nvSpPr>
          <p:cNvPr id="9" name="Slide Number Placeholder 5">
            <a:extLst>
              <a:ext uri="{FF2B5EF4-FFF2-40B4-BE49-F238E27FC236}">
                <a16:creationId xmlns:a16="http://schemas.microsoft.com/office/drawing/2014/main" id="{4103AC79-C5BC-47C4-BE09-93769D0990A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10" name="Footer Placeholder 4">
            <a:extLst>
              <a:ext uri="{FF2B5EF4-FFF2-40B4-BE49-F238E27FC236}">
                <a16:creationId xmlns:a16="http://schemas.microsoft.com/office/drawing/2014/main" id="{ED8A6B18-6BCC-43D0-9936-BD3BE44D28D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Tree>
    <p:extLst>
      <p:ext uri="{BB962C8B-B14F-4D97-AF65-F5344CB8AC3E}">
        <p14:creationId xmlns:p14="http://schemas.microsoft.com/office/powerpoint/2010/main" val="3320091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ue / sub header,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3144605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0" i="0" baseline="0">
              <a:latin typeface="Fira Sans Medium" panose="020B0603050000020004" pitchFamily="34" charset="0"/>
              <a:ea typeface="+mj-ea"/>
              <a:cs typeface="+mj-cs"/>
              <a:sym typeface="Fira Sans Medium" panose="020B0603050000020004" pitchFamily="34" charset="0"/>
            </a:endParaRPr>
          </a:p>
        </p:txBody>
      </p:sp>
      <p:sp>
        <p:nvSpPr>
          <p:cNvPr id="8" name="Text Placeholder 7">
            <a:extLst>
              <a:ext uri="{FF2B5EF4-FFF2-40B4-BE49-F238E27FC236}">
                <a16:creationId xmlns:a16="http://schemas.microsoft.com/office/drawing/2014/main" id="{5014A1EC-5405-41F8-8513-97687168C1C5}"/>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a:t>Sub header</a:t>
            </a:r>
          </a:p>
        </p:txBody>
      </p:sp>
      <p:sp>
        <p:nvSpPr>
          <p:cNvPr id="7" name="Slide Number Placeholder 5">
            <a:extLst>
              <a:ext uri="{FF2B5EF4-FFF2-40B4-BE49-F238E27FC236}">
                <a16:creationId xmlns:a16="http://schemas.microsoft.com/office/drawing/2014/main" id="{4DFB00B4-33CE-494A-BB67-30294EE0CD28}"/>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noProof="0" smtClean="0"/>
              <a:pPr/>
              <a:t>‹#›</a:t>
            </a:fld>
            <a:endParaRPr lang="en-US" noProof="0"/>
          </a:p>
        </p:txBody>
      </p:sp>
      <p:sp>
        <p:nvSpPr>
          <p:cNvPr id="9" name="Footer Placeholder 4">
            <a:extLst>
              <a:ext uri="{FF2B5EF4-FFF2-40B4-BE49-F238E27FC236}">
                <a16:creationId xmlns:a16="http://schemas.microsoft.com/office/drawing/2014/main" id="{6B1AC2AB-79C7-44D8-A2D9-1231C29DC1B6}"/>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noProof="0"/>
          </a:p>
        </p:txBody>
      </p:sp>
      <p:sp>
        <p:nvSpPr>
          <p:cNvPr id="3" name="Title 2">
            <a:extLst>
              <a:ext uri="{FF2B5EF4-FFF2-40B4-BE49-F238E27FC236}">
                <a16:creationId xmlns:a16="http://schemas.microsoft.com/office/drawing/2014/main" id="{1FBFBD3E-297D-4BC3-94BA-F7DADB32AC24}"/>
              </a:ext>
            </a:extLst>
          </p:cNvPr>
          <p:cNvSpPr>
            <a:spLocks noGrp="1"/>
          </p:cNvSpPr>
          <p:nvPr>
            <p:ph type="title" hasCustomPrompt="1"/>
          </p:nvPr>
        </p:nvSpPr>
        <p:spPr/>
        <p:txBody>
          <a:bodyPr/>
          <a:lstStyle>
            <a:lvl1pPr>
              <a:defRPr/>
            </a:lvl1pPr>
          </a:lstStyle>
          <a:p>
            <a:r>
              <a:rPr lang="en-US" noProof="0"/>
              <a:t>Header</a:t>
            </a:r>
          </a:p>
        </p:txBody>
      </p:sp>
    </p:spTree>
    <p:extLst>
      <p:ext uri="{BB962C8B-B14F-4D97-AF65-F5344CB8AC3E}">
        <p14:creationId xmlns:p14="http://schemas.microsoft.com/office/powerpoint/2010/main" val="2823035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685E8F-9513-B547-954E-A70907730506}"/>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62E3DA5-BFA3-7941-A00C-71B18CF340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FEBE6FFF-662D-2B47-A9D4-6DDBF51026AC}"/>
              </a:ext>
            </a:extLst>
          </p:cNvPr>
          <p:cNvSpPr>
            <a:spLocks noGrp="1"/>
          </p:cNvSpPr>
          <p:nvPr>
            <p:ph type="dt" sz="half" idx="10"/>
          </p:nvPr>
        </p:nvSpPr>
        <p:spPr/>
        <p:txBody>
          <a:bodyPr/>
          <a:lstStyle/>
          <a:p>
            <a:fld id="{F98A2323-787D-EB40-8E3E-B99990F7D56B}" type="datetimeFigureOut">
              <a:rPr lang="pt-BR" smtClean="0"/>
              <a:t>20/05/2025</a:t>
            </a:fld>
            <a:endParaRPr lang="pt-BR"/>
          </a:p>
        </p:txBody>
      </p:sp>
      <p:sp>
        <p:nvSpPr>
          <p:cNvPr id="5" name="Espaço Reservado para Rodapé 4">
            <a:extLst>
              <a:ext uri="{FF2B5EF4-FFF2-40B4-BE49-F238E27FC236}">
                <a16:creationId xmlns:a16="http://schemas.microsoft.com/office/drawing/2014/main" id="{23C776DB-67A3-8946-832D-579E40E90785}"/>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C3598D19-7B7D-244D-A5CC-82A540C36F9A}"/>
              </a:ext>
            </a:extLst>
          </p:cNvPr>
          <p:cNvSpPr>
            <a:spLocks noGrp="1"/>
          </p:cNvSpPr>
          <p:nvPr>
            <p:ph type="sldNum" sz="quarter" idx="12"/>
          </p:nvPr>
        </p:nvSpPr>
        <p:spPr/>
        <p:txBody>
          <a:bodyPr/>
          <a:lstStyle/>
          <a:p>
            <a:fld id="{A629DC3D-E309-C640-B297-1B9D95173425}" type="slidenum">
              <a:rPr lang="pt-BR" smtClean="0"/>
              <a:t>‹#›</a:t>
            </a:fld>
            <a:endParaRPr lang="pt-BR"/>
          </a:p>
        </p:txBody>
      </p:sp>
    </p:spTree>
    <p:extLst>
      <p:ext uri="{BB962C8B-B14F-4D97-AF65-F5344CB8AC3E}">
        <p14:creationId xmlns:p14="http://schemas.microsoft.com/office/powerpoint/2010/main" val="2144634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8059B72-1881-5D4D-B5EA-1F4314C7E4FA}"/>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D22342D3-2108-AC4A-8B66-479D23786E75}"/>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80C57FE-0FF2-5C47-8A2F-E4F2FE8D1A53}"/>
              </a:ext>
            </a:extLst>
          </p:cNvPr>
          <p:cNvSpPr>
            <a:spLocks noGrp="1"/>
          </p:cNvSpPr>
          <p:nvPr>
            <p:ph type="dt" sz="half" idx="10"/>
          </p:nvPr>
        </p:nvSpPr>
        <p:spPr/>
        <p:txBody>
          <a:bodyPr/>
          <a:lstStyle/>
          <a:p>
            <a:fld id="{F98A2323-787D-EB40-8E3E-B99990F7D56B}" type="datetimeFigureOut">
              <a:rPr lang="pt-BR" smtClean="0"/>
              <a:t>20/05/2025</a:t>
            </a:fld>
            <a:endParaRPr lang="pt-BR"/>
          </a:p>
        </p:txBody>
      </p:sp>
      <p:sp>
        <p:nvSpPr>
          <p:cNvPr id="5" name="Espaço Reservado para Rodapé 4">
            <a:extLst>
              <a:ext uri="{FF2B5EF4-FFF2-40B4-BE49-F238E27FC236}">
                <a16:creationId xmlns:a16="http://schemas.microsoft.com/office/drawing/2014/main" id="{582343B1-6416-DD4F-B36B-93AAFCE36E0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F4ECD04-DAA4-BF4C-B444-F7AE73F324A1}"/>
              </a:ext>
            </a:extLst>
          </p:cNvPr>
          <p:cNvSpPr>
            <a:spLocks noGrp="1"/>
          </p:cNvSpPr>
          <p:nvPr>
            <p:ph type="sldNum" sz="quarter" idx="12"/>
          </p:nvPr>
        </p:nvSpPr>
        <p:spPr/>
        <p:txBody>
          <a:bodyPr/>
          <a:lstStyle/>
          <a:p>
            <a:fld id="{A629DC3D-E309-C640-B297-1B9D95173425}" type="slidenum">
              <a:rPr lang="pt-BR" smtClean="0"/>
              <a:t>‹#›</a:t>
            </a:fld>
            <a:endParaRPr lang="pt-BR"/>
          </a:p>
        </p:txBody>
      </p:sp>
    </p:spTree>
    <p:extLst>
      <p:ext uri="{BB962C8B-B14F-4D97-AF65-F5344CB8AC3E}">
        <p14:creationId xmlns:p14="http://schemas.microsoft.com/office/powerpoint/2010/main" val="11562261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8926CA-F0DA-644C-BE71-895F43CF688D}"/>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B5286768-4FA3-B344-B9FC-E910E38E7C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82BC5F83-BED8-FC41-A414-8B13A4E34821}"/>
              </a:ext>
            </a:extLst>
          </p:cNvPr>
          <p:cNvSpPr>
            <a:spLocks noGrp="1"/>
          </p:cNvSpPr>
          <p:nvPr>
            <p:ph type="dt" sz="half" idx="10"/>
          </p:nvPr>
        </p:nvSpPr>
        <p:spPr/>
        <p:txBody>
          <a:bodyPr/>
          <a:lstStyle/>
          <a:p>
            <a:fld id="{F98A2323-787D-EB40-8E3E-B99990F7D56B}" type="datetimeFigureOut">
              <a:rPr lang="pt-BR" smtClean="0"/>
              <a:t>20/05/2025</a:t>
            </a:fld>
            <a:endParaRPr lang="pt-BR"/>
          </a:p>
        </p:txBody>
      </p:sp>
      <p:sp>
        <p:nvSpPr>
          <p:cNvPr id="5" name="Espaço Reservado para Rodapé 4">
            <a:extLst>
              <a:ext uri="{FF2B5EF4-FFF2-40B4-BE49-F238E27FC236}">
                <a16:creationId xmlns:a16="http://schemas.microsoft.com/office/drawing/2014/main" id="{C1FC4F5C-FCB2-4B41-971B-37A1D95070D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0E5D6B94-A715-274C-BD12-8A7EFE207ED4}"/>
              </a:ext>
            </a:extLst>
          </p:cNvPr>
          <p:cNvSpPr>
            <a:spLocks noGrp="1"/>
          </p:cNvSpPr>
          <p:nvPr>
            <p:ph type="sldNum" sz="quarter" idx="12"/>
          </p:nvPr>
        </p:nvSpPr>
        <p:spPr/>
        <p:txBody>
          <a:bodyPr/>
          <a:lstStyle/>
          <a:p>
            <a:fld id="{A629DC3D-E309-C640-B297-1B9D95173425}" type="slidenum">
              <a:rPr lang="pt-BR" smtClean="0"/>
              <a:t>‹#›</a:t>
            </a:fld>
            <a:endParaRPr lang="pt-BR"/>
          </a:p>
        </p:txBody>
      </p:sp>
    </p:spTree>
    <p:extLst>
      <p:ext uri="{BB962C8B-B14F-4D97-AF65-F5344CB8AC3E}">
        <p14:creationId xmlns:p14="http://schemas.microsoft.com/office/powerpoint/2010/main" val="31847058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8C0104-88B6-F543-9C86-3E3AC6662F12}"/>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D0E06308-FAAA-934E-8257-435A42BBFCAB}"/>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77C4CA5B-085E-1D4C-A3F7-364904D42F3F}"/>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7C7BD829-E9EC-7843-ACA9-E02209BF1A3E}"/>
              </a:ext>
            </a:extLst>
          </p:cNvPr>
          <p:cNvSpPr>
            <a:spLocks noGrp="1"/>
          </p:cNvSpPr>
          <p:nvPr>
            <p:ph type="dt" sz="half" idx="10"/>
          </p:nvPr>
        </p:nvSpPr>
        <p:spPr/>
        <p:txBody>
          <a:bodyPr/>
          <a:lstStyle/>
          <a:p>
            <a:fld id="{F98A2323-787D-EB40-8E3E-B99990F7D56B}" type="datetimeFigureOut">
              <a:rPr lang="pt-BR" smtClean="0"/>
              <a:t>20/05/2025</a:t>
            </a:fld>
            <a:endParaRPr lang="pt-BR"/>
          </a:p>
        </p:txBody>
      </p:sp>
      <p:sp>
        <p:nvSpPr>
          <p:cNvPr id="6" name="Espaço Reservado para Rodapé 5">
            <a:extLst>
              <a:ext uri="{FF2B5EF4-FFF2-40B4-BE49-F238E27FC236}">
                <a16:creationId xmlns:a16="http://schemas.microsoft.com/office/drawing/2014/main" id="{E9EA75FD-5730-0248-BF52-F945CD7213B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630D6EA-2035-D146-B3AC-37B1D5B57127}"/>
              </a:ext>
            </a:extLst>
          </p:cNvPr>
          <p:cNvSpPr>
            <a:spLocks noGrp="1"/>
          </p:cNvSpPr>
          <p:nvPr>
            <p:ph type="sldNum" sz="quarter" idx="12"/>
          </p:nvPr>
        </p:nvSpPr>
        <p:spPr/>
        <p:txBody>
          <a:bodyPr/>
          <a:lstStyle/>
          <a:p>
            <a:fld id="{A629DC3D-E309-C640-B297-1B9D95173425}" type="slidenum">
              <a:rPr lang="pt-BR" smtClean="0"/>
              <a:t>‹#›</a:t>
            </a:fld>
            <a:endParaRPr lang="pt-BR"/>
          </a:p>
        </p:txBody>
      </p:sp>
    </p:spTree>
    <p:extLst>
      <p:ext uri="{BB962C8B-B14F-4D97-AF65-F5344CB8AC3E}">
        <p14:creationId xmlns:p14="http://schemas.microsoft.com/office/powerpoint/2010/main" val="3819601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11DDDE-3655-F547-9E93-F79226019ECE}"/>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B463E254-9097-0E4F-B4C0-304897538D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BB396D39-A99E-B641-B7A3-37B2D9BF2F11}"/>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11791C0E-5296-A147-81A9-5E49D623F2B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FDBC708D-75AB-6546-8C4F-01C32BF8C7F6}"/>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C4D7708C-DE27-2049-B415-9DADDDEC1434}"/>
              </a:ext>
            </a:extLst>
          </p:cNvPr>
          <p:cNvSpPr>
            <a:spLocks noGrp="1"/>
          </p:cNvSpPr>
          <p:nvPr>
            <p:ph type="dt" sz="half" idx="10"/>
          </p:nvPr>
        </p:nvSpPr>
        <p:spPr/>
        <p:txBody>
          <a:bodyPr/>
          <a:lstStyle/>
          <a:p>
            <a:fld id="{F98A2323-787D-EB40-8E3E-B99990F7D56B}" type="datetimeFigureOut">
              <a:rPr lang="pt-BR" smtClean="0"/>
              <a:t>20/05/2025</a:t>
            </a:fld>
            <a:endParaRPr lang="pt-BR"/>
          </a:p>
        </p:txBody>
      </p:sp>
      <p:sp>
        <p:nvSpPr>
          <p:cNvPr id="8" name="Espaço Reservado para Rodapé 7">
            <a:extLst>
              <a:ext uri="{FF2B5EF4-FFF2-40B4-BE49-F238E27FC236}">
                <a16:creationId xmlns:a16="http://schemas.microsoft.com/office/drawing/2014/main" id="{7C38E418-B07E-0A4B-8FA8-60EC79E07FC0}"/>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B65350A8-C450-3248-B43C-5F10D995A6DE}"/>
              </a:ext>
            </a:extLst>
          </p:cNvPr>
          <p:cNvSpPr>
            <a:spLocks noGrp="1"/>
          </p:cNvSpPr>
          <p:nvPr>
            <p:ph type="sldNum" sz="quarter" idx="12"/>
          </p:nvPr>
        </p:nvSpPr>
        <p:spPr/>
        <p:txBody>
          <a:bodyPr/>
          <a:lstStyle/>
          <a:p>
            <a:fld id="{A629DC3D-E309-C640-B297-1B9D95173425}" type="slidenum">
              <a:rPr lang="pt-BR" smtClean="0"/>
              <a:t>‹#›</a:t>
            </a:fld>
            <a:endParaRPr lang="pt-BR"/>
          </a:p>
        </p:txBody>
      </p:sp>
    </p:spTree>
    <p:extLst>
      <p:ext uri="{BB962C8B-B14F-4D97-AF65-F5344CB8AC3E}">
        <p14:creationId xmlns:p14="http://schemas.microsoft.com/office/powerpoint/2010/main" val="9597007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4E5C77F-DC87-BE41-B506-B25EEA819C7E}"/>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4EFF151B-09D9-0840-9633-46BF45F56F72}"/>
              </a:ext>
            </a:extLst>
          </p:cNvPr>
          <p:cNvSpPr>
            <a:spLocks noGrp="1"/>
          </p:cNvSpPr>
          <p:nvPr>
            <p:ph type="dt" sz="half" idx="10"/>
          </p:nvPr>
        </p:nvSpPr>
        <p:spPr/>
        <p:txBody>
          <a:bodyPr/>
          <a:lstStyle/>
          <a:p>
            <a:fld id="{F98A2323-787D-EB40-8E3E-B99990F7D56B}" type="datetimeFigureOut">
              <a:rPr lang="pt-BR" smtClean="0"/>
              <a:t>20/05/2025</a:t>
            </a:fld>
            <a:endParaRPr lang="pt-BR"/>
          </a:p>
        </p:txBody>
      </p:sp>
      <p:sp>
        <p:nvSpPr>
          <p:cNvPr id="4" name="Espaço Reservado para Rodapé 3">
            <a:extLst>
              <a:ext uri="{FF2B5EF4-FFF2-40B4-BE49-F238E27FC236}">
                <a16:creationId xmlns:a16="http://schemas.microsoft.com/office/drawing/2014/main" id="{4DA23835-0216-9647-B10A-07804899230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415F4844-BFC2-8642-BED5-B4178F8EB7B2}"/>
              </a:ext>
            </a:extLst>
          </p:cNvPr>
          <p:cNvSpPr>
            <a:spLocks noGrp="1"/>
          </p:cNvSpPr>
          <p:nvPr>
            <p:ph type="sldNum" sz="quarter" idx="12"/>
          </p:nvPr>
        </p:nvSpPr>
        <p:spPr/>
        <p:txBody>
          <a:bodyPr/>
          <a:lstStyle/>
          <a:p>
            <a:fld id="{A629DC3D-E309-C640-B297-1B9D95173425}" type="slidenum">
              <a:rPr lang="pt-BR" smtClean="0"/>
              <a:t>‹#›</a:t>
            </a:fld>
            <a:endParaRPr lang="pt-BR"/>
          </a:p>
        </p:txBody>
      </p:sp>
    </p:spTree>
    <p:extLst>
      <p:ext uri="{BB962C8B-B14F-4D97-AF65-F5344CB8AC3E}">
        <p14:creationId xmlns:p14="http://schemas.microsoft.com/office/powerpoint/2010/main" val="30239561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CF623C36-CCEC-504C-8398-FD9192CF0476}"/>
              </a:ext>
            </a:extLst>
          </p:cNvPr>
          <p:cNvSpPr>
            <a:spLocks noGrp="1"/>
          </p:cNvSpPr>
          <p:nvPr>
            <p:ph type="dt" sz="half" idx="10"/>
          </p:nvPr>
        </p:nvSpPr>
        <p:spPr/>
        <p:txBody>
          <a:bodyPr/>
          <a:lstStyle/>
          <a:p>
            <a:fld id="{F98A2323-787D-EB40-8E3E-B99990F7D56B}" type="datetimeFigureOut">
              <a:rPr lang="pt-BR" smtClean="0"/>
              <a:t>20/05/2025</a:t>
            </a:fld>
            <a:endParaRPr lang="pt-BR"/>
          </a:p>
        </p:txBody>
      </p:sp>
      <p:sp>
        <p:nvSpPr>
          <p:cNvPr id="3" name="Espaço Reservado para Rodapé 2">
            <a:extLst>
              <a:ext uri="{FF2B5EF4-FFF2-40B4-BE49-F238E27FC236}">
                <a16:creationId xmlns:a16="http://schemas.microsoft.com/office/drawing/2014/main" id="{6133DECF-AEF6-1241-A5D3-C9D7B30F912A}"/>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9B044011-9E34-A747-BF09-9CD6B1097FBC}"/>
              </a:ext>
            </a:extLst>
          </p:cNvPr>
          <p:cNvSpPr>
            <a:spLocks noGrp="1"/>
          </p:cNvSpPr>
          <p:nvPr>
            <p:ph type="sldNum" sz="quarter" idx="12"/>
          </p:nvPr>
        </p:nvSpPr>
        <p:spPr/>
        <p:txBody>
          <a:bodyPr/>
          <a:lstStyle/>
          <a:p>
            <a:fld id="{A629DC3D-E309-C640-B297-1B9D95173425}" type="slidenum">
              <a:rPr lang="pt-BR" smtClean="0"/>
              <a:t>‹#›</a:t>
            </a:fld>
            <a:endParaRPr lang="pt-BR"/>
          </a:p>
        </p:txBody>
      </p:sp>
    </p:spTree>
    <p:extLst>
      <p:ext uri="{BB962C8B-B14F-4D97-AF65-F5344CB8AC3E}">
        <p14:creationId xmlns:p14="http://schemas.microsoft.com/office/powerpoint/2010/main" val="8340844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BB6538A-0E5C-8646-8DC2-23E3CE005460}"/>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618729AA-1E60-AD44-8D15-40ECEEF648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10BA4949-556E-4C41-987F-A1B0D020C2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3961B831-D8B5-D044-8522-F72C3F781659}"/>
              </a:ext>
            </a:extLst>
          </p:cNvPr>
          <p:cNvSpPr>
            <a:spLocks noGrp="1"/>
          </p:cNvSpPr>
          <p:nvPr>
            <p:ph type="dt" sz="half" idx="10"/>
          </p:nvPr>
        </p:nvSpPr>
        <p:spPr/>
        <p:txBody>
          <a:bodyPr/>
          <a:lstStyle/>
          <a:p>
            <a:fld id="{F98A2323-787D-EB40-8E3E-B99990F7D56B}" type="datetimeFigureOut">
              <a:rPr lang="pt-BR" smtClean="0"/>
              <a:t>20/05/2025</a:t>
            </a:fld>
            <a:endParaRPr lang="pt-BR"/>
          </a:p>
        </p:txBody>
      </p:sp>
      <p:sp>
        <p:nvSpPr>
          <p:cNvPr id="6" name="Espaço Reservado para Rodapé 5">
            <a:extLst>
              <a:ext uri="{FF2B5EF4-FFF2-40B4-BE49-F238E27FC236}">
                <a16:creationId xmlns:a16="http://schemas.microsoft.com/office/drawing/2014/main" id="{871D32B3-7914-D743-9D8B-88BC952B72FD}"/>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DF56F37-3A98-984B-8D91-50D17CEA64CD}"/>
              </a:ext>
            </a:extLst>
          </p:cNvPr>
          <p:cNvSpPr>
            <a:spLocks noGrp="1"/>
          </p:cNvSpPr>
          <p:nvPr>
            <p:ph type="sldNum" sz="quarter" idx="12"/>
          </p:nvPr>
        </p:nvSpPr>
        <p:spPr/>
        <p:txBody>
          <a:bodyPr/>
          <a:lstStyle/>
          <a:p>
            <a:fld id="{A629DC3D-E309-C640-B297-1B9D95173425}" type="slidenum">
              <a:rPr lang="pt-BR" smtClean="0"/>
              <a:t>‹#›</a:t>
            </a:fld>
            <a:endParaRPr lang="pt-BR"/>
          </a:p>
        </p:txBody>
      </p:sp>
    </p:spTree>
    <p:extLst>
      <p:ext uri="{BB962C8B-B14F-4D97-AF65-F5344CB8AC3E}">
        <p14:creationId xmlns:p14="http://schemas.microsoft.com/office/powerpoint/2010/main" val="17055933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32AA12-1994-D840-9A63-413832D33CE6}"/>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6601F4DD-E9CA-4147-A669-DEC9CFFDDFF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58607BE0-1F9B-B44F-950C-CD1F1DF43B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889152A-6969-AA42-B50B-520997C488D1}"/>
              </a:ext>
            </a:extLst>
          </p:cNvPr>
          <p:cNvSpPr>
            <a:spLocks noGrp="1"/>
          </p:cNvSpPr>
          <p:nvPr>
            <p:ph type="dt" sz="half" idx="10"/>
          </p:nvPr>
        </p:nvSpPr>
        <p:spPr/>
        <p:txBody>
          <a:bodyPr/>
          <a:lstStyle/>
          <a:p>
            <a:fld id="{F98A2323-787D-EB40-8E3E-B99990F7D56B}" type="datetimeFigureOut">
              <a:rPr lang="pt-BR" smtClean="0"/>
              <a:t>20/05/2025</a:t>
            </a:fld>
            <a:endParaRPr lang="pt-BR"/>
          </a:p>
        </p:txBody>
      </p:sp>
      <p:sp>
        <p:nvSpPr>
          <p:cNvPr id="6" name="Espaço Reservado para Rodapé 5">
            <a:extLst>
              <a:ext uri="{FF2B5EF4-FFF2-40B4-BE49-F238E27FC236}">
                <a16:creationId xmlns:a16="http://schemas.microsoft.com/office/drawing/2014/main" id="{ADA86DE0-7225-2341-B97C-CBFAD8E11A8E}"/>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1A3812B4-135E-2D4D-989D-7C798D06004A}"/>
              </a:ext>
            </a:extLst>
          </p:cNvPr>
          <p:cNvSpPr>
            <a:spLocks noGrp="1"/>
          </p:cNvSpPr>
          <p:nvPr>
            <p:ph type="sldNum" sz="quarter" idx="12"/>
          </p:nvPr>
        </p:nvSpPr>
        <p:spPr/>
        <p:txBody>
          <a:bodyPr/>
          <a:lstStyle/>
          <a:p>
            <a:fld id="{A629DC3D-E309-C640-B297-1B9D95173425}" type="slidenum">
              <a:rPr lang="pt-BR" smtClean="0"/>
              <a:t>‹#›</a:t>
            </a:fld>
            <a:endParaRPr lang="pt-BR"/>
          </a:p>
        </p:txBody>
      </p:sp>
    </p:spTree>
    <p:extLst>
      <p:ext uri="{BB962C8B-B14F-4D97-AF65-F5344CB8AC3E}">
        <p14:creationId xmlns:p14="http://schemas.microsoft.com/office/powerpoint/2010/main" val="16222458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F23E93-E3C0-E84B-99F9-410122755CB8}"/>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CC6D86BC-E4F9-864C-BBB5-CDB1BD197294}"/>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0A0858C-4AFC-D641-82EA-9A647B566DD2}"/>
              </a:ext>
            </a:extLst>
          </p:cNvPr>
          <p:cNvSpPr>
            <a:spLocks noGrp="1"/>
          </p:cNvSpPr>
          <p:nvPr>
            <p:ph type="dt" sz="half" idx="10"/>
          </p:nvPr>
        </p:nvSpPr>
        <p:spPr/>
        <p:txBody>
          <a:bodyPr/>
          <a:lstStyle/>
          <a:p>
            <a:fld id="{F98A2323-787D-EB40-8E3E-B99990F7D56B}" type="datetimeFigureOut">
              <a:rPr lang="pt-BR" smtClean="0"/>
              <a:t>20/05/2025</a:t>
            </a:fld>
            <a:endParaRPr lang="pt-BR"/>
          </a:p>
        </p:txBody>
      </p:sp>
      <p:sp>
        <p:nvSpPr>
          <p:cNvPr id="5" name="Espaço Reservado para Rodapé 4">
            <a:extLst>
              <a:ext uri="{FF2B5EF4-FFF2-40B4-BE49-F238E27FC236}">
                <a16:creationId xmlns:a16="http://schemas.microsoft.com/office/drawing/2014/main" id="{C2FE987A-423E-6749-A46D-2A346CCCA8D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5F16152-6625-8147-A42F-F7D1D1B857DB}"/>
              </a:ext>
            </a:extLst>
          </p:cNvPr>
          <p:cNvSpPr>
            <a:spLocks noGrp="1"/>
          </p:cNvSpPr>
          <p:nvPr>
            <p:ph type="sldNum" sz="quarter" idx="12"/>
          </p:nvPr>
        </p:nvSpPr>
        <p:spPr/>
        <p:txBody>
          <a:bodyPr/>
          <a:lstStyle/>
          <a:p>
            <a:fld id="{A629DC3D-E309-C640-B297-1B9D95173425}" type="slidenum">
              <a:rPr lang="pt-BR" smtClean="0"/>
              <a:t>‹#›</a:t>
            </a:fld>
            <a:endParaRPr lang="pt-BR"/>
          </a:p>
        </p:txBody>
      </p:sp>
    </p:spTree>
    <p:extLst>
      <p:ext uri="{BB962C8B-B14F-4D97-AF65-F5344CB8AC3E}">
        <p14:creationId xmlns:p14="http://schemas.microsoft.com/office/powerpoint/2010/main" val="3798106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C80D6DB-CA42-4C47-A133-F716409D450E}"/>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BC19C56C-49D8-4447-87BF-1E65E76AEC8C}"/>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D07C417-265D-9640-9685-930F0AA03391}"/>
              </a:ext>
            </a:extLst>
          </p:cNvPr>
          <p:cNvSpPr>
            <a:spLocks noGrp="1"/>
          </p:cNvSpPr>
          <p:nvPr>
            <p:ph type="dt" sz="half" idx="10"/>
          </p:nvPr>
        </p:nvSpPr>
        <p:spPr/>
        <p:txBody>
          <a:bodyPr/>
          <a:lstStyle/>
          <a:p>
            <a:fld id="{F98A2323-787D-EB40-8E3E-B99990F7D56B}" type="datetimeFigureOut">
              <a:rPr lang="pt-BR" smtClean="0"/>
              <a:t>20/05/2025</a:t>
            </a:fld>
            <a:endParaRPr lang="pt-BR"/>
          </a:p>
        </p:txBody>
      </p:sp>
      <p:sp>
        <p:nvSpPr>
          <p:cNvPr id="5" name="Espaço Reservado para Rodapé 4">
            <a:extLst>
              <a:ext uri="{FF2B5EF4-FFF2-40B4-BE49-F238E27FC236}">
                <a16:creationId xmlns:a16="http://schemas.microsoft.com/office/drawing/2014/main" id="{0422D2BA-F994-A74E-806B-FD21E0A6F20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C430F60-AAFB-2C41-BCAC-DD43B4ED5002}"/>
              </a:ext>
            </a:extLst>
          </p:cNvPr>
          <p:cNvSpPr>
            <a:spLocks noGrp="1"/>
          </p:cNvSpPr>
          <p:nvPr>
            <p:ph type="sldNum" sz="quarter" idx="12"/>
          </p:nvPr>
        </p:nvSpPr>
        <p:spPr/>
        <p:txBody>
          <a:bodyPr/>
          <a:lstStyle/>
          <a:p>
            <a:fld id="{A629DC3D-E309-C640-B297-1B9D95173425}" type="slidenum">
              <a:rPr lang="pt-BR" smtClean="0"/>
              <a:t>‹#›</a:t>
            </a:fld>
            <a:endParaRPr lang="pt-BR"/>
          </a:p>
        </p:txBody>
      </p:sp>
    </p:spTree>
    <p:extLst>
      <p:ext uri="{BB962C8B-B14F-4D97-AF65-F5344CB8AC3E}">
        <p14:creationId xmlns:p14="http://schemas.microsoft.com/office/powerpoint/2010/main" val="31497783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itle I">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61FE3D0-05F6-46C1-A5EA-B2DE3515BA6E}"/>
              </a:ext>
            </a:extLst>
          </p:cNvPr>
          <p:cNvGraphicFramePr>
            <a:graphicFrameLocks noChangeAspect="1"/>
          </p:cNvGraphicFramePr>
          <p:nvPr userDrawn="1">
            <p:custDataLst>
              <p:tags r:id="rId1"/>
            </p:custDataLst>
            <p:extLst>
              <p:ext uri="{D42A27DB-BD31-4B8C-83A1-F6EECF244321}">
                <p14:modId xmlns:p14="http://schemas.microsoft.com/office/powerpoint/2010/main" val="41707767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6" name="Object 5" hidden="1">
                        <a:extLst>
                          <a:ext uri="{FF2B5EF4-FFF2-40B4-BE49-F238E27FC236}">
                            <a16:creationId xmlns:a16="http://schemas.microsoft.com/office/drawing/2014/main" id="{261FE3D0-05F6-46C1-A5EA-B2DE3515BA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48407E-796A-40CA-AB97-FD69035658D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8" name="Picture Placeholder 7">
            <a:extLst>
              <a:ext uri="{FF2B5EF4-FFF2-40B4-BE49-F238E27FC236}">
                <a16:creationId xmlns:a16="http://schemas.microsoft.com/office/drawing/2014/main" id="{37C9C340-AD27-5841-BF8F-0CE7DDB2F1B5}"/>
              </a:ext>
            </a:extLst>
          </p:cNvPr>
          <p:cNvSpPr>
            <a:spLocks noGrp="1"/>
          </p:cNvSpPr>
          <p:nvPr>
            <p:ph type="pic" sz="quarter" idx="10" hasCustomPrompt="1"/>
          </p:nvPr>
        </p:nvSpPr>
        <p:spPr>
          <a:xfrm>
            <a:off x="-4800" y="-1990"/>
            <a:ext cx="12196800" cy="68599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12192000 w 12192000"/>
              <a:gd name="connsiteY2" fmla="*/ 4758033 h 6858000"/>
              <a:gd name="connsiteX3" fmla="*/ 0 w 12192000"/>
              <a:gd name="connsiteY3" fmla="*/ 6858000 h 6858000"/>
              <a:gd name="connsiteX4" fmla="*/ 0 w 12192000"/>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0 w 12195175"/>
              <a:gd name="connsiteY3" fmla="*/ 6858000 h 6858000"/>
              <a:gd name="connsiteX4" fmla="*/ 0 w 12195175"/>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10023475 w 12195175"/>
              <a:gd name="connsiteY4" fmla="*/ 53213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9925 w 12195175"/>
              <a:gd name="connsiteY6" fmla="*/ 52451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0 w 12195175"/>
              <a:gd name="connsiteY10" fmla="*/ 6858000 h 6858000"/>
              <a:gd name="connsiteX11" fmla="*/ 0 w 12195175"/>
              <a:gd name="connsiteY11"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408277 w 12195175"/>
              <a:gd name="connsiteY6" fmla="*/ 4706327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166225 w 12195175"/>
              <a:gd name="connsiteY6" fmla="*/ 5076825 h 6867485"/>
              <a:gd name="connsiteX7" fmla="*/ 8639175 w 12195175"/>
              <a:gd name="connsiteY7" fmla="*/ 5302250 h 6867485"/>
              <a:gd name="connsiteX8" fmla="*/ 8791575 w 12195175"/>
              <a:gd name="connsiteY8" fmla="*/ 5426075 h 6867485"/>
              <a:gd name="connsiteX9" fmla="*/ 8709025 w 12195175"/>
              <a:gd name="connsiteY9" fmla="*/ 5559425 h 6867485"/>
              <a:gd name="connsiteX10" fmla="*/ 6647422 w 12195175"/>
              <a:gd name="connsiteY10" fmla="*/ 6120030 h 6867485"/>
              <a:gd name="connsiteX11" fmla="*/ 4105315 w 12195175"/>
              <a:gd name="connsiteY11" fmla="*/ 6867485 h 6867485"/>
              <a:gd name="connsiteX12" fmla="*/ 0 w 12195175"/>
              <a:gd name="connsiteY12" fmla="*/ 6858000 h 6867485"/>
              <a:gd name="connsiteX13" fmla="*/ 0 w 12195175"/>
              <a:gd name="connsiteY13"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166225 w 12195175"/>
              <a:gd name="connsiteY5" fmla="*/ 5076825 h 6867485"/>
              <a:gd name="connsiteX6" fmla="*/ 8639175 w 12195175"/>
              <a:gd name="connsiteY6" fmla="*/ 5302250 h 6867485"/>
              <a:gd name="connsiteX7" fmla="*/ 8791575 w 12195175"/>
              <a:gd name="connsiteY7" fmla="*/ 5426075 h 6867485"/>
              <a:gd name="connsiteX8" fmla="*/ 8709025 w 12195175"/>
              <a:gd name="connsiteY8" fmla="*/ 5559425 h 6867485"/>
              <a:gd name="connsiteX9" fmla="*/ 6647422 w 12195175"/>
              <a:gd name="connsiteY9" fmla="*/ 612003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639175 w 12195175"/>
              <a:gd name="connsiteY5" fmla="*/ 5302250 h 6867485"/>
              <a:gd name="connsiteX6" fmla="*/ 8791575 w 12195175"/>
              <a:gd name="connsiteY6" fmla="*/ 5426075 h 6867485"/>
              <a:gd name="connsiteX7" fmla="*/ 8709025 w 12195175"/>
              <a:gd name="connsiteY7" fmla="*/ 5559425 h 6867485"/>
              <a:gd name="connsiteX8" fmla="*/ 6647422 w 12195175"/>
              <a:gd name="connsiteY8" fmla="*/ 612003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91575 w 12195175"/>
              <a:gd name="connsiteY5" fmla="*/ 5426075 h 6867485"/>
              <a:gd name="connsiteX6" fmla="*/ 8709025 w 12195175"/>
              <a:gd name="connsiteY6" fmla="*/ 5559425 h 6867485"/>
              <a:gd name="connsiteX7" fmla="*/ 6647422 w 12195175"/>
              <a:gd name="connsiteY7" fmla="*/ 612003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09025 w 12195175"/>
              <a:gd name="connsiteY5" fmla="*/ 5559425 h 6867485"/>
              <a:gd name="connsiteX6" fmla="*/ 6647422 w 12195175"/>
              <a:gd name="connsiteY6" fmla="*/ 612003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48929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35144 w 12195175"/>
              <a:gd name="connsiteY4" fmla="*/ 514898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5234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8919012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52344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880917 w 12195175"/>
              <a:gd name="connsiteY7" fmla="*/ 54229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503142 w 12195175"/>
              <a:gd name="connsiteY7" fmla="*/ 50673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131716 w 12195175"/>
              <a:gd name="connsiteY8" fmla="*/ 5457825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322191 w 12195175"/>
              <a:gd name="connsiteY9" fmla="*/ 5534025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58000"/>
              <a:gd name="connsiteX1" fmla="*/ 12192000 w 12195175"/>
              <a:gd name="connsiteY1" fmla="*/ 0 h 6858000"/>
              <a:gd name="connsiteX2" fmla="*/ 12195175 w 12195175"/>
              <a:gd name="connsiteY2" fmla="*/ 4707811 h 6858000"/>
              <a:gd name="connsiteX3" fmla="*/ 10768730 w 12195175"/>
              <a:gd name="connsiteY3" fmla="*/ 4999470 h 6858000"/>
              <a:gd name="connsiteX4" fmla="*/ 9312059 w 12195175"/>
              <a:gd name="connsiteY4" fmla="*/ 5344969 h 6858000"/>
              <a:gd name="connsiteX5" fmla="*/ 9254575 w 12195175"/>
              <a:gd name="connsiteY5" fmla="*/ 5234955 h 6858000"/>
              <a:gd name="connsiteX6" fmla="*/ 9090439 w 12195175"/>
              <a:gd name="connsiteY6" fmla="*/ 5356225 h 6858000"/>
              <a:gd name="connsiteX7" fmla="*/ 8369810 w 12195175"/>
              <a:gd name="connsiteY7" fmla="*/ 5378450 h 6858000"/>
              <a:gd name="connsiteX8" fmla="*/ 8493618 w 12195175"/>
              <a:gd name="connsiteY8" fmla="*/ 5473700 h 6858000"/>
              <a:gd name="connsiteX9" fmla="*/ 8436476 w 12195175"/>
              <a:gd name="connsiteY9" fmla="*/ 5556250 h 6858000"/>
              <a:gd name="connsiteX10" fmla="*/ 3191037 w 12195175"/>
              <a:gd name="connsiteY10" fmla="*/ 6642632 h 6858000"/>
              <a:gd name="connsiteX11" fmla="*/ 0 w 12195175"/>
              <a:gd name="connsiteY11" fmla="*/ 6858000 h 6858000"/>
              <a:gd name="connsiteX12" fmla="*/ 0 w 12195175"/>
              <a:gd name="connsiteY12" fmla="*/ 0 h 685800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5175" h="6859990">
                <a:moveTo>
                  <a:pt x="0" y="0"/>
                </a:moveTo>
                <a:lnTo>
                  <a:pt x="12192000" y="0"/>
                </a:lnTo>
                <a:cubicBezTo>
                  <a:pt x="12193058" y="1588128"/>
                  <a:pt x="12194117" y="3119683"/>
                  <a:pt x="12195175" y="4707811"/>
                </a:cubicBezTo>
                <a:cubicBezTo>
                  <a:pt x="11709400" y="4788675"/>
                  <a:pt x="11441520" y="4853951"/>
                  <a:pt x="10768730" y="4999470"/>
                </a:cubicBezTo>
                <a:lnTo>
                  <a:pt x="9312059" y="5344969"/>
                </a:lnTo>
                <a:cubicBezTo>
                  <a:pt x="9297337" y="5292270"/>
                  <a:pt x="9292097" y="5275532"/>
                  <a:pt x="9254575" y="5234955"/>
                </a:cubicBezTo>
                <a:cubicBezTo>
                  <a:pt x="9182717" y="5248473"/>
                  <a:pt x="9110561" y="5300037"/>
                  <a:pt x="9090439" y="5356225"/>
                </a:cubicBezTo>
                <a:cubicBezTo>
                  <a:pt x="9018639" y="5285949"/>
                  <a:pt x="8708605" y="5037673"/>
                  <a:pt x="8369810" y="5378450"/>
                </a:cubicBezTo>
                <a:cubicBezTo>
                  <a:pt x="8429069" y="5436658"/>
                  <a:pt x="8426595" y="5447778"/>
                  <a:pt x="8493618" y="5473700"/>
                </a:cubicBezTo>
                <a:cubicBezTo>
                  <a:pt x="8485682" y="5499629"/>
                  <a:pt x="8472628" y="5489053"/>
                  <a:pt x="8436476" y="5556250"/>
                </a:cubicBezTo>
                <a:cubicBezTo>
                  <a:pt x="7470174" y="5798073"/>
                  <a:pt x="5874545" y="6234593"/>
                  <a:pt x="3910469" y="6859990"/>
                </a:cubicBezTo>
                <a:lnTo>
                  <a:pt x="0" y="6858000"/>
                </a:lnTo>
                <a:lnTo>
                  <a:pt x="0" y="0"/>
                </a:lnTo>
                <a:close/>
              </a:path>
            </a:pathLst>
          </a:custGeom>
          <a:solidFill>
            <a:schemeClr val="bg1">
              <a:lumMod val="85000"/>
            </a:schemeClr>
          </a:solidFill>
        </p:spPr>
        <p:txBody>
          <a:bodyPr tIns="144000" rIns="0" anchor="t" anchorCtr="0">
            <a:noAutofit/>
          </a:bodyPr>
          <a:lstStyle>
            <a:lvl1pPr marL="0" indent="0" algn="ctr">
              <a:buNone/>
              <a:defRPr sz="1400">
                <a:solidFill>
                  <a:schemeClr val="bg1">
                    <a:lumMod val="50000"/>
                  </a:schemeClr>
                </a:solidFill>
              </a:defRPr>
            </a:lvl1pPr>
          </a:lstStyle>
          <a:p>
            <a:r>
              <a:rPr lang="en-US" noProof="0"/>
              <a:t>Click icon to add image</a:t>
            </a:r>
          </a:p>
        </p:txBody>
      </p:sp>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noProof="0"/>
              <a:t>Title slide</a:t>
            </a:r>
            <a:br>
              <a:rPr lang="en-US" noProof="0"/>
            </a:br>
            <a:r>
              <a:rPr lang="en-US" noProof="0"/>
              <a:t>with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a:t>
            </a:r>
          </a:p>
        </p:txBody>
      </p:sp>
      <p:sp>
        <p:nvSpPr>
          <p:cNvPr id="12" name="Text Placeholder 11">
            <a:extLst>
              <a:ext uri="{FF2B5EF4-FFF2-40B4-BE49-F238E27FC236}">
                <a16:creationId xmlns:a16="http://schemas.microsoft.com/office/drawing/2014/main" id="{4F6EAFA9-6F43-6C47-B02C-42F4DA83E139}"/>
              </a:ext>
            </a:extLst>
          </p:cNvPr>
          <p:cNvSpPr>
            <a:spLocks noGrp="1"/>
          </p:cNvSpPr>
          <p:nvPr>
            <p:ph type="body" sz="quarter" idx="11" hasCustomPrompt="1"/>
          </p:nvPr>
        </p:nvSpPr>
        <p:spPr bwMode="white">
          <a:xfrm>
            <a:off x="540000" y="3780000"/>
            <a:ext cx="4968875"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a:t>The date and location</a:t>
            </a:r>
          </a:p>
        </p:txBody>
      </p:sp>
      <p:pic>
        <p:nvPicPr>
          <p:cNvPr id="7" name="Picture 6">
            <a:extLst>
              <a:ext uri="{FF2B5EF4-FFF2-40B4-BE49-F238E27FC236}">
                <a16:creationId xmlns:a16="http://schemas.microsoft.com/office/drawing/2014/main" id="{C13B0E89-39A2-830C-B804-EA2A4CD830D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660019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Green / Title slide without an image">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53165CF5-3379-ED94-7164-7509FB01B987}"/>
              </a:ext>
            </a:extLst>
          </p:cNvPr>
          <p:cNvPicPr>
            <a:picLocks noChangeAspect="1"/>
          </p:cNvPicPr>
          <p:nvPr userDrawn="1"/>
        </p:nvPicPr>
        <p:blipFill>
          <a:blip r:embed="rId4"/>
          <a:stretch>
            <a:fillRect/>
          </a:stretch>
        </p:blipFill>
        <p:spPr>
          <a:xfrm>
            <a:off x="0" y="0"/>
            <a:ext cx="12192000" cy="6858000"/>
          </a:xfrm>
          <a:prstGeom prst="rect">
            <a:avLst/>
          </a:prstGeom>
        </p:spPr>
      </p:pic>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708181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a:xfrm>
            <a:off x="539999" y="540000"/>
            <a:ext cx="8473371" cy="1218795"/>
          </a:xfrm>
        </p:spPr>
        <p:txBody>
          <a:bodyPr anchor="t" anchorCtr="0"/>
          <a:lstStyle>
            <a:lvl1pPr algn="l">
              <a:defRPr sz="4400">
                <a:solidFill>
                  <a:schemeClr val="bg1"/>
                </a:solidFill>
              </a:defRPr>
            </a:lvl1pPr>
          </a:lstStyle>
          <a:p>
            <a:r>
              <a:rPr lang="en-US"/>
              <a:t>Title slide</a:t>
            </a:r>
            <a:br>
              <a:rPr lang="en-US"/>
            </a:br>
            <a:r>
              <a:rPr lang="en-US"/>
              <a:t>without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pic>
        <p:nvPicPr>
          <p:cNvPr id="13" name="Picture 12">
            <a:extLst>
              <a:ext uri="{FF2B5EF4-FFF2-40B4-BE49-F238E27FC236}">
                <a16:creationId xmlns:a16="http://schemas.microsoft.com/office/drawing/2014/main" id="{8AF87B3A-229C-F140-8380-D91564A36F05}"/>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540000" y="6048369"/>
            <a:ext cx="2949512" cy="139048"/>
          </a:xfrm>
          <a:prstGeom prst="rect">
            <a:avLst/>
          </a:prstGeom>
        </p:spPr>
      </p:pic>
      <p:pic>
        <p:nvPicPr>
          <p:cNvPr id="14" name="Picture 13">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8"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9" name="Text Placeholder 11">
            <a:extLst>
              <a:ext uri="{FF2B5EF4-FFF2-40B4-BE49-F238E27FC236}">
                <a16:creationId xmlns:a16="http://schemas.microsoft.com/office/drawing/2014/main" id="{8989AB1E-DEA5-45F3-99DB-642BA629CB01}"/>
              </a:ext>
            </a:extLst>
          </p:cNvPr>
          <p:cNvSpPr>
            <a:spLocks noGrp="1"/>
          </p:cNvSpPr>
          <p:nvPr>
            <p:ph type="body" sz="quarter" idx="11" hasCustomPrompt="1"/>
          </p:nvPr>
        </p:nvSpPr>
        <p:spPr>
          <a:xfrm>
            <a:off x="540000" y="3780000"/>
            <a:ext cx="9144000" cy="332399"/>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a:t>The date and location</a:t>
            </a:r>
          </a:p>
        </p:txBody>
      </p:sp>
    </p:spTree>
    <p:extLst>
      <p:ext uri="{BB962C8B-B14F-4D97-AF65-F5344CB8AC3E}">
        <p14:creationId xmlns:p14="http://schemas.microsoft.com/office/powerpoint/2010/main" val="30788122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I /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0113383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a:t>Divider slide</a:t>
            </a:r>
            <a:br>
              <a:rPr lang="en-US"/>
            </a:br>
            <a:r>
              <a:rPr lang="en-US"/>
              <a:t>with an image</a:t>
            </a:r>
          </a:p>
        </p:txBody>
      </p:sp>
      <p:sp>
        <p:nvSpPr>
          <p:cNvPr id="12" name="Slide Number Placeholder 5">
            <a:extLst>
              <a:ext uri="{FF2B5EF4-FFF2-40B4-BE49-F238E27FC236}">
                <a16:creationId xmlns:a16="http://schemas.microsoft.com/office/drawing/2014/main" id="{B12DA6DC-0102-4FB2-A547-D52FC941F236}"/>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a:p>
        </p:txBody>
      </p:sp>
      <p:sp>
        <p:nvSpPr>
          <p:cNvPr id="13" name="Footer Placeholder 4">
            <a:extLst>
              <a:ext uri="{FF2B5EF4-FFF2-40B4-BE49-F238E27FC236}">
                <a16:creationId xmlns:a16="http://schemas.microsoft.com/office/drawing/2014/main" id="{49A730C8-66A5-4822-B3D3-B4581797F3A8}"/>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a:p>
        </p:txBody>
      </p:sp>
    </p:spTree>
    <p:extLst>
      <p:ext uri="{BB962C8B-B14F-4D97-AF65-F5344CB8AC3E}">
        <p14:creationId xmlns:p14="http://schemas.microsoft.com/office/powerpoint/2010/main" val="7072713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Green / Divider">
    <p:spTree>
      <p:nvGrpSpPr>
        <p:cNvPr id="1" name=""/>
        <p:cNvGrpSpPr/>
        <p:nvPr/>
      </p:nvGrpSpPr>
      <p:grpSpPr>
        <a:xfrm>
          <a:off x="0" y="0"/>
          <a:ext cx="0" cy="0"/>
          <a:chOff x="0" y="0"/>
          <a:chExt cx="0" cy="0"/>
        </a:xfrm>
      </p:grpSpPr>
      <p:pic>
        <p:nvPicPr>
          <p:cNvPr id="6" name="Picture 5" descr="Background pattern&#10;&#10;Description automatically generated">
            <a:extLst>
              <a:ext uri="{FF2B5EF4-FFF2-40B4-BE49-F238E27FC236}">
                <a16:creationId xmlns:a16="http://schemas.microsoft.com/office/drawing/2014/main" id="{F980107C-039B-E56C-83A7-ED21FCC3606C}"/>
              </a:ext>
            </a:extLst>
          </p:cNvPr>
          <p:cNvPicPr>
            <a:picLocks noChangeAspect="1"/>
          </p:cNvPicPr>
          <p:nvPr userDrawn="1"/>
        </p:nvPicPr>
        <p:blipFill>
          <a:blip r:embed="rId4"/>
          <a:stretch>
            <a:fillRect/>
          </a:stretch>
        </p:blipFill>
        <p:spPr>
          <a:xfrm>
            <a:off x="0" y="0"/>
            <a:ext cx="12192000" cy="6858000"/>
          </a:xfrm>
          <a:prstGeom prst="rect">
            <a:avLst/>
          </a:prstGeom>
        </p:spPr>
      </p:pic>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229137064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10" name="Title 1">
            <a:extLst>
              <a:ext uri="{FF2B5EF4-FFF2-40B4-BE49-F238E27FC236}">
                <a16:creationId xmlns:a16="http://schemas.microsoft.com/office/drawing/2014/main" id="{9AE11780-2DEF-46A1-931C-FE31AE9DB4B8}"/>
              </a:ext>
            </a:extLst>
          </p:cNvPr>
          <p:cNvSpPr>
            <a:spLocks noGrp="1"/>
          </p:cNvSpPr>
          <p:nvPr>
            <p:ph type="ctrTitle" hasCustomPrompt="1"/>
          </p:nvPr>
        </p:nvSpPr>
        <p:spPr>
          <a:xfrm>
            <a:off x="540000" y="540000"/>
            <a:ext cx="9144000" cy="1218795"/>
          </a:xfrm>
          <a:prstGeom prst="rect">
            <a:avLst/>
          </a:prstGeom>
        </p:spPr>
        <p:txBody>
          <a:bodyPr anchor="t" anchorCtr="0"/>
          <a:lstStyle>
            <a:lvl1pPr algn="l">
              <a:defRPr sz="4400">
                <a:solidFill>
                  <a:schemeClr val="bg1"/>
                </a:solidFill>
              </a:defRPr>
            </a:lvl1pPr>
          </a:lstStyle>
          <a:p>
            <a:r>
              <a:rPr lang="en-US"/>
              <a:t>Divider slide</a:t>
            </a:r>
            <a:br>
              <a:rPr lang="en-US"/>
            </a:br>
            <a:r>
              <a:rPr lang="en-US"/>
              <a:t>without an image</a:t>
            </a: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Slide Number Placeholder 5">
            <a:extLst>
              <a:ext uri="{FF2B5EF4-FFF2-40B4-BE49-F238E27FC236}">
                <a16:creationId xmlns:a16="http://schemas.microsoft.com/office/drawing/2014/main" id="{4C85137F-B8FB-48C3-B162-ABBE7B987181}"/>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a:p>
        </p:txBody>
      </p:sp>
      <p:sp>
        <p:nvSpPr>
          <p:cNvPr id="12" name="Footer Placeholder 4">
            <a:extLst>
              <a:ext uri="{FF2B5EF4-FFF2-40B4-BE49-F238E27FC236}">
                <a16:creationId xmlns:a16="http://schemas.microsoft.com/office/drawing/2014/main" id="{0EA4E02A-F812-44E1-930E-E387B9F33FD0}"/>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a:p>
        </p:txBody>
      </p:sp>
    </p:spTree>
    <p:extLst>
      <p:ext uri="{BB962C8B-B14F-4D97-AF65-F5344CB8AC3E}">
        <p14:creationId xmlns:p14="http://schemas.microsoft.com/office/powerpoint/2010/main" val="34070977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Green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3501323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1826141"/>
          </a:xfrm>
        </p:spPr>
        <p:txBody>
          <a:bodyPr/>
          <a:lstStyle>
            <a:lvl1pPr>
              <a:spcAft>
                <a:spcPts val="800"/>
              </a:spcAft>
              <a:defRPr/>
            </a:lvl1pPr>
            <a:lvl2pPr>
              <a:spcAft>
                <a:spcPts val="800"/>
              </a:spcAft>
              <a:defRPr/>
            </a:lvl2pPr>
            <a:lvl3pPr>
              <a:spcAft>
                <a:spcPts val="800"/>
              </a:spcAft>
              <a:defRPr/>
            </a:lvl3pPr>
            <a:lvl4pPr>
              <a:spcAft>
                <a:spcPts val="800"/>
              </a:spcAft>
              <a:defRPr/>
            </a:lvl4pPr>
            <a:lvl5pPr>
              <a:spcAft>
                <a:spcPts val="800"/>
              </a:spcAf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1992071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een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20175591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36242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7E4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10334294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Green / sub header, 2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16407407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1800225"/>
            <a:ext cx="5391177" cy="36242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1800225"/>
            <a:ext cx="5391177" cy="36242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1" name="Text Placeholder 7">
            <a:extLst>
              <a:ext uri="{FF2B5EF4-FFF2-40B4-BE49-F238E27FC236}">
                <a16:creationId xmlns:a16="http://schemas.microsoft.com/office/drawing/2014/main" id="{A8A6B7A4-D943-4831-A643-DDE1410230ED}"/>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7E4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a:t>Sub header</a:t>
            </a:r>
          </a:p>
        </p:txBody>
      </p:sp>
      <p:sp>
        <p:nvSpPr>
          <p:cNvPr id="2" name="Title 1">
            <a:extLst>
              <a:ext uri="{FF2B5EF4-FFF2-40B4-BE49-F238E27FC236}">
                <a16:creationId xmlns:a16="http://schemas.microsoft.com/office/drawing/2014/main" id="{8AF9859E-49E6-4991-A101-64768140C36E}"/>
              </a:ext>
            </a:extLst>
          </p:cNvPr>
          <p:cNvSpPr>
            <a:spLocks noGrp="1"/>
          </p:cNvSpPr>
          <p:nvPr>
            <p:ph type="title" hasCustomPrompt="1"/>
          </p:nvPr>
        </p:nvSpPr>
        <p:spPr/>
        <p:txBody>
          <a:bodyPr/>
          <a:lstStyle>
            <a:lvl1pPr>
              <a:defRPr/>
            </a:lvl1pPr>
          </a:lstStyle>
          <a:p>
            <a:r>
              <a:rPr lang="en-US"/>
              <a:t>Header</a:t>
            </a:r>
          </a:p>
        </p:txBody>
      </p:sp>
      <p:sp>
        <p:nvSpPr>
          <p:cNvPr id="9" name="Slide Number Placeholder 5">
            <a:extLst>
              <a:ext uri="{FF2B5EF4-FFF2-40B4-BE49-F238E27FC236}">
                <a16:creationId xmlns:a16="http://schemas.microsoft.com/office/drawing/2014/main" id="{7F9106C1-A74E-4316-9285-24C2D5F0D51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10" name="Footer Placeholder 4">
            <a:extLst>
              <a:ext uri="{FF2B5EF4-FFF2-40B4-BE49-F238E27FC236}">
                <a16:creationId xmlns:a16="http://schemas.microsoft.com/office/drawing/2014/main" id="{6D8AFE70-5132-4474-A761-AC2C2E7862FD}"/>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21901805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een / 2 columns w/ header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11089302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2232000"/>
            <a:ext cx="5391177" cy="36242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2232000"/>
            <a:ext cx="5391177" cy="36242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334F5A02-45AE-457C-93B5-134D4CA14F31}"/>
              </a:ext>
            </a:extLst>
          </p:cNvPr>
          <p:cNvSpPr>
            <a:spLocks noGrp="1"/>
          </p:cNvSpPr>
          <p:nvPr>
            <p:ph type="title" hasCustomPrompt="1"/>
          </p:nvPr>
        </p:nvSpPr>
        <p:spPr/>
        <p:txBody>
          <a:bodyPr/>
          <a:lstStyle>
            <a:lvl1pPr>
              <a:defRPr/>
            </a:lvl1pPr>
          </a:lstStyle>
          <a:p>
            <a:r>
              <a:rPr lang="en-US"/>
              <a:t>Header</a:t>
            </a:r>
          </a:p>
        </p:txBody>
      </p:sp>
      <p:sp>
        <p:nvSpPr>
          <p:cNvPr id="11" name="Text Placeholder 7">
            <a:extLst>
              <a:ext uri="{FF2B5EF4-FFF2-40B4-BE49-F238E27FC236}">
                <a16:creationId xmlns:a16="http://schemas.microsoft.com/office/drawing/2014/main" id="{00626E5D-46A4-4917-94D9-76F8EC00A8AB}"/>
              </a:ext>
            </a:extLst>
          </p:cNvPr>
          <p:cNvSpPr>
            <a:spLocks noGrp="1"/>
          </p:cNvSpPr>
          <p:nvPr>
            <p:ph type="body" sz="quarter" idx="13" hasCustomPrompt="1"/>
          </p:nvPr>
        </p:nvSpPr>
        <p:spPr>
          <a:xfrm>
            <a:off x="468000" y="1769732"/>
            <a:ext cx="5391490" cy="369332"/>
          </a:xfrm>
        </p:spPr>
        <p:txBody>
          <a:bodyPr anchor="b"/>
          <a:lstStyle>
            <a:lvl1pPr marL="0" indent="0">
              <a:spcAft>
                <a:spcPts val="0"/>
              </a:spcAft>
              <a:buNone/>
              <a:defRPr sz="2400" b="0" i="1">
                <a:solidFill>
                  <a:srgbClr val="007E4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a:t>Sub header </a:t>
            </a:r>
          </a:p>
        </p:txBody>
      </p:sp>
      <p:sp>
        <p:nvSpPr>
          <p:cNvPr id="14" name="Text Placeholder 7">
            <a:extLst>
              <a:ext uri="{FF2B5EF4-FFF2-40B4-BE49-F238E27FC236}">
                <a16:creationId xmlns:a16="http://schemas.microsoft.com/office/drawing/2014/main" id="{1201B17D-2F65-4670-BFA9-9258870A745E}"/>
              </a:ext>
            </a:extLst>
          </p:cNvPr>
          <p:cNvSpPr>
            <a:spLocks noGrp="1"/>
          </p:cNvSpPr>
          <p:nvPr>
            <p:ph type="body" sz="quarter" idx="18" hasCustomPrompt="1"/>
          </p:nvPr>
        </p:nvSpPr>
        <p:spPr>
          <a:xfrm>
            <a:off x="6332510" y="1769732"/>
            <a:ext cx="5391490" cy="369332"/>
          </a:xfrm>
        </p:spPr>
        <p:txBody>
          <a:bodyPr anchor="b"/>
          <a:lstStyle>
            <a:lvl1pPr marL="0" indent="0">
              <a:spcAft>
                <a:spcPts val="0"/>
              </a:spcAft>
              <a:buNone/>
              <a:defRPr sz="2400" b="0" i="1">
                <a:solidFill>
                  <a:srgbClr val="007E4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a:t>Sub header </a:t>
            </a:r>
          </a:p>
        </p:txBody>
      </p:sp>
      <p:sp>
        <p:nvSpPr>
          <p:cNvPr id="10" name="Slide Number Placeholder 5">
            <a:extLst>
              <a:ext uri="{FF2B5EF4-FFF2-40B4-BE49-F238E27FC236}">
                <a16:creationId xmlns:a16="http://schemas.microsoft.com/office/drawing/2014/main" id="{B01EB234-5D8E-472D-AFF8-9F39501AC63D}"/>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15" name="Footer Placeholder 4">
            <a:extLst>
              <a:ext uri="{FF2B5EF4-FFF2-40B4-BE49-F238E27FC236}">
                <a16:creationId xmlns:a16="http://schemas.microsoft.com/office/drawing/2014/main" id="{53269602-6D9D-4AB3-B9E6-58FC9FE588B9}"/>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31237551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een / sub header, image 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15F042-46C1-4FCB-B6D7-589B71C29D3E}"/>
              </a:ext>
            </a:extLst>
          </p:cNvPr>
          <p:cNvGraphicFramePr>
            <a:graphicFrameLocks noChangeAspect="1"/>
          </p:cNvGraphicFramePr>
          <p:nvPr userDrawn="1">
            <p:custDataLst>
              <p:tags r:id="rId1"/>
            </p:custDataLst>
            <p:extLst>
              <p:ext uri="{D42A27DB-BD31-4B8C-83A1-F6EECF244321}">
                <p14:modId xmlns:p14="http://schemas.microsoft.com/office/powerpoint/2010/main" val="1406129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15F042-46C1-4FCB-B6D7-589B71C29D3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2E763AC1-7B8A-4444-88F3-9B621FA29C0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2" name="Picture Placeholder 19">
            <a:extLst>
              <a:ext uri="{FF2B5EF4-FFF2-40B4-BE49-F238E27FC236}">
                <a16:creationId xmlns:a16="http://schemas.microsoft.com/office/drawing/2014/main" id="{05B7262F-33D1-B34A-95F0-8E3E02B33330}"/>
              </a:ext>
            </a:extLst>
          </p:cNvPr>
          <p:cNvSpPr>
            <a:spLocks noGrp="1" noChangeAspect="1"/>
          </p:cNvSpPr>
          <p:nvPr>
            <p:ph type="pic" sz="quarter" idx="14" hasCustomPrompt="1"/>
          </p:nvPr>
        </p:nvSpPr>
        <p:spPr bwMode="auto">
          <a:xfrm>
            <a:off x="7696460" y="1"/>
            <a:ext cx="4495540" cy="6858000"/>
          </a:xfrm>
          <a:custGeom>
            <a:avLst/>
            <a:gdLst>
              <a:gd name="connsiteX0" fmla="*/ 0 w 3371850"/>
              <a:gd name="connsiteY0" fmla="*/ 0 h 5148263"/>
              <a:gd name="connsiteX1" fmla="*/ 3371850 w 3371850"/>
              <a:gd name="connsiteY1" fmla="*/ 0 h 5148263"/>
              <a:gd name="connsiteX2" fmla="*/ 3371850 w 3371850"/>
              <a:gd name="connsiteY2" fmla="*/ 4460151 h 5148263"/>
              <a:gd name="connsiteX3" fmla="*/ 3333102 w 3371850"/>
              <a:gd name="connsiteY3" fmla="*/ 4467347 h 5148263"/>
              <a:gd name="connsiteX4" fmla="*/ 3280265 w 3371850"/>
              <a:gd name="connsiteY4" fmla="*/ 4476342 h 5148263"/>
              <a:gd name="connsiteX5" fmla="*/ 3202770 w 3371850"/>
              <a:gd name="connsiteY5" fmla="*/ 4490734 h 5148263"/>
              <a:gd name="connsiteX6" fmla="*/ 3100617 w 3371850"/>
              <a:gd name="connsiteY6" fmla="*/ 4512322 h 5148263"/>
              <a:gd name="connsiteX7" fmla="*/ 2972046 w 3371850"/>
              <a:gd name="connsiteY7" fmla="*/ 4541105 h 5148263"/>
              <a:gd name="connsiteX8" fmla="*/ 2813534 w 3371850"/>
              <a:gd name="connsiteY8" fmla="*/ 4578884 h 5148263"/>
              <a:gd name="connsiteX9" fmla="*/ 2623318 w 3371850"/>
              <a:gd name="connsiteY9" fmla="*/ 4625658 h 5148263"/>
              <a:gd name="connsiteX10" fmla="*/ 2618035 w 3371850"/>
              <a:gd name="connsiteY10" fmla="*/ 4611266 h 5148263"/>
              <a:gd name="connsiteX11" fmla="*/ 2610990 w 3371850"/>
              <a:gd name="connsiteY11" fmla="*/ 4596874 h 5148263"/>
              <a:gd name="connsiteX12" fmla="*/ 2603945 w 3371850"/>
              <a:gd name="connsiteY12" fmla="*/ 4586080 h 5148263"/>
              <a:gd name="connsiteX13" fmla="*/ 2595139 w 3371850"/>
              <a:gd name="connsiteY13" fmla="*/ 4577085 h 5148263"/>
              <a:gd name="connsiteX14" fmla="*/ 2572242 w 3371850"/>
              <a:gd name="connsiteY14" fmla="*/ 4584281 h 5148263"/>
              <a:gd name="connsiteX15" fmla="*/ 2561675 w 3371850"/>
              <a:gd name="connsiteY15" fmla="*/ 4589678 h 5148263"/>
              <a:gd name="connsiteX16" fmla="*/ 2552869 w 3371850"/>
              <a:gd name="connsiteY16" fmla="*/ 4595075 h 5148263"/>
              <a:gd name="connsiteX17" fmla="*/ 2545824 w 3371850"/>
              <a:gd name="connsiteY17" fmla="*/ 4602271 h 5148263"/>
              <a:gd name="connsiteX18" fmla="*/ 2538779 w 3371850"/>
              <a:gd name="connsiteY18" fmla="*/ 4609467 h 5148263"/>
              <a:gd name="connsiteX19" fmla="*/ 2533495 w 3371850"/>
              <a:gd name="connsiteY19" fmla="*/ 4618462 h 5148263"/>
              <a:gd name="connsiteX20" fmla="*/ 2529972 w 3371850"/>
              <a:gd name="connsiteY20" fmla="*/ 4627457 h 5148263"/>
              <a:gd name="connsiteX21" fmla="*/ 2512360 w 3371850"/>
              <a:gd name="connsiteY21" fmla="*/ 4609467 h 5148263"/>
              <a:gd name="connsiteX22" fmla="*/ 2492986 w 3371850"/>
              <a:gd name="connsiteY22" fmla="*/ 4593276 h 5148263"/>
              <a:gd name="connsiteX23" fmla="*/ 2470090 w 3371850"/>
              <a:gd name="connsiteY23" fmla="*/ 4580683 h 5148263"/>
              <a:gd name="connsiteX24" fmla="*/ 2457761 w 3371850"/>
              <a:gd name="connsiteY24" fmla="*/ 4575286 h 5148263"/>
              <a:gd name="connsiteX25" fmla="*/ 2445432 w 3371850"/>
              <a:gd name="connsiteY25" fmla="*/ 4571688 h 5148263"/>
              <a:gd name="connsiteX26" fmla="*/ 2427820 w 3371850"/>
              <a:gd name="connsiteY26" fmla="*/ 4568090 h 5148263"/>
              <a:gd name="connsiteX27" fmla="*/ 2411968 w 3371850"/>
              <a:gd name="connsiteY27" fmla="*/ 4564492 h 5148263"/>
              <a:gd name="connsiteX28" fmla="*/ 2396117 w 3371850"/>
              <a:gd name="connsiteY28" fmla="*/ 4562693 h 5148263"/>
              <a:gd name="connsiteX29" fmla="*/ 2380266 w 3371850"/>
              <a:gd name="connsiteY29" fmla="*/ 4562693 h 5148263"/>
              <a:gd name="connsiteX30" fmla="*/ 2364415 w 3371850"/>
              <a:gd name="connsiteY30" fmla="*/ 4564492 h 5148263"/>
              <a:gd name="connsiteX31" fmla="*/ 2350325 w 3371850"/>
              <a:gd name="connsiteY31" fmla="*/ 4566291 h 5148263"/>
              <a:gd name="connsiteX32" fmla="*/ 2336235 w 3371850"/>
              <a:gd name="connsiteY32" fmla="*/ 4569889 h 5148263"/>
              <a:gd name="connsiteX33" fmla="*/ 2322145 w 3371850"/>
              <a:gd name="connsiteY33" fmla="*/ 4573487 h 5148263"/>
              <a:gd name="connsiteX34" fmla="*/ 2308055 w 3371850"/>
              <a:gd name="connsiteY34" fmla="*/ 4578884 h 5148263"/>
              <a:gd name="connsiteX35" fmla="*/ 2295726 w 3371850"/>
              <a:gd name="connsiteY35" fmla="*/ 4584281 h 5148263"/>
              <a:gd name="connsiteX36" fmla="*/ 2272830 w 3371850"/>
              <a:gd name="connsiteY36" fmla="*/ 4598673 h 5148263"/>
              <a:gd name="connsiteX37" fmla="*/ 2253456 w 3371850"/>
              <a:gd name="connsiteY37" fmla="*/ 4616663 h 5148263"/>
              <a:gd name="connsiteX38" fmla="*/ 2235843 w 3371850"/>
              <a:gd name="connsiteY38" fmla="*/ 4636452 h 5148263"/>
              <a:gd name="connsiteX39" fmla="*/ 2239366 w 3371850"/>
              <a:gd name="connsiteY39" fmla="*/ 4641849 h 5148263"/>
              <a:gd name="connsiteX40" fmla="*/ 2248172 w 3371850"/>
              <a:gd name="connsiteY40" fmla="*/ 4650843 h 5148263"/>
              <a:gd name="connsiteX41" fmla="*/ 2255217 w 3371850"/>
              <a:gd name="connsiteY41" fmla="*/ 4658039 h 5148263"/>
              <a:gd name="connsiteX42" fmla="*/ 2264023 w 3371850"/>
              <a:gd name="connsiteY42" fmla="*/ 4663436 h 5148263"/>
              <a:gd name="connsiteX43" fmla="*/ 2274591 w 3371850"/>
              <a:gd name="connsiteY43" fmla="*/ 4670632 h 5148263"/>
              <a:gd name="connsiteX44" fmla="*/ 2286920 w 3371850"/>
              <a:gd name="connsiteY44" fmla="*/ 4676029 h 5148263"/>
              <a:gd name="connsiteX45" fmla="*/ 2278113 w 3371850"/>
              <a:gd name="connsiteY45" fmla="*/ 4685024 h 5148263"/>
              <a:gd name="connsiteX46" fmla="*/ 2271068 w 3371850"/>
              <a:gd name="connsiteY46" fmla="*/ 4697617 h 5148263"/>
              <a:gd name="connsiteX47" fmla="*/ 2264023 w 3371850"/>
              <a:gd name="connsiteY47" fmla="*/ 4708411 h 5148263"/>
              <a:gd name="connsiteX48" fmla="*/ 2258740 w 3371850"/>
              <a:gd name="connsiteY48" fmla="*/ 4721004 h 5148263"/>
              <a:gd name="connsiteX49" fmla="*/ 1955805 w 3371850"/>
              <a:gd name="connsiteY49" fmla="*/ 4804656 h 5148263"/>
              <a:gd name="connsiteX50" fmla="*/ 1610599 w 3371850"/>
              <a:gd name="connsiteY50" fmla="*/ 4901802 h 5148263"/>
              <a:gd name="connsiteX51" fmla="*/ 1219602 w 3371850"/>
              <a:gd name="connsiteY51" fmla="*/ 5016936 h 5148263"/>
              <a:gd name="connsiteX52" fmla="*/ 781050 w 3371850"/>
              <a:gd name="connsiteY52" fmla="*/ 5148262 h 5148263"/>
              <a:gd name="connsiteX53" fmla="*/ 3371850 w 3371850"/>
              <a:gd name="connsiteY53" fmla="*/ 5148262 h 5148263"/>
              <a:gd name="connsiteX54" fmla="*/ 3371850 w 3371850"/>
              <a:gd name="connsiteY54" fmla="*/ 5148263 h 5148263"/>
              <a:gd name="connsiteX55" fmla="*/ 0 w 337185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371850" h="5148263">
                <a:moveTo>
                  <a:pt x="0" y="0"/>
                </a:moveTo>
                <a:lnTo>
                  <a:pt x="3371850" y="0"/>
                </a:lnTo>
                <a:lnTo>
                  <a:pt x="3371850" y="4460151"/>
                </a:lnTo>
                <a:lnTo>
                  <a:pt x="3333102" y="4467347"/>
                </a:lnTo>
                <a:lnTo>
                  <a:pt x="3280265" y="4476342"/>
                </a:lnTo>
                <a:lnTo>
                  <a:pt x="3202770" y="4490734"/>
                </a:lnTo>
                <a:lnTo>
                  <a:pt x="3100617" y="4512322"/>
                </a:lnTo>
                <a:lnTo>
                  <a:pt x="2972046" y="4541105"/>
                </a:lnTo>
                <a:lnTo>
                  <a:pt x="2813534" y="4578884"/>
                </a:lnTo>
                <a:lnTo>
                  <a:pt x="2623318" y="4625658"/>
                </a:lnTo>
                <a:lnTo>
                  <a:pt x="2618035" y="4611266"/>
                </a:lnTo>
                <a:lnTo>
                  <a:pt x="2610990" y="4596874"/>
                </a:lnTo>
                <a:lnTo>
                  <a:pt x="2603945" y="4586080"/>
                </a:lnTo>
                <a:lnTo>
                  <a:pt x="2595139" y="4577085"/>
                </a:lnTo>
                <a:lnTo>
                  <a:pt x="2572242" y="4584281"/>
                </a:lnTo>
                <a:lnTo>
                  <a:pt x="2561675" y="4589678"/>
                </a:lnTo>
                <a:lnTo>
                  <a:pt x="2552869" y="4595075"/>
                </a:lnTo>
                <a:lnTo>
                  <a:pt x="2545824" y="4602271"/>
                </a:lnTo>
                <a:lnTo>
                  <a:pt x="2538779" y="4609467"/>
                </a:lnTo>
                <a:lnTo>
                  <a:pt x="2533495" y="4618462"/>
                </a:lnTo>
                <a:lnTo>
                  <a:pt x="2529972" y="4627457"/>
                </a:lnTo>
                <a:lnTo>
                  <a:pt x="2512360" y="4609467"/>
                </a:lnTo>
                <a:lnTo>
                  <a:pt x="2492986" y="4593276"/>
                </a:lnTo>
                <a:lnTo>
                  <a:pt x="2470090" y="4580683"/>
                </a:lnTo>
                <a:lnTo>
                  <a:pt x="2457761" y="4575286"/>
                </a:lnTo>
                <a:lnTo>
                  <a:pt x="2445432" y="4571688"/>
                </a:lnTo>
                <a:lnTo>
                  <a:pt x="2427820" y="4568090"/>
                </a:lnTo>
                <a:lnTo>
                  <a:pt x="2411968" y="4564492"/>
                </a:lnTo>
                <a:lnTo>
                  <a:pt x="2396117" y="4562693"/>
                </a:lnTo>
                <a:lnTo>
                  <a:pt x="2380266" y="4562693"/>
                </a:lnTo>
                <a:lnTo>
                  <a:pt x="2364415" y="4564492"/>
                </a:lnTo>
                <a:lnTo>
                  <a:pt x="2350325" y="4566291"/>
                </a:lnTo>
                <a:lnTo>
                  <a:pt x="2336235" y="4569889"/>
                </a:lnTo>
                <a:lnTo>
                  <a:pt x="2322145" y="4573487"/>
                </a:lnTo>
                <a:lnTo>
                  <a:pt x="2308055" y="4578884"/>
                </a:lnTo>
                <a:lnTo>
                  <a:pt x="2295726" y="4584281"/>
                </a:lnTo>
                <a:lnTo>
                  <a:pt x="2272830" y="4598673"/>
                </a:lnTo>
                <a:lnTo>
                  <a:pt x="2253456" y="4616663"/>
                </a:lnTo>
                <a:lnTo>
                  <a:pt x="2235843" y="4636452"/>
                </a:lnTo>
                <a:lnTo>
                  <a:pt x="2239366" y="4641849"/>
                </a:lnTo>
                <a:lnTo>
                  <a:pt x="2248172" y="4650843"/>
                </a:lnTo>
                <a:lnTo>
                  <a:pt x="2255217" y="4658039"/>
                </a:lnTo>
                <a:lnTo>
                  <a:pt x="2264023" y="4663436"/>
                </a:lnTo>
                <a:lnTo>
                  <a:pt x="2274591" y="4670632"/>
                </a:lnTo>
                <a:lnTo>
                  <a:pt x="2286920" y="4676029"/>
                </a:lnTo>
                <a:lnTo>
                  <a:pt x="2278113" y="4685024"/>
                </a:lnTo>
                <a:lnTo>
                  <a:pt x="2271068" y="4697617"/>
                </a:lnTo>
                <a:lnTo>
                  <a:pt x="2264023" y="4708411"/>
                </a:lnTo>
                <a:lnTo>
                  <a:pt x="2258740" y="4721004"/>
                </a:lnTo>
                <a:lnTo>
                  <a:pt x="1955805" y="4804656"/>
                </a:lnTo>
                <a:lnTo>
                  <a:pt x="1610599" y="4901802"/>
                </a:lnTo>
                <a:lnTo>
                  <a:pt x="1219602" y="5016936"/>
                </a:lnTo>
                <a:lnTo>
                  <a:pt x="781050" y="5148262"/>
                </a:lnTo>
                <a:lnTo>
                  <a:pt x="3371850" y="5148262"/>
                </a:lnTo>
                <a:lnTo>
                  <a:pt x="3371850"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a:t>Click icon to add image</a:t>
            </a:r>
          </a:p>
        </p:txBody>
      </p:sp>
      <p:sp>
        <p:nvSpPr>
          <p:cNvPr id="15" name="Text Placeholder 9">
            <a:extLst>
              <a:ext uri="{FF2B5EF4-FFF2-40B4-BE49-F238E27FC236}">
                <a16:creationId xmlns:a16="http://schemas.microsoft.com/office/drawing/2014/main" id="{38353E38-92D9-4256-A046-61F5C0855A22}"/>
              </a:ext>
            </a:extLst>
          </p:cNvPr>
          <p:cNvSpPr>
            <a:spLocks noGrp="1"/>
          </p:cNvSpPr>
          <p:nvPr>
            <p:ph type="body" sz="quarter" idx="15"/>
          </p:nvPr>
        </p:nvSpPr>
        <p:spPr>
          <a:xfrm>
            <a:off x="468313" y="1800225"/>
            <a:ext cx="6743124" cy="36242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95907D54-ECB7-4185-A0E2-E0C2628BC014}"/>
              </a:ext>
            </a:extLst>
          </p:cNvPr>
          <p:cNvSpPr>
            <a:spLocks noGrp="1"/>
          </p:cNvSpPr>
          <p:nvPr>
            <p:ph type="title" hasCustomPrompt="1"/>
          </p:nvPr>
        </p:nvSpPr>
        <p:spPr>
          <a:xfrm>
            <a:off x="468000" y="468000"/>
            <a:ext cx="6743124" cy="443198"/>
          </a:xfrm>
        </p:spPr>
        <p:txBody>
          <a:bodyPr/>
          <a:lstStyle>
            <a:lvl1pPr>
              <a:defRPr/>
            </a:lvl1pPr>
          </a:lstStyle>
          <a:p>
            <a:r>
              <a:rPr lang="en-US"/>
              <a:t>Header</a:t>
            </a:r>
          </a:p>
        </p:txBody>
      </p:sp>
      <p:sp>
        <p:nvSpPr>
          <p:cNvPr id="10" name="Text Placeholder 7">
            <a:extLst>
              <a:ext uri="{FF2B5EF4-FFF2-40B4-BE49-F238E27FC236}">
                <a16:creationId xmlns:a16="http://schemas.microsoft.com/office/drawing/2014/main" id="{3DDBFE5F-1A05-41BA-A463-6D9DFCEAB018}"/>
              </a:ext>
            </a:extLst>
          </p:cNvPr>
          <p:cNvSpPr>
            <a:spLocks noGrp="1"/>
          </p:cNvSpPr>
          <p:nvPr>
            <p:ph type="body" sz="quarter" idx="13" hasCustomPrompt="1"/>
          </p:nvPr>
        </p:nvSpPr>
        <p:spPr>
          <a:xfrm>
            <a:off x="468000" y="936876"/>
            <a:ext cx="6743124" cy="369332"/>
          </a:xfrm>
        </p:spPr>
        <p:txBody>
          <a:bodyPr/>
          <a:lstStyle>
            <a:lvl1pPr marL="0" indent="0">
              <a:spcAft>
                <a:spcPts val="0"/>
              </a:spcAft>
              <a:buNone/>
              <a:defRPr sz="2400" b="0" i="1">
                <a:solidFill>
                  <a:srgbClr val="007E4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a:t>Sub header</a:t>
            </a:r>
          </a:p>
        </p:txBody>
      </p:sp>
      <p:sp>
        <p:nvSpPr>
          <p:cNvPr id="9" name="Slide Number Placeholder 5">
            <a:extLst>
              <a:ext uri="{FF2B5EF4-FFF2-40B4-BE49-F238E27FC236}">
                <a16:creationId xmlns:a16="http://schemas.microsoft.com/office/drawing/2014/main" id="{353C0BAD-6501-432C-BDEE-DDD9D0A4FA30}"/>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11" name="Footer Placeholder 4">
            <a:extLst>
              <a:ext uri="{FF2B5EF4-FFF2-40B4-BE49-F238E27FC236}">
                <a16:creationId xmlns:a16="http://schemas.microsoft.com/office/drawing/2014/main" id="{14C2CD50-5B04-4D3D-BA05-74D0E97B1067}"/>
              </a:ext>
            </a:extLst>
          </p:cNvPr>
          <p:cNvSpPr>
            <a:spLocks noGrp="1"/>
          </p:cNvSpPr>
          <p:nvPr>
            <p:ph type="ftr" sz="quarter" idx="3"/>
          </p:nvPr>
        </p:nvSpPr>
        <p:spPr>
          <a:xfrm>
            <a:off x="1066799" y="6338495"/>
            <a:ext cx="614432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9335105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een / sub header, image 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22BAB836-C9B1-4F02-BEDD-1902625C3D89}"/>
              </a:ext>
            </a:extLst>
          </p:cNvPr>
          <p:cNvGraphicFramePr>
            <a:graphicFrameLocks noChangeAspect="1"/>
          </p:cNvGraphicFramePr>
          <p:nvPr userDrawn="1">
            <p:custDataLst>
              <p:tags r:id="rId1"/>
            </p:custDataLst>
            <p:extLst>
              <p:ext uri="{D42A27DB-BD31-4B8C-83A1-F6EECF244321}">
                <p14:modId xmlns:p14="http://schemas.microsoft.com/office/powerpoint/2010/main" val="3491774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22BAB836-C9B1-4F02-BEDD-1902625C3D89}"/>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80C3687-36C5-4171-B057-30559693390C}"/>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0" name="Picture Placeholder 21">
            <a:extLst>
              <a:ext uri="{FF2B5EF4-FFF2-40B4-BE49-F238E27FC236}">
                <a16:creationId xmlns:a16="http://schemas.microsoft.com/office/drawing/2014/main" id="{3E210B19-5567-EC4C-82D7-46BB70171659}"/>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a:t>Click icon to add image</a:t>
            </a:r>
          </a:p>
        </p:txBody>
      </p:sp>
      <p:sp>
        <p:nvSpPr>
          <p:cNvPr id="13" name="Text Placeholder 9">
            <a:extLst>
              <a:ext uri="{FF2B5EF4-FFF2-40B4-BE49-F238E27FC236}">
                <a16:creationId xmlns:a16="http://schemas.microsoft.com/office/drawing/2014/main" id="{F355D142-E307-46D2-ABBE-A69BC17C242A}"/>
              </a:ext>
            </a:extLst>
          </p:cNvPr>
          <p:cNvSpPr>
            <a:spLocks noGrp="1"/>
          </p:cNvSpPr>
          <p:nvPr>
            <p:ph type="body" sz="quarter" idx="15"/>
          </p:nvPr>
        </p:nvSpPr>
        <p:spPr>
          <a:xfrm>
            <a:off x="468313" y="1800225"/>
            <a:ext cx="5158634" cy="362426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D20150C5-668E-4AF4-8FA1-109F47087E7E}"/>
              </a:ext>
            </a:extLst>
          </p:cNvPr>
          <p:cNvSpPr>
            <a:spLocks noGrp="1"/>
          </p:cNvSpPr>
          <p:nvPr>
            <p:ph type="title" hasCustomPrompt="1"/>
          </p:nvPr>
        </p:nvSpPr>
        <p:spPr>
          <a:xfrm>
            <a:off x="468000" y="468000"/>
            <a:ext cx="5158947" cy="443198"/>
          </a:xfrm>
        </p:spPr>
        <p:txBody>
          <a:bodyPr/>
          <a:lstStyle>
            <a:lvl1pPr>
              <a:defRPr/>
            </a:lvl1pPr>
          </a:lstStyle>
          <a:p>
            <a:r>
              <a:rPr lang="en-US"/>
              <a:t>Header</a:t>
            </a:r>
          </a:p>
        </p:txBody>
      </p:sp>
      <p:sp>
        <p:nvSpPr>
          <p:cNvPr id="12" name="Text Placeholder 7">
            <a:extLst>
              <a:ext uri="{FF2B5EF4-FFF2-40B4-BE49-F238E27FC236}">
                <a16:creationId xmlns:a16="http://schemas.microsoft.com/office/drawing/2014/main" id="{FE460FD4-C709-4C4E-8F84-D8A6C0957493}"/>
              </a:ext>
            </a:extLst>
          </p:cNvPr>
          <p:cNvSpPr>
            <a:spLocks noGrp="1"/>
          </p:cNvSpPr>
          <p:nvPr>
            <p:ph type="body" sz="quarter" idx="13" hasCustomPrompt="1"/>
          </p:nvPr>
        </p:nvSpPr>
        <p:spPr>
          <a:xfrm>
            <a:off x="468000" y="936876"/>
            <a:ext cx="5158947" cy="369332"/>
          </a:xfrm>
        </p:spPr>
        <p:txBody>
          <a:bodyPr/>
          <a:lstStyle>
            <a:lvl1pPr marL="0" indent="0">
              <a:spcAft>
                <a:spcPts val="0"/>
              </a:spcAft>
              <a:buNone/>
              <a:defRPr sz="2400" b="0" i="1">
                <a:solidFill>
                  <a:srgbClr val="007E4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a:t>Sub header</a:t>
            </a:r>
          </a:p>
        </p:txBody>
      </p:sp>
      <p:sp>
        <p:nvSpPr>
          <p:cNvPr id="11" name="Slide Number Placeholder 5">
            <a:extLst>
              <a:ext uri="{FF2B5EF4-FFF2-40B4-BE49-F238E27FC236}">
                <a16:creationId xmlns:a16="http://schemas.microsoft.com/office/drawing/2014/main" id="{B2B0F4B5-E5C2-4382-AED6-B702530406F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14" name="Footer Placeholder 4">
            <a:extLst>
              <a:ext uri="{FF2B5EF4-FFF2-40B4-BE49-F238E27FC236}">
                <a16:creationId xmlns:a16="http://schemas.microsoft.com/office/drawing/2014/main" id="{B7101D0A-2711-43A1-B0D0-D28DE6599F50}"/>
              </a:ext>
            </a:extLst>
          </p:cNvPr>
          <p:cNvSpPr>
            <a:spLocks noGrp="1"/>
          </p:cNvSpPr>
          <p:nvPr>
            <p:ph type="ftr" sz="quarter" idx="3"/>
          </p:nvPr>
        </p:nvSpPr>
        <p:spPr>
          <a:xfrm>
            <a:off x="1066800" y="6338495"/>
            <a:ext cx="4560148"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13421537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Green / sub header, image III">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19288760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a:t>Click icon to add image</a:t>
            </a:r>
          </a:p>
        </p:txBody>
      </p:sp>
      <p:sp>
        <p:nvSpPr>
          <p:cNvPr id="9" name="Text Placeholder 7">
            <a:extLst>
              <a:ext uri="{FF2B5EF4-FFF2-40B4-BE49-F238E27FC236}">
                <a16:creationId xmlns:a16="http://schemas.microsoft.com/office/drawing/2014/main" id="{39E842B9-D9CA-4763-BCD8-8AECCFA20C82}"/>
              </a:ext>
            </a:extLst>
          </p:cNvPr>
          <p:cNvSpPr>
            <a:spLocks noGrp="1"/>
          </p:cNvSpPr>
          <p:nvPr>
            <p:ph type="body" sz="quarter" idx="16" hasCustomPrompt="1"/>
          </p:nvPr>
        </p:nvSpPr>
        <p:spPr bwMode="white">
          <a:xfrm>
            <a:off x="468000" y="946171"/>
            <a:ext cx="11259176" cy="369332"/>
          </a:xfrm>
        </p:spPr>
        <p:txBody>
          <a:bodyPr/>
          <a:lstStyle>
            <a:lvl1pPr marL="0" indent="0">
              <a:spcAft>
                <a:spcPts val="0"/>
              </a:spcAft>
              <a:buNone/>
              <a:defRPr sz="2400" b="0" i="1">
                <a:solidFill>
                  <a:schemeClr val="bg1"/>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a:t>Sub header</a:t>
            </a:r>
          </a:p>
        </p:txBody>
      </p:sp>
      <p:sp>
        <p:nvSpPr>
          <p:cNvPr id="3" name="Title 2">
            <a:extLst>
              <a:ext uri="{FF2B5EF4-FFF2-40B4-BE49-F238E27FC236}">
                <a16:creationId xmlns:a16="http://schemas.microsoft.com/office/drawing/2014/main" id="{08CA1BF8-0DEB-4A3C-B757-CD61169A81D1}"/>
              </a:ext>
            </a:extLst>
          </p:cNvPr>
          <p:cNvSpPr>
            <a:spLocks noGrp="1"/>
          </p:cNvSpPr>
          <p:nvPr>
            <p:ph type="title" hasCustomPrompt="1"/>
          </p:nvPr>
        </p:nvSpPr>
        <p:spPr bwMode="white"/>
        <p:txBody>
          <a:bodyPr/>
          <a:lstStyle>
            <a:lvl1pPr>
              <a:defRPr>
                <a:solidFill>
                  <a:schemeClr val="bg1"/>
                </a:solidFill>
              </a:defRPr>
            </a:lvl1pPr>
          </a:lstStyle>
          <a:p>
            <a:r>
              <a:rPr lang="en-US"/>
              <a:t>Header</a:t>
            </a:r>
          </a:p>
        </p:txBody>
      </p:sp>
      <p:sp>
        <p:nvSpPr>
          <p:cNvPr id="10" name="Slide Number Placeholder 5">
            <a:extLst>
              <a:ext uri="{FF2B5EF4-FFF2-40B4-BE49-F238E27FC236}">
                <a16:creationId xmlns:a16="http://schemas.microsoft.com/office/drawing/2014/main" id="{022F5370-528F-4CD2-B3B7-548D2989FD1D}"/>
              </a:ext>
            </a:extLst>
          </p:cNvPr>
          <p:cNvSpPr>
            <a:spLocks noGrp="1"/>
          </p:cNvSpPr>
          <p:nvPr>
            <p:ph type="sldNum" sz="quarter" idx="12"/>
          </p:nvPr>
        </p:nvSpPr>
        <p:spPr bwMode="white">
          <a:xfrm>
            <a:off x="468000" y="6340440"/>
            <a:ext cx="450000" cy="184666"/>
          </a:xfrm>
          <a:prstGeom prst="rect">
            <a:avLst/>
          </a:prstGeom>
        </p:spPr>
        <p:txBody>
          <a:bodyPr>
            <a:noAutofit/>
          </a:bodyPr>
          <a:lstStyle>
            <a:lvl1pPr>
              <a:defRPr>
                <a:solidFill>
                  <a:schemeClr val="bg1"/>
                </a:solidFill>
                <a:latin typeface="+mn-lt"/>
              </a:defRPr>
            </a:lvl1pPr>
          </a:lstStyle>
          <a:p>
            <a:fld id="{E118D48E-C7CB-6244-969D-7BAEA9B6226C}" type="slidenum">
              <a:rPr lang="en-US" smtClean="0"/>
              <a:pPr/>
              <a:t>‹#›</a:t>
            </a:fld>
            <a:endParaRPr lang="en-US"/>
          </a:p>
        </p:txBody>
      </p:sp>
      <p:sp>
        <p:nvSpPr>
          <p:cNvPr id="12" name="Footer Placeholder 4">
            <a:extLst>
              <a:ext uri="{FF2B5EF4-FFF2-40B4-BE49-F238E27FC236}">
                <a16:creationId xmlns:a16="http://schemas.microsoft.com/office/drawing/2014/main" id="{A3EDC437-8A4A-4FE1-AC29-0BD7C8876E27}"/>
              </a:ext>
            </a:extLst>
          </p:cNvPr>
          <p:cNvSpPr>
            <a:spLocks noGrp="1"/>
          </p:cNvSpPr>
          <p:nvPr>
            <p:ph type="ftr" sz="quarter" idx="3"/>
          </p:nvPr>
        </p:nvSpPr>
        <p:spPr bwMode="white">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n-lt"/>
              </a:defRPr>
            </a:lvl1pPr>
          </a:lstStyle>
          <a:p>
            <a:endParaRPr lang="en-US"/>
          </a:p>
        </p:txBody>
      </p:sp>
    </p:spTree>
    <p:extLst>
      <p:ext uri="{BB962C8B-B14F-4D97-AF65-F5344CB8AC3E}">
        <p14:creationId xmlns:p14="http://schemas.microsoft.com/office/powerpoint/2010/main" val="40423698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Green /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18508739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a:t>Header</a:t>
            </a:r>
          </a:p>
        </p:txBody>
      </p:sp>
      <p:sp>
        <p:nvSpPr>
          <p:cNvPr id="9" name="Slide Number Placeholder 5">
            <a:extLst>
              <a:ext uri="{FF2B5EF4-FFF2-40B4-BE49-F238E27FC236}">
                <a16:creationId xmlns:a16="http://schemas.microsoft.com/office/drawing/2014/main" id="{4103AC79-C5BC-47C4-BE09-93769D0990A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10" name="Footer Placeholder 4">
            <a:extLst>
              <a:ext uri="{FF2B5EF4-FFF2-40B4-BE49-F238E27FC236}">
                <a16:creationId xmlns:a16="http://schemas.microsoft.com/office/drawing/2014/main" id="{ED8A6B18-6BCC-43D0-9936-BD3BE44D28D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17845669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Green / empty">
    <p:spTree>
      <p:nvGrpSpPr>
        <p:cNvPr id="1" name=""/>
        <p:cNvGrpSpPr/>
        <p:nvPr/>
      </p:nvGrpSpPr>
      <p:grpSpPr>
        <a:xfrm>
          <a:off x="0" y="0"/>
          <a:ext cx="0" cy="0"/>
          <a:chOff x="0" y="0"/>
          <a:chExt cx="0" cy="0"/>
        </a:xfrm>
      </p:grpSpPr>
      <p:pic>
        <p:nvPicPr>
          <p:cNvPr id="6" name="Picture 5" descr="A picture containing grass, outdoor, plant&#10;&#10;Description automatically generated">
            <a:extLst>
              <a:ext uri="{FF2B5EF4-FFF2-40B4-BE49-F238E27FC236}">
                <a16:creationId xmlns:a16="http://schemas.microsoft.com/office/drawing/2014/main" id="{2F2E91D5-2CBF-79CB-09E9-FE62F2D01D98}"/>
              </a:ext>
            </a:extLst>
          </p:cNvPr>
          <p:cNvPicPr>
            <a:picLocks noChangeAspect="1"/>
          </p:cNvPicPr>
          <p:nvPr userDrawn="1"/>
        </p:nvPicPr>
        <p:blipFill rotWithShape="1">
          <a:blip r:embed="rId4" cstate="screen">
            <a:alphaModFix/>
            <a:extLst>
              <a:ext uri="{28A0092B-C50C-407E-A947-70E740481C1C}">
                <a14:useLocalDpi xmlns:a14="http://schemas.microsoft.com/office/drawing/2010/main"/>
              </a:ext>
            </a:extLst>
          </a:blip>
          <a:srcRect/>
          <a:stretch/>
        </p:blipFill>
        <p:spPr>
          <a:xfrm>
            <a:off x="-1361" y="0"/>
            <a:ext cx="12193362" cy="6858000"/>
          </a:xfrm>
          <a:prstGeom prst="rect">
            <a:avLst/>
          </a:prstGeom>
        </p:spPr>
      </p:pic>
      <p:sp>
        <p:nvSpPr>
          <p:cNvPr id="7" name="Rectangle 6">
            <a:extLst>
              <a:ext uri="{FF2B5EF4-FFF2-40B4-BE49-F238E27FC236}">
                <a16:creationId xmlns:a16="http://schemas.microsoft.com/office/drawing/2014/main" id="{B371F59D-0765-4DD7-9B2D-C562F6E5163D}"/>
              </a:ext>
            </a:extLst>
          </p:cNvPr>
          <p:cNvSpPr/>
          <p:nvPr userDrawn="1"/>
        </p:nvSpPr>
        <p:spPr>
          <a:xfrm>
            <a:off x="0" y="0"/>
            <a:ext cx="12192000" cy="6858000"/>
          </a:xfrm>
          <a:prstGeom prst="rect">
            <a:avLst/>
          </a:prstGeom>
          <a:gradFill flip="none" rotWithShape="1">
            <a:gsLst>
              <a:gs pos="0">
                <a:srgbClr val="45AC34">
                  <a:alpha val="20197"/>
                </a:srgbClr>
              </a:gs>
              <a:gs pos="35000">
                <a:srgbClr val="45AC34">
                  <a:alpha val="28000"/>
                </a:srgbClr>
              </a:gs>
              <a:gs pos="60000">
                <a:srgbClr val="45AC34">
                  <a:alpha val="51938"/>
                </a:srgbClr>
              </a:gs>
              <a:gs pos="91000">
                <a:srgbClr val="007E4B">
                  <a:alpha val="56883"/>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18508739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a:xfrm>
            <a:off x="468000" y="3044221"/>
            <a:ext cx="11262666" cy="747897"/>
          </a:xfrm>
        </p:spPr>
        <p:txBody>
          <a:bodyPr/>
          <a:lstStyle>
            <a:lvl1pPr>
              <a:defRPr sz="5400">
                <a:solidFill>
                  <a:schemeClr val="bg1"/>
                </a:solidFill>
              </a:defRPr>
            </a:lvl1pPr>
          </a:lstStyle>
          <a:p>
            <a:r>
              <a:rPr lang="en-US"/>
              <a:t>Header</a:t>
            </a:r>
          </a:p>
        </p:txBody>
      </p:sp>
      <p:sp>
        <p:nvSpPr>
          <p:cNvPr id="9" name="Slide Number Placeholder 5">
            <a:extLst>
              <a:ext uri="{FF2B5EF4-FFF2-40B4-BE49-F238E27FC236}">
                <a16:creationId xmlns:a16="http://schemas.microsoft.com/office/drawing/2014/main" id="{4103AC79-C5BC-47C4-BE09-93769D0990A6}"/>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10" name="Footer Placeholder 4">
            <a:extLst>
              <a:ext uri="{FF2B5EF4-FFF2-40B4-BE49-F238E27FC236}">
                <a16:creationId xmlns:a16="http://schemas.microsoft.com/office/drawing/2014/main" id="{ED8A6B18-6BCC-43D0-9936-BD3BE44D28D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pic>
        <p:nvPicPr>
          <p:cNvPr id="8" name="Picture 7">
            <a:extLst>
              <a:ext uri="{FF2B5EF4-FFF2-40B4-BE49-F238E27FC236}">
                <a16:creationId xmlns:a16="http://schemas.microsoft.com/office/drawing/2014/main" id="{84E2A64B-7C5E-EAA4-4856-7660A2DF8C19}"/>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7304626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reen / sub header,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10126114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a:t>Header</a:t>
            </a:r>
          </a:p>
        </p:txBody>
      </p:sp>
      <p:sp>
        <p:nvSpPr>
          <p:cNvPr id="8" name="Text Placeholder 7">
            <a:extLst>
              <a:ext uri="{FF2B5EF4-FFF2-40B4-BE49-F238E27FC236}">
                <a16:creationId xmlns:a16="http://schemas.microsoft.com/office/drawing/2014/main" id="{5014A1EC-5405-41F8-8513-97687168C1C5}"/>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7E4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a:t>Sub header</a:t>
            </a:r>
          </a:p>
        </p:txBody>
      </p:sp>
      <p:sp>
        <p:nvSpPr>
          <p:cNvPr id="7" name="Slide Number Placeholder 5">
            <a:extLst>
              <a:ext uri="{FF2B5EF4-FFF2-40B4-BE49-F238E27FC236}">
                <a16:creationId xmlns:a16="http://schemas.microsoft.com/office/drawing/2014/main" id="{4DFB00B4-33CE-494A-BB67-30294EE0CD28}"/>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9" name="Footer Placeholder 4">
            <a:extLst>
              <a:ext uri="{FF2B5EF4-FFF2-40B4-BE49-F238E27FC236}">
                <a16:creationId xmlns:a16="http://schemas.microsoft.com/office/drawing/2014/main" id="{6B1AC2AB-79C7-44D8-A2D9-1231C29DC1B6}"/>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10123553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Green / End slide">
    <p:spTree>
      <p:nvGrpSpPr>
        <p:cNvPr id="1" name=""/>
        <p:cNvGrpSpPr/>
        <p:nvPr/>
      </p:nvGrpSpPr>
      <p:grpSpPr>
        <a:xfrm>
          <a:off x="0" y="0"/>
          <a:ext cx="0" cy="0"/>
          <a:chOff x="0" y="0"/>
          <a:chExt cx="0" cy="0"/>
        </a:xfrm>
      </p:grpSpPr>
      <p:pic>
        <p:nvPicPr>
          <p:cNvPr id="2" name="Picture 1" descr="Background pattern&#10;&#10;Description automatically generated">
            <a:extLst>
              <a:ext uri="{FF2B5EF4-FFF2-40B4-BE49-F238E27FC236}">
                <a16:creationId xmlns:a16="http://schemas.microsoft.com/office/drawing/2014/main" id="{04E28908-0271-C881-A22D-3F7384FE0C43}"/>
              </a:ext>
            </a:extLst>
          </p:cNvPr>
          <p:cNvPicPr>
            <a:picLocks noChangeAspect="1"/>
          </p:cNvPicPr>
          <p:nvPr userDrawn="1"/>
        </p:nvPicPr>
        <p:blipFill>
          <a:blip r:embed="rId4"/>
          <a:stretch>
            <a:fillRect/>
          </a:stretch>
        </p:blipFill>
        <p:spPr>
          <a:xfrm>
            <a:off x="0" y="0"/>
            <a:ext cx="12192000" cy="6858000"/>
          </a:xfrm>
          <a:prstGeom prst="rect">
            <a:avLst/>
          </a:prstGeom>
        </p:spPr>
      </p:pic>
      <p:graphicFrame>
        <p:nvGraphicFramePr>
          <p:cNvPr id="5" name="Object 4" hidden="1">
            <a:extLst>
              <a:ext uri="{FF2B5EF4-FFF2-40B4-BE49-F238E27FC236}">
                <a16:creationId xmlns:a16="http://schemas.microsoft.com/office/drawing/2014/main" id="{0EE593CA-5A71-47B5-BB52-9DC6A35EFF19}"/>
              </a:ext>
            </a:extLst>
          </p:cNvPr>
          <p:cNvGraphicFramePr>
            <a:graphicFrameLocks noChangeAspect="1"/>
          </p:cNvGraphicFramePr>
          <p:nvPr userDrawn="1">
            <p:custDataLst>
              <p:tags r:id="rId1"/>
            </p:custDataLst>
            <p:extLst>
              <p:ext uri="{D42A27DB-BD31-4B8C-83A1-F6EECF244321}">
                <p14:modId xmlns:p14="http://schemas.microsoft.com/office/powerpoint/2010/main" val="407189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0EE593CA-5A71-47B5-BB52-9DC6A35EFF19}"/>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358A235-8372-4C30-AC5E-0C84C550BE9B}"/>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1" i="0" baseline="0">
              <a:latin typeface="Trebuchet MS" panose="020B0603020202020204" pitchFamily="34" charset="0"/>
              <a:ea typeface="+mj-ea"/>
              <a:cs typeface="+mj-cs"/>
              <a:sym typeface="Trebuchet MS" panose="020B0603020202020204" pitchFamily="34" charset="0"/>
            </a:endParaRPr>
          </a:p>
        </p:txBody>
      </p:sp>
      <p:pic>
        <p:nvPicPr>
          <p:cNvPr id="11" name="Picture 10">
            <a:extLst>
              <a:ext uri="{FF2B5EF4-FFF2-40B4-BE49-F238E27FC236}">
                <a16:creationId xmlns:a16="http://schemas.microsoft.com/office/drawing/2014/main" id="{D97E7040-148D-4696-B284-24E3FD271837}"/>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8" name="Picture 7">
            <a:extLst>
              <a:ext uri="{FF2B5EF4-FFF2-40B4-BE49-F238E27FC236}">
                <a16:creationId xmlns:a16="http://schemas.microsoft.com/office/drawing/2014/main" id="{3920ECC3-E579-40EC-83D9-A249560D80E8}"/>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spTree>
    <p:extLst>
      <p:ext uri="{BB962C8B-B14F-4D97-AF65-F5344CB8AC3E}">
        <p14:creationId xmlns:p14="http://schemas.microsoft.com/office/powerpoint/2010/main" val="40244508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1_Title I">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261FE3D0-05F6-46C1-A5EA-B2DE3515BA6E}"/>
              </a:ext>
            </a:extLst>
          </p:cNvPr>
          <p:cNvGraphicFramePr>
            <a:graphicFrameLocks noChangeAspect="1"/>
          </p:cNvGraphicFramePr>
          <p:nvPr userDrawn="1">
            <p:custDataLst>
              <p:tags r:id="rId1"/>
            </p:custDataLst>
            <p:extLst>
              <p:ext uri="{D42A27DB-BD31-4B8C-83A1-F6EECF244321}">
                <p14:modId xmlns:p14="http://schemas.microsoft.com/office/powerpoint/2010/main" val="41707767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6" name="Object 5" hidden="1">
                        <a:extLst>
                          <a:ext uri="{FF2B5EF4-FFF2-40B4-BE49-F238E27FC236}">
                            <a16:creationId xmlns:a16="http://schemas.microsoft.com/office/drawing/2014/main" id="{261FE3D0-05F6-46C1-A5EA-B2DE3515BA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48407E-796A-40CA-AB97-FD69035658D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a:latin typeface="Fira Sans Medium" panose="020B0603050000020004" pitchFamily="34" charset="0"/>
              <a:ea typeface="+mj-ea"/>
              <a:cs typeface="+mj-cs"/>
              <a:sym typeface="Fira Sans Medium" panose="020B0603050000020004" pitchFamily="34" charset="0"/>
            </a:endParaRPr>
          </a:p>
        </p:txBody>
      </p:sp>
      <p:sp>
        <p:nvSpPr>
          <p:cNvPr id="8" name="Picture Placeholder 7">
            <a:extLst>
              <a:ext uri="{FF2B5EF4-FFF2-40B4-BE49-F238E27FC236}">
                <a16:creationId xmlns:a16="http://schemas.microsoft.com/office/drawing/2014/main" id="{37C9C340-AD27-5841-BF8F-0CE7DDB2F1B5}"/>
              </a:ext>
            </a:extLst>
          </p:cNvPr>
          <p:cNvSpPr>
            <a:spLocks noGrp="1"/>
          </p:cNvSpPr>
          <p:nvPr>
            <p:ph type="pic" sz="quarter" idx="10" hasCustomPrompt="1"/>
          </p:nvPr>
        </p:nvSpPr>
        <p:spPr>
          <a:xfrm>
            <a:off x="-4800" y="-1990"/>
            <a:ext cx="12196800" cy="685999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12192000 w 12192000"/>
              <a:gd name="connsiteY2" fmla="*/ 4758033 h 6858000"/>
              <a:gd name="connsiteX3" fmla="*/ 0 w 12192000"/>
              <a:gd name="connsiteY3" fmla="*/ 6858000 h 6858000"/>
              <a:gd name="connsiteX4" fmla="*/ 0 w 12192000"/>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0 w 12195175"/>
              <a:gd name="connsiteY3" fmla="*/ 6858000 h 6858000"/>
              <a:gd name="connsiteX4" fmla="*/ 0 w 12195175"/>
              <a:gd name="connsiteY4"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0 w 12195175"/>
              <a:gd name="connsiteY4" fmla="*/ 6858000 h 6858000"/>
              <a:gd name="connsiteX5" fmla="*/ 0 w 12195175"/>
              <a:gd name="connsiteY5"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71075 w 12195175"/>
              <a:gd name="connsiteY4" fmla="*/ 52578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10023475 w 12195175"/>
              <a:gd name="connsiteY4" fmla="*/ 53213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0 w 12195175"/>
              <a:gd name="connsiteY5" fmla="*/ 6858000 h 6858000"/>
              <a:gd name="connsiteX6" fmla="*/ 0 w 12195175"/>
              <a:gd name="connsiteY6"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0 w 12195175"/>
              <a:gd name="connsiteY6" fmla="*/ 6858000 h 6858000"/>
              <a:gd name="connsiteX7" fmla="*/ 0 w 12195175"/>
              <a:gd name="connsiteY7"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0 w 12195175"/>
              <a:gd name="connsiteY7" fmla="*/ 6858000 h 6858000"/>
              <a:gd name="connsiteX8" fmla="*/ 0 w 12195175"/>
              <a:gd name="connsiteY8"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0 w 12195175"/>
              <a:gd name="connsiteY8" fmla="*/ 6858000 h 6858000"/>
              <a:gd name="connsiteX9" fmla="*/ 0 w 12195175"/>
              <a:gd name="connsiteY9"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44000 w 12195175"/>
              <a:gd name="connsiteY7" fmla="*/ 5080000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3575 w 12195175"/>
              <a:gd name="connsiteY6" fmla="*/ 52705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9925 w 12195175"/>
              <a:gd name="connsiteY6" fmla="*/ 524510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8375 w 12195175"/>
              <a:gd name="connsiteY4" fmla="*/ 5270500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0 w 12195175"/>
              <a:gd name="connsiteY9" fmla="*/ 6858000 h 6858000"/>
              <a:gd name="connsiteX10" fmla="*/ 0 w 12195175"/>
              <a:gd name="connsiteY10"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0 w 12195175"/>
              <a:gd name="connsiteY10" fmla="*/ 6858000 h 6858000"/>
              <a:gd name="connsiteX11" fmla="*/ 0 w 12195175"/>
              <a:gd name="connsiteY11"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0 w 12195175"/>
              <a:gd name="connsiteY11" fmla="*/ 6858000 h 6858000"/>
              <a:gd name="connsiteX12" fmla="*/ 0 w 12195175"/>
              <a:gd name="connsiteY12"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58000"/>
              <a:gd name="connsiteX1" fmla="*/ 12192000 w 12195175"/>
              <a:gd name="connsiteY1" fmla="*/ 0 h 6858000"/>
              <a:gd name="connsiteX2" fmla="*/ 12195175 w 12195175"/>
              <a:gd name="connsiteY2" fmla="*/ 4764383 h 6858000"/>
              <a:gd name="connsiteX3" fmla="*/ 10737850 w 12195175"/>
              <a:gd name="connsiteY3" fmla="*/ 5054600 h 6858000"/>
              <a:gd name="connsiteX4" fmla="*/ 9855200 w 12195175"/>
              <a:gd name="connsiteY4" fmla="*/ 5273675 h 6858000"/>
              <a:gd name="connsiteX5" fmla="*/ 9766300 w 12195175"/>
              <a:gd name="connsiteY5" fmla="*/ 5121275 h 6858000"/>
              <a:gd name="connsiteX6" fmla="*/ 9556750 w 12195175"/>
              <a:gd name="connsiteY6" fmla="*/ 5276850 h 6858000"/>
              <a:gd name="connsiteX7" fmla="*/ 9166225 w 12195175"/>
              <a:gd name="connsiteY7" fmla="*/ 5076825 h 6858000"/>
              <a:gd name="connsiteX8" fmla="*/ 8639175 w 12195175"/>
              <a:gd name="connsiteY8" fmla="*/ 5302250 h 6858000"/>
              <a:gd name="connsiteX9" fmla="*/ 8791575 w 12195175"/>
              <a:gd name="connsiteY9" fmla="*/ 5426075 h 6858000"/>
              <a:gd name="connsiteX10" fmla="*/ 8709025 w 12195175"/>
              <a:gd name="connsiteY10" fmla="*/ 5559425 h 6858000"/>
              <a:gd name="connsiteX11" fmla="*/ 6647422 w 12195175"/>
              <a:gd name="connsiteY11" fmla="*/ 6120030 h 6858000"/>
              <a:gd name="connsiteX12" fmla="*/ 0 w 12195175"/>
              <a:gd name="connsiteY12" fmla="*/ 6858000 h 6858000"/>
              <a:gd name="connsiteX13" fmla="*/ 0 w 12195175"/>
              <a:gd name="connsiteY13" fmla="*/ 0 h 6858000"/>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556750 w 12195175"/>
              <a:gd name="connsiteY6" fmla="*/ 5276850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408277 w 12195175"/>
              <a:gd name="connsiteY6" fmla="*/ 4706327 h 6867485"/>
              <a:gd name="connsiteX7" fmla="*/ 9166225 w 12195175"/>
              <a:gd name="connsiteY7" fmla="*/ 5076825 h 6867485"/>
              <a:gd name="connsiteX8" fmla="*/ 8639175 w 12195175"/>
              <a:gd name="connsiteY8" fmla="*/ 5302250 h 6867485"/>
              <a:gd name="connsiteX9" fmla="*/ 8791575 w 12195175"/>
              <a:gd name="connsiteY9" fmla="*/ 5426075 h 6867485"/>
              <a:gd name="connsiteX10" fmla="*/ 8709025 w 12195175"/>
              <a:gd name="connsiteY10" fmla="*/ 5559425 h 6867485"/>
              <a:gd name="connsiteX11" fmla="*/ 6647422 w 12195175"/>
              <a:gd name="connsiteY11" fmla="*/ 6120030 h 6867485"/>
              <a:gd name="connsiteX12" fmla="*/ 4105315 w 12195175"/>
              <a:gd name="connsiteY12" fmla="*/ 6867485 h 6867485"/>
              <a:gd name="connsiteX13" fmla="*/ 0 w 12195175"/>
              <a:gd name="connsiteY13" fmla="*/ 6858000 h 6867485"/>
              <a:gd name="connsiteX14" fmla="*/ 0 w 12195175"/>
              <a:gd name="connsiteY14"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766300 w 12195175"/>
              <a:gd name="connsiteY5" fmla="*/ 5121275 h 6867485"/>
              <a:gd name="connsiteX6" fmla="*/ 9166225 w 12195175"/>
              <a:gd name="connsiteY6" fmla="*/ 5076825 h 6867485"/>
              <a:gd name="connsiteX7" fmla="*/ 8639175 w 12195175"/>
              <a:gd name="connsiteY7" fmla="*/ 5302250 h 6867485"/>
              <a:gd name="connsiteX8" fmla="*/ 8791575 w 12195175"/>
              <a:gd name="connsiteY8" fmla="*/ 5426075 h 6867485"/>
              <a:gd name="connsiteX9" fmla="*/ 8709025 w 12195175"/>
              <a:gd name="connsiteY9" fmla="*/ 5559425 h 6867485"/>
              <a:gd name="connsiteX10" fmla="*/ 6647422 w 12195175"/>
              <a:gd name="connsiteY10" fmla="*/ 6120030 h 6867485"/>
              <a:gd name="connsiteX11" fmla="*/ 4105315 w 12195175"/>
              <a:gd name="connsiteY11" fmla="*/ 6867485 h 6867485"/>
              <a:gd name="connsiteX12" fmla="*/ 0 w 12195175"/>
              <a:gd name="connsiteY12" fmla="*/ 6858000 h 6867485"/>
              <a:gd name="connsiteX13" fmla="*/ 0 w 12195175"/>
              <a:gd name="connsiteY13"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9166225 w 12195175"/>
              <a:gd name="connsiteY5" fmla="*/ 5076825 h 6867485"/>
              <a:gd name="connsiteX6" fmla="*/ 8639175 w 12195175"/>
              <a:gd name="connsiteY6" fmla="*/ 5302250 h 6867485"/>
              <a:gd name="connsiteX7" fmla="*/ 8791575 w 12195175"/>
              <a:gd name="connsiteY7" fmla="*/ 5426075 h 6867485"/>
              <a:gd name="connsiteX8" fmla="*/ 8709025 w 12195175"/>
              <a:gd name="connsiteY8" fmla="*/ 5559425 h 6867485"/>
              <a:gd name="connsiteX9" fmla="*/ 6647422 w 12195175"/>
              <a:gd name="connsiteY9" fmla="*/ 612003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639175 w 12195175"/>
              <a:gd name="connsiteY5" fmla="*/ 5302250 h 6867485"/>
              <a:gd name="connsiteX6" fmla="*/ 8791575 w 12195175"/>
              <a:gd name="connsiteY6" fmla="*/ 5426075 h 6867485"/>
              <a:gd name="connsiteX7" fmla="*/ 8709025 w 12195175"/>
              <a:gd name="connsiteY7" fmla="*/ 5559425 h 6867485"/>
              <a:gd name="connsiteX8" fmla="*/ 6647422 w 12195175"/>
              <a:gd name="connsiteY8" fmla="*/ 612003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91575 w 12195175"/>
              <a:gd name="connsiteY5" fmla="*/ 5426075 h 6867485"/>
              <a:gd name="connsiteX6" fmla="*/ 8709025 w 12195175"/>
              <a:gd name="connsiteY6" fmla="*/ 5559425 h 6867485"/>
              <a:gd name="connsiteX7" fmla="*/ 6647422 w 12195175"/>
              <a:gd name="connsiteY7" fmla="*/ 612003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8709025 w 12195175"/>
              <a:gd name="connsiteY5" fmla="*/ 5559425 h 6867485"/>
              <a:gd name="connsiteX6" fmla="*/ 6647422 w 12195175"/>
              <a:gd name="connsiteY6" fmla="*/ 612003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737850 w 12195175"/>
              <a:gd name="connsiteY3" fmla="*/ 5054600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64383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48929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696293 w 12195175"/>
              <a:gd name="connsiteY3" fmla="*/ 4911436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855200 w 12195175"/>
              <a:gd name="connsiteY4" fmla="*/ 527367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35144 w 12195175"/>
              <a:gd name="connsiteY4" fmla="*/ 5148985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702821 w 12195175"/>
              <a:gd name="connsiteY4" fmla="*/ 5232112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6647422 w 12195175"/>
              <a:gd name="connsiteY5" fmla="*/ 61200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5555 w 12195175"/>
              <a:gd name="connsiteY3" fmla="*/ 4989945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6951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5710 w 12195175"/>
              <a:gd name="connsiteY4" fmla="*/ 5329094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8886324 w 12195175"/>
              <a:gd name="connsiteY5" fmla="*/ 4996830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02535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5234 w 12195175"/>
              <a:gd name="connsiteY4" fmla="*/ 533861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4105315 w 12195175"/>
              <a:gd name="connsiteY6" fmla="*/ 6867485 h 6867485"/>
              <a:gd name="connsiteX7" fmla="*/ 0 w 12195175"/>
              <a:gd name="connsiteY7" fmla="*/ 6858000 h 6867485"/>
              <a:gd name="connsiteX8" fmla="*/ 0 w 12195175"/>
              <a:gd name="connsiteY8"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8919012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87264 w 12195175"/>
              <a:gd name="connsiteY6" fmla="*/ 5346700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52344 w 12195175"/>
              <a:gd name="connsiteY6" fmla="*/ 52927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4105315 w 12195175"/>
              <a:gd name="connsiteY7" fmla="*/ 6867485 h 6867485"/>
              <a:gd name="connsiteX8" fmla="*/ 0 w 12195175"/>
              <a:gd name="connsiteY8" fmla="*/ 6858000 h 6867485"/>
              <a:gd name="connsiteX9" fmla="*/ 0 w 12195175"/>
              <a:gd name="connsiteY9"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880917 w 12195175"/>
              <a:gd name="connsiteY7" fmla="*/ 54229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503142 w 12195175"/>
              <a:gd name="connsiteY7" fmla="*/ 506730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4105315 w 12195175"/>
              <a:gd name="connsiteY8" fmla="*/ 6867485 h 6867485"/>
              <a:gd name="connsiteX9" fmla="*/ 0 w 12195175"/>
              <a:gd name="connsiteY9" fmla="*/ 6858000 h 6867485"/>
              <a:gd name="connsiteX10" fmla="*/ 0 w 12195175"/>
              <a:gd name="connsiteY10"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131716 w 12195175"/>
              <a:gd name="connsiteY8" fmla="*/ 5457825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4105315 w 12195175"/>
              <a:gd name="connsiteY9" fmla="*/ 6867485 h 6867485"/>
              <a:gd name="connsiteX10" fmla="*/ 0 w 12195175"/>
              <a:gd name="connsiteY10" fmla="*/ 6858000 h 6867485"/>
              <a:gd name="connsiteX11" fmla="*/ 0 w 12195175"/>
              <a:gd name="connsiteY11"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322191 w 12195175"/>
              <a:gd name="connsiteY9" fmla="*/ 5534025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67485"/>
              <a:gd name="connsiteX1" fmla="*/ 12192000 w 12195175"/>
              <a:gd name="connsiteY1" fmla="*/ 0 h 6867485"/>
              <a:gd name="connsiteX2" fmla="*/ 12195175 w 12195175"/>
              <a:gd name="connsiteY2" fmla="*/ 4707811 h 6867485"/>
              <a:gd name="connsiteX3" fmla="*/ 10768730 w 12195175"/>
              <a:gd name="connsiteY3" fmla="*/ 4999470 h 6867485"/>
              <a:gd name="connsiteX4" fmla="*/ 9312059 w 12195175"/>
              <a:gd name="connsiteY4" fmla="*/ 5344969 h 6867485"/>
              <a:gd name="connsiteX5" fmla="*/ 9254575 w 12195175"/>
              <a:gd name="connsiteY5" fmla="*/ 5234955 h 6867485"/>
              <a:gd name="connsiteX6" fmla="*/ 9090439 w 12195175"/>
              <a:gd name="connsiteY6" fmla="*/ 5356225 h 6867485"/>
              <a:gd name="connsiteX7" fmla="*/ 8369810 w 12195175"/>
              <a:gd name="connsiteY7" fmla="*/ 5378450 h 6867485"/>
              <a:gd name="connsiteX8" fmla="*/ 8493618 w 12195175"/>
              <a:gd name="connsiteY8" fmla="*/ 5473700 h 6867485"/>
              <a:gd name="connsiteX9" fmla="*/ 8436476 w 12195175"/>
              <a:gd name="connsiteY9" fmla="*/ 5556250 h 6867485"/>
              <a:gd name="connsiteX10" fmla="*/ 4105315 w 12195175"/>
              <a:gd name="connsiteY10" fmla="*/ 6867485 h 6867485"/>
              <a:gd name="connsiteX11" fmla="*/ 0 w 12195175"/>
              <a:gd name="connsiteY11" fmla="*/ 6858000 h 6867485"/>
              <a:gd name="connsiteX12" fmla="*/ 0 w 12195175"/>
              <a:gd name="connsiteY12" fmla="*/ 0 h 6867485"/>
              <a:gd name="connsiteX0" fmla="*/ 0 w 12195175"/>
              <a:gd name="connsiteY0" fmla="*/ 0 h 6858000"/>
              <a:gd name="connsiteX1" fmla="*/ 12192000 w 12195175"/>
              <a:gd name="connsiteY1" fmla="*/ 0 h 6858000"/>
              <a:gd name="connsiteX2" fmla="*/ 12195175 w 12195175"/>
              <a:gd name="connsiteY2" fmla="*/ 4707811 h 6858000"/>
              <a:gd name="connsiteX3" fmla="*/ 10768730 w 12195175"/>
              <a:gd name="connsiteY3" fmla="*/ 4999470 h 6858000"/>
              <a:gd name="connsiteX4" fmla="*/ 9312059 w 12195175"/>
              <a:gd name="connsiteY4" fmla="*/ 5344969 h 6858000"/>
              <a:gd name="connsiteX5" fmla="*/ 9254575 w 12195175"/>
              <a:gd name="connsiteY5" fmla="*/ 5234955 h 6858000"/>
              <a:gd name="connsiteX6" fmla="*/ 9090439 w 12195175"/>
              <a:gd name="connsiteY6" fmla="*/ 5356225 h 6858000"/>
              <a:gd name="connsiteX7" fmla="*/ 8369810 w 12195175"/>
              <a:gd name="connsiteY7" fmla="*/ 5378450 h 6858000"/>
              <a:gd name="connsiteX8" fmla="*/ 8493618 w 12195175"/>
              <a:gd name="connsiteY8" fmla="*/ 5473700 h 6858000"/>
              <a:gd name="connsiteX9" fmla="*/ 8436476 w 12195175"/>
              <a:gd name="connsiteY9" fmla="*/ 5556250 h 6858000"/>
              <a:gd name="connsiteX10" fmla="*/ 3191037 w 12195175"/>
              <a:gd name="connsiteY10" fmla="*/ 6642632 h 6858000"/>
              <a:gd name="connsiteX11" fmla="*/ 0 w 12195175"/>
              <a:gd name="connsiteY11" fmla="*/ 6858000 h 6858000"/>
              <a:gd name="connsiteX12" fmla="*/ 0 w 12195175"/>
              <a:gd name="connsiteY12" fmla="*/ 0 h 685800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 name="connsiteX0" fmla="*/ 0 w 12195175"/>
              <a:gd name="connsiteY0" fmla="*/ 0 h 6859990"/>
              <a:gd name="connsiteX1" fmla="*/ 12192000 w 12195175"/>
              <a:gd name="connsiteY1" fmla="*/ 0 h 6859990"/>
              <a:gd name="connsiteX2" fmla="*/ 12195175 w 12195175"/>
              <a:gd name="connsiteY2" fmla="*/ 4707811 h 6859990"/>
              <a:gd name="connsiteX3" fmla="*/ 10768730 w 12195175"/>
              <a:gd name="connsiteY3" fmla="*/ 4999470 h 6859990"/>
              <a:gd name="connsiteX4" fmla="*/ 9312059 w 12195175"/>
              <a:gd name="connsiteY4" fmla="*/ 5344969 h 6859990"/>
              <a:gd name="connsiteX5" fmla="*/ 9254575 w 12195175"/>
              <a:gd name="connsiteY5" fmla="*/ 5234955 h 6859990"/>
              <a:gd name="connsiteX6" fmla="*/ 9090439 w 12195175"/>
              <a:gd name="connsiteY6" fmla="*/ 5356225 h 6859990"/>
              <a:gd name="connsiteX7" fmla="*/ 8369810 w 12195175"/>
              <a:gd name="connsiteY7" fmla="*/ 5378450 h 6859990"/>
              <a:gd name="connsiteX8" fmla="*/ 8493618 w 12195175"/>
              <a:gd name="connsiteY8" fmla="*/ 5473700 h 6859990"/>
              <a:gd name="connsiteX9" fmla="*/ 8436476 w 12195175"/>
              <a:gd name="connsiteY9" fmla="*/ 5556250 h 6859990"/>
              <a:gd name="connsiteX10" fmla="*/ 3910469 w 12195175"/>
              <a:gd name="connsiteY10" fmla="*/ 6859990 h 6859990"/>
              <a:gd name="connsiteX11" fmla="*/ 0 w 12195175"/>
              <a:gd name="connsiteY11" fmla="*/ 6858000 h 6859990"/>
              <a:gd name="connsiteX12" fmla="*/ 0 w 12195175"/>
              <a:gd name="connsiteY12" fmla="*/ 0 h 6859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5175" h="6859990">
                <a:moveTo>
                  <a:pt x="0" y="0"/>
                </a:moveTo>
                <a:lnTo>
                  <a:pt x="12192000" y="0"/>
                </a:lnTo>
                <a:cubicBezTo>
                  <a:pt x="12193058" y="1588128"/>
                  <a:pt x="12194117" y="3119683"/>
                  <a:pt x="12195175" y="4707811"/>
                </a:cubicBezTo>
                <a:cubicBezTo>
                  <a:pt x="11709400" y="4788675"/>
                  <a:pt x="11441520" y="4853951"/>
                  <a:pt x="10768730" y="4999470"/>
                </a:cubicBezTo>
                <a:lnTo>
                  <a:pt x="9312059" y="5344969"/>
                </a:lnTo>
                <a:cubicBezTo>
                  <a:pt x="9297337" y="5292270"/>
                  <a:pt x="9292097" y="5275532"/>
                  <a:pt x="9254575" y="5234955"/>
                </a:cubicBezTo>
                <a:cubicBezTo>
                  <a:pt x="9182717" y="5248473"/>
                  <a:pt x="9110561" y="5300037"/>
                  <a:pt x="9090439" y="5356225"/>
                </a:cubicBezTo>
                <a:cubicBezTo>
                  <a:pt x="9018639" y="5285949"/>
                  <a:pt x="8708605" y="5037673"/>
                  <a:pt x="8369810" y="5378450"/>
                </a:cubicBezTo>
                <a:cubicBezTo>
                  <a:pt x="8429069" y="5436658"/>
                  <a:pt x="8426595" y="5447778"/>
                  <a:pt x="8493618" y="5473700"/>
                </a:cubicBezTo>
                <a:cubicBezTo>
                  <a:pt x="8485682" y="5499629"/>
                  <a:pt x="8472628" y="5489053"/>
                  <a:pt x="8436476" y="5556250"/>
                </a:cubicBezTo>
                <a:cubicBezTo>
                  <a:pt x="7470174" y="5798073"/>
                  <a:pt x="5874545" y="6234593"/>
                  <a:pt x="3910469" y="6859990"/>
                </a:cubicBezTo>
                <a:lnTo>
                  <a:pt x="0" y="6858000"/>
                </a:lnTo>
                <a:lnTo>
                  <a:pt x="0" y="0"/>
                </a:lnTo>
                <a:close/>
              </a:path>
            </a:pathLst>
          </a:custGeom>
          <a:solidFill>
            <a:schemeClr val="bg1">
              <a:lumMod val="85000"/>
            </a:schemeClr>
          </a:solidFill>
        </p:spPr>
        <p:txBody>
          <a:bodyPr tIns="144000" rIns="0" anchor="t" anchorCtr="0">
            <a:noAutofit/>
          </a:bodyPr>
          <a:lstStyle>
            <a:lvl1pPr marL="0" indent="0" algn="ctr">
              <a:buNone/>
              <a:defRPr sz="1400">
                <a:solidFill>
                  <a:schemeClr val="bg1">
                    <a:lumMod val="50000"/>
                  </a:schemeClr>
                </a:solidFill>
              </a:defRPr>
            </a:lvl1pPr>
          </a:lstStyle>
          <a:p>
            <a:r>
              <a:rPr lang="en-US" noProof="0"/>
              <a:t>Click icon to add image</a:t>
            </a:r>
          </a:p>
        </p:txBody>
      </p:sp>
      <p:pic>
        <p:nvPicPr>
          <p:cNvPr id="5" name="Picture 4">
            <a:extLst>
              <a:ext uri="{FF2B5EF4-FFF2-40B4-BE49-F238E27FC236}">
                <a16:creationId xmlns:a16="http://schemas.microsoft.com/office/drawing/2014/main" id="{F5D32E61-9B43-FC48-AA7A-BBE27267311B}"/>
              </a:ext>
            </a:extLst>
          </p:cNvPr>
          <p:cNvPicPr>
            <a:picLocks noChangeAspect="1"/>
          </p:cNvPicPr>
          <p:nvPr userDrawn="1"/>
        </p:nvPicPr>
        <p:blipFill rotWithShape="1">
          <a:blip r:embed="rId6" cstate="screen">
            <a:alphaModFix/>
            <a:extLst>
              <a:ext uri="{28A0092B-C50C-407E-A947-70E740481C1C}">
                <a14:useLocalDpi xmlns:a14="http://schemas.microsoft.com/office/drawing/2010/main"/>
              </a:ext>
            </a:extLst>
          </a:blip>
          <a:srcRect b="17176"/>
          <a:stretch/>
        </p:blipFill>
        <p:spPr>
          <a:xfrm>
            <a:off x="2524495" y="4654296"/>
            <a:ext cx="9694937" cy="2213189"/>
          </a:xfrm>
          <a:prstGeom prst="rect">
            <a:avLst/>
          </a:prstGeom>
        </p:spPr>
      </p:pic>
      <p:sp>
        <p:nvSpPr>
          <p:cNvPr id="2" name="Title 1">
            <a:extLst>
              <a:ext uri="{FF2B5EF4-FFF2-40B4-BE49-F238E27FC236}">
                <a16:creationId xmlns:a16="http://schemas.microsoft.com/office/drawing/2014/main" id="{FA31DC78-FEFA-7648-B24F-4777ACBDCBC3}"/>
              </a:ext>
            </a:extLst>
          </p:cNvPr>
          <p:cNvSpPr>
            <a:spLocks noGrp="1"/>
          </p:cNvSpPr>
          <p:nvPr>
            <p:ph type="ctrTitle" hasCustomPrompt="1"/>
          </p:nvPr>
        </p:nvSpPr>
        <p:spPr bwMode="white">
          <a:xfrm>
            <a:off x="540000" y="540000"/>
            <a:ext cx="9144000" cy="1218795"/>
          </a:xfrm>
          <a:prstGeom prst="rect">
            <a:avLst/>
          </a:prstGeom>
        </p:spPr>
        <p:txBody>
          <a:bodyPr anchor="t" anchorCtr="0"/>
          <a:lstStyle>
            <a:lvl1pPr algn="l">
              <a:defRPr sz="4400">
                <a:solidFill>
                  <a:schemeClr val="bg1"/>
                </a:solidFill>
              </a:defRPr>
            </a:lvl1pPr>
          </a:lstStyle>
          <a:p>
            <a:r>
              <a:rPr lang="en-US" noProof="0"/>
              <a:t>Title slide</a:t>
            </a:r>
            <a:br>
              <a:rPr lang="en-US" noProof="0"/>
            </a:br>
            <a:r>
              <a:rPr lang="en-US" noProof="0"/>
              <a:t>with an image</a:t>
            </a:r>
          </a:p>
        </p:txBody>
      </p:sp>
      <p:sp>
        <p:nvSpPr>
          <p:cNvPr id="3" name="Subtitle 2">
            <a:extLst>
              <a:ext uri="{FF2B5EF4-FFF2-40B4-BE49-F238E27FC236}">
                <a16:creationId xmlns:a16="http://schemas.microsoft.com/office/drawing/2014/main" id="{C6F9732C-624F-5E4D-853A-56B3622003A8}"/>
              </a:ext>
            </a:extLst>
          </p:cNvPr>
          <p:cNvSpPr>
            <a:spLocks noGrp="1"/>
          </p:cNvSpPr>
          <p:nvPr>
            <p:ph type="subTitle" idx="1" hasCustomPrompt="1"/>
          </p:nvPr>
        </p:nvSpPr>
        <p:spPr bwMode="white">
          <a:xfrm>
            <a:off x="540000" y="2088000"/>
            <a:ext cx="9144000" cy="36933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a:t>
            </a:r>
          </a:p>
        </p:txBody>
      </p:sp>
      <p:sp>
        <p:nvSpPr>
          <p:cNvPr id="9" name="Text Placeholder 11">
            <a:extLst>
              <a:ext uri="{FF2B5EF4-FFF2-40B4-BE49-F238E27FC236}">
                <a16:creationId xmlns:a16="http://schemas.microsoft.com/office/drawing/2014/main" id="{2542FA3C-B111-441A-A03E-8404B1A845D9}"/>
              </a:ext>
            </a:extLst>
          </p:cNvPr>
          <p:cNvSpPr>
            <a:spLocks noGrp="1"/>
          </p:cNvSpPr>
          <p:nvPr>
            <p:ph type="body" sz="quarter" idx="12" hasCustomPrompt="1"/>
          </p:nvPr>
        </p:nvSpPr>
        <p:spPr bwMode="white">
          <a:xfrm>
            <a:off x="540000" y="3780000"/>
            <a:ext cx="9144000" cy="369332"/>
          </a:xfrm>
        </p:spPr>
        <p:txBody>
          <a:bodyPr anchor="b"/>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a:t>Name presenter</a:t>
            </a:r>
          </a:p>
        </p:txBody>
      </p:sp>
      <p:sp>
        <p:nvSpPr>
          <p:cNvPr id="10" name="Text Placeholder 11">
            <a:extLst>
              <a:ext uri="{FF2B5EF4-FFF2-40B4-BE49-F238E27FC236}">
                <a16:creationId xmlns:a16="http://schemas.microsoft.com/office/drawing/2014/main" id="{5199FE99-79B5-4DCF-87BD-5E9E69F5BFA8}"/>
              </a:ext>
            </a:extLst>
          </p:cNvPr>
          <p:cNvSpPr>
            <a:spLocks noGrp="1"/>
          </p:cNvSpPr>
          <p:nvPr>
            <p:ph type="body" sz="quarter" idx="11" hasCustomPrompt="1"/>
          </p:nvPr>
        </p:nvSpPr>
        <p:spPr bwMode="white">
          <a:xfrm>
            <a:off x="540000" y="4170615"/>
            <a:ext cx="9144000" cy="369332"/>
          </a:xfrm>
        </p:spPr>
        <p:txBody>
          <a:bodyPr/>
          <a:lstStyle>
            <a:lvl1pPr marL="0" indent="0">
              <a:spcAft>
                <a:spcPts val="0"/>
              </a:spcAft>
              <a:buNone/>
              <a:defRPr sz="2400">
                <a:solidFill>
                  <a:schemeClr val="bg1"/>
                </a:solidFill>
              </a:defRPr>
            </a:lvl1pPr>
            <a:lvl2pPr marL="0" indent="0">
              <a:spcAft>
                <a:spcPts val="0"/>
              </a:spcAft>
              <a:buNone/>
              <a:defRPr>
                <a:solidFill>
                  <a:schemeClr val="bg1"/>
                </a:solidFill>
              </a:defRPr>
            </a:lvl2pPr>
            <a:lvl3pPr marL="0" indent="0">
              <a:spcAft>
                <a:spcPts val="0"/>
              </a:spcAft>
              <a:buNone/>
              <a:defRPr>
                <a:solidFill>
                  <a:schemeClr val="bg1"/>
                </a:solidFill>
              </a:defRPr>
            </a:lvl3pPr>
            <a:lvl4pPr marL="0" indent="0">
              <a:spcAft>
                <a:spcPts val="0"/>
              </a:spcAft>
              <a:buNone/>
              <a:defRPr>
                <a:solidFill>
                  <a:schemeClr val="bg1"/>
                </a:solidFill>
              </a:defRPr>
            </a:lvl4pPr>
            <a:lvl5pPr marL="0" indent="0">
              <a:spcAft>
                <a:spcPts val="0"/>
              </a:spcAft>
              <a:buNone/>
              <a:defRPr>
                <a:solidFill>
                  <a:schemeClr val="bg1"/>
                </a:solidFill>
              </a:defRPr>
            </a:lvl5pPr>
          </a:lstStyle>
          <a:p>
            <a:pPr lvl="0"/>
            <a:r>
              <a:rPr lang="en-US" noProof="0"/>
              <a:t>The date and location</a:t>
            </a:r>
          </a:p>
        </p:txBody>
      </p:sp>
    </p:spTree>
    <p:extLst>
      <p:ext uri="{BB962C8B-B14F-4D97-AF65-F5344CB8AC3E}">
        <p14:creationId xmlns:p14="http://schemas.microsoft.com/office/powerpoint/2010/main" val="204194064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Green / Title, w subheader">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B288E08F-0914-D8A1-7560-7A8A3EEFFC9D}"/>
              </a:ext>
            </a:extLst>
          </p:cNvPr>
          <p:cNvPicPr>
            <a:picLocks noChangeAspect="1"/>
          </p:cNvPicPr>
          <p:nvPr userDrawn="1"/>
        </p:nvPicPr>
        <p:blipFill>
          <a:blip r:embed="rId4"/>
          <a:stretch>
            <a:fillRect/>
          </a:stretch>
        </p:blipFill>
        <p:spPr>
          <a:xfrm>
            <a:off x="0" y="15240"/>
            <a:ext cx="12192000" cy="6858000"/>
          </a:xfrm>
          <a:prstGeom prst="rect">
            <a:avLst/>
          </a:prstGeom>
        </p:spPr>
      </p:pic>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0541526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D6F3AD61-9DF2-4D05-A90D-BF958125A54B}"/>
              </a:ext>
            </a:extLst>
          </p:cNvPr>
          <p:cNvSpPr/>
          <p:nvPr userDrawn="1">
            <p:custDataLst>
              <p:tags r:id="rId2"/>
            </p:custDataLst>
          </p:nvPr>
        </p:nvSpPr>
        <p:spPr>
          <a:xfrm>
            <a:off x="0" y="0"/>
            <a:ext cx="158750" cy="1587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endParaRPr lang="en-US" sz="3200" b="0" i="0" baseline="0" err="1">
              <a:solidFill>
                <a:schemeClr val="tx1"/>
              </a:solidFill>
              <a:latin typeface="Fira Sans Medium" panose="020B0603050000020004" pitchFamily="34" charset="0"/>
              <a:ea typeface="+mj-ea"/>
              <a:cs typeface="+mj-cs"/>
              <a:sym typeface="Fira Sans Medium" panose="020B0603050000020004" pitchFamily="34" charset="0"/>
            </a:endParaRPr>
          </a:p>
        </p:txBody>
      </p:sp>
      <p:sp>
        <p:nvSpPr>
          <p:cNvPr id="2" name="Title 1">
            <a:extLst>
              <a:ext uri="{FF2B5EF4-FFF2-40B4-BE49-F238E27FC236}">
                <a16:creationId xmlns:a16="http://schemas.microsoft.com/office/drawing/2014/main" id="{9050087C-EF5D-468D-B2F9-7D02F60DECD3}"/>
              </a:ext>
            </a:extLst>
          </p:cNvPr>
          <p:cNvSpPr>
            <a:spLocks noGrp="1"/>
          </p:cNvSpPr>
          <p:nvPr>
            <p:ph type="title" hasCustomPrompt="1"/>
          </p:nvPr>
        </p:nvSpPr>
        <p:spPr/>
        <p:txBody>
          <a:bodyPr/>
          <a:lstStyle>
            <a:lvl1pPr>
              <a:defRPr>
                <a:solidFill>
                  <a:schemeClr val="bg1"/>
                </a:solidFill>
              </a:defRPr>
            </a:lvl1pPr>
          </a:lstStyle>
          <a:p>
            <a:r>
              <a:rPr lang="en-US" noProof="0"/>
              <a:t>Header</a:t>
            </a:r>
            <a:endParaRPr lang="en-US"/>
          </a:p>
        </p:txBody>
      </p:sp>
      <p:sp>
        <p:nvSpPr>
          <p:cNvPr id="11" name="Text Placeholder 7">
            <a:extLst>
              <a:ext uri="{FF2B5EF4-FFF2-40B4-BE49-F238E27FC236}">
                <a16:creationId xmlns:a16="http://schemas.microsoft.com/office/drawing/2014/main" id="{701D6C53-8025-4704-806C-955F0DFF709E}"/>
              </a:ext>
            </a:extLst>
          </p:cNvPr>
          <p:cNvSpPr>
            <a:spLocks noGrp="1"/>
          </p:cNvSpPr>
          <p:nvPr>
            <p:ph type="body" sz="quarter" idx="16" hasCustomPrompt="1"/>
          </p:nvPr>
        </p:nvSpPr>
        <p:spPr>
          <a:xfrm>
            <a:off x="468000" y="946171"/>
            <a:ext cx="11259176" cy="369332"/>
          </a:xfrm>
        </p:spPr>
        <p:txBody>
          <a:bodyPr/>
          <a:lstStyle>
            <a:lvl1pPr marL="0" indent="0">
              <a:spcAft>
                <a:spcPts val="0"/>
              </a:spcAft>
              <a:buNone/>
              <a:defRPr sz="2400" b="0" i="1">
                <a:solidFill>
                  <a:schemeClr val="bg1"/>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a:t>Sub header (Trebuchet Italic 24 </a:t>
            </a:r>
            <a:r>
              <a:rPr lang="en-US" err="1"/>
              <a:t>pt</a:t>
            </a:r>
            <a:r>
              <a:rPr lang="en-US"/>
              <a:t>)</a:t>
            </a:r>
          </a:p>
        </p:txBody>
      </p:sp>
      <p:sp>
        <p:nvSpPr>
          <p:cNvPr id="14" name="Slide Number Placeholder 5">
            <a:extLst>
              <a:ext uri="{FF2B5EF4-FFF2-40B4-BE49-F238E27FC236}">
                <a16:creationId xmlns:a16="http://schemas.microsoft.com/office/drawing/2014/main" id="{3A040390-7D7B-4947-B791-8EB92D0F0F27}"/>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chemeClr val="bg1"/>
                </a:solidFill>
              </a:defRPr>
            </a:lvl1pPr>
          </a:lstStyle>
          <a:p>
            <a:fld id="{E118D48E-C7CB-6244-969D-7BAEA9B6226C}" type="slidenum">
              <a:rPr lang="en-US" noProof="0" smtClean="0"/>
              <a:pPr/>
              <a:t>‹#›</a:t>
            </a:fld>
            <a:endParaRPr lang="en-US" noProof="0"/>
          </a:p>
        </p:txBody>
      </p:sp>
      <p:sp>
        <p:nvSpPr>
          <p:cNvPr id="15" name="Footer Placeholder 4">
            <a:extLst>
              <a:ext uri="{FF2B5EF4-FFF2-40B4-BE49-F238E27FC236}">
                <a16:creationId xmlns:a16="http://schemas.microsoft.com/office/drawing/2014/main" id="{00A51090-80DD-46FA-98FC-CECD9D8405E9}"/>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chemeClr val="bg1"/>
                </a:solidFill>
                <a:latin typeface="+mj-lt"/>
              </a:defRPr>
            </a:lvl1pPr>
          </a:lstStyle>
          <a:p>
            <a:endParaRPr lang="en-US" noProof="0"/>
          </a:p>
        </p:txBody>
      </p:sp>
      <p:pic>
        <p:nvPicPr>
          <p:cNvPr id="12" name="Picture 11">
            <a:extLst>
              <a:ext uri="{FF2B5EF4-FFF2-40B4-BE49-F238E27FC236}">
                <a16:creationId xmlns:a16="http://schemas.microsoft.com/office/drawing/2014/main" id="{BBCB9CD3-29EB-46F9-A88F-BAB17C6E68EF}"/>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8201540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ue / sub header, empty">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101261147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Fira Sans" panose="020B060402020202020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a:t>Header</a:t>
            </a:r>
          </a:p>
        </p:txBody>
      </p:sp>
      <p:sp>
        <p:nvSpPr>
          <p:cNvPr id="8" name="Text Placeholder 7">
            <a:extLst>
              <a:ext uri="{FF2B5EF4-FFF2-40B4-BE49-F238E27FC236}">
                <a16:creationId xmlns:a16="http://schemas.microsoft.com/office/drawing/2014/main" id="{5014A1EC-5405-41F8-8513-97687168C1C5}"/>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a:t>Sub header</a:t>
            </a:r>
          </a:p>
        </p:txBody>
      </p:sp>
      <p:sp>
        <p:nvSpPr>
          <p:cNvPr id="7" name="Slide Number Placeholder 5">
            <a:extLst>
              <a:ext uri="{FF2B5EF4-FFF2-40B4-BE49-F238E27FC236}">
                <a16:creationId xmlns:a16="http://schemas.microsoft.com/office/drawing/2014/main" id="{4DFB00B4-33CE-494A-BB67-30294EE0CD28}"/>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9" name="Footer Placeholder 4">
            <a:extLst>
              <a:ext uri="{FF2B5EF4-FFF2-40B4-BE49-F238E27FC236}">
                <a16:creationId xmlns:a16="http://schemas.microsoft.com/office/drawing/2014/main" id="{6B1AC2AB-79C7-44D8-A2D9-1231C29DC1B6}"/>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5792555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ue / sub header, 2 columns">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319C220B-BD74-4AFA-8C76-17E98FD8B490}"/>
              </a:ext>
            </a:extLst>
          </p:cNvPr>
          <p:cNvGraphicFramePr>
            <a:graphicFrameLocks noChangeAspect="1"/>
          </p:cNvGraphicFramePr>
          <p:nvPr userDrawn="1">
            <p:custDataLst>
              <p:tags r:id="rId1"/>
            </p:custDataLst>
            <p:extLst>
              <p:ext uri="{D42A27DB-BD31-4B8C-83A1-F6EECF244321}">
                <p14:modId xmlns:p14="http://schemas.microsoft.com/office/powerpoint/2010/main" val="16407407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319C220B-BD74-4AFA-8C76-17E98FD8B49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409E398-B631-41A7-BAB0-28E015ED5889}"/>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Fira Sans" panose="020B0604020202020204" charset="0"/>
              <a:ea typeface="+mj-ea"/>
              <a:cs typeface="+mj-cs"/>
              <a:sym typeface="Trebuchet MS" panose="020B0603020202020204" pitchFamily="34" charset="0"/>
            </a:endParaRPr>
          </a:p>
        </p:txBody>
      </p:sp>
      <p:sp>
        <p:nvSpPr>
          <p:cNvPr id="12" name="Text Placeholder 9">
            <a:extLst>
              <a:ext uri="{FF2B5EF4-FFF2-40B4-BE49-F238E27FC236}">
                <a16:creationId xmlns:a16="http://schemas.microsoft.com/office/drawing/2014/main" id="{5AA0D31C-4531-4B2C-96D1-F08EA19DA9C9}"/>
              </a:ext>
            </a:extLst>
          </p:cNvPr>
          <p:cNvSpPr>
            <a:spLocks noGrp="1"/>
          </p:cNvSpPr>
          <p:nvPr>
            <p:ph type="body" sz="quarter" idx="15"/>
          </p:nvPr>
        </p:nvSpPr>
        <p:spPr>
          <a:xfrm>
            <a:off x="468313" y="1800225"/>
            <a:ext cx="5391177"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9">
            <a:extLst>
              <a:ext uri="{FF2B5EF4-FFF2-40B4-BE49-F238E27FC236}">
                <a16:creationId xmlns:a16="http://schemas.microsoft.com/office/drawing/2014/main" id="{CB67DCA0-A3D2-4851-9F58-B21C93476231}"/>
              </a:ext>
            </a:extLst>
          </p:cNvPr>
          <p:cNvSpPr>
            <a:spLocks noGrp="1"/>
          </p:cNvSpPr>
          <p:nvPr>
            <p:ph type="body" sz="quarter" idx="17"/>
          </p:nvPr>
        </p:nvSpPr>
        <p:spPr>
          <a:xfrm>
            <a:off x="6336000" y="1800225"/>
            <a:ext cx="5391177"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a:extLst>
              <a:ext uri="{FF2B5EF4-FFF2-40B4-BE49-F238E27FC236}">
                <a16:creationId xmlns:a16="http://schemas.microsoft.com/office/drawing/2014/main" id="{A8A6B7A4-D943-4831-A643-DDE1410230ED}"/>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a:t>Sub header</a:t>
            </a:r>
          </a:p>
        </p:txBody>
      </p:sp>
      <p:sp>
        <p:nvSpPr>
          <p:cNvPr id="2" name="Title 1">
            <a:extLst>
              <a:ext uri="{FF2B5EF4-FFF2-40B4-BE49-F238E27FC236}">
                <a16:creationId xmlns:a16="http://schemas.microsoft.com/office/drawing/2014/main" id="{8AF9859E-49E6-4991-A101-64768140C36E}"/>
              </a:ext>
            </a:extLst>
          </p:cNvPr>
          <p:cNvSpPr>
            <a:spLocks noGrp="1"/>
          </p:cNvSpPr>
          <p:nvPr>
            <p:ph type="title" hasCustomPrompt="1"/>
          </p:nvPr>
        </p:nvSpPr>
        <p:spPr/>
        <p:txBody>
          <a:bodyPr/>
          <a:lstStyle>
            <a:lvl1pPr>
              <a:defRPr/>
            </a:lvl1pPr>
          </a:lstStyle>
          <a:p>
            <a:r>
              <a:rPr lang="en-US"/>
              <a:t>Header</a:t>
            </a:r>
          </a:p>
        </p:txBody>
      </p:sp>
      <p:sp>
        <p:nvSpPr>
          <p:cNvPr id="9" name="Slide Number Placeholder 5">
            <a:extLst>
              <a:ext uri="{FF2B5EF4-FFF2-40B4-BE49-F238E27FC236}">
                <a16:creationId xmlns:a16="http://schemas.microsoft.com/office/drawing/2014/main" id="{7F9106C1-A74E-4316-9285-24C2D5F0D51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10" name="Footer Placeholder 4">
            <a:extLst>
              <a:ext uri="{FF2B5EF4-FFF2-40B4-BE49-F238E27FC236}">
                <a16:creationId xmlns:a16="http://schemas.microsoft.com/office/drawing/2014/main" id="{6D8AFE70-5132-4474-A761-AC2C2E7862FD}"/>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9934263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u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20175591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Fira Sans" panose="020B060402020202020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rgbClr val="00A3DB"/>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40909482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urple / sub header,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20175591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Fira Sans" panose="020B0604020202020204" charset="0"/>
              <a:ea typeface="+mj-ea"/>
              <a:cs typeface="+mj-cs"/>
              <a:sym typeface="Trebuchet MS" panose="020B0603020202020204" pitchFamily="34" charset="0"/>
            </a:endParaRPr>
          </a:p>
        </p:txBody>
      </p:sp>
      <p:sp>
        <p:nvSpPr>
          <p:cNvPr id="2" name="Title 1">
            <a:extLst>
              <a:ext uri="{FF2B5EF4-FFF2-40B4-BE49-F238E27FC236}">
                <a16:creationId xmlns:a16="http://schemas.microsoft.com/office/drawing/2014/main" id="{CB3DAC61-49D5-4D21-964C-B8773D0CF40E}"/>
              </a:ext>
            </a:extLst>
          </p:cNvPr>
          <p:cNvSpPr>
            <a:spLocks noGrp="1"/>
          </p:cNvSpPr>
          <p:nvPr>
            <p:ph type="title" hasCustomPrompt="1"/>
          </p:nvPr>
        </p:nvSpPr>
        <p:spPr/>
        <p:txBody>
          <a:bodyPr/>
          <a:lstStyle>
            <a:lvl1pPr>
              <a:defRPr/>
            </a:lvl1pPr>
          </a:lstStyle>
          <a:p>
            <a:r>
              <a:rPr lang="en-US"/>
              <a:t>Header</a:t>
            </a:r>
          </a:p>
        </p:txBody>
      </p:sp>
      <p:sp>
        <p:nvSpPr>
          <p:cNvPr id="9" name="Text Placeholder 9">
            <a:extLst>
              <a:ext uri="{FF2B5EF4-FFF2-40B4-BE49-F238E27FC236}">
                <a16:creationId xmlns:a16="http://schemas.microsoft.com/office/drawing/2014/main" id="{8E589E12-1854-4953-9331-7725BED7601C}"/>
              </a:ext>
            </a:extLst>
          </p:cNvPr>
          <p:cNvSpPr>
            <a:spLocks noGrp="1"/>
          </p:cNvSpPr>
          <p:nvPr>
            <p:ph type="body" sz="quarter" idx="14"/>
          </p:nvPr>
        </p:nvSpPr>
        <p:spPr>
          <a:xfrm>
            <a:off x="468313" y="1800225"/>
            <a:ext cx="1125886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7">
            <a:extLst>
              <a:ext uri="{FF2B5EF4-FFF2-40B4-BE49-F238E27FC236}">
                <a16:creationId xmlns:a16="http://schemas.microsoft.com/office/drawing/2014/main" id="{0110FC02-B841-447E-81D7-1D189745B938}"/>
              </a:ext>
            </a:extLst>
          </p:cNvPr>
          <p:cNvSpPr>
            <a:spLocks noGrp="1"/>
          </p:cNvSpPr>
          <p:nvPr>
            <p:ph type="body" sz="quarter" idx="13" hasCustomPrompt="1"/>
          </p:nvPr>
        </p:nvSpPr>
        <p:spPr>
          <a:xfrm>
            <a:off x="468000" y="936876"/>
            <a:ext cx="11258862" cy="369332"/>
          </a:xfrm>
        </p:spPr>
        <p:txBody>
          <a:bodyPr/>
          <a:lstStyle>
            <a:lvl1pPr marL="0" indent="0">
              <a:spcAft>
                <a:spcPts val="0"/>
              </a:spcAft>
              <a:buNone/>
              <a:defRPr sz="2400" b="0" i="1">
                <a:solidFill>
                  <a:schemeClr val="accent3"/>
                </a:solidFill>
                <a:latin typeface="+mn-lt"/>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a:t>Sub header</a:t>
            </a:r>
          </a:p>
        </p:txBody>
      </p:sp>
      <p:sp>
        <p:nvSpPr>
          <p:cNvPr id="8" name="Slide Number Placeholder 5">
            <a:extLst>
              <a:ext uri="{FF2B5EF4-FFF2-40B4-BE49-F238E27FC236}">
                <a16:creationId xmlns:a16="http://schemas.microsoft.com/office/drawing/2014/main" id="{02FC21C4-5401-4164-91BA-DC24D7BB105C}"/>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10" name="Footer Placeholder 4">
            <a:extLst>
              <a:ext uri="{FF2B5EF4-FFF2-40B4-BE49-F238E27FC236}">
                <a16:creationId xmlns:a16="http://schemas.microsoft.com/office/drawing/2014/main" id="{1EE1A1E3-31FD-4EA7-BCB2-F721C7ECF8A7}"/>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31679675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urple / 1 column">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31EDE2A-B38E-4EBB-B9EB-BCCBFDB222B4}"/>
              </a:ext>
            </a:extLst>
          </p:cNvPr>
          <p:cNvGraphicFramePr>
            <a:graphicFrameLocks noChangeAspect="1"/>
          </p:cNvGraphicFramePr>
          <p:nvPr userDrawn="1">
            <p:custDataLst>
              <p:tags r:id="rId1"/>
            </p:custDataLst>
            <p:extLst>
              <p:ext uri="{D42A27DB-BD31-4B8C-83A1-F6EECF244321}">
                <p14:modId xmlns:p14="http://schemas.microsoft.com/office/powerpoint/2010/main" val="335013233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731EDE2A-B38E-4EBB-B9EB-BCCBFDB222B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DD1EB118-C843-4ECB-9633-D84548FC29BA}"/>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Fira Sans" panose="020B0604020202020204" charset="0"/>
              <a:ea typeface="+mj-ea"/>
              <a:cs typeface="+mj-cs"/>
              <a:sym typeface="Trebuchet MS" panose="020B0603020202020204" pitchFamily="34" charset="0"/>
            </a:endParaRPr>
          </a:p>
        </p:txBody>
      </p:sp>
      <p:sp>
        <p:nvSpPr>
          <p:cNvPr id="10" name="Text Placeholder 9">
            <a:extLst>
              <a:ext uri="{FF2B5EF4-FFF2-40B4-BE49-F238E27FC236}">
                <a16:creationId xmlns:a16="http://schemas.microsoft.com/office/drawing/2014/main" id="{786F02DC-70AF-4281-AFBA-BCAB285C40D6}"/>
              </a:ext>
            </a:extLst>
          </p:cNvPr>
          <p:cNvSpPr>
            <a:spLocks noGrp="1"/>
          </p:cNvSpPr>
          <p:nvPr>
            <p:ph type="body" sz="quarter" idx="14"/>
          </p:nvPr>
        </p:nvSpPr>
        <p:spPr>
          <a:xfrm>
            <a:off x="468313" y="1800225"/>
            <a:ext cx="1125886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52F7AC56-F0FB-4742-98ED-2C89A977A9C7}"/>
              </a:ext>
            </a:extLst>
          </p:cNvPr>
          <p:cNvSpPr>
            <a:spLocks noGrp="1"/>
          </p:cNvSpPr>
          <p:nvPr>
            <p:ph type="title" hasCustomPrompt="1"/>
          </p:nvPr>
        </p:nvSpPr>
        <p:spPr/>
        <p:txBody>
          <a:bodyPr/>
          <a:lstStyle>
            <a:lvl1pPr>
              <a:defRPr/>
            </a:lvl1pPr>
          </a:lstStyle>
          <a:p>
            <a:r>
              <a:rPr lang="en-US"/>
              <a:t>Header</a:t>
            </a:r>
          </a:p>
        </p:txBody>
      </p:sp>
      <p:sp>
        <p:nvSpPr>
          <p:cNvPr id="7" name="Slide Number Placeholder 5">
            <a:extLst>
              <a:ext uri="{FF2B5EF4-FFF2-40B4-BE49-F238E27FC236}">
                <a16:creationId xmlns:a16="http://schemas.microsoft.com/office/drawing/2014/main" id="{DA14C9DD-C4AE-4F0C-B9F0-FCA15CD80134}"/>
              </a:ext>
            </a:extLst>
          </p:cNvPr>
          <p:cNvSpPr>
            <a:spLocks noGrp="1"/>
          </p:cNvSpPr>
          <p:nvPr>
            <p:ph type="sldNum" sz="quarter" idx="12"/>
          </p:nvPr>
        </p:nvSpPr>
        <p:spPr>
          <a:xfrm>
            <a:off x="468000" y="6340440"/>
            <a:ext cx="450000" cy="184666"/>
          </a:xfrm>
          <a:prstGeom prst="rect">
            <a:avLst/>
          </a:prstGeom>
        </p:spPr>
        <p:txBody>
          <a:bodyPr>
            <a:noAutofit/>
          </a:bodyPr>
          <a:lstStyle>
            <a:lvl1pPr>
              <a:defRPr>
                <a:solidFill>
                  <a:srgbClr val="B2B2B2"/>
                </a:solidFill>
                <a:latin typeface="+mn-lt"/>
              </a:defRPr>
            </a:lvl1pPr>
          </a:lstStyle>
          <a:p>
            <a:fld id="{E118D48E-C7CB-6244-969D-7BAEA9B6226C}" type="slidenum">
              <a:rPr lang="en-US" smtClean="0"/>
              <a:pPr/>
              <a:t>‹#›</a:t>
            </a:fld>
            <a:endParaRPr lang="en-US"/>
          </a:p>
        </p:txBody>
      </p:sp>
      <p:sp>
        <p:nvSpPr>
          <p:cNvPr id="8" name="Footer Placeholder 4">
            <a:extLst>
              <a:ext uri="{FF2B5EF4-FFF2-40B4-BE49-F238E27FC236}">
                <a16:creationId xmlns:a16="http://schemas.microsoft.com/office/drawing/2014/main" id="{A282DA73-2EBE-4BD4-865B-DE0EBC9453BC}"/>
              </a:ext>
            </a:extLst>
          </p:cNvPr>
          <p:cNvSpPr>
            <a:spLocks noGrp="1"/>
          </p:cNvSpPr>
          <p:nvPr>
            <p:ph type="ftr" sz="quarter" idx="3"/>
          </p:nvPr>
        </p:nvSpPr>
        <p:spPr>
          <a:xfrm>
            <a:off x="1066799" y="6338495"/>
            <a:ext cx="6429375" cy="184666"/>
          </a:xfrm>
          <a:prstGeom prst="rect">
            <a:avLst/>
          </a:prstGeom>
        </p:spPr>
        <p:txBody>
          <a:bodyPr vert="horz" lIns="0" tIns="0" rIns="0" bIns="0" rtlCol="0" anchor="ctr">
            <a:noAutofit/>
          </a:bodyPr>
          <a:lstStyle>
            <a:lvl1pPr algn="l">
              <a:defRPr sz="1200">
                <a:solidFill>
                  <a:srgbClr val="B2B2B2"/>
                </a:solidFill>
                <a:latin typeface="+mn-lt"/>
              </a:defRPr>
            </a:lvl1pPr>
          </a:lstStyle>
          <a:p>
            <a:endParaRPr lang="en-US"/>
          </a:p>
        </p:txBody>
      </p:sp>
    </p:spTree>
    <p:extLst>
      <p:ext uri="{BB962C8B-B14F-4D97-AF65-F5344CB8AC3E}">
        <p14:creationId xmlns:p14="http://schemas.microsoft.com/office/powerpoint/2010/main" val="37665245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67999" y="1800000"/>
            <a:ext cx="11262666" cy="15696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a:extLst>
              <a:ext uri="{FF2B5EF4-FFF2-40B4-BE49-F238E27FC236}">
                <a16:creationId xmlns:a16="http://schemas.microsoft.com/office/drawing/2014/main" id="{09ECA231-9235-414C-AF12-95D92D6822BE}"/>
              </a:ext>
            </a:extLst>
          </p:cNvPr>
          <p:cNvSpPr>
            <a:spLocks noGrp="1" noChangeArrowheads="1"/>
          </p:cNvSpPr>
          <p:nvPr>
            <p:ph type="sldNum" sz="quarter" idx="10"/>
            <p:custDataLst>
              <p:tags r:id="rId1"/>
            </p:custDataLst>
          </p:nvPr>
        </p:nvSpPr>
        <p:spPr>
          <a:xfrm>
            <a:off x="468000" y="6339600"/>
            <a:ext cx="451163" cy="369332"/>
          </a:xfrm>
          <a:ln/>
        </p:spPr>
        <p:txBody>
          <a:bodyPr/>
          <a:lstStyle>
            <a:lvl1pPr>
              <a:defRPr/>
            </a:lvl1pPr>
          </a:lstStyle>
          <a:p>
            <a:r>
              <a:rPr lang="en-US" altLang="en-US"/>
              <a:t>Page </a:t>
            </a:r>
            <a:fld id="{E6C49552-02BD-4D66-A803-FA5A7D0C665E}" type="slidenum">
              <a:rPr lang="en-US" altLang="en-US"/>
              <a:pPr/>
              <a:t>‹#›</a:t>
            </a:fld>
            <a:endParaRPr lang="en-US" altLang="en-US"/>
          </a:p>
        </p:txBody>
      </p:sp>
    </p:spTree>
    <p:extLst>
      <p:ext uri="{BB962C8B-B14F-4D97-AF65-F5344CB8AC3E}">
        <p14:creationId xmlns:p14="http://schemas.microsoft.com/office/powerpoint/2010/main" val="321127393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7">
            <a:extLst>
              <a:ext uri="{FF2B5EF4-FFF2-40B4-BE49-F238E27FC236}">
                <a16:creationId xmlns:a16="http://schemas.microsoft.com/office/drawing/2014/main" id="{09ECA231-9235-414C-AF12-95D92D6822BE}"/>
              </a:ext>
            </a:extLst>
          </p:cNvPr>
          <p:cNvSpPr>
            <a:spLocks noGrp="1" noChangeArrowheads="1"/>
          </p:cNvSpPr>
          <p:nvPr>
            <p:ph type="sldNum" sz="quarter" idx="10"/>
            <p:custDataLst>
              <p:tags r:id="rId1"/>
            </p:custDataLst>
          </p:nvPr>
        </p:nvSpPr>
        <p:spPr>
          <a:xfrm>
            <a:off x="468000" y="6339600"/>
            <a:ext cx="451163" cy="369332"/>
          </a:xfrm>
          <a:ln/>
        </p:spPr>
        <p:txBody>
          <a:bodyPr/>
          <a:lstStyle>
            <a:lvl1pPr>
              <a:defRPr/>
            </a:lvl1pPr>
          </a:lstStyle>
          <a:p>
            <a:r>
              <a:rPr lang="en-US" altLang="en-US"/>
              <a:t>Page </a:t>
            </a:r>
            <a:fld id="{E6C49552-02BD-4D66-A803-FA5A7D0C665E}" type="slidenum">
              <a:rPr lang="en-US" altLang="en-US"/>
              <a:pPr/>
              <a:t>‹#›</a:t>
            </a:fld>
            <a:endParaRPr lang="en-US" altLang="en-US"/>
          </a:p>
        </p:txBody>
      </p:sp>
      <p:sp>
        <p:nvSpPr>
          <p:cNvPr id="8" name="Picture Placeholder 11">
            <a:extLst>
              <a:ext uri="{FF2B5EF4-FFF2-40B4-BE49-F238E27FC236}">
                <a16:creationId xmlns:a16="http://schemas.microsoft.com/office/drawing/2014/main" id="{331DA0AC-0BCA-B487-4999-F6555BA76480}"/>
              </a:ext>
            </a:extLst>
          </p:cNvPr>
          <p:cNvSpPr>
            <a:spLocks noGrp="1" noChangeAspect="1"/>
          </p:cNvSpPr>
          <p:nvPr>
            <p:ph type="pic" sz="quarter" idx="11" hasCustomPrompt="1"/>
          </p:nvPr>
        </p:nvSpPr>
        <p:spPr bwMode="auto">
          <a:xfrm>
            <a:off x="-2051824" y="-333734"/>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a:t>Click icon to add image</a:t>
            </a:r>
          </a:p>
        </p:txBody>
      </p:sp>
    </p:spTree>
    <p:extLst>
      <p:ext uri="{BB962C8B-B14F-4D97-AF65-F5344CB8AC3E}">
        <p14:creationId xmlns:p14="http://schemas.microsoft.com/office/powerpoint/2010/main" val="33640407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24351070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13498720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64817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20376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6376758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16485713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4639701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481535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7670454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144718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196974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2344006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370600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62661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741689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5879990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9421973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41832986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5AB4CF8-E204-44F1-8FC6-9604A88AC8E2}" type="slidenum">
              <a:rPr lang="en-GB" smtClean="0"/>
              <a:pPr/>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231939005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5084604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83989750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1834966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9021874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27245845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43752673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21929240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9651124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85329237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67584647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90066057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51585329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79559751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54365311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60078415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5492570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15802949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02581319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96955699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366612891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AB4CF8-E204-44F1-8FC6-9604A88AC8E2}"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6306467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grpSp>
        <p:nvGrpSpPr>
          <p:cNvPr id="41" name="Graphic 14">
            <a:extLst>
              <a:ext uri="{FF2B5EF4-FFF2-40B4-BE49-F238E27FC236}">
                <a16:creationId xmlns:a16="http://schemas.microsoft.com/office/drawing/2014/main" id="{D89A2AE9-ED9E-2D85-0527-7C5CF30BC10B}"/>
              </a:ext>
            </a:extLst>
          </p:cNvPr>
          <p:cNvGrpSpPr/>
          <p:nvPr/>
        </p:nvGrpSpPr>
        <p:grpSpPr>
          <a:xfrm>
            <a:off x="302398" y="6478560"/>
            <a:ext cx="1498282" cy="101280"/>
            <a:chOff x="7116965" y="5198681"/>
            <a:chExt cx="1418939" cy="95916"/>
          </a:xfrm>
          <a:solidFill>
            <a:srgbClr val="FFFFFF"/>
          </a:solidFill>
        </p:grpSpPr>
        <p:grpSp>
          <p:nvGrpSpPr>
            <p:cNvPr id="42" name="Graphic 14">
              <a:extLst>
                <a:ext uri="{FF2B5EF4-FFF2-40B4-BE49-F238E27FC236}">
                  <a16:creationId xmlns:a16="http://schemas.microsoft.com/office/drawing/2014/main" id="{6A0FD573-7B40-28E9-8FB8-E49851096AF5}"/>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030C0591-F5D7-5217-477A-BCA91DBB88F1}"/>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65B8E65-82F7-23D3-EA14-B7DB17218944}"/>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62B9D7F5-E4AC-B520-010B-60E78499BBBB}"/>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2477EA4F-8CDB-FC20-1147-32399D8712FF}"/>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AB3070F4-EC36-0822-7528-FD7AB5704B20}"/>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43" name="Freeform: Shape 42">
              <a:extLst>
                <a:ext uri="{FF2B5EF4-FFF2-40B4-BE49-F238E27FC236}">
                  <a16:creationId xmlns:a16="http://schemas.microsoft.com/office/drawing/2014/main" id="{33559253-FBFA-CF17-FB3C-086CF8F80827}"/>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44" name="Graphic 14">
              <a:extLst>
                <a:ext uri="{FF2B5EF4-FFF2-40B4-BE49-F238E27FC236}">
                  <a16:creationId xmlns:a16="http://schemas.microsoft.com/office/drawing/2014/main" id="{8EEC317F-6ED2-033C-C4E5-1486D803957D}"/>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7AA9848B-DCEA-6C6F-CA7C-B83125304B08}"/>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24A14427-F3D7-D328-1752-B4CEA645A2C4}"/>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EA35209-1E83-B505-3DC7-A642556514A4}"/>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45" name="Freeform: Shape 44">
              <a:extLst>
                <a:ext uri="{FF2B5EF4-FFF2-40B4-BE49-F238E27FC236}">
                  <a16:creationId xmlns:a16="http://schemas.microsoft.com/office/drawing/2014/main" id="{85960CD7-3AA2-D4FE-5001-AEFCF0E7B025}"/>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46" name="Graphic 14">
              <a:extLst>
                <a:ext uri="{FF2B5EF4-FFF2-40B4-BE49-F238E27FC236}">
                  <a16:creationId xmlns:a16="http://schemas.microsoft.com/office/drawing/2014/main" id="{FB2C3F6A-C811-20E2-E324-E5AEF4FD45DC}"/>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4C4260E7-B814-071F-5987-FC6B0EF43DDD}"/>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9B666D88-E55C-CDEC-A4EE-7B6A05181EA2}"/>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0267ADCA-D9FE-0905-F1BD-3034377DFB1A}"/>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6D450EF8-0F02-327B-51BF-EE85E4D7B1D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9654572E-3B2F-2942-B6B1-53D85195EE0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9E138C1B-353A-BF63-87A1-F966A81C8B98}"/>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1D0A59F8-B965-8E5B-58AB-2F3F2084822F}"/>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10087AA6-8D5A-1855-7193-D7D6F1706500}"/>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47" name="Freeform: Shape 46">
              <a:extLst>
                <a:ext uri="{FF2B5EF4-FFF2-40B4-BE49-F238E27FC236}">
                  <a16:creationId xmlns:a16="http://schemas.microsoft.com/office/drawing/2014/main" id="{6C405AA4-B87C-3DC8-0AC4-D18AF273BB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48" name="Graphic 14">
              <a:extLst>
                <a:ext uri="{FF2B5EF4-FFF2-40B4-BE49-F238E27FC236}">
                  <a16:creationId xmlns:a16="http://schemas.microsoft.com/office/drawing/2014/main" id="{538A78AC-E95E-42B0-27FE-2991A585AA64}"/>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64055ED6-CB5B-B94A-E36D-5E9F14B30484}"/>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EFC0AD41-3F8E-4B7B-BBB0-C3FB068490CA}"/>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856A6FD0-3D2D-ED7C-42EC-5D562D177411}"/>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E55079CC-CB1E-1992-B352-B19D2BD9B85A}"/>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3C385236-105A-0A27-4FD1-719142B8A82A}"/>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7E3DB683-6634-0887-B3EF-7FEA25A5351F}"/>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A7DFA517-5656-0D1D-E1D2-370D964BAB0E}"/>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B52D9372-8EB3-F420-71C7-3B31AAAFF11B}"/>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0D843E71-98FE-81F3-D201-1E8E602A4577}"/>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4377824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grpSp>
        <p:nvGrpSpPr>
          <p:cNvPr id="3" name="Graphic 14">
            <a:extLst>
              <a:ext uri="{FF2B5EF4-FFF2-40B4-BE49-F238E27FC236}">
                <a16:creationId xmlns:a16="http://schemas.microsoft.com/office/drawing/2014/main" id="{869FA805-2BE2-9F80-D933-F565340971F8}"/>
              </a:ext>
            </a:extLst>
          </p:cNvPr>
          <p:cNvGrpSpPr/>
          <p:nvPr/>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4F4D36D8-2CDB-99E8-69F4-2D663AF957D8}"/>
                </a:ext>
              </a:extLst>
            </p:cNvPr>
            <p:cNvGrpSpPr/>
            <p:nvPr/>
          </p:nvGrpSpPr>
          <p:grpSpPr>
            <a:xfrm>
              <a:off x="7116965" y="5204587"/>
              <a:ext cx="305466" cy="68960"/>
              <a:chOff x="7116965" y="5204587"/>
              <a:chExt cx="305466" cy="68960"/>
            </a:xfrm>
            <a:grpFill/>
          </p:grpSpPr>
          <p:sp>
            <p:nvSpPr>
              <p:cNvPr id="69" name="Freeform: Shape 68">
                <a:extLst>
                  <a:ext uri="{FF2B5EF4-FFF2-40B4-BE49-F238E27FC236}">
                    <a16:creationId xmlns:a16="http://schemas.microsoft.com/office/drawing/2014/main" id="{C95FEA0B-4D53-D795-5E51-F420A1A5B784}"/>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9DDC09A6-94AB-71D8-87AB-51295DF02421}"/>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BC05199E-E39D-C24E-7789-F2A6070F0793}"/>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50857B7E-FAD5-4B5A-AB88-B511E8F64B42}"/>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61BFA357-FAD9-1B7A-1EC3-02EFBCB5720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63E2874F-EA47-05C4-2CD0-FD0F0237AE6C}"/>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DB41B83C-D1AA-9937-6B2D-81C82E88047A}"/>
                </a:ext>
              </a:extLst>
            </p:cNvPr>
            <p:cNvGrpSpPr/>
            <p:nvPr/>
          </p:nvGrpSpPr>
          <p:grpSpPr>
            <a:xfrm>
              <a:off x="7447578" y="5198681"/>
              <a:ext cx="270319" cy="73723"/>
              <a:chOff x="7447578" y="5198681"/>
              <a:chExt cx="270319" cy="73723"/>
            </a:xfrm>
            <a:grpFill/>
          </p:grpSpPr>
          <p:sp>
            <p:nvSpPr>
              <p:cNvPr id="66" name="Freeform: Shape 65">
                <a:extLst>
                  <a:ext uri="{FF2B5EF4-FFF2-40B4-BE49-F238E27FC236}">
                    <a16:creationId xmlns:a16="http://schemas.microsoft.com/office/drawing/2014/main" id="{848C43E9-94B9-2618-991C-114A42EE6507}"/>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F25D2BC4-16DA-0C59-4C21-254FF1C81DD8}"/>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1A4ED052-EFAC-5CDE-13D6-971C4E07D482}"/>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48FFF530-1D70-5744-CA89-27A178AB0D78}"/>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573EE904-6355-7771-465C-50D2DA8EC4E9}"/>
                </a:ext>
              </a:extLst>
            </p:cNvPr>
            <p:cNvGrpSpPr/>
            <p:nvPr/>
          </p:nvGrpSpPr>
          <p:grpSpPr>
            <a:xfrm>
              <a:off x="7505300" y="5198681"/>
              <a:ext cx="578453" cy="73723"/>
              <a:chOff x="7505300" y="5198681"/>
              <a:chExt cx="578453" cy="73723"/>
            </a:xfrm>
            <a:grpFill/>
          </p:grpSpPr>
          <p:sp>
            <p:nvSpPr>
              <p:cNvPr id="58" name="Freeform: Shape 57">
                <a:extLst>
                  <a:ext uri="{FF2B5EF4-FFF2-40B4-BE49-F238E27FC236}">
                    <a16:creationId xmlns:a16="http://schemas.microsoft.com/office/drawing/2014/main" id="{B1AEF1BA-ACD1-041C-FEFF-FEFC83387921}"/>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59" name="Freeform: Shape 58">
                <a:extLst>
                  <a:ext uri="{FF2B5EF4-FFF2-40B4-BE49-F238E27FC236}">
                    <a16:creationId xmlns:a16="http://schemas.microsoft.com/office/drawing/2014/main" id="{52B856F1-43FC-B57B-795E-F7BF5F179957}"/>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0" name="Freeform: Shape 59">
                <a:extLst>
                  <a:ext uri="{FF2B5EF4-FFF2-40B4-BE49-F238E27FC236}">
                    <a16:creationId xmlns:a16="http://schemas.microsoft.com/office/drawing/2014/main" id="{BFE372ED-8F79-4BB1-F3A8-53BB492328D2}"/>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5F13BEEE-BB08-3C30-B7B9-25AB90B4EADA}"/>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57D7F09B-7DDD-44FC-E728-A4FA4D190F61}"/>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E8315967-8773-B248-4B31-3A8E49383E71}"/>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FC382878-041F-9003-EEBD-769F791E1C67}"/>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3CAC25AC-DF7E-8023-A38F-A8DEB1EC38B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FE07A92B-1EA6-1C65-F45B-20C7DD1BC6A2}"/>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FE577B69-2F70-2FFB-B76B-7E41FE7904F8}"/>
                </a:ext>
              </a:extLst>
            </p:cNvPr>
            <p:cNvGrpSpPr/>
            <p:nvPr/>
          </p:nvGrpSpPr>
          <p:grpSpPr>
            <a:xfrm>
              <a:off x="7905540" y="5220017"/>
              <a:ext cx="352043" cy="52387"/>
              <a:chOff x="7905540" y="5220017"/>
              <a:chExt cx="352043" cy="52387"/>
            </a:xfrm>
            <a:grpFill/>
          </p:grpSpPr>
          <p:sp>
            <p:nvSpPr>
              <p:cNvPr id="56" name="Freeform: Shape 55">
                <a:extLst>
                  <a:ext uri="{FF2B5EF4-FFF2-40B4-BE49-F238E27FC236}">
                    <a16:creationId xmlns:a16="http://schemas.microsoft.com/office/drawing/2014/main" id="{2DF99355-4FD8-4B7E-AE3C-DB2D3BB1FDBC}"/>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57" name="Freeform: Shape 56">
                <a:extLst>
                  <a:ext uri="{FF2B5EF4-FFF2-40B4-BE49-F238E27FC236}">
                    <a16:creationId xmlns:a16="http://schemas.microsoft.com/office/drawing/2014/main" id="{9C7895B0-5C5D-9C99-ECEF-FCFA96FD0FB5}"/>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49" name="Graphic 14">
              <a:extLst>
                <a:ext uri="{FF2B5EF4-FFF2-40B4-BE49-F238E27FC236}">
                  <a16:creationId xmlns:a16="http://schemas.microsoft.com/office/drawing/2014/main" id="{F3DF61E4-9206-FDCF-6A47-80BDD2722C0F}"/>
                </a:ext>
              </a:extLst>
            </p:cNvPr>
            <p:cNvGrpSpPr/>
            <p:nvPr/>
          </p:nvGrpSpPr>
          <p:grpSpPr>
            <a:xfrm>
              <a:off x="8280920" y="5223256"/>
              <a:ext cx="254984" cy="71342"/>
              <a:chOff x="8280920" y="5223256"/>
              <a:chExt cx="254984" cy="71342"/>
            </a:xfrm>
            <a:grpFill/>
          </p:grpSpPr>
          <p:sp>
            <p:nvSpPr>
              <p:cNvPr id="50" name="Freeform: Shape 49">
                <a:extLst>
                  <a:ext uri="{FF2B5EF4-FFF2-40B4-BE49-F238E27FC236}">
                    <a16:creationId xmlns:a16="http://schemas.microsoft.com/office/drawing/2014/main" id="{173EEF09-1F82-63E8-50AD-3525B6628BB0}"/>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51" name="Freeform: Shape 50">
                <a:extLst>
                  <a:ext uri="{FF2B5EF4-FFF2-40B4-BE49-F238E27FC236}">
                    <a16:creationId xmlns:a16="http://schemas.microsoft.com/office/drawing/2014/main" id="{BFDBF349-268E-D249-6F00-402EC79453D1}"/>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52" name="Freeform: Shape 51">
                <a:extLst>
                  <a:ext uri="{FF2B5EF4-FFF2-40B4-BE49-F238E27FC236}">
                    <a16:creationId xmlns:a16="http://schemas.microsoft.com/office/drawing/2014/main" id="{67FC8050-3E02-43B6-EE3C-D4AF0B339737}"/>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53" name="Freeform: Shape 52">
                <a:extLst>
                  <a:ext uri="{FF2B5EF4-FFF2-40B4-BE49-F238E27FC236}">
                    <a16:creationId xmlns:a16="http://schemas.microsoft.com/office/drawing/2014/main" id="{8BE2639B-E6DB-296C-3E17-392B6ED25B69}"/>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54" name="Freeform: Shape 53">
                <a:extLst>
                  <a:ext uri="{FF2B5EF4-FFF2-40B4-BE49-F238E27FC236}">
                    <a16:creationId xmlns:a16="http://schemas.microsoft.com/office/drawing/2014/main" id="{31CC4DA3-D3AD-8EA7-76D7-F9234EEEE20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55" name="Freeform: Shape 54">
                <a:extLst>
                  <a:ext uri="{FF2B5EF4-FFF2-40B4-BE49-F238E27FC236}">
                    <a16:creationId xmlns:a16="http://schemas.microsoft.com/office/drawing/2014/main" id="{C45D6138-3B1F-9208-A9E2-1B515E3B7129}"/>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4471081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C88AD4A4-3C40-871C-8CC3-ABAB8792F09D}"/>
              </a:ext>
            </a:extLst>
          </p:cNvPr>
          <p:cNvGrpSpPr/>
          <p:nvPr/>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C7E5BFB1-03F3-0079-FF57-6C21F4DCE510}"/>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5FEE50A6-3865-7CF8-909D-48F41F6D1458}"/>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4558AD4B-3B92-8F6D-091D-87DB1BD4AFB8}"/>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B5A7D750-D3FE-12FE-4C89-F3D844AFC35A}"/>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8A03F60D-E396-C70F-27CA-613AB0F7221C}"/>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2AAB58A2-2588-5FEB-AC51-3125DE22BA83}"/>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A166A360-E171-A569-59D8-C95A18AE5114}"/>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02382D67-D5DC-005F-4C7D-29AE545E62D2}"/>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CF65355A-2FB6-6BFD-6986-9472CB18612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BEF979DE-A836-C862-DC21-FAF3B50E3FB6}"/>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466E31E4-E6F2-9181-3547-8B48F680C46A}"/>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D660521B-B6B7-2F6B-B327-9B02365312EA}"/>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EF5DC012-E88F-3E42-2F57-87C80F83662C}"/>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3AB25ED9-6EB9-561C-C14B-8C9E35F0894B}"/>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EFAF4732-3FD2-9C67-36D4-A0D4DD83D665}"/>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DB0C7425-D0D3-F941-76E9-C696E16FBD34}"/>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6A0B5D52-D086-40B1-F1AB-A39907FDA2E1}"/>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12A450BE-2A8C-2DF2-B8B8-63526480342D}"/>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EFDD9290-D632-4E2A-D492-7F7A8CA287F5}"/>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37312510-3EA1-FF76-FCF9-1E0BD2FE7A22}"/>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9171AACC-53BB-A391-488B-6DE988AD8BE2}"/>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141D91E4-A580-74B5-EA76-5A5F7DAE3540}"/>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5874B2F0-2C11-75CD-4311-9A55B73F1A40}"/>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547D415B-705D-1609-0CBB-5F829D04627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71FF13D9-EE3A-9B06-AE34-F8155D913619}"/>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8435E90F-83D2-644D-8826-55E71CF3ABF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C0A1BF8F-E900-F6BE-6D94-AC56C0000D02}"/>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30017DB5-85A3-073E-9E33-4D7107295843}"/>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659CF644-D7A2-B8EE-6CE1-B14DB33EF5A9}"/>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8DE1A150-CC0D-A946-A807-4FA197927D02}"/>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13CCBB1C-0A20-C33E-6C94-E7201CE743F3}"/>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C8A88D6-BDFF-9AD3-47FE-85D005D483F2}"/>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890207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grpSp>
        <p:nvGrpSpPr>
          <p:cNvPr id="3" name="Graphic 14">
            <a:extLst>
              <a:ext uri="{FF2B5EF4-FFF2-40B4-BE49-F238E27FC236}">
                <a16:creationId xmlns:a16="http://schemas.microsoft.com/office/drawing/2014/main" id="{99D2B758-6466-CE99-7851-AF32E5CF25A5}"/>
              </a:ext>
            </a:extLst>
          </p:cNvPr>
          <p:cNvGrpSpPr/>
          <p:nvPr/>
        </p:nvGrpSpPr>
        <p:grpSpPr>
          <a:xfrm>
            <a:off x="302398" y="6478560"/>
            <a:ext cx="1498282" cy="101280"/>
            <a:chOff x="7116965" y="5198681"/>
            <a:chExt cx="1418939" cy="95916"/>
          </a:xfrm>
          <a:solidFill>
            <a:srgbClr val="FFFFFF"/>
          </a:solidFill>
        </p:grpSpPr>
        <p:grpSp>
          <p:nvGrpSpPr>
            <p:cNvPr id="6" name="Graphic 14">
              <a:extLst>
                <a:ext uri="{FF2B5EF4-FFF2-40B4-BE49-F238E27FC236}">
                  <a16:creationId xmlns:a16="http://schemas.microsoft.com/office/drawing/2014/main" id="{59390667-CC65-4E00-1E9D-BCE9D8E23CE4}"/>
                </a:ext>
              </a:extLst>
            </p:cNvPr>
            <p:cNvGrpSpPr/>
            <p:nvPr/>
          </p:nvGrpSpPr>
          <p:grpSpPr>
            <a:xfrm>
              <a:off x="7116965" y="5204587"/>
              <a:ext cx="305466" cy="68960"/>
              <a:chOff x="7116965" y="5204587"/>
              <a:chExt cx="305466" cy="68960"/>
            </a:xfrm>
            <a:grpFill/>
          </p:grpSpPr>
          <p:sp>
            <p:nvSpPr>
              <p:cNvPr id="36" name="Freeform: Shape 35">
                <a:extLst>
                  <a:ext uri="{FF2B5EF4-FFF2-40B4-BE49-F238E27FC236}">
                    <a16:creationId xmlns:a16="http://schemas.microsoft.com/office/drawing/2014/main" id="{716EDAA0-5D62-16C1-5F66-117000AF1869}"/>
                  </a:ext>
                </a:extLst>
              </p:cNvPr>
              <p:cNvSpPr/>
              <p:nvPr/>
            </p:nvSpPr>
            <p:spPr>
              <a:xfrm>
                <a:off x="7116965" y="5205349"/>
                <a:ext cx="65913" cy="67436"/>
              </a:xfrm>
              <a:custGeom>
                <a:avLst/>
                <a:gdLst>
                  <a:gd name="connsiteX0" fmla="*/ 32956 w 65913"/>
                  <a:gd name="connsiteY0" fmla="*/ 67437 h 67436"/>
                  <a:gd name="connsiteX1" fmla="*/ 15716 w 65913"/>
                  <a:gd name="connsiteY1" fmla="*/ 63055 h 67436"/>
                  <a:gd name="connsiteX2" fmla="*/ 4096 w 65913"/>
                  <a:gd name="connsiteY2" fmla="*/ 51149 h 67436"/>
                  <a:gd name="connsiteX3" fmla="*/ 0 w 65913"/>
                  <a:gd name="connsiteY3" fmla="*/ 33718 h 67436"/>
                  <a:gd name="connsiteX4" fmla="*/ 4096 w 65913"/>
                  <a:gd name="connsiteY4" fmla="*/ 16192 h 67436"/>
                  <a:gd name="connsiteX5" fmla="*/ 15716 w 65913"/>
                  <a:gd name="connsiteY5" fmla="*/ 4286 h 67436"/>
                  <a:gd name="connsiteX6" fmla="*/ 32956 w 65913"/>
                  <a:gd name="connsiteY6" fmla="*/ 0 h 67436"/>
                  <a:gd name="connsiteX7" fmla="*/ 50102 w 65913"/>
                  <a:gd name="connsiteY7" fmla="*/ 4286 h 67436"/>
                  <a:gd name="connsiteX8" fmla="*/ 61722 w 65913"/>
                  <a:gd name="connsiteY8" fmla="*/ 16192 h 67436"/>
                  <a:gd name="connsiteX9" fmla="*/ 65913 w 65913"/>
                  <a:gd name="connsiteY9" fmla="*/ 33718 h 67436"/>
                  <a:gd name="connsiteX10" fmla="*/ 61722 w 65913"/>
                  <a:gd name="connsiteY10" fmla="*/ 51149 h 67436"/>
                  <a:gd name="connsiteX11" fmla="*/ 50102 w 65913"/>
                  <a:gd name="connsiteY11" fmla="*/ 63055 h 67436"/>
                  <a:gd name="connsiteX12" fmla="*/ 32956 w 65913"/>
                  <a:gd name="connsiteY12" fmla="*/ 67437 h 67436"/>
                  <a:gd name="connsiteX13" fmla="*/ 32956 w 65913"/>
                  <a:gd name="connsiteY13" fmla="*/ 63913 h 67436"/>
                  <a:gd name="connsiteX14" fmla="*/ 48482 w 65913"/>
                  <a:gd name="connsiteY14" fmla="*/ 60007 h 67436"/>
                  <a:gd name="connsiteX15" fmla="*/ 58579 w 65913"/>
                  <a:gd name="connsiteY15" fmla="*/ 49339 h 67436"/>
                  <a:gd name="connsiteX16" fmla="*/ 62198 w 65913"/>
                  <a:gd name="connsiteY16" fmla="*/ 33718 h 67436"/>
                  <a:gd name="connsiteX17" fmla="*/ 58579 w 65913"/>
                  <a:gd name="connsiteY17" fmla="*/ 17812 h 67436"/>
                  <a:gd name="connsiteX18" fmla="*/ 48482 w 65913"/>
                  <a:gd name="connsiteY18" fmla="*/ 7144 h 67436"/>
                  <a:gd name="connsiteX19" fmla="*/ 32956 w 65913"/>
                  <a:gd name="connsiteY19" fmla="*/ 3334 h 67436"/>
                  <a:gd name="connsiteX20" fmla="*/ 17431 w 65913"/>
                  <a:gd name="connsiteY20" fmla="*/ 7144 h 67436"/>
                  <a:gd name="connsiteX21" fmla="*/ 7239 w 65913"/>
                  <a:gd name="connsiteY21" fmla="*/ 17812 h 67436"/>
                  <a:gd name="connsiteX22" fmla="*/ 3620 w 65913"/>
                  <a:gd name="connsiteY22" fmla="*/ 33718 h 67436"/>
                  <a:gd name="connsiteX23" fmla="*/ 7239 w 65913"/>
                  <a:gd name="connsiteY23" fmla="*/ 49339 h 67436"/>
                  <a:gd name="connsiteX24" fmla="*/ 17431 w 65913"/>
                  <a:gd name="connsiteY24" fmla="*/ 60007 h 67436"/>
                  <a:gd name="connsiteX25" fmla="*/ 32956 w 65913"/>
                  <a:gd name="connsiteY25" fmla="*/ 63913 h 67436"/>
                  <a:gd name="connsiteX26" fmla="*/ 32956 w 65913"/>
                  <a:gd name="connsiteY26" fmla="*/ 55721 h 67436"/>
                  <a:gd name="connsiteX27" fmla="*/ 22670 w 65913"/>
                  <a:gd name="connsiteY27" fmla="*/ 53149 h 67436"/>
                  <a:gd name="connsiteX28" fmla="*/ 15145 w 65913"/>
                  <a:gd name="connsiteY28" fmla="*/ 45625 h 67436"/>
                  <a:gd name="connsiteX29" fmla="*/ 12383 w 65913"/>
                  <a:gd name="connsiteY29" fmla="*/ 33718 h 67436"/>
                  <a:gd name="connsiteX30" fmla="*/ 15145 w 65913"/>
                  <a:gd name="connsiteY30" fmla="*/ 21812 h 67436"/>
                  <a:gd name="connsiteX31" fmla="*/ 22670 w 65913"/>
                  <a:gd name="connsiteY31" fmla="*/ 14288 h 67436"/>
                  <a:gd name="connsiteX32" fmla="*/ 32956 w 65913"/>
                  <a:gd name="connsiteY32" fmla="*/ 11620 h 67436"/>
                  <a:gd name="connsiteX33" fmla="*/ 45339 w 65913"/>
                  <a:gd name="connsiteY33" fmla="*/ 15430 h 67436"/>
                  <a:gd name="connsiteX34" fmla="*/ 52483 w 65913"/>
                  <a:gd name="connsiteY34" fmla="*/ 26194 h 67436"/>
                  <a:gd name="connsiteX35" fmla="*/ 45149 w 65913"/>
                  <a:gd name="connsiteY35" fmla="*/ 26194 h 67436"/>
                  <a:gd name="connsiteX36" fmla="*/ 40481 w 65913"/>
                  <a:gd name="connsiteY36" fmla="*/ 19621 h 67436"/>
                  <a:gd name="connsiteX37" fmla="*/ 32861 w 65913"/>
                  <a:gd name="connsiteY37" fmla="*/ 17431 h 67436"/>
                  <a:gd name="connsiteX38" fmla="*/ 26099 w 65913"/>
                  <a:gd name="connsiteY38" fmla="*/ 19240 h 67436"/>
                  <a:gd name="connsiteX39" fmla="*/ 21146 w 65913"/>
                  <a:gd name="connsiteY39" fmla="*/ 24765 h 67436"/>
                  <a:gd name="connsiteX40" fmla="*/ 19336 w 65913"/>
                  <a:gd name="connsiteY40" fmla="*/ 33814 h 67436"/>
                  <a:gd name="connsiteX41" fmla="*/ 21146 w 65913"/>
                  <a:gd name="connsiteY41" fmla="*/ 42863 h 67436"/>
                  <a:gd name="connsiteX42" fmla="*/ 26099 w 65913"/>
                  <a:gd name="connsiteY42" fmla="*/ 48292 h 67436"/>
                  <a:gd name="connsiteX43" fmla="*/ 32861 w 65913"/>
                  <a:gd name="connsiteY43" fmla="*/ 50101 h 67436"/>
                  <a:gd name="connsiteX44" fmla="*/ 40481 w 65913"/>
                  <a:gd name="connsiteY44" fmla="*/ 47815 h 67436"/>
                  <a:gd name="connsiteX45" fmla="*/ 45149 w 65913"/>
                  <a:gd name="connsiteY45" fmla="*/ 41434 h 67436"/>
                  <a:gd name="connsiteX46" fmla="*/ 52483 w 65913"/>
                  <a:gd name="connsiteY46" fmla="*/ 41434 h 67436"/>
                  <a:gd name="connsiteX47" fmla="*/ 45339 w 65913"/>
                  <a:gd name="connsiteY47" fmla="*/ 52006 h 67436"/>
                  <a:gd name="connsiteX48" fmla="*/ 32956 w 65913"/>
                  <a:gd name="connsiteY48" fmla="*/ 55816 h 67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5913" h="67436">
                    <a:moveTo>
                      <a:pt x="32956" y="67437"/>
                    </a:moveTo>
                    <a:cubicBezTo>
                      <a:pt x="26384" y="67437"/>
                      <a:pt x="20669" y="66008"/>
                      <a:pt x="15716" y="63055"/>
                    </a:cubicBezTo>
                    <a:cubicBezTo>
                      <a:pt x="10763" y="60198"/>
                      <a:pt x="6858" y="56197"/>
                      <a:pt x="4096" y="51149"/>
                    </a:cubicBezTo>
                    <a:cubicBezTo>
                      <a:pt x="1334" y="46101"/>
                      <a:pt x="0" y="40291"/>
                      <a:pt x="0" y="33718"/>
                    </a:cubicBezTo>
                    <a:cubicBezTo>
                      <a:pt x="0" y="27146"/>
                      <a:pt x="1334" y="21241"/>
                      <a:pt x="4096" y="16192"/>
                    </a:cubicBezTo>
                    <a:cubicBezTo>
                      <a:pt x="6858" y="11144"/>
                      <a:pt x="10763" y="7144"/>
                      <a:pt x="15716" y="4286"/>
                    </a:cubicBezTo>
                    <a:cubicBezTo>
                      <a:pt x="20669" y="1429"/>
                      <a:pt x="26384" y="0"/>
                      <a:pt x="32956" y="0"/>
                    </a:cubicBezTo>
                    <a:cubicBezTo>
                      <a:pt x="39529" y="0"/>
                      <a:pt x="45244" y="1429"/>
                      <a:pt x="50102" y="4286"/>
                    </a:cubicBezTo>
                    <a:cubicBezTo>
                      <a:pt x="54959" y="7144"/>
                      <a:pt x="58864" y="11144"/>
                      <a:pt x="61722" y="16192"/>
                    </a:cubicBezTo>
                    <a:cubicBezTo>
                      <a:pt x="64484" y="21241"/>
                      <a:pt x="65913" y="27146"/>
                      <a:pt x="65913" y="33718"/>
                    </a:cubicBezTo>
                    <a:cubicBezTo>
                      <a:pt x="65913" y="40291"/>
                      <a:pt x="64484" y="46101"/>
                      <a:pt x="61722" y="51149"/>
                    </a:cubicBezTo>
                    <a:cubicBezTo>
                      <a:pt x="58960" y="56197"/>
                      <a:pt x="55054" y="60198"/>
                      <a:pt x="50102" y="63055"/>
                    </a:cubicBezTo>
                    <a:cubicBezTo>
                      <a:pt x="45149" y="65913"/>
                      <a:pt x="39434" y="67437"/>
                      <a:pt x="32956" y="67437"/>
                    </a:cubicBezTo>
                    <a:close/>
                    <a:moveTo>
                      <a:pt x="32956" y="63913"/>
                    </a:moveTo>
                    <a:cubicBezTo>
                      <a:pt x="38957" y="63913"/>
                      <a:pt x="44196" y="62674"/>
                      <a:pt x="48482" y="60007"/>
                    </a:cubicBezTo>
                    <a:cubicBezTo>
                      <a:pt x="52864" y="57436"/>
                      <a:pt x="56197" y="53911"/>
                      <a:pt x="58579" y="49339"/>
                    </a:cubicBezTo>
                    <a:cubicBezTo>
                      <a:pt x="60960" y="44767"/>
                      <a:pt x="62198" y="39624"/>
                      <a:pt x="62198" y="33718"/>
                    </a:cubicBezTo>
                    <a:cubicBezTo>
                      <a:pt x="62198" y="27813"/>
                      <a:pt x="61055" y="22384"/>
                      <a:pt x="58579" y="17812"/>
                    </a:cubicBezTo>
                    <a:cubicBezTo>
                      <a:pt x="56102" y="13240"/>
                      <a:pt x="52864" y="9715"/>
                      <a:pt x="48482" y="7144"/>
                    </a:cubicBezTo>
                    <a:cubicBezTo>
                      <a:pt x="44101" y="4572"/>
                      <a:pt x="38957" y="3334"/>
                      <a:pt x="32956" y="3334"/>
                    </a:cubicBezTo>
                    <a:cubicBezTo>
                      <a:pt x="26956" y="3334"/>
                      <a:pt x="21812" y="4572"/>
                      <a:pt x="17431" y="7144"/>
                    </a:cubicBezTo>
                    <a:cubicBezTo>
                      <a:pt x="13049" y="9715"/>
                      <a:pt x="9620" y="13240"/>
                      <a:pt x="7239" y="17812"/>
                    </a:cubicBezTo>
                    <a:cubicBezTo>
                      <a:pt x="4858" y="22384"/>
                      <a:pt x="3620" y="27622"/>
                      <a:pt x="3620" y="33718"/>
                    </a:cubicBezTo>
                    <a:cubicBezTo>
                      <a:pt x="3620" y="39814"/>
                      <a:pt x="4763" y="44863"/>
                      <a:pt x="7239" y="49339"/>
                    </a:cubicBezTo>
                    <a:cubicBezTo>
                      <a:pt x="9620" y="53911"/>
                      <a:pt x="13049" y="57436"/>
                      <a:pt x="17431" y="60007"/>
                    </a:cubicBezTo>
                    <a:cubicBezTo>
                      <a:pt x="21812" y="62579"/>
                      <a:pt x="26956" y="63913"/>
                      <a:pt x="32956" y="63913"/>
                    </a:cubicBezTo>
                    <a:close/>
                    <a:moveTo>
                      <a:pt x="32956" y="55721"/>
                    </a:moveTo>
                    <a:cubicBezTo>
                      <a:pt x="29242" y="55721"/>
                      <a:pt x="25813" y="54864"/>
                      <a:pt x="22670" y="53149"/>
                    </a:cubicBezTo>
                    <a:cubicBezTo>
                      <a:pt x="19526" y="51435"/>
                      <a:pt x="17050" y="48863"/>
                      <a:pt x="15145" y="45625"/>
                    </a:cubicBezTo>
                    <a:cubicBezTo>
                      <a:pt x="13240" y="42386"/>
                      <a:pt x="12383" y="38386"/>
                      <a:pt x="12383" y="33718"/>
                    </a:cubicBezTo>
                    <a:cubicBezTo>
                      <a:pt x="12383" y="29051"/>
                      <a:pt x="13335" y="25146"/>
                      <a:pt x="15145" y="21812"/>
                    </a:cubicBezTo>
                    <a:cubicBezTo>
                      <a:pt x="16954" y="18478"/>
                      <a:pt x="19526" y="16002"/>
                      <a:pt x="22670" y="14288"/>
                    </a:cubicBezTo>
                    <a:cubicBezTo>
                      <a:pt x="25813" y="12573"/>
                      <a:pt x="29242" y="11620"/>
                      <a:pt x="32956" y="11620"/>
                    </a:cubicBezTo>
                    <a:cubicBezTo>
                      <a:pt x="37624" y="11620"/>
                      <a:pt x="41815" y="12859"/>
                      <a:pt x="45339" y="15430"/>
                    </a:cubicBezTo>
                    <a:cubicBezTo>
                      <a:pt x="48863" y="17907"/>
                      <a:pt x="51245" y="21526"/>
                      <a:pt x="52483" y="26194"/>
                    </a:cubicBezTo>
                    <a:lnTo>
                      <a:pt x="45149" y="26194"/>
                    </a:lnTo>
                    <a:cubicBezTo>
                      <a:pt x="44291" y="23336"/>
                      <a:pt x="42672" y="21145"/>
                      <a:pt x="40481" y="19621"/>
                    </a:cubicBezTo>
                    <a:cubicBezTo>
                      <a:pt x="38291" y="18097"/>
                      <a:pt x="35719" y="17431"/>
                      <a:pt x="32861" y="17431"/>
                    </a:cubicBezTo>
                    <a:cubicBezTo>
                      <a:pt x="30385" y="17431"/>
                      <a:pt x="28099" y="18002"/>
                      <a:pt x="26099" y="19240"/>
                    </a:cubicBezTo>
                    <a:cubicBezTo>
                      <a:pt x="24098" y="20479"/>
                      <a:pt x="22479" y="22288"/>
                      <a:pt x="21146" y="24765"/>
                    </a:cubicBezTo>
                    <a:cubicBezTo>
                      <a:pt x="19907" y="27146"/>
                      <a:pt x="19336" y="30194"/>
                      <a:pt x="19336" y="33814"/>
                    </a:cubicBezTo>
                    <a:cubicBezTo>
                      <a:pt x="19336" y="37433"/>
                      <a:pt x="19907" y="40386"/>
                      <a:pt x="21146" y="42863"/>
                    </a:cubicBezTo>
                    <a:cubicBezTo>
                      <a:pt x="22384" y="45339"/>
                      <a:pt x="24003" y="47149"/>
                      <a:pt x="26099" y="48292"/>
                    </a:cubicBezTo>
                    <a:cubicBezTo>
                      <a:pt x="28099" y="49530"/>
                      <a:pt x="30385" y="50101"/>
                      <a:pt x="32861" y="50101"/>
                    </a:cubicBezTo>
                    <a:cubicBezTo>
                      <a:pt x="35814" y="50101"/>
                      <a:pt x="38386" y="49339"/>
                      <a:pt x="40481" y="47815"/>
                    </a:cubicBezTo>
                    <a:cubicBezTo>
                      <a:pt x="42577" y="46291"/>
                      <a:pt x="44101" y="44196"/>
                      <a:pt x="45149" y="41434"/>
                    </a:cubicBezTo>
                    <a:lnTo>
                      <a:pt x="52483" y="41434"/>
                    </a:lnTo>
                    <a:cubicBezTo>
                      <a:pt x="51245" y="45910"/>
                      <a:pt x="48863" y="49339"/>
                      <a:pt x="45339" y="52006"/>
                    </a:cubicBezTo>
                    <a:cubicBezTo>
                      <a:pt x="41815" y="54578"/>
                      <a:pt x="37624" y="55816"/>
                      <a:pt x="32956" y="55816"/>
                    </a:cubicBezTo>
                    <a:close/>
                  </a:path>
                </a:pathLst>
              </a:custGeom>
              <a:grpFill/>
              <a:ln w="0" cap="flat">
                <a:noFill/>
                <a:prstDash val="solid"/>
                <a:miter/>
              </a:ln>
            </p:spPr>
            <p:txBody>
              <a:bodyPr rtlCol="0" anchor="ctr"/>
              <a:lstStyle/>
              <a:p>
                <a:endParaRPr lang="en-GB"/>
              </a:p>
            </p:txBody>
          </p:sp>
          <p:sp>
            <p:nvSpPr>
              <p:cNvPr id="37" name="Freeform: Shape 36">
                <a:extLst>
                  <a:ext uri="{FF2B5EF4-FFF2-40B4-BE49-F238E27FC236}">
                    <a16:creationId xmlns:a16="http://schemas.microsoft.com/office/drawing/2014/main" id="{C07F61DC-089A-4419-9A02-BB69CCE59AC6}"/>
                  </a:ext>
                </a:extLst>
              </p:cNvPr>
              <p:cNvSpPr/>
              <p:nvPr/>
            </p:nvSpPr>
            <p:spPr>
              <a:xfrm>
                <a:off x="7213549" y="5204682"/>
                <a:ext cx="44291" cy="67818"/>
              </a:xfrm>
              <a:custGeom>
                <a:avLst/>
                <a:gdLst>
                  <a:gd name="connsiteX0" fmla="*/ 95 w 44291"/>
                  <a:gd name="connsiteY0" fmla="*/ 67723 h 67818"/>
                  <a:gd name="connsiteX1" fmla="*/ 95 w 44291"/>
                  <a:gd name="connsiteY1" fmla="*/ 62103 h 67818"/>
                  <a:gd name="connsiteX2" fmla="*/ 12954 w 44291"/>
                  <a:gd name="connsiteY2" fmla="*/ 51340 h 67818"/>
                  <a:gd name="connsiteX3" fmla="*/ 23908 w 44291"/>
                  <a:gd name="connsiteY3" fmla="*/ 40481 h 67818"/>
                  <a:gd name="connsiteX4" fmla="*/ 31337 w 44291"/>
                  <a:gd name="connsiteY4" fmla="*/ 30004 h 67818"/>
                  <a:gd name="connsiteX5" fmla="*/ 34099 w 44291"/>
                  <a:gd name="connsiteY5" fmla="*/ 20098 h 67818"/>
                  <a:gd name="connsiteX6" fmla="*/ 32861 w 44291"/>
                  <a:gd name="connsiteY6" fmla="*/ 13621 h 67818"/>
                  <a:gd name="connsiteX7" fmla="*/ 28861 w 44291"/>
                  <a:gd name="connsiteY7" fmla="*/ 8668 h 67818"/>
                  <a:gd name="connsiteX8" fmla="*/ 21622 w 44291"/>
                  <a:gd name="connsiteY8" fmla="*/ 6763 h 67818"/>
                  <a:gd name="connsiteX9" fmla="*/ 14192 w 44291"/>
                  <a:gd name="connsiteY9" fmla="*/ 8763 h 67818"/>
                  <a:gd name="connsiteX10" fmla="*/ 9811 w 44291"/>
                  <a:gd name="connsiteY10" fmla="*/ 13907 h 67818"/>
                  <a:gd name="connsiteX11" fmla="*/ 8287 w 44291"/>
                  <a:gd name="connsiteY11" fmla="*/ 20955 h 67818"/>
                  <a:gd name="connsiteX12" fmla="*/ 571 w 44291"/>
                  <a:gd name="connsiteY12" fmla="*/ 20955 h 67818"/>
                  <a:gd name="connsiteX13" fmla="*/ 3334 w 44291"/>
                  <a:gd name="connsiteY13" fmla="*/ 9620 h 67818"/>
                  <a:gd name="connsiteX14" fmla="*/ 10858 w 44291"/>
                  <a:gd name="connsiteY14" fmla="*/ 2477 h 67818"/>
                  <a:gd name="connsiteX15" fmla="*/ 21717 w 44291"/>
                  <a:gd name="connsiteY15" fmla="*/ 0 h 67818"/>
                  <a:gd name="connsiteX16" fmla="*/ 32290 w 44291"/>
                  <a:gd name="connsiteY16" fmla="*/ 2286 h 67818"/>
                  <a:gd name="connsiteX17" fmla="*/ 39433 w 44291"/>
                  <a:gd name="connsiteY17" fmla="*/ 8858 h 67818"/>
                  <a:gd name="connsiteX18" fmla="*/ 42005 w 44291"/>
                  <a:gd name="connsiteY18" fmla="*/ 19907 h 67818"/>
                  <a:gd name="connsiteX19" fmla="*/ 40100 w 44291"/>
                  <a:gd name="connsiteY19" fmla="*/ 29242 h 67818"/>
                  <a:gd name="connsiteX20" fmla="*/ 34862 w 44291"/>
                  <a:gd name="connsiteY20" fmla="*/ 38386 h 67818"/>
                  <a:gd name="connsiteX21" fmla="*/ 27718 w 44291"/>
                  <a:gd name="connsiteY21" fmla="*/ 46863 h 67818"/>
                  <a:gd name="connsiteX22" fmla="*/ 19621 w 44291"/>
                  <a:gd name="connsiteY22" fmla="*/ 54578 h 67818"/>
                  <a:gd name="connsiteX23" fmla="*/ 11811 w 44291"/>
                  <a:gd name="connsiteY23" fmla="*/ 61151 h 67818"/>
                  <a:gd name="connsiteX24" fmla="*/ 44291 w 44291"/>
                  <a:gd name="connsiteY24" fmla="*/ 61151 h 67818"/>
                  <a:gd name="connsiteX25" fmla="*/ 44291 w 44291"/>
                  <a:gd name="connsiteY25" fmla="*/ 67818 h 67818"/>
                  <a:gd name="connsiteX26" fmla="*/ 0 w 44291"/>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291" h="67818">
                    <a:moveTo>
                      <a:pt x="95" y="67723"/>
                    </a:moveTo>
                    <a:lnTo>
                      <a:pt x="95" y="62103"/>
                    </a:lnTo>
                    <a:cubicBezTo>
                      <a:pt x="4572" y="58579"/>
                      <a:pt x="8858" y="54959"/>
                      <a:pt x="12954" y="51340"/>
                    </a:cubicBezTo>
                    <a:cubicBezTo>
                      <a:pt x="17050" y="47720"/>
                      <a:pt x="20669" y="44101"/>
                      <a:pt x="23908" y="40481"/>
                    </a:cubicBezTo>
                    <a:cubicBezTo>
                      <a:pt x="27051" y="36862"/>
                      <a:pt x="29528" y="33433"/>
                      <a:pt x="31337" y="30004"/>
                    </a:cubicBezTo>
                    <a:cubicBezTo>
                      <a:pt x="33147" y="26575"/>
                      <a:pt x="34099" y="23241"/>
                      <a:pt x="34099" y="20098"/>
                    </a:cubicBezTo>
                    <a:cubicBezTo>
                      <a:pt x="34099" y="17717"/>
                      <a:pt x="33718" y="15621"/>
                      <a:pt x="32861" y="13621"/>
                    </a:cubicBezTo>
                    <a:cubicBezTo>
                      <a:pt x="32004" y="11621"/>
                      <a:pt x="30766" y="10001"/>
                      <a:pt x="28861" y="8668"/>
                    </a:cubicBezTo>
                    <a:cubicBezTo>
                      <a:pt x="27051" y="7430"/>
                      <a:pt x="24670" y="6763"/>
                      <a:pt x="21622" y="6763"/>
                    </a:cubicBezTo>
                    <a:cubicBezTo>
                      <a:pt x="18574" y="6763"/>
                      <a:pt x="16192" y="7430"/>
                      <a:pt x="14192" y="8763"/>
                    </a:cubicBezTo>
                    <a:cubicBezTo>
                      <a:pt x="12192" y="10097"/>
                      <a:pt x="10763" y="11811"/>
                      <a:pt x="9811" y="13907"/>
                    </a:cubicBezTo>
                    <a:cubicBezTo>
                      <a:pt x="8858" y="16002"/>
                      <a:pt x="8287" y="18383"/>
                      <a:pt x="8287" y="20955"/>
                    </a:cubicBezTo>
                    <a:lnTo>
                      <a:pt x="571" y="20955"/>
                    </a:lnTo>
                    <a:cubicBezTo>
                      <a:pt x="571" y="16574"/>
                      <a:pt x="1524" y="12764"/>
                      <a:pt x="3334" y="9620"/>
                    </a:cubicBezTo>
                    <a:cubicBezTo>
                      <a:pt x="5143" y="6477"/>
                      <a:pt x="7620" y="4096"/>
                      <a:pt x="10858" y="2477"/>
                    </a:cubicBezTo>
                    <a:cubicBezTo>
                      <a:pt x="14002" y="857"/>
                      <a:pt x="17621" y="0"/>
                      <a:pt x="21717" y="0"/>
                    </a:cubicBezTo>
                    <a:cubicBezTo>
                      <a:pt x="25813" y="0"/>
                      <a:pt x="29242" y="762"/>
                      <a:pt x="32290" y="2286"/>
                    </a:cubicBezTo>
                    <a:cubicBezTo>
                      <a:pt x="35338" y="3810"/>
                      <a:pt x="37719" y="6001"/>
                      <a:pt x="39433" y="8858"/>
                    </a:cubicBezTo>
                    <a:cubicBezTo>
                      <a:pt x="41148" y="11811"/>
                      <a:pt x="42005" y="15431"/>
                      <a:pt x="42005" y="19907"/>
                    </a:cubicBezTo>
                    <a:cubicBezTo>
                      <a:pt x="42005" y="23051"/>
                      <a:pt x="41338" y="26099"/>
                      <a:pt x="40100" y="29242"/>
                    </a:cubicBezTo>
                    <a:cubicBezTo>
                      <a:pt x="38767" y="32385"/>
                      <a:pt x="37052" y="35338"/>
                      <a:pt x="34862" y="38386"/>
                    </a:cubicBezTo>
                    <a:cubicBezTo>
                      <a:pt x="32671" y="41339"/>
                      <a:pt x="30289" y="44196"/>
                      <a:pt x="27718" y="46863"/>
                    </a:cubicBezTo>
                    <a:cubicBezTo>
                      <a:pt x="25051" y="49625"/>
                      <a:pt x="22384" y="52197"/>
                      <a:pt x="19621" y="54578"/>
                    </a:cubicBezTo>
                    <a:cubicBezTo>
                      <a:pt x="16859" y="56960"/>
                      <a:pt x="14288" y="59150"/>
                      <a:pt x="11811" y="61151"/>
                    </a:cubicBezTo>
                    <a:lnTo>
                      <a:pt x="44291" y="61151"/>
                    </a:lnTo>
                    <a:lnTo>
                      <a:pt x="44291" y="67818"/>
                    </a:lnTo>
                    <a:lnTo>
                      <a:pt x="0" y="67818"/>
                    </a:lnTo>
                    <a:close/>
                  </a:path>
                </a:pathLst>
              </a:custGeom>
              <a:grpFill/>
              <a:ln w="0" cap="flat">
                <a:noFill/>
                <a:prstDash val="solid"/>
                <a:miter/>
              </a:ln>
            </p:spPr>
            <p:txBody>
              <a:bodyPr rtlCol="0" anchor="ctr"/>
              <a:lstStyle/>
              <a:p>
                <a:endParaRPr lang="en-GB"/>
              </a:p>
            </p:txBody>
          </p:sp>
          <p:sp>
            <p:nvSpPr>
              <p:cNvPr id="38" name="Freeform: Shape 37">
                <a:extLst>
                  <a:ext uri="{FF2B5EF4-FFF2-40B4-BE49-F238E27FC236}">
                    <a16:creationId xmlns:a16="http://schemas.microsoft.com/office/drawing/2014/main" id="{24B1A0DF-4F30-8294-2DFD-558B1C4029FE}"/>
                  </a:ext>
                </a:extLst>
              </p:cNvPr>
              <p:cNvSpPr/>
              <p:nvPr/>
            </p:nvSpPr>
            <p:spPr>
              <a:xfrm>
                <a:off x="7263269" y="5204587"/>
                <a:ext cx="56007" cy="68960"/>
              </a:xfrm>
              <a:custGeom>
                <a:avLst/>
                <a:gdLst>
                  <a:gd name="connsiteX0" fmla="*/ 28099 w 56007"/>
                  <a:gd name="connsiteY0" fmla="*/ 68961 h 68960"/>
                  <a:gd name="connsiteX1" fmla="*/ 13049 w 56007"/>
                  <a:gd name="connsiteY1" fmla="*/ 64579 h 68960"/>
                  <a:gd name="connsiteX2" fmla="*/ 3429 w 56007"/>
                  <a:gd name="connsiteY2" fmla="*/ 52483 h 68960"/>
                  <a:gd name="connsiteX3" fmla="*/ 0 w 56007"/>
                  <a:gd name="connsiteY3" fmla="*/ 34480 h 68960"/>
                  <a:gd name="connsiteX4" fmla="*/ 3429 w 56007"/>
                  <a:gd name="connsiteY4" fmla="*/ 16478 h 68960"/>
                  <a:gd name="connsiteX5" fmla="*/ 13049 w 56007"/>
                  <a:gd name="connsiteY5" fmla="*/ 4381 h 68960"/>
                  <a:gd name="connsiteX6" fmla="*/ 28099 w 56007"/>
                  <a:gd name="connsiteY6" fmla="*/ 0 h 68960"/>
                  <a:gd name="connsiteX7" fmla="*/ 43148 w 56007"/>
                  <a:gd name="connsiteY7" fmla="*/ 4381 h 68960"/>
                  <a:gd name="connsiteX8" fmla="*/ 52673 w 56007"/>
                  <a:gd name="connsiteY8" fmla="*/ 16478 h 68960"/>
                  <a:gd name="connsiteX9" fmla="*/ 56007 w 56007"/>
                  <a:gd name="connsiteY9" fmla="*/ 34480 h 68960"/>
                  <a:gd name="connsiteX10" fmla="*/ 52673 w 56007"/>
                  <a:gd name="connsiteY10" fmla="*/ 52483 h 68960"/>
                  <a:gd name="connsiteX11" fmla="*/ 43148 w 56007"/>
                  <a:gd name="connsiteY11" fmla="*/ 64579 h 68960"/>
                  <a:gd name="connsiteX12" fmla="*/ 28099 w 56007"/>
                  <a:gd name="connsiteY12" fmla="*/ 68961 h 68960"/>
                  <a:gd name="connsiteX13" fmla="*/ 28099 w 56007"/>
                  <a:gd name="connsiteY13" fmla="*/ 61913 h 68960"/>
                  <a:gd name="connsiteX14" fmla="*/ 38195 w 56007"/>
                  <a:gd name="connsiteY14" fmla="*/ 58674 h 68960"/>
                  <a:gd name="connsiteX15" fmla="*/ 45244 w 56007"/>
                  <a:gd name="connsiteY15" fmla="*/ 49244 h 68960"/>
                  <a:gd name="connsiteX16" fmla="*/ 47815 w 56007"/>
                  <a:gd name="connsiteY16" fmla="*/ 34576 h 68960"/>
                  <a:gd name="connsiteX17" fmla="*/ 45244 w 56007"/>
                  <a:gd name="connsiteY17" fmla="*/ 19907 h 68960"/>
                  <a:gd name="connsiteX18" fmla="*/ 38195 w 56007"/>
                  <a:gd name="connsiteY18" fmla="*/ 10477 h 68960"/>
                  <a:gd name="connsiteX19" fmla="*/ 28099 w 56007"/>
                  <a:gd name="connsiteY19" fmla="*/ 7239 h 68960"/>
                  <a:gd name="connsiteX20" fmla="*/ 17812 w 56007"/>
                  <a:gd name="connsiteY20" fmla="*/ 10477 h 68960"/>
                  <a:gd name="connsiteX21" fmla="*/ 10763 w 56007"/>
                  <a:gd name="connsiteY21" fmla="*/ 19907 h 68960"/>
                  <a:gd name="connsiteX22" fmla="*/ 8287 w 56007"/>
                  <a:gd name="connsiteY22" fmla="*/ 34576 h 68960"/>
                  <a:gd name="connsiteX23" fmla="*/ 10763 w 56007"/>
                  <a:gd name="connsiteY23" fmla="*/ 49244 h 68960"/>
                  <a:gd name="connsiteX24" fmla="*/ 17812 w 56007"/>
                  <a:gd name="connsiteY24" fmla="*/ 58674 h 68960"/>
                  <a:gd name="connsiteX25" fmla="*/ 28099 w 56007"/>
                  <a:gd name="connsiteY25" fmla="*/ 61913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6007" h="68960">
                    <a:moveTo>
                      <a:pt x="28099" y="68961"/>
                    </a:moveTo>
                    <a:cubicBezTo>
                      <a:pt x="22288" y="68961"/>
                      <a:pt x="17240" y="67532"/>
                      <a:pt x="13049" y="64579"/>
                    </a:cubicBezTo>
                    <a:cubicBezTo>
                      <a:pt x="8858" y="61722"/>
                      <a:pt x="5620" y="57626"/>
                      <a:pt x="3429" y="52483"/>
                    </a:cubicBezTo>
                    <a:cubicBezTo>
                      <a:pt x="1143" y="47339"/>
                      <a:pt x="0" y="41338"/>
                      <a:pt x="0" y="34480"/>
                    </a:cubicBezTo>
                    <a:cubicBezTo>
                      <a:pt x="0" y="27623"/>
                      <a:pt x="1143" y="21622"/>
                      <a:pt x="3429" y="16478"/>
                    </a:cubicBezTo>
                    <a:cubicBezTo>
                      <a:pt x="5715" y="11335"/>
                      <a:pt x="8954" y="7239"/>
                      <a:pt x="13049" y="4381"/>
                    </a:cubicBezTo>
                    <a:cubicBezTo>
                      <a:pt x="17240" y="1524"/>
                      <a:pt x="22288" y="0"/>
                      <a:pt x="28099" y="0"/>
                    </a:cubicBezTo>
                    <a:cubicBezTo>
                      <a:pt x="33909" y="0"/>
                      <a:pt x="38957" y="1429"/>
                      <a:pt x="43148" y="4381"/>
                    </a:cubicBezTo>
                    <a:cubicBezTo>
                      <a:pt x="47339" y="7334"/>
                      <a:pt x="50482" y="11335"/>
                      <a:pt x="52673" y="16478"/>
                    </a:cubicBezTo>
                    <a:cubicBezTo>
                      <a:pt x="54864" y="21622"/>
                      <a:pt x="56007" y="27623"/>
                      <a:pt x="56007" y="34480"/>
                    </a:cubicBezTo>
                    <a:cubicBezTo>
                      <a:pt x="56007" y="41338"/>
                      <a:pt x="54864" y="47339"/>
                      <a:pt x="52673" y="52483"/>
                    </a:cubicBezTo>
                    <a:cubicBezTo>
                      <a:pt x="50482" y="57626"/>
                      <a:pt x="47244" y="61722"/>
                      <a:pt x="43148" y="64579"/>
                    </a:cubicBezTo>
                    <a:cubicBezTo>
                      <a:pt x="39052" y="67437"/>
                      <a:pt x="34004" y="68961"/>
                      <a:pt x="28099" y="68961"/>
                    </a:cubicBezTo>
                    <a:close/>
                    <a:moveTo>
                      <a:pt x="28099" y="61913"/>
                    </a:moveTo>
                    <a:cubicBezTo>
                      <a:pt x="31813" y="61913"/>
                      <a:pt x="35242" y="60769"/>
                      <a:pt x="38195" y="58674"/>
                    </a:cubicBezTo>
                    <a:cubicBezTo>
                      <a:pt x="41148" y="56483"/>
                      <a:pt x="43529" y="53340"/>
                      <a:pt x="45244" y="49244"/>
                    </a:cubicBezTo>
                    <a:cubicBezTo>
                      <a:pt x="46958" y="45148"/>
                      <a:pt x="47815" y="40196"/>
                      <a:pt x="47815" y="34576"/>
                    </a:cubicBezTo>
                    <a:cubicBezTo>
                      <a:pt x="47815" y="28956"/>
                      <a:pt x="46958" y="23908"/>
                      <a:pt x="45244" y="19907"/>
                    </a:cubicBezTo>
                    <a:cubicBezTo>
                      <a:pt x="43529" y="15811"/>
                      <a:pt x="41148" y="12668"/>
                      <a:pt x="38195" y="10477"/>
                    </a:cubicBezTo>
                    <a:cubicBezTo>
                      <a:pt x="35242" y="8287"/>
                      <a:pt x="31813" y="7239"/>
                      <a:pt x="28099" y="7239"/>
                    </a:cubicBezTo>
                    <a:cubicBezTo>
                      <a:pt x="24384" y="7239"/>
                      <a:pt x="20764" y="8287"/>
                      <a:pt x="17812" y="10477"/>
                    </a:cubicBezTo>
                    <a:cubicBezTo>
                      <a:pt x="14859" y="12668"/>
                      <a:pt x="12478" y="15811"/>
                      <a:pt x="10763" y="19907"/>
                    </a:cubicBezTo>
                    <a:cubicBezTo>
                      <a:pt x="9049" y="24003"/>
                      <a:pt x="8287" y="28956"/>
                      <a:pt x="8287" y="34576"/>
                    </a:cubicBezTo>
                    <a:cubicBezTo>
                      <a:pt x="8287" y="40196"/>
                      <a:pt x="9144" y="45244"/>
                      <a:pt x="10763" y="49244"/>
                    </a:cubicBezTo>
                    <a:cubicBezTo>
                      <a:pt x="12382" y="53245"/>
                      <a:pt x="14764" y="56483"/>
                      <a:pt x="17812" y="58674"/>
                    </a:cubicBezTo>
                    <a:cubicBezTo>
                      <a:pt x="20860" y="60865"/>
                      <a:pt x="24289" y="61913"/>
                      <a:pt x="28099" y="61913"/>
                    </a:cubicBezTo>
                    <a:close/>
                  </a:path>
                </a:pathLst>
              </a:custGeom>
              <a:grpFill/>
              <a:ln w="0" cap="flat">
                <a:noFill/>
                <a:prstDash val="solid"/>
                <a:miter/>
              </a:ln>
            </p:spPr>
            <p:txBody>
              <a:bodyPr rtlCol="0" anchor="ctr"/>
              <a:lstStyle/>
              <a:p>
                <a:endParaRPr lang="en-GB"/>
              </a:p>
            </p:txBody>
          </p:sp>
          <p:sp>
            <p:nvSpPr>
              <p:cNvPr id="39" name="Freeform: Shape 38">
                <a:extLst>
                  <a:ext uri="{FF2B5EF4-FFF2-40B4-BE49-F238E27FC236}">
                    <a16:creationId xmlns:a16="http://schemas.microsoft.com/office/drawing/2014/main" id="{B6CDF6FF-6659-FA9C-53B4-64A695147AA0}"/>
                  </a:ext>
                </a:extLst>
              </p:cNvPr>
              <p:cNvSpPr/>
              <p:nvPr/>
            </p:nvSpPr>
            <p:spPr>
              <a:xfrm>
                <a:off x="7326229" y="5204682"/>
                <a:ext cx="44386" cy="67818"/>
              </a:xfrm>
              <a:custGeom>
                <a:avLst/>
                <a:gdLst>
                  <a:gd name="connsiteX0" fmla="*/ 0 w 44386"/>
                  <a:gd name="connsiteY0" fmla="*/ 67723 h 67818"/>
                  <a:gd name="connsiteX1" fmla="*/ 0 w 44386"/>
                  <a:gd name="connsiteY1" fmla="*/ 62103 h 67818"/>
                  <a:gd name="connsiteX2" fmla="*/ 12954 w 44386"/>
                  <a:gd name="connsiteY2" fmla="*/ 51340 h 67818"/>
                  <a:gd name="connsiteX3" fmla="*/ 23813 w 44386"/>
                  <a:gd name="connsiteY3" fmla="*/ 40481 h 67818"/>
                  <a:gd name="connsiteX4" fmla="*/ 31337 w 44386"/>
                  <a:gd name="connsiteY4" fmla="*/ 30004 h 67818"/>
                  <a:gd name="connsiteX5" fmla="*/ 34100 w 44386"/>
                  <a:gd name="connsiteY5" fmla="*/ 20098 h 67818"/>
                  <a:gd name="connsiteX6" fmla="*/ 32861 w 44386"/>
                  <a:gd name="connsiteY6" fmla="*/ 13621 h 67818"/>
                  <a:gd name="connsiteX7" fmla="*/ 28861 w 44386"/>
                  <a:gd name="connsiteY7" fmla="*/ 8668 h 67818"/>
                  <a:gd name="connsiteX8" fmla="*/ 21527 w 44386"/>
                  <a:gd name="connsiteY8" fmla="*/ 6763 h 67818"/>
                  <a:gd name="connsiteX9" fmla="*/ 14097 w 44386"/>
                  <a:gd name="connsiteY9" fmla="*/ 8763 h 67818"/>
                  <a:gd name="connsiteX10" fmla="*/ 9620 w 44386"/>
                  <a:gd name="connsiteY10" fmla="*/ 13907 h 67818"/>
                  <a:gd name="connsiteX11" fmla="*/ 8192 w 44386"/>
                  <a:gd name="connsiteY11" fmla="*/ 20955 h 67818"/>
                  <a:gd name="connsiteX12" fmla="*/ 476 w 44386"/>
                  <a:gd name="connsiteY12" fmla="*/ 20955 h 67818"/>
                  <a:gd name="connsiteX13" fmla="*/ 3238 w 44386"/>
                  <a:gd name="connsiteY13" fmla="*/ 9620 h 67818"/>
                  <a:gd name="connsiteX14" fmla="*/ 10763 w 44386"/>
                  <a:gd name="connsiteY14" fmla="*/ 2477 h 67818"/>
                  <a:gd name="connsiteX15" fmla="*/ 21622 w 44386"/>
                  <a:gd name="connsiteY15" fmla="*/ 0 h 67818"/>
                  <a:gd name="connsiteX16" fmla="*/ 32195 w 44386"/>
                  <a:gd name="connsiteY16" fmla="*/ 2286 h 67818"/>
                  <a:gd name="connsiteX17" fmla="*/ 39338 w 44386"/>
                  <a:gd name="connsiteY17" fmla="*/ 8858 h 67818"/>
                  <a:gd name="connsiteX18" fmla="*/ 42005 w 44386"/>
                  <a:gd name="connsiteY18" fmla="*/ 19907 h 67818"/>
                  <a:gd name="connsiteX19" fmla="*/ 40005 w 44386"/>
                  <a:gd name="connsiteY19" fmla="*/ 29242 h 67818"/>
                  <a:gd name="connsiteX20" fmla="*/ 34862 w 44386"/>
                  <a:gd name="connsiteY20" fmla="*/ 38386 h 67818"/>
                  <a:gd name="connsiteX21" fmla="*/ 27718 w 44386"/>
                  <a:gd name="connsiteY21" fmla="*/ 46863 h 67818"/>
                  <a:gd name="connsiteX22" fmla="*/ 19621 w 44386"/>
                  <a:gd name="connsiteY22" fmla="*/ 54578 h 67818"/>
                  <a:gd name="connsiteX23" fmla="*/ 11906 w 44386"/>
                  <a:gd name="connsiteY23" fmla="*/ 61151 h 67818"/>
                  <a:gd name="connsiteX24" fmla="*/ 44387 w 44386"/>
                  <a:gd name="connsiteY24" fmla="*/ 61151 h 67818"/>
                  <a:gd name="connsiteX25" fmla="*/ 44387 w 44386"/>
                  <a:gd name="connsiteY25" fmla="*/ 67818 h 67818"/>
                  <a:gd name="connsiteX26" fmla="*/ 95 w 44386"/>
                  <a:gd name="connsiteY26" fmla="*/ 67818 h 6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4386" h="67818">
                    <a:moveTo>
                      <a:pt x="0" y="67723"/>
                    </a:moveTo>
                    <a:lnTo>
                      <a:pt x="0" y="62103"/>
                    </a:lnTo>
                    <a:cubicBezTo>
                      <a:pt x="4477" y="58579"/>
                      <a:pt x="8763" y="54959"/>
                      <a:pt x="12954" y="51340"/>
                    </a:cubicBezTo>
                    <a:cubicBezTo>
                      <a:pt x="17050" y="47720"/>
                      <a:pt x="20669" y="44101"/>
                      <a:pt x="23813" y="40481"/>
                    </a:cubicBezTo>
                    <a:cubicBezTo>
                      <a:pt x="26956" y="36862"/>
                      <a:pt x="29432" y="33433"/>
                      <a:pt x="31337" y="30004"/>
                    </a:cubicBezTo>
                    <a:cubicBezTo>
                      <a:pt x="33242" y="26575"/>
                      <a:pt x="34100" y="23241"/>
                      <a:pt x="34100" y="20098"/>
                    </a:cubicBezTo>
                    <a:cubicBezTo>
                      <a:pt x="34100" y="17717"/>
                      <a:pt x="33719" y="15621"/>
                      <a:pt x="32861" y="13621"/>
                    </a:cubicBezTo>
                    <a:cubicBezTo>
                      <a:pt x="32004" y="11621"/>
                      <a:pt x="30671" y="10001"/>
                      <a:pt x="28861" y="8668"/>
                    </a:cubicBezTo>
                    <a:cubicBezTo>
                      <a:pt x="27051" y="7430"/>
                      <a:pt x="24575" y="6763"/>
                      <a:pt x="21527" y="6763"/>
                    </a:cubicBezTo>
                    <a:cubicBezTo>
                      <a:pt x="18479" y="6763"/>
                      <a:pt x="16097" y="7430"/>
                      <a:pt x="14097" y="8763"/>
                    </a:cubicBezTo>
                    <a:cubicBezTo>
                      <a:pt x="12097" y="10097"/>
                      <a:pt x="10668" y="11811"/>
                      <a:pt x="9620" y="13907"/>
                    </a:cubicBezTo>
                    <a:cubicBezTo>
                      <a:pt x="8668" y="16002"/>
                      <a:pt x="8192" y="18383"/>
                      <a:pt x="8192" y="20955"/>
                    </a:cubicBezTo>
                    <a:lnTo>
                      <a:pt x="476" y="20955"/>
                    </a:lnTo>
                    <a:cubicBezTo>
                      <a:pt x="476" y="16574"/>
                      <a:pt x="1524" y="12764"/>
                      <a:pt x="3238" y="9620"/>
                    </a:cubicBezTo>
                    <a:cubicBezTo>
                      <a:pt x="5048" y="6477"/>
                      <a:pt x="7525" y="4096"/>
                      <a:pt x="10763" y="2477"/>
                    </a:cubicBezTo>
                    <a:cubicBezTo>
                      <a:pt x="13906" y="857"/>
                      <a:pt x="17526" y="0"/>
                      <a:pt x="21622" y="0"/>
                    </a:cubicBezTo>
                    <a:cubicBezTo>
                      <a:pt x="25718" y="0"/>
                      <a:pt x="29146" y="762"/>
                      <a:pt x="32195" y="2286"/>
                    </a:cubicBezTo>
                    <a:cubicBezTo>
                      <a:pt x="35243" y="3810"/>
                      <a:pt x="37624" y="6001"/>
                      <a:pt x="39338" y="8858"/>
                    </a:cubicBezTo>
                    <a:cubicBezTo>
                      <a:pt x="41053" y="11811"/>
                      <a:pt x="42005" y="15431"/>
                      <a:pt x="42005" y="19907"/>
                    </a:cubicBezTo>
                    <a:cubicBezTo>
                      <a:pt x="42005" y="23051"/>
                      <a:pt x="41338" y="26099"/>
                      <a:pt x="40005" y="29242"/>
                    </a:cubicBezTo>
                    <a:cubicBezTo>
                      <a:pt x="38671" y="32385"/>
                      <a:pt x="36957" y="35338"/>
                      <a:pt x="34862" y="38386"/>
                    </a:cubicBezTo>
                    <a:cubicBezTo>
                      <a:pt x="32671" y="41339"/>
                      <a:pt x="30289" y="44196"/>
                      <a:pt x="27718" y="46863"/>
                    </a:cubicBezTo>
                    <a:cubicBezTo>
                      <a:pt x="25051" y="49625"/>
                      <a:pt x="22384" y="52197"/>
                      <a:pt x="19621" y="54578"/>
                    </a:cubicBezTo>
                    <a:cubicBezTo>
                      <a:pt x="16859" y="56960"/>
                      <a:pt x="14288" y="59150"/>
                      <a:pt x="11906" y="61151"/>
                    </a:cubicBezTo>
                    <a:lnTo>
                      <a:pt x="44387" y="61151"/>
                    </a:lnTo>
                    <a:lnTo>
                      <a:pt x="44387" y="67818"/>
                    </a:lnTo>
                    <a:lnTo>
                      <a:pt x="95" y="67818"/>
                    </a:lnTo>
                    <a:close/>
                  </a:path>
                </a:pathLst>
              </a:custGeom>
              <a:grpFill/>
              <a:ln w="0" cap="flat">
                <a:noFill/>
                <a:prstDash val="solid"/>
                <a:miter/>
              </a:ln>
            </p:spPr>
            <p:txBody>
              <a:bodyPr rtlCol="0" anchor="ctr"/>
              <a:lstStyle/>
              <a:p>
                <a:endParaRPr lang="en-GB"/>
              </a:p>
            </p:txBody>
          </p:sp>
          <p:sp>
            <p:nvSpPr>
              <p:cNvPr id="40" name="Freeform: Shape 39">
                <a:extLst>
                  <a:ext uri="{FF2B5EF4-FFF2-40B4-BE49-F238E27FC236}">
                    <a16:creationId xmlns:a16="http://schemas.microsoft.com/office/drawing/2014/main" id="{87F6085A-C9E1-C0CE-1BEF-04AD17259F7F}"/>
                  </a:ext>
                </a:extLst>
              </p:cNvPr>
              <p:cNvSpPr/>
              <p:nvPr/>
            </p:nvSpPr>
            <p:spPr>
              <a:xfrm>
                <a:off x="7377093" y="5204587"/>
                <a:ext cx="45339" cy="68960"/>
              </a:xfrm>
              <a:custGeom>
                <a:avLst/>
                <a:gdLst>
                  <a:gd name="connsiteX0" fmla="*/ 23051 w 45339"/>
                  <a:gd name="connsiteY0" fmla="*/ 68961 h 68960"/>
                  <a:gd name="connsiteX1" fmla="*/ 11525 w 45339"/>
                  <a:gd name="connsiteY1" fmla="*/ 66580 h 68960"/>
                  <a:gd name="connsiteX2" fmla="*/ 3238 w 45339"/>
                  <a:gd name="connsiteY2" fmla="*/ 59531 h 68960"/>
                  <a:gd name="connsiteX3" fmla="*/ 0 w 45339"/>
                  <a:gd name="connsiteY3" fmla="*/ 47911 h 68960"/>
                  <a:gd name="connsiteX4" fmla="*/ 8096 w 45339"/>
                  <a:gd name="connsiteY4" fmla="*/ 47911 h 68960"/>
                  <a:gd name="connsiteX5" fmla="*/ 10001 w 45339"/>
                  <a:gd name="connsiteY5" fmla="*/ 54959 h 68960"/>
                  <a:gd name="connsiteX6" fmla="*/ 15145 w 45339"/>
                  <a:gd name="connsiteY6" fmla="*/ 60103 h 68960"/>
                  <a:gd name="connsiteX7" fmla="*/ 23146 w 45339"/>
                  <a:gd name="connsiteY7" fmla="*/ 62008 h 68960"/>
                  <a:gd name="connsiteX8" fmla="*/ 30956 w 45339"/>
                  <a:gd name="connsiteY8" fmla="*/ 60198 h 68960"/>
                  <a:gd name="connsiteX9" fmla="*/ 35719 w 45339"/>
                  <a:gd name="connsiteY9" fmla="*/ 55435 h 68960"/>
                  <a:gd name="connsiteX10" fmla="*/ 37338 w 45339"/>
                  <a:gd name="connsiteY10" fmla="*/ 48673 h 68960"/>
                  <a:gd name="connsiteX11" fmla="*/ 35052 w 45339"/>
                  <a:gd name="connsiteY11" fmla="*/ 41148 h 68960"/>
                  <a:gd name="connsiteX12" fmla="*/ 29051 w 45339"/>
                  <a:gd name="connsiteY12" fmla="*/ 36767 h 68960"/>
                  <a:gd name="connsiteX13" fmla="*/ 20765 w 45339"/>
                  <a:gd name="connsiteY13" fmla="*/ 35338 h 68960"/>
                  <a:gd name="connsiteX14" fmla="*/ 15812 w 45339"/>
                  <a:gd name="connsiteY14" fmla="*/ 35338 h 68960"/>
                  <a:gd name="connsiteX15" fmla="*/ 15812 w 45339"/>
                  <a:gd name="connsiteY15" fmla="*/ 28575 h 68960"/>
                  <a:gd name="connsiteX16" fmla="*/ 20765 w 45339"/>
                  <a:gd name="connsiteY16" fmla="*/ 28575 h 68960"/>
                  <a:gd name="connsiteX17" fmla="*/ 31052 w 45339"/>
                  <a:gd name="connsiteY17" fmla="*/ 25622 h 68960"/>
                  <a:gd name="connsiteX18" fmla="*/ 34766 w 45339"/>
                  <a:gd name="connsiteY18" fmla="*/ 17240 h 68960"/>
                  <a:gd name="connsiteX19" fmla="*/ 31813 w 45339"/>
                  <a:gd name="connsiteY19" fmla="*/ 9906 h 68960"/>
                  <a:gd name="connsiteX20" fmla="*/ 23051 w 45339"/>
                  <a:gd name="connsiteY20" fmla="*/ 6953 h 68960"/>
                  <a:gd name="connsiteX21" fmla="*/ 14097 w 45339"/>
                  <a:gd name="connsiteY21" fmla="*/ 10192 h 68960"/>
                  <a:gd name="connsiteX22" fmla="*/ 10287 w 45339"/>
                  <a:gd name="connsiteY22" fmla="*/ 18478 h 68960"/>
                  <a:gd name="connsiteX23" fmla="*/ 2191 w 45339"/>
                  <a:gd name="connsiteY23" fmla="*/ 18478 h 68960"/>
                  <a:gd name="connsiteX24" fmla="*/ 5144 w 45339"/>
                  <a:gd name="connsiteY24" fmla="*/ 8858 h 68960"/>
                  <a:gd name="connsiteX25" fmla="*/ 12383 w 45339"/>
                  <a:gd name="connsiteY25" fmla="*/ 2381 h 68960"/>
                  <a:gd name="connsiteX26" fmla="*/ 23146 w 45339"/>
                  <a:gd name="connsiteY26" fmla="*/ 0 h 68960"/>
                  <a:gd name="connsiteX27" fmla="*/ 34004 w 45339"/>
                  <a:gd name="connsiteY27" fmla="*/ 2286 h 68960"/>
                  <a:gd name="connsiteX28" fmla="*/ 40577 w 45339"/>
                  <a:gd name="connsiteY28" fmla="*/ 8382 h 68960"/>
                  <a:gd name="connsiteX29" fmla="*/ 42863 w 45339"/>
                  <a:gd name="connsiteY29" fmla="*/ 16764 h 68960"/>
                  <a:gd name="connsiteX30" fmla="*/ 41624 w 45339"/>
                  <a:gd name="connsiteY30" fmla="*/ 23146 h 68960"/>
                  <a:gd name="connsiteX31" fmla="*/ 37910 w 45339"/>
                  <a:gd name="connsiteY31" fmla="*/ 28480 h 68960"/>
                  <a:gd name="connsiteX32" fmla="*/ 31623 w 45339"/>
                  <a:gd name="connsiteY32" fmla="*/ 31623 h 68960"/>
                  <a:gd name="connsiteX33" fmla="*/ 38576 w 45339"/>
                  <a:gd name="connsiteY33" fmla="*/ 34671 h 68960"/>
                  <a:gd name="connsiteX34" fmla="*/ 43529 w 45339"/>
                  <a:gd name="connsiteY34" fmla="*/ 40386 h 68960"/>
                  <a:gd name="connsiteX35" fmla="*/ 45339 w 45339"/>
                  <a:gd name="connsiteY35" fmla="*/ 48673 h 68960"/>
                  <a:gd name="connsiteX36" fmla="*/ 42863 w 45339"/>
                  <a:gd name="connsiteY36" fmla="*/ 58674 h 68960"/>
                  <a:gd name="connsiteX37" fmla="*/ 35338 w 45339"/>
                  <a:gd name="connsiteY37" fmla="*/ 66103 h 68960"/>
                  <a:gd name="connsiteX38" fmla="*/ 23051 w 45339"/>
                  <a:gd name="connsiteY38" fmla="*/ 68866 h 68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339" h="68960">
                    <a:moveTo>
                      <a:pt x="23051" y="68961"/>
                    </a:moveTo>
                    <a:cubicBezTo>
                      <a:pt x="18764" y="68961"/>
                      <a:pt x="14954" y="68199"/>
                      <a:pt x="11525" y="66580"/>
                    </a:cubicBezTo>
                    <a:cubicBezTo>
                      <a:pt x="8096" y="64960"/>
                      <a:pt x="5334" y="62675"/>
                      <a:pt x="3238" y="59531"/>
                    </a:cubicBezTo>
                    <a:cubicBezTo>
                      <a:pt x="1238" y="56388"/>
                      <a:pt x="95" y="52578"/>
                      <a:pt x="0" y="47911"/>
                    </a:cubicBezTo>
                    <a:lnTo>
                      <a:pt x="8096" y="47911"/>
                    </a:lnTo>
                    <a:cubicBezTo>
                      <a:pt x="8096" y="50482"/>
                      <a:pt x="8763" y="52769"/>
                      <a:pt x="10001" y="54959"/>
                    </a:cubicBezTo>
                    <a:cubicBezTo>
                      <a:pt x="11240" y="57150"/>
                      <a:pt x="12859" y="58769"/>
                      <a:pt x="15145" y="60103"/>
                    </a:cubicBezTo>
                    <a:cubicBezTo>
                      <a:pt x="17336" y="61341"/>
                      <a:pt x="20003" y="62008"/>
                      <a:pt x="23146" y="62008"/>
                    </a:cubicBezTo>
                    <a:cubicBezTo>
                      <a:pt x="26289" y="62008"/>
                      <a:pt x="28861" y="61436"/>
                      <a:pt x="30956" y="60198"/>
                    </a:cubicBezTo>
                    <a:cubicBezTo>
                      <a:pt x="33052" y="58960"/>
                      <a:pt x="34671" y="57436"/>
                      <a:pt x="35719" y="55435"/>
                    </a:cubicBezTo>
                    <a:cubicBezTo>
                      <a:pt x="36767" y="53435"/>
                      <a:pt x="37338" y="51149"/>
                      <a:pt x="37338" y="48673"/>
                    </a:cubicBezTo>
                    <a:cubicBezTo>
                      <a:pt x="37338" y="45529"/>
                      <a:pt x="36576" y="43053"/>
                      <a:pt x="35052" y="41148"/>
                    </a:cubicBezTo>
                    <a:cubicBezTo>
                      <a:pt x="33528" y="39243"/>
                      <a:pt x="31528" y="37719"/>
                      <a:pt x="29051" y="36767"/>
                    </a:cubicBezTo>
                    <a:cubicBezTo>
                      <a:pt x="26575" y="35814"/>
                      <a:pt x="23813" y="35338"/>
                      <a:pt x="20765" y="35338"/>
                    </a:cubicBezTo>
                    <a:lnTo>
                      <a:pt x="15812" y="35338"/>
                    </a:lnTo>
                    <a:lnTo>
                      <a:pt x="15812" y="28575"/>
                    </a:lnTo>
                    <a:lnTo>
                      <a:pt x="20765" y="28575"/>
                    </a:lnTo>
                    <a:cubicBezTo>
                      <a:pt x="25146" y="28575"/>
                      <a:pt x="28575" y="27623"/>
                      <a:pt x="31052" y="25622"/>
                    </a:cubicBezTo>
                    <a:cubicBezTo>
                      <a:pt x="33528" y="23622"/>
                      <a:pt x="34766" y="20860"/>
                      <a:pt x="34766" y="17240"/>
                    </a:cubicBezTo>
                    <a:cubicBezTo>
                      <a:pt x="34766" y="14288"/>
                      <a:pt x="33814" y="11906"/>
                      <a:pt x="31813" y="9906"/>
                    </a:cubicBezTo>
                    <a:cubicBezTo>
                      <a:pt x="29909" y="7906"/>
                      <a:pt x="26956" y="6953"/>
                      <a:pt x="23051" y="6953"/>
                    </a:cubicBezTo>
                    <a:cubicBezTo>
                      <a:pt x="19145" y="6953"/>
                      <a:pt x="16288" y="8001"/>
                      <a:pt x="14097" y="10192"/>
                    </a:cubicBezTo>
                    <a:cubicBezTo>
                      <a:pt x="11906" y="12382"/>
                      <a:pt x="10573" y="15145"/>
                      <a:pt x="10287" y="18478"/>
                    </a:cubicBezTo>
                    <a:lnTo>
                      <a:pt x="2191" y="18478"/>
                    </a:lnTo>
                    <a:cubicBezTo>
                      <a:pt x="2381" y="14859"/>
                      <a:pt x="3334" y="11621"/>
                      <a:pt x="5144" y="8858"/>
                    </a:cubicBezTo>
                    <a:cubicBezTo>
                      <a:pt x="6953" y="6096"/>
                      <a:pt x="9335" y="3905"/>
                      <a:pt x="12383" y="2381"/>
                    </a:cubicBezTo>
                    <a:cubicBezTo>
                      <a:pt x="15430" y="857"/>
                      <a:pt x="19050" y="0"/>
                      <a:pt x="23146" y="0"/>
                    </a:cubicBezTo>
                    <a:cubicBezTo>
                      <a:pt x="27242" y="0"/>
                      <a:pt x="31052" y="762"/>
                      <a:pt x="34004" y="2286"/>
                    </a:cubicBezTo>
                    <a:cubicBezTo>
                      <a:pt x="36957" y="3810"/>
                      <a:pt x="39148" y="5810"/>
                      <a:pt x="40577" y="8382"/>
                    </a:cubicBezTo>
                    <a:cubicBezTo>
                      <a:pt x="42101" y="10954"/>
                      <a:pt x="42863" y="13716"/>
                      <a:pt x="42863" y="16764"/>
                    </a:cubicBezTo>
                    <a:cubicBezTo>
                      <a:pt x="42863" y="18955"/>
                      <a:pt x="42482" y="21146"/>
                      <a:pt x="41624" y="23146"/>
                    </a:cubicBezTo>
                    <a:cubicBezTo>
                      <a:pt x="40767" y="25146"/>
                      <a:pt x="39529" y="26956"/>
                      <a:pt x="37910" y="28480"/>
                    </a:cubicBezTo>
                    <a:cubicBezTo>
                      <a:pt x="36290" y="30004"/>
                      <a:pt x="34195" y="31051"/>
                      <a:pt x="31623" y="31623"/>
                    </a:cubicBezTo>
                    <a:cubicBezTo>
                      <a:pt x="34195" y="32194"/>
                      <a:pt x="36576" y="33242"/>
                      <a:pt x="38576" y="34671"/>
                    </a:cubicBezTo>
                    <a:cubicBezTo>
                      <a:pt x="40672" y="36100"/>
                      <a:pt x="42291" y="38005"/>
                      <a:pt x="43529" y="40386"/>
                    </a:cubicBezTo>
                    <a:cubicBezTo>
                      <a:pt x="44768" y="42767"/>
                      <a:pt x="45339" y="45529"/>
                      <a:pt x="45339" y="48673"/>
                    </a:cubicBezTo>
                    <a:cubicBezTo>
                      <a:pt x="45339" y="52292"/>
                      <a:pt x="44482" y="55626"/>
                      <a:pt x="42863" y="58674"/>
                    </a:cubicBezTo>
                    <a:cubicBezTo>
                      <a:pt x="41243" y="61722"/>
                      <a:pt x="38671" y="64198"/>
                      <a:pt x="35338" y="66103"/>
                    </a:cubicBezTo>
                    <a:cubicBezTo>
                      <a:pt x="32004" y="68008"/>
                      <a:pt x="27908" y="68866"/>
                      <a:pt x="23051" y="68866"/>
                    </a:cubicBezTo>
                    <a:close/>
                  </a:path>
                </a:pathLst>
              </a:custGeom>
              <a:grpFill/>
              <a:ln w="0" cap="flat">
                <a:noFill/>
                <a:prstDash val="solid"/>
                <a:miter/>
              </a:ln>
            </p:spPr>
            <p:txBody>
              <a:bodyPr rtlCol="0" anchor="ctr"/>
              <a:lstStyle/>
              <a:p>
                <a:endParaRPr lang="en-GB"/>
              </a:p>
            </p:txBody>
          </p:sp>
        </p:grpSp>
        <p:sp>
          <p:nvSpPr>
            <p:cNvPr id="8" name="Freeform: Shape 7">
              <a:extLst>
                <a:ext uri="{FF2B5EF4-FFF2-40B4-BE49-F238E27FC236}">
                  <a16:creationId xmlns:a16="http://schemas.microsoft.com/office/drawing/2014/main" id="{215C45E5-E39A-3930-C796-DDCEBF8E1CDE}"/>
                </a:ext>
              </a:extLst>
            </p:cNvPr>
            <p:cNvSpPr/>
            <p:nvPr/>
          </p:nvSpPr>
          <p:spPr>
            <a:xfrm>
              <a:off x="7703610" y="5221256"/>
              <a:ext cx="12763" cy="49815"/>
            </a:xfrm>
            <a:custGeom>
              <a:avLst/>
              <a:gdLst>
                <a:gd name="connsiteX0" fmla="*/ 0 w 12763"/>
                <a:gd name="connsiteY0" fmla="*/ 0 h 49815"/>
                <a:gd name="connsiteX1" fmla="*/ 12763 w 12763"/>
                <a:gd name="connsiteY1" fmla="*/ 0 h 49815"/>
                <a:gd name="connsiteX2" fmla="*/ 12763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3" y="0"/>
                  </a:lnTo>
                  <a:lnTo>
                    <a:pt x="12763" y="49816"/>
                  </a:lnTo>
                  <a:lnTo>
                    <a:pt x="0" y="49816"/>
                  </a:lnTo>
                  <a:close/>
                </a:path>
              </a:pathLst>
            </a:custGeom>
            <a:grpFill/>
            <a:ln w="0" cap="flat">
              <a:noFill/>
              <a:prstDash val="solid"/>
              <a:miter/>
            </a:ln>
          </p:spPr>
          <p:txBody>
            <a:bodyPr rtlCol="0" anchor="ctr"/>
            <a:lstStyle/>
            <a:p>
              <a:endParaRPr lang="en-GB"/>
            </a:p>
          </p:txBody>
        </p:sp>
        <p:grpSp>
          <p:nvGrpSpPr>
            <p:cNvPr id="9" name="Graphic 14">
              <a:extLst>
                <a:ext uri="{FF2B5EF4-FFF2-40B4-BE49-F238E27FC236}">
                  <a16:creationId xmlns:a16="http://schemas.microsoft.com/office/drawing/2014/main" id="{4F031600-3A2A-294F-01A0-D7448B9E192D}"/>
                </a:ext>
              </a:extLst>
            </p:cNvPr>
            <p:cNvGrpSpPr/>
            <p:nvPr/>
          </p:nvGrpSpPr>
          <p:grpSpPr>
            <a:xfrm>
              <a:off x="7447578" y="5198681"/>
              <a:ext cx="270319" cy="73723"/>
              <a:chOff x="7447578" y="5198681"/>
              <a:chExt cx="270319" cy="73723"/>
            </a:xfrm>
            <a:grpFill/>
          </p:grpSpPr>
          <p:sp>
            <p:nvSpPr>
              <p:cNvPr id="33" name="Freeform: Shape 32">
                <a:extLst>
                  <a:ext uri="{FF2B5EF4-FFF2-40B4-BE49-F238E27FC236}">
                    <a16:creationId xmlns:a16="http://schemas.microsoft.com/office/drawing/2014/main" id="{A8FDC4B8-E45D-8F89-D77D-EC20230A657E}"/>
                  </a:ext>
                </a:extLst>
              </p:cNvPr>
              <p:cNvSpPr/>
              <p:nvPr/>
            </p:nvSpPr>
            <p:spPr>
              <a:xfrm>
                <a:off x="7665891" y="5198681"/>
                <a:ext cx="31146" cy="72389"/>
              </a:xfrm>
              <a:custGeom>
                <a:avLst/>
                <a:gdLst>
                  <a:gd name="connsiteX0" fmla="*/ 7811 w 31146"/>
                  <a:gd name="connsiteY0" fmla="*/ 16764 h 72389"/>
                  <a:gd name="connsiteX1" fmla="*/ 7811 w 31146"/>
                  <a:gd name="connsiteY1" fmla="*/ 22574 h 72389"/>
                  <a:gd name="connsiteX2" fmla="*/ 0 w 31146"/>
                  <a:gd name="connsiteY2" fmla="*/ 22574 h 72389"/>
                  <a:gd name="connsiteX3" fmla="*/ 0 w 31146"/>
                  <a:gd name="connsiteY3" fmla="*/ 33242 h 72389"/>
                  <a:gd name="connsiteX4" fmla="*/ 7811 w 31146"/>
                  <a:gd name="connsiteY4" fmla="*/ 33242 h 72389"/>
                  <a:gd name="connsiteX5" fmla="*/ 7811 w 31146"/>
                  <a:gd name="connsiteY5" fmla="*/ 72390 h 72389"/>
                  <a:gd name="connsiteX6" fmla="*/ 20669 w 31146"/>
                  <a:gd name="connsiteY6" fmla="*/ 72390 h 72389"/>
                  <a:gd name="connsiteX7" fmla="*/ 20669 w 31146"/>
                  <a:gd name="connsiteY7" fmla="*/ 33242 h 72389"/>
                  <a:gd name="connsiteX8" fmla="*/ 31147 w 31146"/>
                  <a:gd name="connsiteY8" fmla="*/ 33242 h 72389"/>
                  <a:gd name="connsiteX9" fmla="*/ 31147 w 31146"/>
                  <a:gd name="connsiteY9" fmla="*/ 22574 h 72389"/>
                  <a:gd name="connsiteX10" fmla="*/ 20669 w 31146"/>
                  <a:gd name="connsiteY10" fmla="*/ 22574 h 72389"/>
                  <a:gd name="connsiteX11" fmla="*/ 20669 w 31146"/>
                  <a:gd name="connsiteY11" fmla="*/ 16764 h 72389"/>
                  <a:gd name="connsiteX12" fmla="*/ 26765 w 31146"/>
                  <a:gd name="connsiteY12" fmla="*/ 10858 h 72389"/>
                  <a:gd name="connsiteX13" fmla="*/ 31147 w 31146"/>
                  <a:gd name="connsiteY13" fmla="*/ 10858 h 72389"/>
                  <a:gd name="connsiteX14" fmla="*/ 31147 w 31146"/>
                  <a:gd name="connsiteY14" fmla="*/ 0 h 72389"/>
                  <a:gd name="connsiteX15" fmla="*/ 24670 w 31146"/>
                  <a:gd name="connsiteY15" fmla="*/ 0 h 72389"/>
                  <a:gd name="connsiteX16" fmla="*/ 7811 w 31146"/>
                  <a:gd name="connsiteY16" fmla="*/ 16764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146" h="72389">
                    <a:moveTo>
                      <a:pt x="7811" y="16764"/>
                    </a:moveTo>
                    <a:lnTo>
                      <a:pt x="7811" y="22574"/>
                    </a:lnTo>
                    <a:lnTo>
                      <a:pt x="0" y="22574"/>
                    </a:lnTo>
                    <a:lnTo>
                      <a:pt x="0" y="33242"/>
                    </a:lnTo>
                    <a:lnTo>
                      <a:pt x="7811" y="33242"/>
                    </a:lnTo>
                    <a:lnTo>
                      <a:pt x="7811" y="72390"/>
                    </a:lnTo>
                    <a:lnTo>
                      <a:pt x="20669" y="72390"/>
                    </a:lnTo>
                    <a:lnTo>
                      <a:pt x="20669" y="33242"/>
                    </a:lnTo>
                    <a:lnTo>
                      <a:pt x="31147" y="33242"/>
                    </a:lnTo>
                    <a:lnTo>
                      <a:pt x="31147" y="22574"/>
                    </a:lnTo>
                    <a:lnTo>
                      <a:pt x="20669" y="22574"/>
                    </a:lnTo>
                    <a:lnTo>
                      <a:pt x="20669" y="16764"/>
                    </a:lnTo>
                    <a:cubicBezTo>
                      <a:pt x="20669" y="13144"/>
                      <a:pt x="23051" y="10858"/>
                      <a:pt x="26765" y="10858"/>
                    </a:cubicBezTo>
                    <a:lnTo>
                      <a:pt x="31147" y="10858"/>
                    </a:lnTo>
                    <a:lnTo>
                      <a:pt x="31147" y="0"/>
                    </a:lnTo>
                    <a:lnTo>
                      <a:pt x="24670" y="0"/>
                    </a:lnTo>
                    <a:cubicBezTo>
                      <a:pt x="14288" y="0"/>
                      <a:pt x="7811" y="6382"/>
                      <a:pt x="7811" y="16764"/>
                    </a:cubicBezTo>
                  </a:path>
                </a:pathLst>
              </a:custGeom>
              <a:grpFill/>
              <a:ln w="0" cap="flat">
                <a:noFill/>
                <a:prstDash val="solid"/>
                <a:miter/>
              </a:ln>
            </p:spPr>
            <p:txBody>
              <a:bodyPr rtlCol="0" anchor="ctr"/>
              <a:lstStyle/>
              <a:p>
                <a:endParaRPr lang="en-GB"/>
              </a:p>
            </p:txBody>
          </p:sp>
          <p:sp>
            <p:nvSpPr>
              <p:cNvPr id="34" name="Freeform: Shape 33">
                <a:extLst>
                  <a:ext uri="{FF2B5EF4-FFF2-40B4-BE49-F238E27FC236}">
                    <a16:creationId xmlns:a16="http://schemas.microsoft.com/office/drawing/2014/main" id="{3C18C622-7DCB-250C-FE64-76760DF534C7}"/>
                  </a:ext>
                </a:extLst>
              </p:cNvPr>
              <p:cNvSpPr/>
              <p:nvPr/>
            </p:nvSpPr>
            <p:spPr>
              <a:xfrm>
                <a:off x="7701991"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3715" y="0"/>
                      <a:pt x="0" y="2667"/>
                      <a:pt x="0" y="7334"/>
                    </a:cubicBezTo>
                    <a:cubicBezTo>
                      <a:pt x="0" y="12002"/>
                      <a:pt x="3620" y="14764"/>
                      <a:pt x="7906" y="14764"/>
                    </a:cubicBezTo>
                    <a:cubicBezTo>
                      <a:pt x="12859" y="14764"/>
                      <a:pt x="15907" y="11144"/>
                      <a:pt x="15907" y="7334"/>
                    </a:cubicBezTo>
                    <a:cubicBezTo>
                      <a:pt x="15907" y="2953"/>
                      <a:pt x="12382" y="0"/>
                      <a:pt x="7906" y="0"/>
                    </a:cubicBezTo>
                  </a:path>
                </a:pathLst>
              </a:custGeom>
              <a:grpFill/>
              <a:ln w="0" cap="flat">
                <a:noFill/>
                <a:prstDash val="solid"/>
                <a:miter/>
              </a:ln>
            </p:spPr>
            <p:txBody>
              <a:bodyPr rtlCol="0" anchor="ctr"/>
              <a:lstStyle/>
              <a:p>
                <a:endParaRPr lang="en-GB"/>
              </a:p>
            </p:txBody>
          </p:sp>
          <p:sp>
            <p:nvSpPr>
              <p:cNvPr id="35" name="Freeform: Shape 34">
                <a:extLst>
                  <a:ext uri="{FF2B5EF4-FFF2-40B4-BE49-F238E27FC236}">
                    <a16:creationId xmlns:a16="http://schemas.microsoft.com/office/drawing/2014/main" id="{BDC79850-5D7D-9FAA-5549-E6BBD4EE407D}"/>
                  </a:ext>
                </a:extLst>
              </p:cNvPr>
              <p:cNvSpPr/>
              <p:nvPr/>
            </p:nvSpPr>
            <p:spPr>
              <a:xfrm>
                <a:off x="7447578" y="5198777"/>
                <a:ext cx="51816" cy="73628"/>
              </a:xfrm>
              <a:custGeom>
                <a:avLst/>
                <a:gdLst>
                  <a:gd name="connsiteX0" fmla="*/ 26099 w 51816"/>
                  <a:gd name="connsiteY0" fmla="*/ 62294 h 73628"/>
                  <a:gd name="connsiteX1" fmla="*/ 12954 w 51816"/>
                  <a:gd name="connsiteY1" fmla="*/ 47339 h 73628"/>
                  <a:gd name="connsiteX2" fmla="*/ 26099 w 51816"/>
                  <a:gd name="connsiteY2" fmla="*/ 32575 h 73628"/>
                  <a:gd name="connsiteX3" fmla="*/ 39148 w 51816"/>
                  <a:gd name="connsiteY3" fmla="*/ 47434 h 73628"/>
                  <a:gd name="connsiteX4" fmla="*/ 26099 w 51816"/>
                  <a:gd name="connsiteY4" fmla="*/ 62294 h 73628"/>
                  <a:gd name="connsiteX5" fmla="*/ 38958 w 51816"/>
                  <a:gd name="connsiteY5" fmla="*/ 29337 h 73628"/>
                  <a:gd name="connsiteX6" fmla="*/ 23336 w 51816"/>
                  <a:gd name="connsiteY6" fmla="*/ 21241 h 73628"/>
                  <a:gd name="connsiteX7" fmla="*/ 0 w 51816"/>
                  <a:gd name="connsiteY7" fmla="*/ 47339 h 73628"/>
                  <a:gd name="connsiteX8" fmla="*/ 23336 w 51816"/>
                  <a:gd name="connsiteY8" fmla="*/ 73628 h 73628"/>
                  <a:gd name="connsiteX9" fmla="*/ 38958 w 51816"/>
                  <a:gd name="connsiteY9" fmla="*/ 65246 h 73628"/>
                  <a:gd name="connsiteX10" fmla="*/ 38958 w 51816"/>
                  <a:gd name="connsiteY10" fmla="*/ 72390 h 73628"/>
                  <a:gd name="connsiteX11" fmla="*/ 51816 w 51816"/>
                  <a:gd name="connsiteY11" fmla="*/ 72390 h 73628"/>
                  <a:gd name="connsiteX12" fmla="*/ 51816 w 51816"/>
                  <a:gd name="connsiteY12" fmla="*/ 0 h 73628"/>
                  <a:gd name="connsiteX13" fmla="*/ 38958 w 51816"/>
                  <a:gd name="connsiteY13" fmla="*/ 0 h 73628"/>
                  <a:gd name="connsiteX14" fmla="*/ 38958 w 51816"/>
                  <a:gd name="connsiteY14" fmla="*/ 29337 h 73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816" h="73628">
                    <a:moveTo>
                      <a:pt x="26099" y="62294"/>
                    </a:moveTo>
                    <a:cubicBezTo>
                      <a:pt x="17812" y="62294"/>
                      <a:pt x="12954" y="55912"/>
                      <a:pt x="12954" y="47339"/>
                    </a:cubicBezTo>
                    <a:cubicBezTo>
                      <a:pt x="12954" y="38767"/>
                      <a:pt x="17812" y="32575"/>
                      <a:pt x="26099" y="32575"/>
                    </a:cubicBezTo>
                    <a:cubicBezTo>
                      <a:pt x="34385" y="32575"/>
                      <a:pt x="39148" y="38862"/>
                      <a:pt x="39148" y="47434"/>
                    </a:cubicBezTo>
                    <a:cubicBezTo>
                      <a:pt x="39148" y="56007"/>
                      <a:pt x="34862" y="62294"/>
                      <a:pt x="26099" y="62294"/>
                    </a:cubicBezTo>
                    <a:moveTo>
                      <a:pt x="38958" y="29337"/>
                    </a:moveTo>
                    <a:cubicBezTo>
                      <a:pt x="35052" y="23622"/>
                      <a:pt x="29909" y="21241"/>
                      <a:pt x="23336" y="21241"/>
                    </a:cubicBezTo>
                    <a:cubicBezTo>
                      <a:pt x="9335" y="21241"/>
                      <a:pt x="0" y="32290"/>
                      <a:pt x="0" y="47339"/>
                    </a:cubicBezTo>
                    <a:cubicBezTo>
                      <a:pt x="0" y="64008"/>
                      <a:pt x="10668" y="73628"/>
                      <a:pt x="23336" y="73628"/>
                    </a:cubicBezTo>
                    <a:cubicBezTo>
                      <a:pt x="31052" y="73628"/>
                      <a:pt x="35338" y="70294"/>
                      <a:pt x="38958" y="65246"/>
                    </a:cubicBezTo>
                    <a:lnTo>
                      <a:pt x="38958" y="72390"/>
                    </a:lnTo>
                    <a:cubicBezTo>
                      <a:pt x="38958" y="72390"/>
                      <a:pt x="51816" y="72390"/>
                      <a:pt x="51816" y="72390"/>
                    </a:cubicBezTo>
                    <a:lnTo>
                      <a:pt x="51816" y="0"/>
                    </a:lnTo>
                    <a:lnTo>
                      <a:pt x="38958" y="0"/>
                    </a:lnTo>
                    <a:lnTo>
                      <a:pt x="38958" y="29337"/>
                    </a:lnTo>
                    <a:close/>
                  </a:path>
                </a:pathLst>
              </a:custGeom>
              <a:grpFill/>
              <a:ln w="0" cap="flat">
                <a:noFill/>
                <a:prstDash val="solid"/>
                <a:miter/>
              </a:ln>
            </p:spPr>
            <p:txBody>
              <a:bodyPr rtlCol="0" anchor="ctr"/>
              <a:lstStyle/>
              <a:p>
                <a:endParaRPr lang="en-GB"/>
              </a:p>
            </p:txBody>
          </p:sp>
        </p:grpSp>
        <p:sp>
          <p:nvSpPr>
            <p:cNvPr id="10" name="Freeform: Shape 9">
              <a:extLst>
                <a:ext uri="{FF2B5EF4-FFF2-40B4-BE49-F238E27FC236}">
                  <a16:creationId xmlns:a16="http://schemas.microsoft.com/office/drawing/2014/main" id="{62E276EB-A701-FAF8-1E8C-5BBDDC7B346D}"/>
                </a:ext>
              </a:extLst>
            </p:cNvPr>
            <p:cNvSpPr/>
            <p:nvPr/>
          </p:nvSpPr>
          <p:spPr>
            <a:xfrm>
              <a:off x="7642650" y="5239639"/>
              <a:ext cx="22764" cy="10858"/>
            </a:xfrm>
            <a:custGeom>
              <a:avLst/>
              <a:gdLst>
                <a:gd name="connsiteX0" fmla="*/ 0 w 22764"/>
                <a:gd name="connsiteY0" fmla="*/ 0 h 10858"/>
                <a:gd name="connsiteX1" fmla="*/ 22765 w 22764"/>
                <a:gd name="connsiteY1" fmla="*/ 0 h 10858"/>
                <a:gd name="connsiteX2" fmla="*/ 22765 w 22764"/>
                <a:gd name="connsiteY2" fmla="*/ 10859 h 10858"/>
                <a:gd name="connsiteX3" fmla="*/ 0 w 22764"/>
                <a:gd name="connsiteY3" fmla="*/ 10859 h 10858"/>
              </a:gdLst>
              <a:ahLst/>
              <a:cxnLst>
                <a:cxn ang="0">
                  <a:pos x="connsiteX0" y="connsiteY0"/>
                </a:cxn>
                <a:cxn ang="0">
                  <a:pos x="connsiteX1" y="connsiteY1"/>
                </a:cxn>
                <a:cxn ang="0">
                  <a:pos x="connsiteX2" y="connsiteY2"/>
                </a:cxn>
                <a:cxn ang="0">
                  <a:pos x="connsiteX3" y="connsiteY3"/>
                </a:cxn>
              </a:cxnLst>
              <a:rect l="l" t="t" r="r" b="b"/>
              <a:pathLst>
                <a:path w="22764" h="10858">
                  <a:moveTo>
                    <a:pt x="0" y="0"/>
                  </a:moveTo>
                  <a:lnTo>
                    <a:pt x="22765" y="0"/>
                  </a:lnTo>
                  <a:lnTo>
                    <a:pt x="22765" y="10859"/>
                  </a:lnTo>
                  <a:lnTo>
                    <a:pt x="0" y="10859"/>
                  </a:lnTo>
                  <a:close/>
                </a:path>
              </a:pathLst>
            </a:custGeom>
            <a:grpFill/>
            <a:ln w="0" cap="flat">
              <a:noFill/>
              <a:prstDash val="solid"/>
              <a:miter/>
            </a:ln>
          </p:spPr>
          <p:txBody>
            <a:bodyPr rtlCol="0" anchor="ctr"/>
            <a:lstStyle/>
            <a:p>
              <a:endParaRPr lang="en-GB"/>
            </a:p>
          </p:txBody>
        </p:sp>
        <p:grpSp>
          <p:nvGrpSpPr>
            <p:cNvPr id="11" name="Graphic 14">
              <a:extLst>
                <a:ext uri="{FF2B5EF4-FFF2-40B4-BE49-F238E27FC236}">
                  <a16:creationId xmlns:a16="http://schemas.microsoft.com/office/drawing/2014/main" id="{01C220FA-BFD6-7DA4-29C4-62941199E3E6}"/>
                </a:ext>
              </a:extLst>
            </p:cNvPr>
            <p:cNvGrpSpPr/>
            <p:nvPr/>
          </p:nvGrpSpPr>
          <p:grpSpPr>
            <a:xfrm>
              <a:off x="7505300" y="5198681"/>
              <a:ext cx="578453" cy="73723"/>
              <a:chOff x="7505300" y="5198681"/>
              <a:chExt cx="578453" cy="73723"/>
            </a:xfrm>
            <a:grpFill/>
          </p:grpSpPr>
          <p:sp>
            <p:nvSpPr>
              <p:cNvPr id="25" name="Freeform: Shape 24">
                <a:extLst>
                  <a:ext uri="{FF2B5EF4-FFF2-40B4-BE49-F238E27FC236}">
                    <a16:creationId xmlns:a16="http://schemas.microsoft.com/office/drawing/2014/main" id="{FB91B39E-3E6C-F8F3-D631-85256C7280E3}"/>
                  </a:ext>
                </a:extLst>
              </p:cNvPr>
              <p:cNvSpPr/>
              <p:nvPr/>
            </p:nvSpPr>
            <p:spPr>
              <a:xfrm>
                <a:off x="7505300" y="5219922"/>
                <a:ext cx="42767" cy="52292"/>
              </a:xfrm>
              <a:custGeom>
                <a:avLst/>
                <a:gdLst>
                  <a:gd name="connsiteX0" fmla="*/ 33528 w 42767"/>
                  <a:gd name="connsiteY0" fmla="*/ 23527 h 52292"/>
                  <a:gd name="connsiteX1" fmla="*/ 24384 w 42767"/>
                  <a:gd name="connsiteY1" fmla="*/ 20860 h 52292"/>
                  <a:gd name="connsiteX2" fmla="*/ 14288 w 42767"/>
                  <a:gd name="connsiteY2" fmla="*/ 14954 h 52292"/>
                  <a:gd name="connsiteX3" fmla="*/ 21241 w 42767"/>
                  <a:gd name="connsiteY3" fmla="*/ 10096 h 52292"/>
                  <a:gd name="connsiteX4" fmla="*/ 29051 w 42767"/>
                  <a:gd name="connsiteY4" fmla="*/ 15430 h 52292"/>
                  <a:gd name="connsiteX5" fmla="*/ 41053 w 42767"/>
                  <a:gd name="connsiteY5" fmla="*/ 15430 h 52292"/>
                  <a:gd name="connsiteX6" fmla="*/ 21336 w 42767"/>
                  <a:gd name="connsiteY6" fmla="*/ 0 h 52292"/>
                  <a:gd name="connsiteX7" fmla="*/ 1809 w 42767"/>
                  <a:gd name="connsiteY7" fmla="*/ 15716 h 52292"/>
                  <a:gd name="connsiteX8" fmla="*/ 8001 w 42767"/>
                  <a:gd name="connsiteY8" fmla="*/ 25717 h 52292"/>
                  <a:gd name="connsiteX9" fmla="*/ 20479 w 42767"/>
                  <a:gd name="connsiteY9" fmla="*/ 30194 h 52292"/>
                  <a:gd name="connsiteX10" fmla="*/ 30099 w 42767"/>
                  <a:gd name="connsiteY10" fmla="*/ 36767 h 52292"/>
                  <a:gd name="connsiteX11" fmla="*/ 22479 w 42767"/>
                  <a:gd name="connsiteY11" fmla="*/ 42291 h 52292"/>
                  <a:gd name="connsiteX12" fmla="*/ 12859 w 42767"/>
                  <a:gd name="connsiteY12" fmla="*/ 35242 h 52292"/>
                  <a:gd name="connsiteX13" fmla="*/ 0 w 42767"/>
                  <a:gd name="connsiteY13" fmla="*/ 35242 h 52292"/>
                  <a:gd name="connsiteX14" fmla="*/ 22669 w 42767"/>
                  <a:gd name="connsiteY14" fmla="*/ 52292 h 52292"/>
                  <a:gd name="connsiteX15" fmla="*/ 42767 w 42767"/>
                  <a:gd name="connsiteY15" fmla="*/ 36100 h 52292"/>
                  <a:gd name="connsiteX16" fmla="*/ 33338 w 42767"/>
                  <a:gd name="connsiteY16" fmla="*/ 23527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67" h="52292">
                    <a:moveTo>
                      <a:pt x="33528" y="23527"/>
                    </a:moveTo>
                    <a:cubicBezTo>
                      <a:pt x="30575" y="22479"/>
                      <a:pt x="27908" y="21717"/>
                      <a:pt x="24384" y="20860"/>
                    </a:cubicBezTo>
                    <a:cubicBezTo>
                      <a:pt x="20859" y="20002"/>
                      <a:pt x="14288" y="19336"/>
                      <a:pt x="14288" y="14954"/>
                    </a:cubicBezTo>
                    <a:cubicBezTo>
                      <a:pt x="14288" y="11906"/>
                      <a:pt x="16954" y="10096"/>
                      <a:pt x="21241" y="10096"/>
                    </a:cubicBezTo>
                    <a:cubicBezTo>
                      <a:pt x="25527" y="10096"/>
                      <a:pt x="28384" y="12192"/>
                      <a:pt x="29051" y="15430"/>
                    </a:cubicBezTo>
                    <a:lnTo>
                      <a:pt x="41053" y="15430"/>
                    </a:lnTo>
                    <a:cubicBezTo>
                      <a:pt x="39814" y="5905"/>
                      <a:pt x="32194" y="0"/>
                      <a:pt x="21336" y="0"/>
                    </a:cubicBezTo>
                    <a:cubicBezTo>
                      <a:pt x="9334" y="0"/>
                      <a:pt x="1809" y="6096"/>
                      <a:pt x="1809" y="15716"/>
                    </a:cubicBezTo>
                    <a:cubicBezTo>
                      <a:pt x="1809" y="20383"/>
                      <a:pt x="4286" y="23717"/>
                      <a:pt x="8001" y="25717"/>
                    </a:cubicBezTo>
                    <a:cubicBezTo>
                      <a:pt x="12192" y="28099"/>
                      <a:pt x="17050" y="29337"/>
                      <a:pt x="20479" y="30194"/>
                    </a:cubicBezTo>
                    <a:cubicBezTo>
                      <a:pt x="29337" y="32290"/>
                      <a:pt x="30099" y="34195"/>
                      <a:pt x="30099" y="36767"/>
                    </a:cubicBezTo>
                    <a:cubicBezTo>
                      <a:pt x="30099" y="40196"/>
                      <a:pt x="27146" y="42291"/>
                      <a:pt x="22479" y="42291"/>
                    </a:cubicBezTo>
                    <a:cubicBezTo>
                      <a:pt x="17335" y="42291"/>
                      <a:pt x="13621" y="39624"/>
                      <a:pt x="12859" y="35242"/>
                    </a:cubicBezTo>
                    <a:lnTo>
                      <a:pt x="0" y="35242"/>
                    </a:lnTo>
                    <a:cubicBezTo>
                      <a:pt x="1238" y="45720"/>
                      <a:pt x="10001" y="52292"/>
                      <a:pt x="22669" y="52292"/>
                    </a:cubicBezTo>
                    <a:cubicBezTo>
                      <a:pt x="35338" y="52292"/>
                      <a:pt x="42767" y="46006"/>
                      <a:pt x="42767" y="36100"/>
                    </a:cubicBezTo>
                    <a:cubicBezTo>
                      <a:pt x="42767" y="29623"/>
                      <a:pt x="39243" y="25432"/>
                      <a:pt x="33338" y="23527"/>
                    </a:cubicBezTo>
                  </a:path>
                </a:pathLst>
              </a:custGeom>
              <a:grpFill/>
              <a:ln w="0"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991E43F9-E9BB-799C-A94B-02CC749A7180}"/>
                  </a:ext>
                </a:extLst>
              </p:cNvPr>
              <p:cNvSpPr/>
              <p:nvPr/>
            </p:nvSpPr>
            <p:spPr>
              <a:xfrm>
                <a:off x="7555115"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7" name="Freeform: Shape 26">
                <a:extLst>
                  <a:ext uri="{FF2B5EF4-FFF2-40B4-BE49-F238E27FC236}">
                    <a16:creationId xmlns:a16="http://schemas.microsoft.com/office/drawing/2014/main" id="{6D7BEFF2-21A0-B5C2-D50C-431F483F94D7}"/>
                  </a:ext>
                </a:extLst>
              </p:cNvPr>
              <p:cNvSpPr/>
              <p:nvPr/>
            </p:nvSpPr>
            <p:spPr>
              <a:xfrm>
                <a:off x="7725803" y="5221160"/>
                <a:ext cx="30860" cy="49910"/>
              </a:xfrm>
              <a:custGeom>
                <a:avLst/>
                <a:gdLst>
                  <a:gd name="connsiteX0" fmla="*/ 12097 w 30860"/>
                  <a:gd name="connsiteY0" fmla="*/ 9430 h 49910"/>
                  <a:gd name="connsiteX1" fmla="*/ 12097 w 30860"/>
                  <a:gd name="connsiteY1" fmla="*/ 95 h 49910"/>
                  <a:gd name="connsiteX2" fmla="*/ 0 w 30860"/>
                  <a:gd name="connsiteY2" fmla="*/ 95 h 49910"/>
                  <a:gd name="connsiteX3" fmla="*/ 0 w 30860"/>
                  <a:gd name="connsiteY3" fmla="*/ 49911 h 49910"/>
                  <a:gd name="connsiteX4" fmla="*/ 12763 w 30860"/>
                  <a:gd name="connsiteY4" fmla="*/ 49911 h 49910"/>
                  <a:gd name="connsiteX5" fmla="*/ 12763 w 30860"/>
                  <a:gd name="connsiteY5" fmla="*/ 27432 h 49910"/>
                  <a:gd name="connsiteX6" fmla="*/ 25908 w 30860"/>
                  <a:gd name="connsiteY6" fmla="*/ 11906 h 49910"/>
                  <a:gd name="connsiteX7" fmla="*/ 30861 w 30860"/>
                  <a:gd name="connsiteY7" fmla="*/ 11906 h 49910"/>
                  <a:gd name="connsiteX8" fmla="*/ 30861 w 30860"/>
                  <a:gd name="connsiteY8" fmla="*/ 0 h 49910"/>
                  <a:gd name="connsiteX9" fmla="*/ 24479 w 30860"/>
                  <a:gd name="connsiteY9" fmla="*/ 190 h 49910"/>
                  <a:gd name="connsiteX10" fmla="*/ 12192 w 30860"/>
                  <a:gd name="connsiteY10" fmla="*/ 9239 h 4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0860" h="49910">
                    <a:moveTo>
                      <a:pt x="12097" y="9430"/>
                    </a:moveTo>
                    <a:lnTo>
                      <a:pt x="12097" y="95"/>
                    </a:lnTo>
                    <a:lnTo>
                      <a:pt x="0" y="95"/>
                    </a:lnTo>
                    <a:lnTo>
                      <a:pt x="0" y="49911"/>
                    </a:lnTo>
                    <a:lnTo>
                      <a:pt x="12763" y="49911"/>
                    </a:lnTo>
                    <a:lnTo>
                      <a:pt x="12763" y="27432"/>
                    </a:lnTo>
                    <a:cubicBezTo>
                      <a:pt x="12763" y="17907"/>
                      <a:pt x="17812" y="11906"/>
                      <a:pt x="25908" y="11906"/>
                    </a:cubicBezTo>
                    <a:lnTo>
                      <a:pt x="30861" y="11906"/>
                    </a:lnTo>
                    <a:lnTo>
                      <a:pt x="30861" y="0"/>
                    </a:lnTo>
                    <a:cubicBezTo>
                      <a:pt x="28765" y="0"/>
                      <a:pt x="25908" y="95"/>
                      <a:pt x="24479" y="190"/>
                    </a:cubicBezTo>
                    <a:cubicBezTo>
                      <a:pt x="19431" y="571"/>
                      <a:pt x="15335" y="3619"/>
                      <a:pt x="12192" y="9239"/>
                    </a:cubicBezTo>
                  </a:path>
                </a:pathLst>
              </a:custGeom>
              <a:grpFill/>
              <a:ln w="0" cap="flat">
                <a:noFill/>
                <a:prstDash val="solid"/>
                <a:miter/>
              </a:ln>
            </p:spPr>
            <p:txBody>
              <a:bodyPr rtlCol="0" anchor="ctr"/>
              <a:lstStyle/>
              <a:p>
                <a:endParaRPr lang="en-GB"/>
              </a:p>
            </p:txBody>
          </p:sp>
          <p:sp>
            <p:nvSpPr>
              <p:cNvPr id="28" name="Freeform: Shape 27">
                <a:extLst>
                  <a:ext uri="{FF2B5EF4-FFF2-40B4-BE49-F238E27FC236}">
                    <a16:creationId xmlns:a16="http://schemas.microsoft.com/office/drawing/2014/main" id="{7456A1F2-6351-5E5C-8C2E-75B20A20D0AC}"/>
                  </a:ext>
                </a:extLst>
              </p:cNvPr>
              <p:cNvSpPr/>
              <p:nvPr/>
            </p:nvSpPr>
            <p:spPr>
              <a:xfrm>
                <a:off x="7761998" y="5220017"/>
                <a:ext cx="79533" cy="51054"/>
              </a:xfrm>
              <a:custGeom>
                <a:avLst/>
                <a:gdLst>
                  <a:gd name="connsiteX0" fmla="*/ 60293 w 79533"/>
                  <a:gd name="connsiteY0" fmla="*/ 0 h 51054"/>
                  <a:gd name="connsiteX1" fmla="*/ 43244 w 79533"/>
                  <a:gd name="connsiteY1" fmla="*/ 8954 h 51054"/>
                  <a:gd name="connsiteX2" fmla="*/ 27813 w 79533"/>
                  <a:gd name="connsiteY2" fmla="*/ 0 h 51054"/>
                  <a:gd name="connsiteX3" fmla="*/ 12097 w 79533"/>
                  <a:gd name="connsiteY3" fmla="*/ 8001 h 51054"/>
                  <a:gd name="connsiteX4" fmla="*/ 12097 w 79533"/>
                  <a:gd name="connsiteY4" fmla="*/ 1238 h 51054"/>
                  <a:gd name="connsiteX5" fmla="*/ 0 w 79533"/>
                  <a:gd name="connsiteY5" fmla="*/ 1238 h 51054"/>
                  <a:gd name="connsiteX6" fmla="*/ 0 w 79533"/>
                  <a:gd name="connsiteY6" fmla="*/ 51054 h 51054"/>
                  <a:gd name="connsiteX7" fmla="*/ 12859 w 79533"/>
                  <a:gd name="connsiteY7" fmla="*/ 51054 h 51054"/>
                  <a:gd name="connsiteX8" fmla="*/ 12859 w 79533"/>
                  <a:gd name="connsiteY8" fmla="*/ 25337 h 51054"/>
                  <a:gd name="connsiteX9" fmla="*/ 24289 w 79533"/>
                  <a:gd name="connsiteY9" fmla="*/ 10954 h 51054"/>
                  <a:gd name="connsiteX10" fmla="*/ 33338 w 79533"/>
                  <a:gd name="connsiteY10" fmla="*/ 24098 h 51054"/>
                  <a:gd name="connsiteX11" fmla="*/ 33338 w 79533"/>
                  <a:gd name="connsiteY11" fmla="*/ 51054 h 51054"/>
                  <a:gd name="connsiteX12" fmla="*/ 46196 w 79533"/>
                  <a:gd name="connsiteY12" fmla="*/ 51054 h 51054"/>
                  <a:gd name="connsiteX13" fmla="*/ 46196 w 79533"/>
                  <a:gd name="connsiteY13" fmla="*/ 25337 h 51054"/>
                  <a:gd name="connsiteX14" fmla="*/ 57721 w 79533"/>
                  <a:gd name="connsiteY14" fmla="*/ 10954 h 51054"/>
                  <a:gd name="connsiteX15" fmla="*/ 66675 w 79533"/>
                  <a:gd name="connsiteY15" fmla="*/ 24098 h 51054"/>
                  <a:gd name="connsiteX16" fmla="*/ 66675 w 79533"/>
                  <a:gd name="connsiteY16" fmla="*/ 51054 h 51054"/>
                  <a:gd name="connsiteX17" fmla="*/ 79534 w 79533"/>
                  <a:gd name="connsiteY17" fmla="*/ 51054 h 51054"/>
                  <a:gd name="connsiteX18" fmla="*/ 79534 w 79533"/>
                  <a:gd name="connsiteY18" fmla="*/ 22955 h 51054"/>
                  <a:gd name="connsiteX19" fmla="*/ 60484 w 79533"/>
                  <a:gd name="connsiteY19"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9533" h="51054">
                    <a:moveTo>
                      <a:pt x="60293" y="0"/>
                    </a:moveTo>
                    <a:cubicBezTo>
                      <a:pt x="53245" y="0"/>
                      <a:pt x="46672" y="3524"/>
                      <a:pt x="43244" y="8954"/>
                    </a:cubicBezTo>
                    <a:cubicBezTo>
                      <a:pt x="40196" y="3524"/>
                      <a:pt x="34195" y="0"/>
                      <a:pt x="27813" y="0"/>
                    </a:cubicBezTo>
                    <a:cubicBezTo>
                      <a:pt x="21431" y="0"/>
                      <a:pt x="15526" y="3143"/>
                      <a:pt x="12097" y="8001"/>
                    </a:cubicBezTo>
                    <a:lnTo>
                      <a:pt x="12097" y="1238"/>
                    </a:lnTo>
                    <a:lnTo>
                      <a:pt x="0" y="1238"/>
                    </a:lnTo>
                    <a:lnTo>
                      <a:pt x="0" y="51054"/>
                    </a:lnTo>
                    <a:lnTo>
                      <a:pt x="12859" y="51054"/>
                    </a:lnTo>
                    <a:lnTo>
                      <a:pt x="12859" y="25337"/>
                    </a:lnTo>
                    <a:cubicBezTo>
                      <a:pt x="12859" y="16574"/>
                      <a:pt x="17240" y="10954"/>
                      <a:pt x="24289" y="10954"/>
                    </a:cubicBezTo>
                    <a:cubicBezTo>
                      <a:pt x="29813" y="10954"/>
                      <a:pt x="33338" y="16002"/>
                      <a:pt x="33338" y="24098"/>
                    </a:cubicBezTo>
                    <a:lnTo>
                      <a:pt x="33338" y="51054"/>
                    </a:lnTo>
                    <a:lnTo>
                      <a:pt x="46196" y="51054"/>
                    </a:lnTo>
                    <a:lnTo>
                      <a:pt x="46196" y="25337"/>
                    </a:lnTo>
                    <a:cubicBezTo>
                      <a:pt x="46196" y="16574"/>
                      <a:pt x="50578" y="10954"/>
                      <a:pt x="57721" y="10954"/>
                    </a:cubicBezTo>
                    <a:cubicBezTo>
                      <a:pt x="63151" y="10954"/>
                      <a:pt x="66675" y="16002"/>
                      <a:pt x="66675" y="24098"/>
                    </a:cubicBezTo>
                    <a:lnTo>
                      <a:pt x="66675" y="51054"/>
                    </a:lnTo>
                    <a:lnTo>
                      <a:pt x="79534" y="51054"/>
                    </a:lnTo>
                    <a:lnTo>
                      <a:pt x="79534" y="22955"/>
                    </a:lnTo>
                    <a:cubicBezTo>
                      <a:pt x="79534" y="8858"/>
                      <a:pt x="72104" y="0"/>
                      <a:pt x="60484" y="0"/>
                    </a:cubicBezTo>
                  </a:path>
                </a:pathLst>
              </a:custGeom>
              <a:grpFill/>
              <a:ln w="0" cap="flat">
                <a:noFill/>
                <a:prstDash val="solid"/>
                <a:miter/>
              </a:ln>
            </p:spPr>
            <p:txBody>
              <a:bodyPr rtlCol="0" anchor="ctr"/>
              <a:lstStyle/>
              <a:p>
                <a:endParaRPr lang="en-GB"/>
              </a:p>
            </p:txBody>
          </p:sp>
          <p:sp>
            <p:nvSpPr>
              <p:cNvPr id="29" name="Freeform: Shape 28">
                <a:extLst>
                  <a:ext uri="{FF2B5EF4-FFF2-40B4-BE49-F238E27FC236}">
                    <a16:creationId xmlns:a16="http://schemas.microsoft.com/office/drawing/2014/main" id="{5712D8B6-4107-D55A-7572-8E3B31DD88F7}"/>
                  </a:ext>
                </a:extLst>
              </p:cNvPr>
              <p:cNvSpPr/>
              <p:nvPr/>
            </p:nvSpPr>
            <p:spPr>
              <a:xfrm>
                <a:off x="7980406" y="5220017"/>
                <a:ext cx="50006" cy="52387"/>
              </a:xfrm>
              <a:custGeom>
                <a:avLst/>
                <a:gdLst>
                  <a:gd name="connsiteX0" fmla="*/ 25622 w 50006"/>
                  <a:gd name="connsiteY0" fmla="*/ 11049 h 52387"/>
                  <a:gd name="connsiteX1" fmla="*/ 36576 w 50006"/>
                  <a:gd name="connsiteY1" fmla="*/ 18669 h 52387"/>
                  <a:gd name="connsiteX2" fmla="*/ 50006 w 50006"/>
                  <a:gd name="connsiteY2" fmla="*/ 18669 h 52387"/>
                  <a:gd name="connsiteX3" fmla="*/ 25718 w 50006"/>
                  <a:gd name="connsiteY3" fmla="*/ 0 h 52387"/>
                  <a:gd name="connsiteX4" fmla="*/ 0 w 50006"/>
                  <a:gd name="connsiteY4" fmla="*/ 26194 h 52387"/>
                  <a:gd name="connsiteX5" fmla="*/ 25718 w 50006"/>
                  <a:gd name="connsiteY5" fmla="*/ 52388 h 52387"/>
                  <a:gd name="connsiteX6" fmla="*/ 50006 w 50006"/>
                  <a:gd name="connsiteY6" fmla="*/ 33719 h 52387"/>
                  <a:gd name="connsiteX7" fmla="*/ 36576 w 50006"/>
                  <a:gd name="connsiteY7" fmla="*/ 33719 h 52387"/>
                  <a:gd name="connsiteX8" fmla="*/ 25622 w 50006"/>
                  <a:gd name="connsiteY8" fmla="*/ 41434 h 52387"/>
                  <a:gd name="connsiteX9" fmla="*/ 12954 w 50006"/>
                  <a:gd name="connsiteY9" fmla="*/ 26289 h 52387"/>
                  <a:gd name="connsiteX10" fmla="*/ 25622 w 50006"/>
                  <a:gd name="connsiteY10" fmla="*/ 11144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006" h="52387">
                    <a:moveTo>
                      <a:pt x="25622" y="11049"/>
                    </a:moveTo>
                    <a:cubicBezTo>
                      <a:pt x="30956" y="11049"/>
                      <a:pt x="35052" y="13621"/>
                      <a:pt x="36576" y="18669"/>
                    </a:cubicBezTo>
                    <a:lnTo>
                      <a:pt x="50006" y="18669"/>
                    </a:lnTo>
                    <a:cubicBezTo>
                      <a:pt x="47339" y="6001"/>
                      <a:pt x="37243" y="0"/>
                      <a:pt x="25718" y="0"/>
                    </a:cubicBezTo>
                    <a:cubicBezTo>
                      <a:pt x="10096" y="0"/>
                      <a:pt x="0" y="11811"/>
                      <a:pt x="0" y="26194"/>
                    </a:cubicBezTo>
                    <a:cubicBezTo>
                      <a:pt x="0" y="40577"/>
                      <a:pt x="10096" y="52388"/>
                      <a:pt x="25718" y="52388"/>
                    </a:cubicBezTo>
                    <a:cubicBezTo>
                      <a:pt x="39434" y="52388"/>
                      <a:pt x="47816" y="44196"/>
                      <a:pt x="50006" y="33719"/>
                    </a:cubicBezTo>
                    <a:lnTo>
                      <a:pt x="36576" y="33719"/>
                    </a:lnTo>
                    <a:cubicBezTo>
                      <a:pt x="34957" y="39148"/>
                      <a:pt x="30861" y="41434"/>
                      <a:pt x="25622" y="41434"/>
                    </a:cubicBezTo>
                    <a:cubicBezTo>
                      <a:pt x="18193" y="41434"/>
                      <a:pt x="12954" y="35147"/>
                      <a:pt x="12954" y="26289"/>
                    </a:cubicBezTo>
                    <a:cubicBezTo>
                      <a:pt x="12954" y="17431"/>
                      <a:pt x="17812" y="11144"/>
                      <a:pt x="25622" y="11144"/>
                    </a:cubicBezTo>
                  </a:path>
                </a:pathLst>
              </a:custGeom>
              <a:grpFill/>
              <a:ln w="0" cap="flat">
                <a:noFill/>
                <a:prstDash val="solid"/>
                <a:miter/>
              </a:ln>
            </p:spPr>
            <p:txBody>
              <a:bodyPr rtlCol="0" anchor="ctr"/>
              <a:lstStyle/>
              <a:p>
                <a:endParaRPr lang="en-GB"/>
              </a:p>
            </p:txBody>
          </p:sp>
          <p:sp>
            <p:nvSpPr>
              <p:cNvPr id="30" name="Freeform: Shape 29">
                <a:extLst>
                  <a:ext uri="{FF2B5EF4-FFF2-40B4-BE49-F238E27FC236}">
                    <a16:creationId xmlns:a16="http://schemas.microsoft.com/office/drawing/2014/main" id="{84FFCB96-B16C-ECD4-3E4F-D0E704EE05B2}"/>
                  </a:ext>
                </a:extLst>
              </p:cNvPr>
              <p:cNvSpPr/>
              <p:nvPr/>
            </p:nvSpPr>
            <p:spPr>
              <a:xfrm>
                <a:off x="8037176" y="5198681"/>
                <a:ext cx="46577" cy="72389"/>
              </a:xfrm>
              <a:custGeom>
                <a:avLst/>
                <a:gdLst>
                  <a:gd name="connsiteX0" fmla="*/ 28289 w 46577"/>
                  <a:gd name="connsiteY0" fmla="*/ 21336 h 72389"/>
                  <a:gd name="connsiteX1" fmla="*/ 12859 w 46577"/>
                  <a:gd name="connsiteY1" fmla="*/ 30194 h 72389"/>
                  <a:gd name="connsiteX2" fmla="*/ 12859 w 46577"/>
                  <a:gd name="connsiteY2" fmla="*/ 0 h 72389"/>
                  <a:gd name="connsiteX3" fmla="*/ 0 w 46577"/>
                  <a:gd name="connsiteY3" fmla="*/ 0 h 72389"/>
                  <a:gd name="connsiteX4" fmla="*/ 0 w 46577"/>
                  <a:gd name="connsiteY4" fmla="*/ 72390 h 72389"/>
                  <a:gd name="connsiteX5" fmla="*/ 12859 w 46577"/>
                  <a:gd name="connsiteY5" fmla="*/ 72390 h 72389"/>
                  <a:gd name="connsiteX6" fmla="*/ 12859 w 46577"/>
                  <a:gd name="connsiteY6" fmla="*/ 46673 h 72389"/>
                  <a:gd name="connsiteX7" fmla="*/ 24289 w 46577"/>
                  <a:gd name="connsiteY7" fmla="*/ 32290 h 72389"/>
                  <a:gd name="connsiteX8" fmla="*/ 33814 w 46577"/>
                  <a:gd name="connsiteY8" fmla="*/ 45434 h 72389"/>
                  <a:gd name="connsiteX9" fmla="*/ 33814 w 46577"/>
                  <a:gd name="connsiteY9" fmla="*/ 72390 h 72389"/>
                  <a:gd name="connsiteX10" fmla="*/ 46577 w 46577"/>
                  <a:gd name="connsiteY10" fmla="*/ 72390 h 72389"/>
                  <a:gd name="connsiteX11" fmla="*/ 46577 w 46577"/>
                  <a:gd name="connsiteY11" fmla="*/ 44291 h 72389"/>
                  <a:gd name="connsiteX12" fmla="*/ 28289 w 46577"/>
                  <a:gd name="connsiteY12" fmla="*/ 21336 h 72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72389">
                    <a:moveTo>
                      <a:pt x="28289" y="21336"/>
                    </a:moveTo>
                    <a:cubicBezTo>
                      <a:pt x="22193" y="21336"/>
                      <a:pt x="16288" y="24765"/>
                      <a:pt x="12859" y="30194"/>
                    </a:cubicBezTo>
                    <a:lnTo>
                      <a:pt x="12859" y="0"/>
                    </a:lnTo>
                    <a:lnTo>
                      <a:pt x="0" y="0"/>
                    </a:lnTo>
                    <a:lnTo>
                      <a:pt x="0" y="72390"/>
                    </a:lnTo>
                    <a:lnTo>
                      <a:pt x="12859" y="72390"/>
                    </a:lnTo>
                    <a:lnTo>
                      <a:pt x="12859" y="46673"/>
                    </a:lnTo>
                    <a:cubicBezTo>
                      <a:pt x="12859" y="37910"/>
                      <a:pt x="17240" y="32290"/>
                      <a:pt x="24289" y="32290"/>
                    </a:cubicBezTo>
                    <a:cubicBezTo>
                      <a:pt x="32195" y="32290"/>
                      <a:pt x="33814" y="37433"/>
                      <a:pt x="33814" y="45434"/>
                    </a:cubicBezTo>
                    <a:lnTo>
                      <a:pt x="33814" y="72390"/>
                    </a:lnTo>
                    <a:lnTo>
                      <a:pt x="46577" y="72390"/>
                    </a:lnTo>
                    <a:lnTo>
                      <a:pt x="46577" y="44291"/>
                    </a:lnTo>
                    <a:cubicBezTo>
                      <a:pt x="46577" y="32290"/>
                      <a:pt x="42767" y="21336"/>
                      <a:pt x="28289" y="21336"/>
                    </a:cubicBezTo>
                  </a:path>
                </a:pathLst>
              </a:custGeom>
              <a:grpFill/>
              <a:ln w="0" cap="flat">
                <a:noFill/>
                <a:prstDash val="solid"/>
                <a:miter/>
              </a:ln>
            </p:spPr>
            <p:txBody>
              <a:bodyPr rtlCol="0" anchor="ctr"/>
              <a:lstStyle/>
              <a:p>
                <a:endParaRPr lang="en-GB"/>
              </a:p>
            </p:txBody>
          </p:sp>
          <p:sp>
            <p:nvSpPr>
              <p:cNvPr id="31" name="Freeform: Shape 30">
                <a:extLst>
                  <a:ext uri="{FF2B5EF4-FFF2-40B4-BE49-F238E27FC236}">
                    <a16:creationId xmlns:a16="http://schemas.microsoft.com/office/drawing/2014/main" id="{C0BA4397-0AF8-DACC-0044-05EF6231C4B0}"/>
                  </a:ext>
                </a:extLst>
              </p:cNvPr>
              <p:cNvSpPr/>
              <p:nvPr/>
            </p:nvSpPr>
            <p:spPr>
              <a:xfrm>
                <a:off x="7959070" y="5198681"/>
                <a:ext cx="15906" cy="14763"/>
              </a:xfrm>
              <a:custGeom>
                <a:avLst/>
                <a:gdLst>
                  <a:gd name="connsiteX0" fmla="*/ 7906 w 15906"/>
                  <a:gd name="connsiteY0" fmla="*/ 0 h 14763"/>
                  <a:gd name="connsiteX1" fmla="*/ 0 w 15906"/>
                  <a:gd name="connsiteY1" fmla="*/ 7334 h 14763"/>
                  <a:gd name="connsiteX2" fmla="*/ 7906 w 15906"/>
                  <a:gd name="connsiteY2" fmla="*/ 14764 h 14763"/>
                  <a:gd name="connsiteX3" fmla="*/ 15907 w 15906"/>
                  <a:gd name="connsiteY3" fmla="*/ 7334 h 14763"/>
                  <a:gd name="connsiteX4" fmla="*/ 7906 w 15906"/>
                  <a:gd name="connsiteY4" fmla="*/ 0 h 14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06" h="14763">
                    <a:moveTo>
                      <a:pt x="7906" y="0"/>
                    </a:moveTo>
                    <a:cubicBezTo>
                      <a:pt x="4096" y="0"/>
                      <a:pt x="0" y="2381"/>
                      <a:pt x="0" y="7334"/>
                    </a:cubicBezTo>
                    <a:cubicBezTo>
                      <a:pt x="0" y="12287"/>
                      <a:pt x="3905" y="14764"/>
                      <a:pt x="7906" y="14764"/>
                    </a:cubicBezTo>
                    <a:cubicBezTo>
                      <a:pt x="12668" y="14764"/>
                      <a:pt x="15907" y="11335"/>
                      <a:pt x="15907" y="7334"/>
                    </a:cubicBezTo>
                    <a:cubicBezTo>
                      <a:pt x="15907" y="2858"/>
                      <a:pt x="12287" y="0"/>
                      <a:pt x="7906" y="0"/>
                    </a:cubicBezTo>
                  </a:path>
                </a:pathLst>
              </a:custGeom>
              <a:grpFill/>
              <a:ln w="0" cap="flat">
                <a:noFill/>
                <a:prstDash val="solid"/>
                <a:miter/>
              </a:ln>
            </p:spPr>
            <p:txBody>
              <a:bodyPr rtlCol="0" anchor="ctr"/>
              <a:lstStyle/>
              <a:p>
                <a:endParaRPr lang="en-GB"/>
              </a:p>
            </p:txBody>
          </p:sp>
          <p:sp>
            <p:nvSpPr>
              <p:cNvPr id="32" name="Freeform: Shape 31">
                <a:extLst>
                  <a:ext uri="{FF2B5EF4-FFF2-40B4-BE49-F238E27FC236}">
                    <a16:creationId xmlns:a16="http://schemas.microsoft.com/office/drawing/2014/main" id="{70851D72-D188-2A30-11A9-4B6CA7E7836A}"/>
                  </a:ext>
                </a:extLst>
              </p:cNvPr>
              <p:cNvSpPr/>
              <p:nvPr/>
            </p:nvSpPr>
            <p:spPr>
              <a:xfrm>
                <a:off x="7848295" y="5220017"/>
                <a:ext cx="50387" cy="52292"/>
              </a:xfrm>
              <a:custGeom>
                <a:avLst/>
                <a:gdLst>
                  <a:gd name="connsiteX0" fmla="*/ 12954 w 50387"/>
                  <a:gd name="connsiteY0" fmla="*/ 21241 h 52292"/>
                  <a:gd name="connsiteX1" fmla="*/ 25813 w 50387"/>
                  <a:gd name="connsiteY1" fmla="*/ 10478 h 52292"/>
                  <a:gd name="connsiteX2" fmla="*/ 37624 w 50387"/>
                  <a:gd name="connsiteY2" fmla="*/ 21241 h 52292"/>
                  <a:gd name="connsiteX3" fmla="*/ 12954 w 50387"/>
                  <a:gd name="connsiteY3" fmla="*/ 21241 h 52292"/>
                  <a:gd name="connsiteX4" fmla="*/ 25813 w 50387"/>
                  <a:gd name="connsiteY4" fmla="*/ 0 h 52292"/>
                  <a:gd name="connsiteX5" fmla="*/ 0 w 50387"/>
                  <a:gd name="connsiteY5" fmla="*/ 26575 h 52292"/>
                  <a:gd name="connsiteX6" fmla="*/ 25622 w 50387"/>
                  <a:gd name="connsiteY6" fmla="*/ 52292 h 52292"/>
                  <a:gd name="connsiteX7" fmla="*/ 49054 w 50387"/>
                  <a:gd name="connsiteY7" fmla="*/ 35338 h 52292"/>
                  <a:gd name="connsiteX8" fmla="*/ 36100 w 50387"/>
                  <a:gd name="connsiteY8" fmla="*/ 35338 h 52292"/>
                  <a:gd name="connsiteX9" fmla="*/ 25527 w 50387"/>
                  <a:gd name="connsiteY9" fmla="*/ 41720 h 52292"/>
                  <a:gd name="connsiteX10" fmla="*/ 12668 w 50387"/>
                  <a:gd name="connsiteY10" fmla="*/ 29242 h 52292"/>
                  <a:gd name="connsiteX11" fmla="*/ 49911 w 50387"/>
                  <a:gd name="connsiteY11" fmla="*/ 29242 h 52292"/>
                  <a:gd name="connsiteX12" fmla="*/ 50387 w 50387"/>
                  <a:gd name="connsiteY12" fmla="*/ 24384 h 52292"/>
                  <a:gd name="connsiteX13" fmla="*/ 25622 w 50387"/>
                  <a:gd name="connsiteY13" fmla="*/ 0 h 52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87" h="52292">
                    <a:moveTo>
                      <a:pt x="12954" y="21241"/>
                    </a:moveTo>
                    <a:cubicBezTo>
                      <a:pt x="14192" y="13716"/>
                      <a:pt x="20098" y="10478"/>
                      <a:pt x="25813" y="10478"/>
                    </a:cubicBezTo>
                    <a:cubicBezTo>
                      <a:pt x="31528" y="10478"/>
                      <a:pt x="37052" y="14002"/>
                      <a:pt x="37624" y="21241"/>
                    </a:cubicBezTo>
                    <a:lnTo>
                      <a:pt x="12954" y="21241"/>
                    </a:lnTo>
                    <a:close/>
                    <a:moveTo>
                      <a:pt x="25813" y="0"/>
                    </a:moveTo>
                    <a:cubicBezTo>
                      <a:pt x="9239" y="0"/>
                      <a:pt x="0" y="12097"/>
                      <a:pt x="0" y="26575"/>
                    </a:cubicBezTo>
                    <a:cubicBezTo>
                      <a:pt x="0" y="41053"/>
                      <a:pt x="10096" y="52292"/>
                      <a:pt x="25622" y="52292"/>
                    </a:cubicBezTo>
                    <a:cubicBezTo>
                      <a:pt x="35147" y="52292"/>
                      <a:pt x="45149" y="47530"/>
                      <a:pt x="49054" y="35338"/>
                    </a:cubicBezTo>
                    <a:lnTo>
                      <a:pt x="36100" y="35338"/>
                    </a:lnTo>
                    <a:cubicBezTo>
                      <a:pt x="34195" y="39338"/>
                      <a:pt x="30289" y="41720"/>
                      <a:pt x="25527" y="41720"/>
                    </a:cubicBezTo>
                    <a:cubicBezTo>
                      <a:pt x="19241" y="41720"/>
                      <a:pt x="13145" y="37719"/>
                      <a:pt x="12668" y="29242"/>
                    </a:cubicBezTo>
                    <a:lnTo>
                      <a:pt x="49911" y="29242"/>
                    </a:lnTo>
                    <a:cubicBezTo>
                      <a:pt x="50197" y="28004"/>
                      <a:pt x="50387" y="25432"/>
                      <a:pt x="50387" y="24384"/>
                    </a:cubicBezTo>
                    <a:cubicBezTo>
                      <a:pt x="50387" y="10287"/>
                      <a:pt x="39814" y="0"/>
                      <a:pt x="25622" y="0"/>
                    </a:cubicBezTo>
                  </a:path>
                </a:pathLst>
              </a:custGeom>
              <a:grpFill/>
              <a:ln w="0"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89796AE7-ECCF-0D7E-5F06-759583916E37}"/>
                </a:ext>
              </a:extLst>
            </p:cNvPr>
            <p:cNvSpPr/>
            <p:nvPr/>
          </p:nvSpPr>
          <p:spPr>
            <a:xfrm>
              <a:off x="7960690" y="5221256"/>
              <a:ext cx="12763" cy="49815"/>
            </a:xfrm>
            <a:custGeom>
              <a:avLst/>
              <a:gdLst>
                <a:gd name="connsiteX0" fmla="*/ 0 w 12763"/>
                <a:gd name="connsiteY0" fmla="*/ 0 h 49815"/>
                <a:gd name="connsiteX1" fmla="*/ 12764 w 12763"/>
                <a:gd name="connsiteY1" fmla="*/ 0 h 49815"/>
                <a:gd name="connsiteX2" fmla="*/ 12764 w 12763"/>
                <a:gd name="connsiteY2" fmla="*/ 49816 h 49815"/>
                <a:gd name="connsiteX3" fmla="*/ 0 w 12763"/>
                <a:gd name="connsiteY3" fmla="*/ 49816 h 49815"/>
              </a:gdLst>
              <a:ahLst/>
              <a:cxnLst>
                <a:cxn ang="0">
                  <a:pos x="connsiteX0" y="connsiteY0"/>
                </a:cxn>
                <a:cxn ang="0">
                  <a:pos x="connsiteX1" y="connsiteY1"/>
                </a:cxn>
                <a:cxn ang="0">
                  <a:pos x="connsiteX2" y="connsiteY2"/>
                </a:cxn>
                <a:cxn ang="0">
                  <a:pos x="connsiteX3" y="connsiteY3"/>
                </a:cxn>
              </a:cxnLst>
              <a:rect l="l" t="t" r="r" b="b"/>
              <a:pathLst>
                <a:path w="12763" h="49815">
                  <a:moveTo>
                    <a:pt x="0" y="0"/>
                  </a:moveTo>
                  <a:lnTo>
                    <a:pt x="12764" y="0"/>
                  </a:lnTo>
                  <a:lnTo>
                    <a:pt x="12764" y="49816"/>
                  </a:lnTo>
                  <a:lnTo>
                    <a:pt x="0" y="49816"/>
                  </a:lnTo>
                  <a:close/>
                </a:path>
              </a:pathLst>
            </a:custGeom>
            <a:grpFill/>
            <a:ln w="0" cap="flat">
              <a:noFill/>
              <a:prstDash val="solid"/>
              <a:miter/>
            </a:ln>
          </p:spPr>
          <p:txBody>
            <a:bodyPr rtlCol="0" anchor="ctr"/>
            <a:lstStyle/>
            <a:p>
              <a:endParaRPr lang="en-GB"/>
            </a:p>
          </p:txBody>
        </p:sp>
        <p:grpSp>
          <p:nvGrpSpPr>
            <p:cNvPr id="15" name="Graphic 14">
              <a:extLst>
                <a:ext uri="{FF2B5EF4-FFF2-40B4-BE49-F238E27FC236}">
                  <a16:creationId xmlns:a16="http://schemas.microsoft.com/office/drawing/2014/main" id="{B4E5293E-A2C8-6454-967A-D68CAA212B89}"/>
                </a:ext>
              </a:extLst>
            </p:cNvPr>
            <p:cNvGrpSpPr/>
            <p:nvPr/>
          </p:nvGrpSpPr>
          <p:grpSpPr>
            <a:xfrm>
              <a:off x="7905540" y="5220017"/>
              <a:ext cx="352043" cy="52387"/>
              <a:chOff x="7905540" y="5220017"/>
              <a:chExt cx="352043" cy="52387"/>
            </a:xfrm>
            <a:grpFill/>
          </p:grpSpPr>
          <p:sp>
            <p:nvSpPr>
              <p:cNvPr id="23" name="Freeform: Shape 22">
                <a:extLst>
                  <a:ext uri="{FF2B5EF4-FFF2-40B4-BE49-F238E27FC236}">
                    <a16:creationId xmlns:a16="http://schemas.microsoft.com/office/drawing/2014/main" id="{CED45614-AB9A-3B1C-5A39-0BCB1285F490}"/>
                  </a:ext>
                </a:extLst>
              </p:cNvPr>
              <p:cNvSpPr/>
              <p:nvPr/>
            </p:nvSpPr>
            <p:spPr>
              <a:xfrm>
                <a:off x="7905540" y="5220017"/>
                <a:ext cx="46577" cy="51054"/>
              </a:xfrm>
              <a:custGeom>
                <a:avLst/>
                <a:gdLst>
                  <a:gd name="connsiteX0" fmla="*/ 28099 w 46577"/>
                  <a:gd name="connsiteY0" fmla="*/ 0 h 51054"/>
                  <a:gd name="connsiteX1" fmla="*/ 12097 w 46577"/>
                  <a:gd name="connsiteY1" fmla="*/ 9620 h 51054"/>
                  <a:gd name="connsiteX2" fmla="*/ 12097 w 46577"/>
                  <a:gd name="connsiteY2" fmla="*/ 1238 h 51054"/>
                  <a:gd name="connsiteX3" fmla="*/ 0 w 46577"/>
                  <a:gd name="connsiteY3" fmla="*/ 1238 h 51054"/>
                  <a:gd name="connsiteX4" fmla="*/ 0 w 46577"/>
                  <a:gd name="connsiteY4" fmla="*/ 51054 h 51054"/>
                  <a:gd name="connsiteX5" fmla="*/ 12859 w 46577"/>
                  <a:gd name="connsiteY5" fmla="*/ 51054 h 51054"/>
                  <a:gd name="connsiteX6" fmla="*/ 12859 w 46577"/>
                  <a:gd name="connsiteY6" fmla="*/ 25337 h 51054"/>
                  <a:gd name="connsiteX7" fmla="*/ 24098 w 46577"/>
                  <a:gd name="connsiteY7" fmla="*/ 10954 h 51054"/>
                  <a:gd name="connsiteX8" fmla="*/ 33719 w 46577"/>
                  <a:gd name="connsiteY8" fmla="*/ 24098 h 51054"/>
                  <a:gd name="connsiteX9" fmla="*/ 33719 w 46577"/>
                  <a:gd name="connsiteY9" fmla="*/ 51054 h 51054"/>
                  <a:gd name="connsiteX10" fmla="*/ 46577 w 46577"/>
                  <a:gd name="connsiteY10" fmla="*/ 51054 h 51054"/>
                  <a:gd name="connsiteX11" fmla="*/ 46577 w 46577"/>
                  <a:gd name="connsiteY11" fmla="*/ 22955 h 51054"/>
                  <a:gd name="connsiteX12" fmla="*/ 28099 w 46577"/>
                  <a:gd name="connsiteY12" fmla="*/ 0 h 51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6577" h="51054">
                    <a:moveTo>
                      <a:pt x="28099" y="0"/>
                    </a:moveTo>
                    <a:cubicBezTo>
                      <a:pt x="21241" y="0"/>
                      <a:pt x="15049" y="3715"/>
                      <a:pt x="12097" y="9620"/>
                    </a:cubicBezTo>
                    <a:lnTo>
                      <a:pt x="12097" y="1238"/>
                    </a:lnTo>
                    <a:lnTo>
                      <a:pt x="0" y="1238"/>
                    </a:lnTo>
                    <a:lnTo>
                      <a:pt x="0" y="51054"/>
                    </a:lnTo>
                    <a:lnTo>
                      <a:pt x="12859" y="51054"/>
                    </a:lnTo>
                    <a:lnTo>
                      <a:pt x="12859" y="25337"/>
                    </a:lnTo>
                    <a:cubicBezTo>
                      <a:pt x="12859" y="16574"/>
                      <a:pt x="17145" y="10954"/>
                      <a:pt x="24098" y="10954"/>
                    </a:cubicBezTo>
                    <a:cubicBezTo>
                      <a:pt x="30004" y="10954"/>
                      <a:pt x="33719" y="16002"/>
                      <a:pt x="33719" y="24098"/>
                    </a:cubicBezTo>
                    <a:lnTo>
                      <a:pt x="33719" y="51054"/>
                    </a:lnTo>
                    <a:lnTo>
                      <a:pt x="46577" y="51054"/>
                    </a:lnTo>
                    <a:lnTo>
                      <a:pt x="46577" y="22955"/>
                    </a:lnTo>
                    <a:cubicBezTo>
                      <a:pt x="46577" y="10954"/>
                      <a:pt x="42577" y="0"/>
                      <a:pt x="28099" y="0"/>
                    </a:cubicBezTo>
                  </a:path>
                </a:pathLst>
              </a:custGeom>
              <a:grpFill/>
              <a:ln w="0" cap="flat">
                <a:noFill/>
                <a:prstDash val="solid"/>
                <a:miter/>
              </a:ln>
            </p:spPr>
            <p:txBody>
              <a:bodyPr rtlCol="0" anchor="ctr"/>
              <a:lstStyle/>
              <a:p>
                <a:endParaRPr lang="en-GB"/>
              </a:p>
            </p:txBody>
          </p:sp>
          <p:sp>
            <p:nvSpPr>
              <p:cNvPr id="24" name="Freeform: Shape 23">
                <a:extLst>
                  <a:ext uri="{FF2B5EF4-FFF2-40B4-BE49-F238E27FC236}">
                    <a16:creationId xmlns:a16="http://schemas.microsoft.com/office/drawing/2014/main" id="{A7981BC8-1B15-978E-0909-411BC9528CA1}"/>
                  </a:ext>
                </a:extLst>
              </p:cNvPr>
              <p:cNvSpPr/>
              <p:nvPr/>
            </p:nvSpPr>
            <p:spPr>
              <a:xfrm>
                <a:off x="8115852" y="5220017"/>
                <a:ext cx="141732" cy="52387"/>
              </a:xfrm>
              <a:custGeom>
                <a:avLst/>
                <a:gdLst>
                  <a:gd name="connsiteX0" fmla="*/ 115729 w 141732"/>
                  <a:gd name="connsiteY0" fmla="*/ 0 h 52387"/>
                  <a:gd name="connsiteX1" fmla="*/ 90011 w 141732"/>
                  <a:gd name="connsiteY1" fmla="*/ 22479 h 52387"/>
                  <a:gd name="connsiteX2" fmla="*/ 64294 w 141732"/>
                  <a:gd name="connsiteY2" fmla="*/ 0 h 52387"/>
                  <a:gd name="connsiteX3" fmla="*/ 45149 w 141732"/>
                  <a:gd name="connsiteY3" fmla="*/ 8477 h 52387"/>
                  <a:gd name="connsiteX4" fmla="*/ 26003 w 141732"/>
                  <a:gd name="connsiteY4" fmla="*/ 0 h 52387"/>
                  <a:gd name="connsiteX5" fmla="*/ 0 w 141732"/>
                  <a:gd name="connsiteY5" fmla="*/ 26194 h 52387"/>
                  <a:gd name="connsiteX6" fmla="*/ 26003 w 141732"/>
                  <a:gd name="connsiteY6" fmla="*/ 52388 h 52387"/>
                  <a:gd name="connsiteX7" fmla="*/ 45149 w 141732"/>
                  <a:gd name="connsiteY7" fmla="*/ 43910 h 52387"/>
                  <a:gd name="connsiteX8" fmla="*/ 64294 w 141732"/>
                  <a:gd name="connsiteY8" fmla="*/ 52388 h 52387"/>
                  <a:gd name="connsiteX9" fmla="*/ 90011 w 141732"/>
                  <a:gd name="connsiteY9" fmla="*/ 29908 h 52387"/>
                  <a:gd name="connsiteX10" fmla="*/ 115729 w 141732"/>
                  <a:gd name="connsiteY10" fmla="*/ 52388 h 52387"/>
                  <a:gd name="connsiteX11" fmla="*/ 141732 w 141732"/>
                  <a:gd name="connsiteY11" fmla="*/ 26194 h 52387"/>
                  <a:gd name="connsiteX12" fmla="*/ 115729 w 141732"/>
                  <a:gd name="connsiteY12" fmla="*/ 0 h 5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1732" h="52387">
                    <a:moveTo>
                      <a:pt x="115729" y="0"/>
                    </a:moveTo>
                    <a:cubicBezTo>
                      <a:pt x="102584" y="0"/>
                      <a:pt x="91821" y="9811"/>
                      <a:pt x="90011" y="22479"/>
                    </a:cubicBezTo>
                    <a:cubicBezTo>
                      <a:pt x="88202" y="9811"/>
                      <a:pt x="77343" y="0"/>
                      <a:pt x="64294" y="0"/>
                    </a:cubicBezTo>
                    <a:cubicBezTo>
                      <a:pt x="56769" y="0"/>
                      <a:pt x="49911" y="3239"/>
                      <a:pt x="45149" y="8477"/>
                    </a:cubicBezTo>
                    <a:cubicBezTo>
                      <a:pt x="40386" y="3239"/>
                      <a:pt x="33623" y="0"/>
                      <a:pt x="26003" y="0"/>
                    </a:cubicBezTo>
                    <a:cubicBezTo>
                      <a:pt x="11621" y="0"/>
                      <a:pt x="0" y="11716"/>
                      <a:pt x="0" y="26194"/>
                    </a:cubicBezTo>
                    <a:cubicBezTo>
                      <a:pt x="0" y="40672"/>
                      <a:pt x="11621" y="52388"/>
                      <a:pt x="26003" y="52388"/>
                    </a:cubicBezTo>
                    <a:cubicBezTo>
                      <a:pt x="33623" y="52388"/>
                      <a:pt x="40386" y="49149"/>
                      <a:pt x="45149" y="43910"/>
                    </a:cubicBezTo>
                    <a:cubicBezTo>
                      <a:pt x="49911" y="49149"/>
                      <a:pt x="56674" y="52388"/>
                      <a:pt x="64294" y="52388"/>
                    </a:cubicBezTo>
                    <a:cubicBezTo>
                      <a:pt x="77438" y="52388"/>
                      <a:pt x="88202" y="42577"/>
                      <a:pt x="90011" y="29908"/>
                    </a:cubicBezTo>
                    <a:cubicBezTo>
                      <a:pt x="91821" y="42577"/>
                      <a:pt x="102679" y="52388"/>
                      <a:pt x="115729" y="52388"/>
                    </a:cubicBezTo>
                    <a:cubicBezTo>
                      <a:pt x="130112" y="52388"/>
                      <a:pt x="141732" y="40672"/>
                      <a:pt x="141732" y="26194"/>
                    </a:cubicBezTo>
                    <a:cubicBezTo>
                      <a:pt x="141732" y="11716"/>
                      <a:pt x="130112" y="0"/>
                      <a:pt x="115729" y="0"/>
                    </a:cubicBezTo>
                  </a:path>
                </a:pathLst>
              </a:custGeom>
              <a:grpFill/>
              <a:ln w="0" cap="flat">
                <a:noFill/>
                <a:prstDash val="solid"/>
                <a:miter/>
              </a:ln>
            </p:spPr>
            <p:txBody>
              <a:bodyPr rtlCol="0" anchor="ctr"/>
              <a:lstStyle/>
              <a:p>
                <a:endParaRPr lang="en-GB"/>
              </a:p>
            </p:txBody>
          </p:sp>
        </p:grpSp>
        <p:grpSp>
          <p:nvGrpSpPr>
            <p:cNvPr id="16" name="Graphic 14">
              <a:extLst>
                <a:ext uri="{FF2B5EF4-FFF2-40B4-BE49-F238E27FC236}">
                  <a16:creationId xmlns:a16="http://schemas.microsoft.com/office/drawing/2014/main" id="{61A9F038-2C4D-ADC3-6130-6760FE37C73F}"/>
                </a:ext>
              </a:extLst>
            </p:cNvPr>
            <p:cNvGrpSpPr/>
            <p:nvPr/>
          </p:nvGrpSpPr>
          <p:grpSpPr>
            <a:xfrm>
              <a:off x="8280920" y="5223256"/>
              <a:ext cx="254984" cy="71342"/>
              <a:chOff x="8280920" y="5223256"/>
              <a:chExt cx="254984" cy="71342"/>
            </a:xfrm>
            <a:grpFill/>
          </p:grpSpPr>
          <p:sp>
            <p:nvSpPr>
              <p:cNvPr id="17" name="Freeform: Shape 16">
                <a:extLst>
                  <a:ext uri="{FF2B5EF4-FFF2-40B4-BE49-F238E27FC236}">
                    <a16:creationId xmlns:a16="http://schemas.microsoft.com/office/drawing/2014/main" id="{6B2B2E26-BC0A-7023-CB6F-0039234F38ED}"/>
                  </a:ext>
                </a:extLst>
              </p:cNvPr>
              <p:cNvSpPr/>
              <p:nvPr/>
            </p:nvSpPr>
            <p:spPr>
              <a:xfrm>
                <a:off x="8280920" y="5223256"/>
                <a:ext cx="47053" cy="71342"/>
              </a:xfrm>
              <a:custGeom>
                <a:avLst/>
                <a:gdLst>
                  <a:gd name="connsiteX0" fmla="*/ 22098 w 47053"/>
                  <a:gd name="connsiteY0" fmla="*/ 71342 h 71342"/>
                  <a:gd name="connsiteX1" fmla="*/ 10573 w 47053"/>
                  <a:gd name="connsiteY1" fmla="*/ 69628 h 71342"/>
                  <a:gd name="connsiteX2" fmla="*/ 2762 w 47053"/>
                  <a:gd name="connsiteY2" fmla="*/ 64579 h 71342"/>
                  <a:gd name="connsiteX3" fmla="*/ 0 w 47053"/>
                  <a:gd name="connsiteY3" fmla="*/ 56102 h 71342"/>
                  <a:gd name="connsiteX4" fmla="*/ 857 w 47053"/>
                  <a:gd name="connsiteY4" fmla="*/ 51435 h 71342"/>
                  <a:gd name="connsiteX5" fmla="*/ 4000 w 47053"/>
                  <a:gd name="connsiteY5" fmla="*/ 46577 h 71342"/>
                  <a:gd name="connsiteX6" fmla="*/ 10382 w 47053"/>
                  <a:gd name="connsiteY6" fmla="*/ 42291 h 71342"/>
                  <a:gd name="connsiteX7" fmla="*/ 15907 w 47053"/>
                  <a:gd name="connsiteY7" fmla="*/ 45529 h 71342"/>
                  <a:gd name="connsiteX8" fmla="*/ 9334 w 47053"/>
                  <a:gd name="connsiteY8" fmla="*/ 50292 h 71342"/>
                  <a:gd name="connsiteX9" fmla="*/ 7811 w 47053"/>
                  <a:gd name="connsiteY9" fmla="*/ 55245 h 71342"/>
                  <a:gd name="connsiteX10" fmla="*/ 9620 w 47053"/>
                  <a:gd name="connsiteY10" fmla="*/ 60484 h 71342"/>
                  <a:gd name="connsiteX11" fmla="*/ 14669 w 47053"/>
                  <a:gd name="connsiteY11" fmla="*/ 63627 h 71342"/>
                  <a:gd name="connsiteX12" fmla="*/ 22003 w 47053"/>
                  <a:gd name="connsiteY12" fmla="*/ 64675 h 71342"/>
                  <a:gd name="connsiteX13" fmla="*/ 29051 w 47053"/>
                  <a:gd name="connsiteY13" fmla="*/ 63532 h 71342"/>
                  <a:gd name="connsiteX14" fmla="*/ 33623 w 47053"/>
                  <a:gd name="connsiteY14" fmla="*/ 60293 h 71342"/>
                  <a:gd name="connsiteX15" fmla="*/ 35242 w 47053"/>
                  <a:gd name="connsiteY15" fmla="*/ 55435 h 71342"/>
                  <a:gd name="connsiteX16" fmla="*/ 32766 w 47053"/>
                  <a:gd name="connsiteY16" fmla="*/ 49911 h 71342"/>
                  <a:gd name="connsiteX17" fmla="*/ 23336 w 47053"/>
                  <a:gd name="connsiteY17" fmla="*/ 47244 h 71342"/>
                  <a:gd name="connsiteX18" fmla="*/ 13906 w 47053"/>
                  <a:gd name="connsiteY18" fmla="*/ 46196 h 71342"/>
                  <a:gd name="connsiteX19" fmla="*/ 7620 w 47053"/>
                  <a:gd name="connsiteY19" fmla="*/ 44577 h 71342"/>
                  <a:gd name="connsiteX20" fmla="*/ 3524 w 47053"/>
                  <a:gd name="connsiteY20" fmla="*/ 42577 h 71342"/>
                  <a:gd name="connsiteX21" fmla="*/ 476 w 47053"/>
                  <a:gd name="connsiteY21" fmla="*/ 40196 h 71342"/>
                  <a:gd name="connsiteX22" fmla="*/ 476 w 47053"/>
                  <a:gd name="connsiteY22" fmla="*/ 38005 h 71342"/>
                  <a:gd name="connsiteX23" fmla="*/ 9715 w 47053"/>
                  <a:gd name="connsiteY23" fmla="*/ 28861 h 71342"/>
                  <a:gd name="connsiteX24" fmla="*/ 16669 w 47053"/>
                  <a:gd name="connsiteY24" fmla="*/ 31337 h 71342"/>
                  <a:gd name="connsiteX25" fmla="*/ 7144 w 47053"/>
                  <a:gd name="connsiteY25" fmla="*/ 39910 h 71342"/>
                  <a:gd name="connsiteX26" fmla="*/ 8382 w 47053"/>
                  <a:gd name="connsiteY26" fmla="*/ 36576 h 71342"/>
                  <a:gd name="connsiteX27" fmla="*/ 10382 w 47053"/>
                  <a:gd name="connsiteY27" fmla="*/ 38005 h 71342"/>
                  <a:gd name="connsiteX28" fmla="*/ 12954 w 47053"/>
                  <a:gd name="connsiteY28" fmla="*/ 39148 h 71342"/>
                  <a:gd name="connsiteX29" fmla="*/ 17431 w 47053"/>
                  <a:gd name="connsiteY29" fmla="*/ 40005 h 71342"/>
                  <a:gd name="connsiteX30" fmla="*/ 25051 w 47053"/>
                  <a:gd name="connsiteY30" fmla="*/ 40767 h 71342"/>
                  <a:gd name="connsiteX31" fmla="*/ 35623 w 47053"/>
                  <a:gd name="connsiteY31" fmla="*/ 43053 h 71342"/>
                  <a:gd name="connsiteX32" fmla="*/ 41338 w 47053"/>
                  <a:gd name="connsiteY32" fmla="*/ 47911 h 71342"/>
                  <a:gd name="connsiteX33" fmla="*/ 43148 w 47053"/>
                  <a:gd name="connsiteY33" fmla="*/ 55150 h 71342"/>
                  <a:gd name="connsiteX34" fmla="*/ 40862 w 47053"/>
                  <a:gd name="connsiteY34" fmla="*/ 62865 h 71342"/>
                  <a:gd name="connsiteX35" fmla="*/ 34004 w 47053"/>
                  <a:gd name="connsiteY35" fmla="*/ 68961 h 71342"/>
                  <a:gd name="connsiteX36" fmla="*/ 22003 w 47053"/>
                  <a:gd name="connsiteY36" fmla="*/ 71342 h 71342"/>
                  <a:gd name="connsiteX37" fmla="*/ 22003 w 47053"/>
                  <a:gd name="connsiteY37" fmla="*/ 34195 h 71342"/>
                  <a:gd name="connsiteX38" fmla="*/ 11811 w 47053"/>
                  <a:gd name="connsiteY38" fmla="*/ 31909 h 71342"/>
                  <a:gd name="connsiteX39" fmla="*/ 5334 w 47053"/>
                  <a:gd name="connsiteY39" fmla="*/ 25813 h 71342"/>
                  <a:gd name="connsiteX40" fmla="*/ 3143 w 47053"/>
                  <a:gd name="connsiteY40" fmla="*/ 17145 h 71342"/>
                  <a:gd name="connsiteX41" fmla="*/ 5334 w 47053"/>
                  <a:gd name="connsiteY41" fmla="*/ 8573 h 71342"/>
                  <a:gd name="connsiteX42" fmla="*/ 11811 w 47053"/>
                  <a:gd name="connsiteY42" fmla="*/ 2381 h 71342"/>
                  <a:gd name="connsiteX43" fmla="*/ 22003 w 47053"/>
                  <a:gd name="connsiteY43" fmla="*/ 0 h 71342"/>
                  <a:gd name="connsiteX44" fmla="*/ 32195 w 47053"/>
                  <a:gd name="connsiteY44" fmla="*/ 2381 h 71342"/>
                  <a:gd name="connsiteX45" fmla="*/ 38576 w 47053"/>
                  <a:gd name="connsiteY45" fmla="*/ 8573 h 71342"/>
                  <a:gd name="connsiteX46" fmla="*/ 40767 w 47053"/>
                  <a:gd name="connsiteY46" fmla="*/ 17145 h 71342"/>
                  <a:gd name="connsiteX47" fmla="*/ 38576 w 47053"/>
                  <a:gd name="connsiteY47" fmla="*/ 25813 h 71342"/>
                  <a:gd name="connsiteX48" fmla="*/ 32195 w 47053"/>
                  <a:gd name="connsiteY48" fmla="*/ 31909 h 71342"/>
                  <a:gd name="connsiteX49" fmla="*/ 22003 w 47053"/>
                  <a:gd name="connsiteY49" fmla="*/ 34195 h 71342"/>
                  <a:gd name="connsiteX50" fmla="*/ 22003 w 47053"/>
                  <a:gd name="connsiteY50" fmla="*/ 27623 h 71342"/>
                  <a:gd name="connsiteX51" fmla="*/ 30099 w 47053"/>
                  <a:gd name="connsiteY51" fmla="*/ 24956 h 71342"/>
                  <a:gd name="connsiteX52" fmla="*/ 33052 w 47053"/>
                  <a:gd name="connsiteY52" fmla="*/ 17145 h 71342"/>
                  <a:gd name="connsiteX53" fmla="*/ 30099 w 47053"/>
                  <a:gd name="connsiteY53" fmla="*/ 9430 h 71342"/>
                  <a:gd name="connsiteX54" fmla="*/ 22003 w 47053"/>
                  <a:gd name="connsiteY54" fmla="*/ 6763 h 71342"/>
                  <a:gd name="connsiteX55" fmla="*/ 13906 w 47053"/>
                  <a:gd name="connsiteY55" fmla="*/ 9430 h 71342"/>
                  <a:gd name="connsiteX56" fmla="*/ 10763 w 47053"/>
                  <a:gd name="connsiteY56" fmla="*/ 17145 h 71342"/>
                  <a:gd name="connsiteX57" fmla="*/ 13811 w 47053"/>
                  <a:gd name="connsiteY57" fmla="*/ 24956 h 71342"/>
                  <a:gd name="connsiteX58" fmla="*/ 22003 w 47053"/>
                  <a:gd name="connsiteY58" fmla="*/ 27623 h 71342"/>
                  <a:gd name="connsiteX59" fmla="*/ 29813 w 47053"/>
                  <a:gd name="connsiteY59" fmla="*/ 8001 h 71342"/>
                  <a:gd name="connsiteX60" fmla="*/ 27432 w 47053"/>
                  <a:gd name="connsiteY60" fmla="*/ 1238 h 71342"/>
                  <a:gd name="connsiteX61" fmla="*/ 47054 w 47053"/>
                  <a:gd name="connsiteY61" fmla="*/ 1238 h 71342"/>
                  <a:gd name="connsiteX62" fmla="*/ 47054 w 47053"/>
                  <a:gd name="connsiteY62" fmla="*/ 7239 h 71342"/>
                  <a:gd name="connsiteX63" fmla="*/ 29813 w 47053"/>
                  <a:gd name="connsiteY63" fmla="*/ 8001 h 71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47053" h="71342">
                    <a:moveTo>
                      <a:pt x="22098" y="71342"/>
                    </a:moveTo>
                    <a:cubicBezTo>
                      <a:pt x="17812" y="71342"/>
                      <a:pt x="13906" y="70771"/>
                      <a:pt x="10573" y="69628"/>
                    </a:cubicBezTo>
                    <a:cubicBezTo>
                      <a:pt x="7239" y="68485"/>
                      <a:pt x="4667" y="66865"/>
                      <a:pt x="2762" y="64579"/>
                    </a:cubicBezTo>
                    <a:cubicBezTo>
                      <a:pt x="953" y="62294"/>
                      <a:pt x="0" y="59436"/>
                      <a:pt x="0" y="56102"/>
                    </a:cubicBezTo>
                    <a:cubicBezTo>
                      <a:pt x="0" y="54673"/>
                      <a:pt x="286" y="53054"/>
                      <a:pt x="857" y="51435"/>
                    </a:cubicBezTo>
                    <a:cubicBezTo>
                      <a:pt x="1429" y="49816"/>
                      <a:pt x="2476" y="48196"/>
                      <a:pt x="4000" y="46577"/>
                    </a:cubicBezTo>
                    <a:cubicBezTo>
                      <a:pt x="5524" y="44958"/>
                      <a:pt x="7620" y="43529"/>
                      <a:pt x="10382" y="42291"/>
                    </a:cubicBezTo>
                    <a:lnTo>
                      <a:pt x="15907" y="45529"/>
                    </a:lnTo>
                    <a:cubicBezTo>
                      <a:pt x="12573" y="46958"/>
                      <a:pt x="10382" y="48482"/>
                      <a:pt x="9334" y="50292"/>
                    </a:cubicBezTo>
                    <a:cubicBezTo>
                      <a:pt x="8287" y="52102"/>
                      <a:pt x="7811" y="53816"/>
                      <a:pt x="7811" y="55245"/>
                    </a:cubicBezTo>
                    <a:cubicBezTo>
                      <a:pt x="7811" y="57340"/>
                      <a:pt x="8382" y="59055"/>
                      <a:pt x="9620" y="60484"/>
                    </a:cubicBezTo>
                    <a:cubicBezTo>
                      <a:pt x="10858" y="61913"/>
                      <a:pt x="12478" y="62960"/>
                      <a:pt x="14669" y="63627"/>
                    </a:cubicBezTo>
                    <a:cubicBezTo>
                      <a:pt x="16859" y="64294"/>
                      <a:pt x="19240" y="64675"/>
                      <a:pt x="22003" y="64675"/>
                    </a:cubicBezTo>
                    <a:cubicBezTo>
                      <a:pt x="24765" y="64675"/>
                      <a:pt x="27051" y="64294"/>
                      <a:pt x="29051" y="63532"/>
                    </a:cubicBezTo>
                    <a:cubicBezTo>
                      <a:pt x="31051" y="62770"/>
                      <a:pt x="32575" y="61627"/>
                      <a:pt x="33623" y="60293"/>
                    </a:cubicBezTo>
                    <a:cubicBezTo>
                      <a:pt x="34671" y="58960"/>
                      <a:pt x="35242" y="57245"/>
                      <a:pt x="35242" y="55435"/>
                    </a:cubicBezTo>
                    <a:cubicBezTo>
                      <a:pt x="35242" y="53245"/>
                      <a:pt x="34385" y="51340"/>
                      <a:pt x="32766" y="49911"/>
                    </a:cubicBezTo>
                    <a:cubicBezTo>
                      <a:pt x="31147" y="48387"/>
                      <a:pt x="28004" y="47530"/>
                      <a:pt x="23336" y="47244"/>
                    </a:cubicBezTo>
                    <a:cubicBezTo>
                      <a:pt x="19621" y="46958"/>
                      <a:pt x="16478" y="46673"/>
                      <a:pt x="13906" y="46196"/>
                    </a:cubicBezTo>
                    <a:cubicBezTo>
                      <a:pt x="11335" y="45720"/>
                      <a:pt x="9239" y="45244"/>
                      <a:pt x="7620" y="44577"/>
                    </a:cubicBezTo>
                    <a:cubicBezTo>
                      <a:pt x="6001" y="44006"/>
                      <a:pt x="4572" y="43339"/>
                      <a:pt x="3524" y="42577"/>
                    </a:cubicBezTo>
                    <a:cubicBezTo>
                      <a:pt x="2381" y="41815"/>
                      <a:pt x="1429" y="41053"/>
                      <a:pt x="476" y="40196"/>
                    </a:cubicBezTo>
                    <a:lnTo>
                      <a:pt x="476" y="38005"/>
                    </a:lnTo>
                    <a:lnTo>
                      <a:pt x="9715" y="28861"/>
                    </a:lnTo>
                    <a:lnTo>
                      <a:pt x="16669" y="31337"/>
                    </a:lnTo>
                    <a:lnTo>
                      <a:pt x="7144" y="39910"/>
                    </a:lnTo>
                    <a:lnTo>
                      <a:pt x="8382" y="36576"/>
                    </a:lnTo>
                    <a:cubicBezTo>
                      <a:pt x="9049" y="37052"/>
                      <a:pt x="9715" y="37529"/>
                      <a:pt x="10382" y="38005"/>
                    </a:cubicBezTo>
                    <a:cubicBezTo>
                      <a:pt x="11049" y="38481"/>
                      <a:pt x="11906" y="38862"/>
                      <a:pt x="12954" y="39148"/>
                    </a:cubicBezTo>
                    <a:cubicBezTo>
                      <a:pt x="14002" y="39433"/>
                      <a:pt x="15526" y="39719"/>
                      <a:pt x="17431" y="40005"/>
                    </a:cubicBezTo>
                    <a:cubicBezTo>
                      <a:pt x="19336" y="40291"/>
                      <a:pt x="21907" y="40481"/>
                      <a:pt x="25051" y="40767"/>
                    </a:cubicBezTo>
                    <a:cubicBezTo>
                      <a:pt x="29432" y="41053"/>
                      <a:pt x="32956" y="41815"/>
                      <a:pt x="35623" y="43053"/>
                    </a:cubicBezTo>
                    <a:cubicBezTo>
                      <a:pt x="38290" y="44291"/>
                      <a:pt x="40196" y="45910"/>
                      <a:pt x="41338" y="47911"/>
                    </a:cubicBezTo>
                    <a:cubicBezTo>
                      <a:pt x="42481" y="49911"/>
                      <a:pt x="43148" y="52388"/>
                      <a:pt x="43148" y="55150"/>
                    </a:cubicBezTo>
                    <a:cubicBezTo>
                      <a:pt x="43148" y="57912"/>
                      <a:pt x="42386" y="60484"/>
                      <a:pt x="40862" y="62865"/>
                    </a:cubicBezTo>
                    <a:cubicBezTo>
                      <a:pt x="39338" y="65342"/>
                      <a:pt x="37052" y="67342"/>
                      <a:pt x="34004" y="68961"/>
                    </a:cubicBezTo>
                    <a:cubicBezTo>
                      <a:pt x="30861" y="70580"/>
                      <a:pt x="26861" y="71342"/>
                      <a:pt x="22003" y="71342"/>
                    </a:cubicBezTo>
                    <a:close/>
                    <a:moveTo>
                      <a:pt x="22003" y="34195"/>
                    </a:moveTo>
                    <a:cubicBezTo>
                      <a:pt x="18002" y="34195"/>
                      <a:pt x="14573" y="33433"/>
                      <a:pt x="11811" y="31909"/>
                    </a:cubicBezTo>
                    <a:cubicBezTo>
                      <a:pt x="8954" y="30385"/>
                      <a:pt x="6858" y="28289"/>
                      <a:pt x="5334" y="25813"/>
                    </a:cubicBezTo>
                    <a:cubicBezTo>
                      <a:pt x="3905" y="23241"/>
                      <a:pt x="3143" y="20383"/>
                      <a:pt x="3143" y="17145"/>
                    </a:cubicBezTo>
                    <a:cubicBezTo>
                      <a:pt x="3143" y="13906"/>
                      <a:pt x="3905" y="11144"/>
                      <a:pt x="5334" y="8573"/>
                    </a:cubicBezTo>
                    <a:cubicBezTo>
                      <a:pt x="6858" y="6001"/>
                      <a:pt x="8954" y="4000"/>
                      <a:pt x="11811" y="2381"/>
                    </a:cubicBezTo>
                    <a:cubicBezTo>
                      <a:pt x="14573" y="857"/>
                      <a:pt x="18002" y="0"/>
                      <a:pt x="22003" y="0"/>
                    </a:cubicBezTo>
                    <a:cubicBezTo>
                      <a:pt x="26003" y="0"/>
                      <a:pt x="29432" y="762"/>
                      <a:pt x="32195" y="2381"/>
                    </a:cubicBezTo>
                    <a:cubicBezTo>
                      <a:pt x="34957" y="4000"/>
                      <a:pt x="37147" y="6001"/>
                      <a:pt x="38576" y="8573"/>
                    </a:cubicBezTo>
                    <a:cubicBezTo>
                      <a:pt x="40005" y="11144"/>
                      <a:pt x="40767" y="14002"/>
                      <a:pt x="40767" y="17145"/>
                    </a:cubicBezTo>
                    <a:cubicBezTo>
                      <a:pt x="40767" y="20288"/>
                      <a:pt x="40005" y="23146"/>
                      <a:pt x="38576" y="25813"/>
                    </a:cubicBezTo>
                    <a:cubicBezTo>
                      <a:pt x="37147" y="28384"/>
                      <a:pt x="34957" y="30385"/>
                      <a:pt x="32195" y="31909"/>
                    </a:cubicBezTo>
                    <a:cubicBezTo>
                      <a:pt x="29432" y="33433"/>
                      <a:pt x="26003" y="34195"/>
                      <a:pt x="22003" y="34195"/>
                    </a:cubicBezTo>
                    <a:close/>
                    <a:moveTo>
                      <a:pt x="22003" y="27623"/>
                    </a:moveTo>
                    <a:cubicBezTo>
                      <a:pt x="25432" y="27623"/>
                      <a:pt x="28099" y="26765"/>
                      <a:pt x="30099" y="24956"/>
                    </a:cubicBezTo>
                    <a:cubicBezTo>
                      <a:pt x="32099" y="23146"/>
                      <a:pt x="33052" y="20574"/>
                      <a:pt x="33052" y="17145"/>
                    </a:cubicBezTo>
                    <a:cubicBezTo>
                      <a:pt x="33052" y="13716"/>
                      <a:pt x="32099" y="11240"/>
                      <a:pt x="30099" y="9430"/>
                    </a:cubicBezTo>
                    <a:cubicBezTo>
                      <a:pt x="28099" y="7620"/>
                      <a:pt x="25432" y="6763"/>
                      <a:pt x="22003" y="6763"/>
                    </a:cubicBezTo>
                    <a:cubicBezTo>
                      <a:pt x="18574" y="6763"/>
                      <a:pt x="15907" y="7620"/>
                      <a:pt x="13906" y="9430"/>
                    </a:cubicBezTo>
                    <a:cubicBezTo>
                      <a:pt x="11906" y="11240"/>
                      <a:pt x="10763" y="13811"/>
                      <a:pt x="10763" y="17145"/>
                    </a:cubicBezTo>
                    <a:cubicBezTo>
                      <a:pt x="10763" y="20479"/>
                      <a:pt x="11811" y="23146"/>
                      <a:pt x="13811" y="24956"/>
                    </a:cubicBezTo>
                    <a:cubicBezTo>
                      <a:pt x="15812" y="26765"/>
                      <a:pt x="18574" y="27623"/>
                      <a:pt x="22003" y="27623"/>
                    </a:cubicBezTo>
                    <a:close/>
                    <a:moveTo>
                      <a:pt x="29813" y="8001"/>
                    </a:moveTo>
                    <a:lnTo>
                      <a:pt x="27432" y="1238"/>
                    </a:lnTo>
                    <a:lnTo>
                      <a:pt x="47054" y="1238"/>
                    </a:lnTo>
                    <a:lnTo>
                      <a:pt x="47054" y="7239"/>
                    </a:lnTo>
                    <a:lnTo>
                      <a:pt x="29813" y="8001"/>
                    </a:lnTo>
                    <a:close/>
                  </a:path>
                </a:pathLst>
              </a:custGeom>
              <a:grpFill/>
              <a:ln w="0"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F088D50E-5DFD-7A76-5341-96EC2740E126}"/>
                  </a:ext>
                </a:extLst>
              </p:cNvPr>
              <p:cNvSpPr/>
              <p:nvPr/>
            </p:nvSpPr>
            <p:spPr>
              <a:xfrm>
                <a:off x="8334451" y="5223351"/>
                <a:ext cx="26289" cy="49148"/>
              </a:xfrm>
              <a:custGeom>
                <a:avLst/>
                <a:gdLst>
                  <a:gd name="connsiteX0" fmla="*/ 0 w 26289"/>
                  <a:gd name="connsiteY0" fmla="*/ 49149 h 49148"/>
                  <a:gd name="connsiteX1" fmla="*/ 0 w 26289"/>
                  <a:gd name="connsiteY1" fmla="*/ 1143 h 49148"/>
                  <a:gd name="connsiteX2" fmla="*/ 7239 w 26289"/>
                  <a:gd name="connsiteY2" fmla="*/ 1143 h 49148"/>
                  <a:gd name="connsiteX3" fmla="*/ 7811 w 26289"/>
                  <a:gd name="connsiteY3" fmla="*/ 10287 h 49148"/>
                  <a:gd name="connsiteX4" fmla="*/ 12002 w 26289"/>
                  <a:gd name="connsiteY4" fmla="*/ 4763 h 49148"/>
                  <a:gd name="connsiteX5" fmla="*/ 18097 w 26289"/>
                  <a:gd name="connsiteY5" fmla="*/ 1238 h 49148"/>
                  <a:gd name="connsiteX6" fmla="*/ 26289 w 26289"/>
                  <a:gd name="connsiteY6" fmla="*/ 0 h 49148"/>
                  <a:gd name="connsiteX7" fmla="*/ 26289 w 26289"/>
                  <a:gd name="connsiteY7" fmla="*/ 8382 h 49148"/>
                  <a:gd name="connsiteX8" fmla="*/ 23336 w 26289"/>
                  <a:gd name="connsiteY8" fmla="*/ 8382 h 49148"/>
                  <a:gd name="connsiteX9" fmla="*/ 17526 w 26289"/>
                  <a:gd name="connsiteY9" fmla="*/ 9144 h 49148"/>
                  <a:gd name="connsiteX10" fmla="*/ 12573 w 26289"/>
                  <a:gd name="connsiteY10" fmla="*/ 11811 h 49148"/>
                  <a:gd name="connsiteX11" fmla="*/ 9239 w 26289"/>
                  <a:gd name="connsiteY11" fmla="*/ 16669 h 49148"/>
                  <a:gd name="connsiteX12" fmla="*/ 8096 w 26289"/>
                  <a:gd name="connsiteY12" fmla="*/ 24384 h 49148"/>
                  <a:gd name="connsiteX13" fmla="*/ 8096 w 26289"/>
                  <a:gd name="connsiteY13" fmla="*/ 49149 h 49148"/>
                  <a:gd name="connsiteX14" fmla="*/ 95 w 26289"/>
                  <a:gd name="connsiteY14" fmla="*/ 49149 h 4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89" h="49148">
                    <a:moveTo>
                      <a:pt x="0" y="49149"/>
                    </a:moveTo>
                    <a:lnTo>
                      <a:pt x="0" y="1143"/>
                    </a:lnTo>
                    <a:lnTo>
                      <a:pt x="7239" y="1143"/>
                    </a:lnTo>
                    <a:lnTo>
                      <a:pt x="7811" y="10287"/>
                    </a:lnTo>
                    <a:cubicBezTo>
                      <a:pt x="8858" y="8096"/>
                      <a:pt x="10287" y="6286"/>
                      <a:pt x="12002" y="4763"/>
                    </a:cubicBezTo>
                    <a:cubicBezTo>
                      <a:pt x="13716" y="3238"/>
                      <a:pt x="15716" y="2095"/>
                      <a:pt x="18097" y="1238"/>
                    </a:cubicBezTo>
                    <a:cubicBezTo>
                      <a:pt x="20479" y="381"/>
                      <a:pt x="23241" y="0"/>
                      <a:pt x="26289" y="0"/>
                    </a:cubicBezTo>
                    <a:lnTo>
                      <a:pt x="26289" y="8382"/>
                    </a:lnTo>
                    <a:lnTo>
                      <a:pt x="23336" y="8382"/>
                    </a:lnTo>
                    <a:cubicBezTo>
                      <a:pt x="21336" y="8382"/>
                      <a:pt x="19336" y="8668"/>
                      <a:pt x="17526" y="9144"/>
                    </a:cubicBezTo>
                    <a:cubicBezTo>
                      <a:pt x="15716" y="9620"/>
                      <a:pt x="14002" y="10573"/>
                      <a:pt x="12573" y="11811"/>
                    </a:cubicBezTo>
                    <a:cubicBezTo>
                      <a:pt x="11144" y="13049"/>
                      <a:pt x="10001" y="14668"/>
                      <a:pt x="9239" y="16669"/>
                    </a:cubicBezTo>
                    <a:cubicBezTo>
                      <a:pt x="8477" y="18764"/>
                      <a:pt x="8096" y="21336"/>
                      <a:pt x="8096" y="24384"/>
                    </a:cubicBezTo>
                    <a:lnTo>
                      <a:pt x="8096" y="49149"/>
                    </a:lnTo>
                    <a:lnTo>
                      <a:pt x="95" y="49149"/>
                    </a:lnTo>
                    <a:close/>
                  </a:path>
                </a:pathLst>
              </a:custGeom>
              <a:grpFill/>
              <a:ln w="0"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84942C7E-17E9-90F6-208A-9D178CFB84C2}"/>
                  </a:ext>
                </a:extLst>
              </p:cNvPr>
              <p:cNvSpPr/>
              <p:nvPr/>
            </p:nvSpPr>
            <p:spPr>
              <a:xfrm>
                <a:off x="8363121" y="5223256"/>
                <a:ext cx="47339" cy="50387"/>
              </a:xfrm>
              <a:custGeom>
                <a:avLst/>
                <a:gdLst>
                  <a:gd name="connsiteX0" fmla="*/ 23431 w 47339"/>
                  <a:gd name="connsiteY0" fmla="*/ 50387 h 50387"/>
                  <a:gd name="connsiteX1" fmla="*/ 11430 w 47339"/>
                  <a:gd name="connsiteY1" fmla="*/ 47244 h 50387"/>
                  <a:gd name="connsiteX2" fmla="*/ 3048 w 47339"/>
                  <a:gd name="connsiteY2" fmla="*/ 38481 h 50387"/>
                  <a:gd name="connsiteX3" fmla="*/ 0 w 47339"/>
                  <a:gd name="connsiteY3" fmla="*/ 25336 h 50387"/>
                  <a:gd name="connsiteX4" fmla="*/ 3143 w 47339"/>
                  <a:gd name="connsiteY4" fmla="*/ 11906 h 50387"/>
                  <a:gd name="connsiteX5" fmla="*/ 11621 w 47339"/>
                  <a:gd name="connsiteY5" fmla="*/ 3143 h 50387"/>
                  <a:gd name="connsiteX6" fmla="*/ 23622 w 47339"/>
                  <a:gd name="connsiteY6" fmla="*/ 0 h 50387"/>
                  <a:gd name="connsiteX7" fmla="*/ 35814 w 47339"/>
                  <a:gd name="connsiteY7" fmla="*/ 3143 h 50387"/>
                  <a:gd name="connsiteX8" fmla="*/ 44196 w 47339"/>
                  <a:gd name="connsiteY8" fmla="*/ 11906 h 50387"/>
                  <a:gd name="connsiteX9" fmla="*/ 47339 w 47339"/>
                  <a:gd name="connsiteY9" fmla="*/ 25241 h 50387"/>
                  <a:gd name="connsiteX10" fmla="*/ 44196 w 47339"/>
                  <a:gd name="connsiteY10" fmla="*/ 38481 h 50387"/>
                  <a:gd name="connsiteX11" fmla="*/ 35719 w 47339"/>
                  <a:gd name="connsiteY11" fmla="*/ 47244 h 50387"/>
                  <a:gd name="connsiteX12" fmla="*/ 23527 w 47339"/>
                  <a:gd name="connsiteY12" fmla="*/ 50387 h 50387"/>
                  <a:gd name="connsiteX13" fmla="*/ 23431 w 47339"/>
                  <a:gd name="connsiteY13" fmla="*/ 43529 h 50387"/>
                  <a:gd name="connsiteX14" fmla="*/ 31051 w 47339"/>
                  <a:gd name="connsiteY14" fmla="*/ 41434 h 50387"/>
                  <a:gd name="connsiteX15" fmla="*/ 36766 w 47339"/>
                  <a:gd name="connsiteY15" fmla="*/ 35338 h 50387"/>
                  <a:gd name="connsiteX16" fmla="*/ 38957 w 47339"/>
                  <a:gd name="connsiteY16" fmla="*/ 25241 h 50387"/>
                  <a:gd name="connsiteX17" fmla="*/ 36862 w 47339"/>
                  <a:gd name="connsiteY17" fmla="*/ 15050 h 50387"/>
                  <a:gd name="connsiteX18" fmla="*/ 31242 w 47339"/>
                  <a:gd name="connsiteY18" fmla="*/ 8954 h 50387"/>
                  <a:gd name="connsiteX19" fmla="*/ 23527 w 47339"/>
                  <a:gd name="connsiteY19" fmla="*/ 6858 h 50387"/>
                  <a:gd name="connsiteX20" fmla="*/ 16002 w 47339"/>
                  <a:gd name="connsiteY20" fmla="*/ 8954 h 50387"/>
                  <a:gd name="connsiteX21" fmla="*/ 10287 w 47339"/>
                  <a:gd name="connsiteY21" fmla="*/ 15050 h 50387"/>
                  <a:gd name="connsiteX22" fmla="*/ 8096 w 47339"/>
                  <a:gd name="connsiteY22" fmla="*/ 25241 h 50387"/>
                  <a:gd name="connsiteX23" fmla="*/ 10287 w 47339"/>
                  <a:gd name="connsiteY23" fmla="*/ 35338 h 50387"/>
                  <a:gd name="connsiteX24" fmla="*/ 15907 w 47339"/>
                  <a:gd name="connsiteY24" fmla="*/ 41434 h 50387"/>
                  <a:gd name="connsiteX25" fmla="*/ 23431 w 47339"/>
                  <a:gd name="connsiteY25" fmla="*/ 43529 h 50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339" h="50387">
                    <a:moveTo>
                      <a:pt x="23431" y="50387"/>
                    </a:moveTo>
                    <a:cubicBezTo>
                      <a:pt x="18955" y="50387"/>
                      <a:pt x="14954" y="49340"/>
                      <a:pt x="11430" y="47244"/>
                    </a:cubicBezTo>
                    <a:cubicBezTo>
                      <a:pt x="7906" y="45148"/>
                      <a:pt x="5048" y="42291"/>
                      <a:pt x="3048" y="38481"/>
                    </a:cubicBezTo>
                    <a:cubicBezTo>
                      <a:pt x="1048" y="34671"/>
                      <a:pt x="0" y="30290"/>
                      <a:pt x="0" y="25336"/>
                    </a:cubicBezTo>
                    <a:cubicBezTo>
                      <a:pt x="0" y="20383"/>
                      <a:pt x="1048" y="15716"/>
                      <a:pt x="3143" y="11906"/>
                    </a:cubicBezTo>
                    <a:cubicBezTo>
                      <a:pt x="5239" y="8096"/>
                      <a:pt x="8001" y="5239"/>
                      <a:pt x="11621" y="3143"/>
                    </a:cubicBezTo>
                    <a:cubicBezTo>
                      <a:pt x="15240" y="1048"/>
                      <a:pt x="19240" y="0"/>
                      <a:pt x="23622" y="0"/>
                    </a:cubicBezTo>
                    <a:cubicBezTo>
                      <a:pt x="28004" y="0"/>
                      <a:pt x="32290" y="1048"/>
                      <a:pt x="35814" y="3143"/>
                    </a:cubicBezTo>
                    <a:cubicBezTo>
                      <a:pt x="39338" y="5239"/>
                      <a:pt x="42100" y="8096"/>
                      <a:pt x="44196" y="11906"/>
                    </a:cubicBezTo>
                    <a:cubicBezTo>
                      <a:pt x="46291" y="15716"/>
                      <a:pt x="47339" y="20098"/>
                      <a:pt x="47339" y="25241"/>
                    </a:cubicBezTo>
                    <a:cubicBezTo>
                      <a:pt x="47339" y="30385"/>
                      <a:pt x="46291" y="34766"/>
                      <a:pt x="44196" y="38481"/>
                    </a:cubicBezTo>
                    <a:cubicBezTo>
                      <a:pt x="42100" y="42196"/>
                      <a:pt x="39243" y="45148"/>
                      <a:pt x="35719" y="47244"/>
                    </a:cubicBezTo>
                    <a:cubicBezTo>
                      <a:pt x="32194" y="49340"/>
                      <a:pt x="28099" y="50387"/>
                      <a:pt x="23527" y="50387"/>
                    </a:cubicBezTo>
                    <a:close/>
                    <a:moveTo>
                      <a:pt x="23431" y="43529"/>
                    </a:moveTo>
                    <a:cubicBezTo>
                      <a:pt x="26194" y="43529"/>
                      <a:pt x="28670" y="42863"/>
                      <a:pt x="31051" y="41434"/>
                    </a:cubicBezTo>
                    <a:cubicBezTo>
                      <a:pt x="33433" y="40100"/>
                      <a:pt x="35338" y="38005"/>
                      <a:pt x="36766" y="35338"/>
                    </a:cubicBezTo>
                    <a:cubicBezTo>
                      <a:pt x="38195" y="32575"/>
                      <a:pt x="38957" y="29242"/>
                      <a:pt x="38957" y="25241"/>
                    </a:cubicBezTo>
                    <a:cubicBezTo>
                      <a:pt x="38957" y="21241"/>
                      <a:pt x="38195" y="17812"/>
                      <a:pt x="36862" y="15050"/>
                    </a:cubicBezTo>
                    <a:cubicBezTo>
                      <a:pt x="35433" y="12382"/>
                      <a:pt x="33528" y="10287"/>
                      <a:pt x="31242" y="8954"/>
                    </a:cubicBezTo>
                    <a:cubicBezTo>
                      <a:pt x="28956" y="7620"/>
                      <a:pt x="26384" y="6858"/>
                      <a:pt x="23527" y="6858"/>
                    </a:cubicBezTo>
                    <a:cubicBezTo>
                      <a:pt x="20669" y="6858"/>
                      <a:pt x="18383" y="7525"/>
                      <a:pt x="16002" y="8954"/>
                    </a:cubicBezTo>
                    <a:cubicBezTo>
                      <a:pt x="13621" y="10287"/>
                      <a:pt x="11716" y="12382"/>
                      <a:pt x="10287" y="15050"/>
                    </a:cubicBezTo>
                    <a:cubicBezTo>
                      <a:pt x="8858" y="17717"/>
                      <a:pt x="8096" y="21146"/>
                      <a:pt x="8096" y="25241"/>
                    </a:cubicBezTo>
                    <a:cubicBezTo>
                      <a:pt x="8096" y="29337"/>
                      <a:pt x="8858" y="32575"/>
                      <a:pt x="10287" y="35338"/>
                    </a:cubicBezTo>
                    <a:cubicBezTo>
                      <a:pt x="11716" y="38100"/>
                      <a:pt x="13621" y="40100"/>
                      <a:pt x="15907" y="41434"/>
                    </a:cubicBezTo>
                    <a:cubicBezTo>
                      <a:pt x="18193" y="42767"/>
                      <a:pt x="20764" y="43529"/>
                      <a:pt x="23431" y="43529"/>
                    </a:cubicBezTo>
                    <a:close/>
                  </a:path>
                </a:pathLst>
              </a:custGeom>
              <a:grpFill/>
              <a:ln w="0" cap="flat">
                <a:noFill/>
                <a:prstDash val="solid"/>
                <a:miter/>
              </a:ln>
            </p:spPr>
            <p:txBody>
              <a:bodyPr rtlCol="0" anchor="ctr"/>
              <a:lstStyle/>
              <a:p>
                <a:endParaRPr lang="en-GB"/>
              </a:p>
            </p:txBody>
          </p:sp>
          <p:sp>
            <p:nvSpPr>
              <p:cNvPr id="20" name="Freeform: Shape 19">
                <a:extLst>
                  <a:ext uri="{FF2B5EF4-FFF2-40B4-BE49-F238E27FC236}">
                    <a16:creationId xmlns:a16="http://schemas.microsoft.com/office/drawing/2014/main" id="{9047F534-2169-9448-326F-0043AD78FEC1}"/>
                  </a:ext>
                </a:extLst>
              </p:cNvPr>
              <p:cNvSpPr/>
              <p:nvPr/>
            </p:nvSpPr>
            <p:spPr>
              <a:xfrm>
                <a:off x="8417985" y="5224399"/>
                <a:ext cx="42291" cy="49244"/>
              </a:xfrm>
              <a:custGeom>
                <a:avLst/>
                <a:gdLst>
                  <a:gd name="connsiteX0" fmla="*/ 18288 w 42291"/>
                  <a:gd name="connsiteY0" fmla="*/ 49244 h 49244"/>
                  <a:gd name="connsiteX1" fmla="*/ 8573 w 42291"/>
                  <a:gd name="connsiteY1" fmla="*/ 47053 h 49244"/>
                  <a:gd name="connsiteX2" fmla="*/ 2191 w 42291"/>
                  <a:gd name="connsiteY2" fmla="*/ 40291 h 49244"/>
                  <a:gd name="connsiteX3" fmla="*/ 0 w 42291"/>
                  <a:gd name="connsiteY3" fmla="*/ 28861 h 49244"/>
                  <a:gd name="connsiteX4" fmla="*/ 0 w 42291"/>
                  <a:gd name="connsiteY4" fmla="*/ 95 h 49244"/>
                  <a:gd name="connsiteX5" fmla="*/ 8001 w 42291"/>
                  <a:gd name="connsiteY5" fmla="*/ 95 h 49244"/>
                  <a:gd name="connsiteX6" fmla="*/ 8001 w 42291"/>
                  <a:gd name="connsiteY6" fmla="*/ 28003 h 49244"/>
                  <a:gd name="connsiteX7" fmla="*/ 11144 w 42291"/>
                  <a:gd name="connsiteY7" fmla="*/ 38767 h 49244"/>
                  <a:gd name="connsiteX8" fmla="*/ 20003 w 42291"/>
                  <a:gd name="connsiteY8" fmla="*/ 42386 h 49244"/>
                  <a:gd name="connsiteX9" fmla="*/ 27242 w 42291"/>
                  <a:gd name="connsiteY9" fmla="*/ 40386 h 49244"/>
                  <a:gd name="connsiteX10" fmla="*/ 32385 w 42291"/>
                  <a:gd name="connsiteY10" fmla="*/ 34766 h 49244"/>
                  <a:gd name="connsiteX11" fmla="*/ 34290 w 42291"/>
                  <a:gd name="connsiteY11" fmla="*/ 25622 h 49244"/>
                  <a:gd name="connsiteX12" fmla="*/ 34290 w 42291"/>
                  <a:gd name="connsiteY12" fmla="*/ 0 h 49244"/>
                  <a:gd name="connsiteX13" fmla="*/ 42291 w 42291"/>
                  <a:gd name="connsiteY13" fmla="*/ 0 h 49244"/>
                  <a:gd name="connsiteX14" fmla="*/ 42291 w 42291"/>
                  <a:gd name="connsiteY14" fmla="*/ 48006 h 49244"/>
                  <a:gd name="connsiteX15" fmla="*/ 35052 w 42291"/>
                  <a:gd name="connsiteY15" fmla="*/ 48006 h 49244"/>
                  <a:gd name="connsiteX16" fmla="*/ 34576 w 42291"/>
                  <a:gd name="connsiteY16" fmla="*/ 39624 h 49244"/>
                  <a:gd name="connsiteX17" fmla="*/ 28099 w 42291"/>
                  <a:gd name="connsiteY17" fmla="*/ 46672 h 49244"/>
                  <a:gd name="connsiteX18" fmla="*/ 18383 w 42291"/>
                  <a:gd name="connsiteY18" fmla="*/ 49149 h 4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2291" h="49244">
                    <a:moveTo>
                      <a:pt x="18288" y="49244"/>
                    </a:moveTo>
                    <a:cubicBezTo>
                      <a:pt x="14573" y="49244"/>
                      <a:pt x="11335" y="48482"/>
                      <a:pt x="8573" y="47053"/>
                    </a:cubicBezTo>
                    <a:cubicBezTo>
                      <a:pt x="5810" y="45625"/>
                      <a:pt x="3715" y="43339"/>
                      <a:pt x="2191" y="40291"/>
                    </a:cubicBezTo>
                    <a:cubicBezTo>
                      <a:pt x="667" y="37243"/>
                      <a:pt x="0" y="33433"/>
                      <a:pt x="0" y="28861"/>
                    </a:cubicBezTo>
                    <a:lnTo>
                      <a:pt x="0" y="95"/>
                    </a:lnTo>
                    <a:lnTo>
                      <a:pt x="8001" y="95"/>
                    </a:lnTo>
                    <a:lnTo>
                      <a:pt x="8001" y="28003"/>
                    </a:lnTo>
                    <a:cubicBezTo>
                      <a:pt x="8001" y="32766"/>
                      <a:pt x="9049" y="36385"/>
                      <a:pt x="11144" y="38767"/>
                    </a:cubicBezTo>
                    <a:cubicBezTo>
                      <a:pt x="13240" y="41148"/>
                      <a:pt x="16193" y="42386"/>
                      <a:pt x="20003" y="42386"/>
                    </a:cubicBezTo>
                    <a:cubicBezTo>
                      <a:pt x="22670" y="42386"/>
                      <a:pt x="25051" y="41719"/>
                      <a:pt x="27242" y="40386"/>
                    </a:cubicBezTo>
                    <a:cubicBezTo>
                      <a:pt x="29432" y="39052"/>
                      <a:pt x="31147" y="37243"/>
                      <a:pt x="32385" y="34766"/>
                    </a:cubicBezTo>
                    <a:cubicBezTo>
                      <a:pt x="33623" y="32290"/>
                      <a:pt x="34290" y="29242"/>
                      <a:pt x="34290" y="25622"/>
                    </a:cubicBezTo>
                    <a:lnTo>
                      <a:pt x="34290" y="0"/>
                    </a:lnTo>
                    <a:lnTo>
                      <a:pt x="42291" y="0"/>
                    </a:lnTo>
                    <a:lnTo>
                      <a:pt x="42291" y="48006"/>
                    </a:lnTo>
                    <a:lnTo>
                      <a:pt x="35052" y="48006"/>
                    </a:lnTo>
                    <a:lnTo>
                      <a:pt x="34576" y="39624"/>
                    </a:lnTo>
                    <a:cubicBezTo>
                      <a:pt x="33147" y="42577"/>
                      <a:pt x="30956" y="44958"/>
                      <a:pt x="28099" y="46672"/>
                    </a:cubicBezTo>
                    <a:cubicBezTo>
                      <a:pt x="25241" y="48387"/>
                      <a:pt x="22003" y="49149"/>
                      <a:pt x="18383" y="49149"/>
                    </a:cubicBezTo>
                    <a:close/>
                  </a:path>
                </a:pathLst>
              </a:custGeom>
              <a:grpFill/>
              <a:ln w="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0F794A0B-43F7-DE96-8C8C-7B783346AF27}"/>
                  </a:ext>
                </a:extLst>
              </p:cNvPr>
              <p:cNvSpPr/>
              <p:nvPr/>
            </p:nvSpPr>
            <p:spPr>
              <a:xfrm>
                <a:off x="8470658" y="5223351"/>
                <a:ext cx="48482" cy="70104"/>
              </a:xfrm>
              <a:custGeom>
                <a:avLst/>
                <a:gdLst>
                  <a:gd name="connsiteX0" fmla="*/ 0 w 48482"/>
                  <a:gd name="connsiteY0" fmla="*/ 70104 h 70104"/>
                  <a:gd name="connsiteX1" fmla="*/ 0 w 48482"/>
                  <a:gd name="connsiteY1" fmla="*/ 1143 h 70104"/>
                  <a:gd name="connsiteX2" fmla="*/ 7239 w 48482"/>
                  <a:gd name="connsiteY2" fmla="*/ 1143 h 70104"/>
                  <a:gd name="connsiteX3" fmla="*/ 7906 w 48482"/>
                  <a:gd name="connsiteY3" fmla="*/ 8953 h 70104"/>
                  <a:gd name="connsiteX4" fmla="*/ 11811 w 48482"/>
                  <a:gd name="connsiteY4" fmla="*/ 4572 h 70104"/>
                  <a:gd name="connsiteX5" fmla="*/ 17526 w 48482"/>
                  <a:gd name="connsiteY5" fmla="*/ 1238 h 70104"/>
                  <a:gd name="connsiteX6" fmla="*/ 25241 w 48482"/>
                  <a:gd name="connsiteY6" fmla="*/ 0 h 70104"/>
                  <a:gd name="connsiteX7" fmla="*/ 37433 w 48482"/>
                  <a:gd name="connsiteY7" fmla="*/ 3334 h 70104"/>
                  <a:gd name="connsiteX8" fmla="*/ 45529 w 48482"/>
                  <a:gd name="connsiteY8" fmla="*/ 12287 h 70104"/>
                  <a:gd name="connsiteX9" fmla="*/ 48482 w 48482"/>
                  <a:gd name="connsiteY9" fmla="*/ 25241 h 70104"/>
                  <a:gd name="connsiteX10" fmla="*/ 45529 w 48482"/>
                  <a:gd name="connsiteY10" fmla="*/ 38100 h 70104"/>
                  <a:gd name="connsiteX11" fmla="*/ 37433 w 48482"/>
                  <a:gd name="connsiteY11" fmla="*/ 47053 h 70104"/>
                  <a:gd name="connsiteX12" fmla="*/ 25241 w 48482"/>
                  <a:gd name="connsiteY12" fmla="*/ 50292 h 70104"/>
                  <a:gd name="connsiteX13" fmla="*/ 14954 w 48482"/>
                  <a:gd name="connsiteY13" fmla="*/ 47911 h 70104"/>
                  <a:gd name="connsiteX14" fmla="*/ 8096 w 48482"/>
                  <a:gd name="connsiteY14" fmla="*/ 41243 h 70104"/>
                  <a:gd name="connsiteX15" fmla="*/ 8096 w 48482"/>
                  <a:gd name="connsiteY15" fmla="*/ 70104 h 70104"/>
                  <a:gd name="connsiteX16" fmla="*/ 95 w 48482"/>
                  <a:gd name="connsiteY16" fmla="*/ 70104 h 70104"/>
                  <a:gd name="connsiteX17" fmla="*/ 24194 w 48482"/>
                  <a:gd name="connsiteY17" fmla="*/ 43339 h 70104"/>
                  <a:gd name="connsiteX18" fmla="*/ 32576 w 48482"/>
                  <a:gd name="connsiteY18" fmla="*/ 41053 h 70104"/>
                  <a:gd name="connsiteX19" fmla="*/ 38291 w 48482"/>
                  <a:gd name="connsiteY19" fmla="*/ 34671 h 70104"/>
                  <a:gd name="connsiteX20" fmla="*/ 40291 w 48482"/>
                  <a:gd name="connsiteY20" fmla="*/ 25146 h 70104"/>
                  <a:gd name="connsiteX21" fmla="*/ 38291 w 48482"/>
                  <a:gd name="connsiteY21" fmla="*/ 15621 h 70104"/>
                  <a:gd name="connsiteX22" fmla="*/ 32576 w 48482"/>
                  <a:gd name="connsiteY22" fmla="*/ 9239 h 70104"/>
                  <a:gd name="connsiteX23" fmla="*/ 24194 w 48482"/>
                  <a:gd name="connsiteY23" fmla="*/ 6953 h 70104"/>
                  <a:gd name="connsiteX24" fmla="*/ 15812 w 48482"/>
                  <a:gd name="connsiteY24" fmla="*/ 9239 h 70104"/>
                  <a:gd name="connsiteX25" fmla="*/ 10192 w 48482"/>
                  <a:gd name="connsiteY25" fmla="*/ 15621 h 70104"/>
                  <a:gd name="connsiteX26" fmla="*/ 8192 w 48482"/>
                  <a:gd name="connsiteY26" fmla="*/ 25146 h 70104"/>
                  <a:gd name="connsiteX27" fmla="*/ 10192 w 48482"/>
                  <a:gd name="connsiteY27" fmla="*/ 34671 h 70104"/>
                  <a:gd name="connsiteX28" fmla="*/ 15812 w 48482"/>
                  <a:gd name="connsiteY28" fmla="*/ 41053 h 70104"/>
                  <a:gd name="connsiteX29" fmla="*/ 24194 w 48482"/>
                  <a:gd name="connsiteY29" fmla="*/ 43339 h 70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8482" h="70104">
                    <a:moveTo>
                      <a:pt x="0" y="70104"/>
                    </a:moveTo>
                    <a:lnTo>
                      <a:pt x="0" y="1143"/>
                    </a:lnTo>
                    <a:lnTo>
                      <a:pt x="7239" y="1143"/>
                    </a:lnTo>
                    <a:lnTo>
                      <a:pt x="7906" y="8953"/>
                    </a:lnTo>
                    <a:cubicBezTo>
                      <a:pt x="8954" y="7429"/>
                      <a:pt x="10192" y="6001"/>
                      <a:pt x="11811" y="4572"/>
                    </a:cubicBezTo>
                    <a:cubicBezTo>
                      <a:pt x="13430" y="3238"/>
                      <a:pt x="15335" y="2095"/>
                      <a:pt x="17526" y="1238"/>
                    </a:cubicBezTo>
                    <a:cubicBezTo>
                      <a:pt x="19717" y="381"/>
                      <a:pt x="22288" y="0"/>
                      <a:pt x="25241" y="0"/>
                    </a:cubicBezTo>
                    <a:cubicBezTo>
                      <a:pt x="29909" y="0"/>
                      <a:pt x="33909" y="1143"/>
                      <a:pt x="37433" y="3334"/>
                    </a:cubicBezTo>
                    <a:cubicBezTo>
                      <a:pt x="40958" y="5524"/>
                      <a:pt x="43625" y="8572"/>
                      <a:pt x="45529" y="12287"/>
                    </a:cubicBezTo>
                    <a:cubicBezTo>
                      <a:pt x="47435" y="16097"/>
                      <a:pt x="48482" y="20383"/>
                      <a:pt x="48482" y="25241"/>
                    </a:cubicBezTo>
                    <a:cubicBezTo>
                      <a:pt x="48482" y="30099"/>
                      <a:pt x="47530" y="34385"/>
                      <a:pt x="45529" y="38100"/>
                    </a:cubicBezTo>
                    <a:cubicBezTo>
                      <a:pt x="43625" y="41910"/>
                      <a:pt x="40862" y="44863"/>
                      <a:pt x="37433" y="47053"/>
                    </a:cubicBezTo>
                    <a:cubicBezTo>
                      <a:pt x="33909" y="49244"/>
                      <a:pt x="29909" y="50292"/>
                      <a:pt x="25241" y="50292"/>
                    </a:cubicBezTo>
                    <a:cubicBezTo>
                      <a:pt x="21336" y="50292"/>
                      <a:pt x="17907" y="49530"/>
                      <a:pt x="14954" y="47911"/>
                    </a:cubicBezTo>
                    <a:cubicBezTo>
                      <a:pt x="12002" y="46292"/>
                      <a:pt x="9716" y="44101"/>
                      <a:pt x="8096" y="41243"/>
                    </a:cubicBezTo>
                    <a:lnTo>
                      <a:pt x="8096" y="70104"/>
                    </a:lnTo>
                    <a:lnTo>
                      <a:pt x="95" y="70104"/>
                    </a:lnTo>
                    <a:close/>
                    <a:moveTo>
                      <a:pt x="24194" y="43339"/>
                    </a:moveTo>
                    <a:cubicBezTo>
                      <a:pt x="27337" y="43339"/>
                      <a:pt x="30099" y="42577"/>
                      <a:pt x="32576" y="41053"/>
                    </a:cubicBezTo>
                    <a:cubicBezTo>
                      <a:pt x="35052" y="39529"/>
                      <a:pt x="36957" y="37433"/>
                      <a:pt x="38291" y="34671"/>
                    </a:cubicBezTo>
                    <a:cubicBezTo>
                      <a:pt x="39624" y="31909"/>
                      <a:pt x="40291" y="28765"/>
                      <a:pt x="40291" y="25146"/>
                    </a:cubicBezTo>
                    <a:cubicBezTo>
                      <a:pt x="40291" y="21526"/>
                      <a:pt x="39624" y="18383"/>
                      <a:pt x="38291" y="15621"/>
                    </a:cubicBezTo>
                    <a:cubicBezTo>
                      <a:pt x="36957" y="12859"/>
                      <a:pt x="35052" y="10763"/>
                      <a:pt x="32576" y="9239"/>
                    </a:cubicBezTo>
                    <a:cubicBezTo>
                      <a:pt x="30099" y="7715"/>
                      <a:pt x="27337" y="6953"/>
                      <a:pt x="24194" y="6953"/>
                    </a:cubicBezTo>
                    <a:cubicBezTo>
                      <a:pt x="21050" y="6953"/>
                      <a:pt x="18193" y="7715"/>
                      <a:pt x="15812" y="9239"/>
                    </a:cubicBezTo>
                    <a:cubicBezTo>
                      <a:pt x="13430" y="10763"/>
                      <a:pt x="11525" y="12859"/>
                      <a:pt x="10192" y="15621"/>
                    </a:cubicBezTo>
                    <a:cubicBezTo>
                      <a:pt x="8858" y="18383"/>
                      <a:pt x="8192" y="21526"/>
                      <a:pt x="8192" y="25146"/>
                    </a:cubicBezTo>
                    <a:cubicBezTo>
                      <a:pt x="8192" y="28765"/>
                      <a:pt x="8858" y="32004"/>
                      <a:pt x="10192" y="34671"/>
                    </a:cubicBezTo>
                    <a:cubicBezTo>
                      <a:pt x="11525" y="37338"/>
                      <a:pt x="13430" y="39433"/>
                      <a:pt x="15812" y="41053"/>
                    </a:cubicBezTo>
                    <a:cubicBezTo>
                      <a:pt x="18193" y="42577"/>
                      <a:pt x="21050" y="43339"/>
                      <a:pt x="24194" y="43339"/>
                    </a:cubicBezTo>
                    <a:close/>
                  </a:path>
                </a:pathLst>
              </a:custGeom>
              <a:grpFill/>
              <a:ln w="0"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2DD238A2-6E92-BEB1-2627-B67C7CA86765}"/>
                  </a:ext>
                </a:extLst>
              </p:cNvPr>
              <p:cNvSpPr/>
              <p:nvPr/>
            </p:nvSpPr>
            <p:spPr>
              <a:xfrm>
                <a:off x="8524855" y="5262023"/>
                <a:ext cx="11049" cy="10953"/>
              </a:xfrm>
              <a:custGeom>
                <a:avLst/>
                <a:gdLst>
                  <a:gd name="connsiteX0" fmla="*/ 5620 w 11049"/>
                  <a:gd name="connsiteY0" fmla="*/ 10954 h 10953"/>
                  <a:gd name="connsiteX1" fmla="*/ 1619 w 11049"/>
                  <a:gd name="connsiteY1" fmla="*/ 9334 h 10953"/>
                  <a:gd name="connsiteX2" fmla="*/ 0 w 11049"/>
                  <a:gd name="connsiteY2" fmla="*/ 5525 h 10953"/>
                  <a:gd name="connsiteX3" fmla="*/ 1619 w 11049"/>
                  <a:gd name="connsiteY3" fmla="*/ 1619 h 10953"/>
                  <a:gd name="connsiteX4" fmla="*/ 5620 w 11049"/>
                  <a:gd name="connsiteY4" fmla="*/ 0 h 10953"/>
                  <a:gd name="connsiteX5" fmla="*/ 9525 w 11049"/>
                  <a:gd name="connsiteY5" fmla="*/ 1619 h 10953"/>
                  <a:gd name="connsiteX6" fmla="*/ 11049 w 11049"/>
                  <a:gd name="connsiteY6" fmla="*/ 5525 h 10953"/>
                  <a:gd name="connsiteX7" fmla="*/ 9525 w 11049"/>
                  <a:gd name="connsiteY7" fmla="*/ 9334 h 10953"/>
                  <a:gd name="connsiteX8" fmla="*/ 5620 w 11049"/>
                  <a:gd name="connsiteY8" fmla="*/ 10954 h 10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9" h="10953">
                    <a:moveTo>
                      <a:pt x="5620" y="10954"/>
                    </a:moveTo>
                    <a:cubicBezTo>
                      <a:pt x="4001" y="10954"/>
                      <a:pt x="2762" y="10477"/>
                      <a:pt x="1619" y="9334"/>
                    </a:cubicBezTo>
                    <a:cubicBezTo>
                      <a:pt x="571" y="8287"/>
                      <a:pt x="0" y="6953"/>
                      <a:pt x="0" y="5525"/>
                    </a:cubicBezTo>
                    <a:cubicBezTo>
                      <a:pt x="0" y="4096"/>
                      <a:pt x="476" y="2667"/>
                      <a:pt x="1619" y="1619"/>
                    </a:cubicBezTo>
                    <a:cubicBezTo>
                      <a:pt x="2667" y="571"/>
                      <a:pt x="4001" y="0"/>
                      <a:pt x="5620" y="0"/>
                    </a:cubicBezTo>
                    <a:cubicBezTo>
                      <a:pt x="7239" y="0"/>
                      <a:pt x="8477" y="476"/>
                      <a:pt x="9525" y="1619"/>
                    </a:cubicBezTo>
                    <a:cubicBezTo>
                      <a:pt x="10573" y="2667"/>
                      <a:pt x="11049" y="4000"/>
                      <a:pt x="11049" y="5525"/>
                    </a:cubicBezTo>
                    <a:cubicBezTo>
                      <a:pt x="11049" y="7048"/>
                      <a:pt x="10573" y="8287"/>
                      <a:pt x="9525" y="9334"/>
                    </a:cubicBezTo>
                    <a:cubicBezTo>
                      <a:pt x="8477" y="10382"/>
                      <a:pt x="7239" y="10954"/>
                      <a:pt x="5620" y="10954"/>
                    </a:cubicBezTo>
                    <a:close/>
                  </a:path>
                </a:pathLst>
              </a:custGeom>
              <a:grpFill/>
              <a:ln w="0" cap="flat">
                <a:noFill/>
                <a:prstDash val="solid"/>
                <a:miter/>
              </a:ln>
            </p:spPr>
            <p:txBody>
              <a:bodyPr rtlCol="0" anchor="ctr"/>
              <a:lstStyle/>
              <a:p>
                <a:endParaRPr lang="en-GB"/>
              </a:p>
            </p:txBody>
          </p:sp>
        </p:grpSp>
      </p:grpSp>
    </p:spTree>
    <p:extLst>
      <p:ext uri="{BB962C8B-B14F-4D97-AF65-F5344CB8AC3E}">
        <p14:creationId xmlns:p14="http://schemas.microsoft.com/office/powerpoint/2010/main" val="1620663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cSld name="1_Title and Content green">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5376C49-DE28-4AD8-B50F-9582BB6410D0}" type="slidenum">
              <a:rPr lang="en-GB" smtClean="0"/>
              <a:t>‹#›</a:t>
            </a:fld>
            <a:endParaRPr lang="en-GB"/>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11595600" cy="288767"/>
          </a:xfrm>
        </p:spPr>
        <p:txBody>
          <a:bodyPr anchor="b">
            <a:noAutofit/>
          </a:bodyPr>
          <a:lstStyle>
            <a:lvl1pPr marL="0" indent="0">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 name="Title 3">
            <a:extLst>
              <a:ext uri="{FF2B5EF4-FFF2-40B4-BE49-F238E27FC236}">
                <a16:creationId xmlns:a16="http://schemas.microsoft.com/office/drawing/2014/main" id="{04E632D9-2783-3E54-36D5-5B114F652FF2}"/>
              </a:ext>
            </a:extLst>
          </p:cNvPr>
          <p:cNvSpPr>
            <a:spLocks noGrp="1"/>
          </p:cNvSpPr>
          <p:nvPr>
            <p:ph type="title" hasCustomPrompt="1"/>
          </p:nvPr>
        </p:nvSpPr>
        <p:spPr>
          <a:xfrm>
            <a:off x="302401" y="302400"/>
            <a:ext cx="11595600" cy="303211"/>
          </a:xfrm>
        </p:spPr>
        <p:txBody>
          <a:bodyPr/>
          <a:lstStyle>
            <a:lvl1pPr>
              <a:defRPr sz="2000" b="1">
                <a:latin typeface="+mn-lt"/>
              </a:defRPr>
            </a:lvl1pPr>
          </a:lstStyle>
          <a:p>
            <a:r>
              <a:rPr lang="en-US"/>
              <a:t>Slide title</a:t>
            </a:r>
            <a:endParaRPr lang="en-GB"/>
          </a:p>
        </p:txBody>
      </p:sp>
      <p:sp>
        <p:nvSpPr>
          <p:cNvPr id="4" name="Rectangle 3">
            <a:extLst>
              <a:ext uri="{FF2B5EF4-FFF2-40B4-BE49-F238E27FC236}">
                <a16:creationId xmlns:a16="http://schemas.microsoft.com/office/drawing/2014/main" id="{A77B725A-91CE-4EE8-B209-7A9393F12D5B}"/>
              </a:ext>
            </a:extLst>
          </p:cNvPr>
          <p:cNvSpPr/>
          <p:nvPr userDrawn="1"/>
        </p:nvSpPr>
        <p:spPr>
          <a:xfrm>
            <a:off x="11382292" y="333955"/>
            <a:ext cx="507307" cy="1550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3404505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B85209-E903-CF10-AC74-59600547C76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39789489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Title Slide (Black Logo)">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DADE9C-AAB5-31C2-1628-542A1A70C345}"/>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Picture Placeholder 7">
            <a:extLst>
              <a:ext uri="{FF2B5EF4-FFF2-40B4-BE49-F238E27FC236}">
                <a16:creationId xmlns:a16="http://schemas.microsoft.com/office/drawing/2014/main" id="{B5F25862-AE8C-B710-85AA-79079437061F}"/>
              </a:ext>
            </a:extLst>
          </p:cNvPr>
          <p:cNvSpPr>
            <a:spLocks noGrp="1"/>
          </p:cNvSpPr>
          <p:nvPr>
            <p:ph type="pic" sz="quarter" idx="25" hasCustomPrompt="1"/>
          </p:nvPr>
        </p:nvSpPr>
        <p:spPr>
          <a:xfrm>
            <a:off x="0"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Tree>
    <p:extLst>
      <p:ext uri="{BB962C8B-B14F-4D97-AF65-F5344CB8AC3E}">
        <p14:creationId xmlns:p14="http://schemas.microsoft.com/office/powerpoint/2010/main" val="40165169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636DFEB-77B2-2024-E1B5-9B43A6199F43}"/>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89AB9033-9FFB-77D4-8302-D3EDDB12B3A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CFDA699E-AF6B-E997-DE48-A037AE606F0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F42EFDF2-6CC4-6FD7-DE09-059AA1998F1E}"/>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F22F9132-8373-4305-6C5C-9EBABA1BC2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895596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Title Slide 4">
    <p:bg>
      <p:bgPr>
        <a:solidFill>
          <a:schemeClr val="accent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AA8809C-AFD7-0AAC-FD4F-8A5BA599EE75}"/>
              </a:ext>
            </a:extLst>
          </p:cNvPr>
          <p:cNvSpPr/>
          <p:nvPr userDrawn="1"/>
        </p:nvSpPr>
        <p:spPr>
          <a:xfrm>
            <a:off x="0" y="0"/>
            <a:ext cx="12201766"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307297"/>
          </a:solidFill>
          <a:ln w="28575">
            <a:solidFill>
              <a:srgbClr val="30729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DB977486-D57B-C4FA-89D5-2AD207D90EC6}"/>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56F1E21A-0465-693F-E2CD-8ABC6272AB06}"/>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6BF9AA2C-74FE-02F6-FD70-F1584BCF00E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B401906-82EE-5D36-3AB4-3ED2A15764B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3852114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Title Slide 5">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587A3D7-7A15-6F93-1556-EA3065A54337}"/>
              </a:ext>
            </a:extLst>
          </p:cNvPr>
          <p:cNvSpPr/>
          <p:nvPr userDrawn="1"/>
        </p:nvSpPr>
        <p:spPr>
          <a:xfrm>
            <a:off x="0" y="0"/>
            <a:ext cx="12201766"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7" name="Freeform: Shape 6">
            <a:extLst>
              <a:ext uri="{FF2B5EF4-FFF2-40B4-BE49-F238E27FC236}">
                <a16:creationId xmlns:a16="http://schemas.microsoft.com/office/drawing/2014/main" id="{86EB6CF8-B35B-4D07-F75A-DA28A8F93DEE}"/>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829C9C6-1F7C-CB92-81FA-D81C61EDA56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6" name="Title 1">
            <a:extLst>
              <a:ext uri="{FF2B5EF4-FFF2-40B4-BE49-F238E27FC236}">
                <a16:creationId xmlns:a16="http://schemas.microsoft.com/office/drawing/2014/main" id="{1EB870E1-F678-B3B4-A02A-5A7368EFFA3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489000AF-2BAF-01C3-99D9-414DCE327EF4}"/>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22BDC2C7-9AE3-CFB9-C494-F05CABC26E27}"/>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80063D5-7A2C-1E21-9E07-23F29834DE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4699540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Title Slide 6">
    <p:bg>
      <p:bgPr>
        <a:solidFill>
          <a:srgbClr val="30729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5D75B38-946B-8E72-FEBB-5393D31B28C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0" name="Freeform: Shape 9">
            <a:extLst>
              <a:ext uri="{FF2B5EF4-FFF2-40B4-BE49-F238E27FC236}">
                <a16:creationId xmlns:a16="http://schemas.microsoft.com/office/drawing/2014/main" id="{A41CE734-680D-5207-7696-1F96E9161399}"/>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266D493D-FA58-1CC1-7D47-215AA7187BEF}"/>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8" name="Title 1">
            <a:extLst>
              <a:ext uri="{FF2B5EF4-FFF2-40B4-BE49-F238E27FC236}">
                <a16:creationId xmlns:a16="http://schemas.microsoft.com/office/drawing/2014/main" id="{397B5EAC-825C-D420-36AD-F248E3E85BC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A4D8D6A1-82F8-61E5-5BFD-3D3394D0BB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3DC4A99E-337D-221A-95F9-A5A4A5B999A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C161FB6-2EF8-DD04-3F66-18DF2748C6D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514587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Title Slide 7">
    <p:bg>
      <p:bgPr>
        <a:solidFill>
          <a:schemeClr val="accent3"/>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B16F40-075A-A61A-E3E5-2FA6E836ABCB}"/>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E6996E1C-62E9-5B55-0AE4-399F08991CE8}"/>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EBF7E7CD-DA50-C99C-6582-F3320AC48E3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549A12F-EE50-72C5-BA4F-3F1CFA49865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1C5337A-0C6B-AC09-70B1-943D9F467C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5722785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Title Slide 8">
    <p:bg>
      <p:bgPr>
        <a:solidFill>
          <a:schemeClr val="accent3"/>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6818A5A-193F-53FA-B31A-9DFB85B2F1F7}"/>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4"/>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F26D2B9A-A2A7-974D-4AF4-298D9C017779}"/>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357F913E-CE91-B903-6294-53B6A9D976F3}"/>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FAC2AF5-BADF-1FF3-D809-09D9CC3A60CA}"/>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59D043D-A419-FF04-91B3-6E736F77A77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198392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Title Slide 9">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EACDB3D-AED6-8ECE-9C80-828FF54EB326}"/>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1124402-9757-C10D-835A-92494A99A649}"/>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89C6FBF-D8B5-9889-6945-6E880807CF13}"/>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FCB5C0A9-1808-C851-C891-831035B1A0F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AD098A4C-FDED-295D-01B7-DF0795614481}"/>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4F391AD7-7039-C158-5CDE-40E2CD076076}"/>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BF307AD1-BCC9-4CE5-EB50-FFABEF3EAFC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99895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Title Slide 10">
    <p:bg>
      <p:bgPr>
        <a:solidFill>
          <a:schemeClr val="accent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C8ED1-4296-01ED-4DEB-8A3E6FF959F7}"/>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FFECA000-CEBF-E828-8534-EDB5728B9A57}"/>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Shape 5">
            <a:extLst>
              <a:ext uri="{FF2B5EF4-FFF2-40B4-BE49-F238E27FC236}">
                <a16:creationId xmlns:a16="http://schemas.microsoft.com/office/drawing/2014/main" id="{4090E3BE-2AA3-F860-4EAB-6AF0F2795C41}"/>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3"/>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2ECCF1D-1F7A-4BA9-D5BF-16F04AF9205B}"/>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ext Placeholder 7">
            <a:extLst>
              <a:ext uri="{FF2B5EF4-FFF2-40B4-BE49-F238E27FC236}">
                <a16:creationId xmlns:a16="http://schemas.microsoft.com/office/drawing/2014/main" id="{0990CFDD-5D59-DE8D-B4E1-02A14925AE8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sp>
        <p:nvSpPr>
          <p:cNvPr id="8" name="Subtitle 2">
            <a:extLst>
              <a:ext uri="{FF2B5EF4-FFF2-40B4-BE49-F238E27FC236}">
                <a16:creationId xmlns:a16="http://schemas.microsoft.com/office/drawing/2014/main" id="{BAA2D97E-0982-1C1A-A506-5E8CB976497D}"/>
              </a:ext>
            </a:extLst>
          </p:cNvPr>
          <p:cNvSpPr>
            <a:spLocks noGrp="1"/>
          </p:cNvSpPr>
          <p:nvPr>
            <p:ph type="subTitle" idx="1" hasCustomPrompt="1"/>
          </p:nvPr>
        </p:nvSpPr>
        <p:spPr>
          <a:xfrm>
            <a:off x="302400" y="2420938"/>
            <a:ext cx="6456746"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pic>
        <p:nvPicPr>
          <p:cNvPr id="10" name="Picture 9">
            <a:extLst>
              <a:ext uri="{FF2B5EF4-FFF2-40B4-BE49-F238E27FC236}">
                <a16:creationId xmlns:a16="http://schemas.microsoft.com/office/drawing/2014/main" id="{473C387D-7DFC-D93B-B2D7-34007CA1E3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0372060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Title Slide 11">
    <p:bg>
      <p:bgPr>
        <a:solidFill>
          <a:schemeClr val="accent6"/>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5DE2CE8-D134-5452-ED75-2F901FE55266}"/>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5A43F8D-96A4-ED7A-53A4-E20108236E9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CE531E8E-EDC5-C54C-FD26-5FFA0EF1BECE}"/>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D352F215-8C22-78A2-4096-12F5AB20490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31B33226-FD19-6AF1-5B88-0ADC7B4FA2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67406489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Title Slide 12">
    <p:bg>
      <p:bgPr>
        <a:solidFill>
          <a:schemeClr val="accent6"/>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7D12197-7084-10BA-0C57-B2460D5978B8}"/>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CC7414"/>
          </a:solidFill>
          <a:ln w="28575">
            <a:solidFill>
              <a:srgbClr val="CC74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78F24E74-4D85-2675-40DE-54929B6930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744C98FE-5BCB-9408-92C0-8458046712D2}"/>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E26CBE09-48B0-18C7-46B7-AA4DF5695AC1}"/>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E8CA805C-830B-795E-CB53-2AC0CE8AA9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8613871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Title Slide 13">
    <p:bg>
      <p:bgPr>
        <a:solidFill>
          <a:srgbClr val="CC741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256FC5-F295-7FA2-6FA7-297AB4A4DBED}"/>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73F63217-074A-8086-2D03-06469AC861FA}"/>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B4E3F537-288F-CC55-7E3A-25EB2E85DF1A}"/>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F0007230-E7C8-0C9D-27F9-AF33BE7C5CF8}"/>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467549DE-11E2-70E9-8CB2-E4C85102B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930401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Title Slide 14">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BD79C7-5ABD-37BA-E21B-54684B6880DB}"/>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3" name="Title 1">
            <a:extLst>
              <a:ext uri="{FF2B5EF4-FFF2-40B4-BE49-F238E27FC236}">
                <a16:creationId xmlns:a16="http://schemas.microsoft.com/office/drawing/2014/main" id="{ECEFAAB5-4AFA-C6F5-1804-0C554F774761}"/>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4" name="Subtitle 2">
            <a:extLst>
              <a:ext uri="{FF2B5EF4-FFF2-40B4-BE49-F238E27FC236}">
                <a16:creationId xmlns:a16="http://schemas.microsoft.com/office/drawing/2014/main" id="{DDA9572C-967D-7C2F-3134-D016246B940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5" name="Text Placeholder 7">
            <a:extLst>
              <a:ext uri="{FF2B5EF4-FFF2-40B4-BE49-F238E27FC236}">
                <a16:creationId xmlns:a16="http://schemas.microsoft.com/office/drawing/2014/main" id="{9DA94975-E32E-3080-4239-350099ED0DEB}"/>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17163E84-90E3-EDB4-378E-0E077F336DF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1218486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Title Slide 15">
    <p:bg>
      <p:bgPr>
        <a:solidFill>
          <a:srgbClr val="BD69D7"/>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BD505BB-3947-0F3D-2295-52678FAA67F1}"/>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1AFF09F4-53A7-7EBF-DD77-A789BB27C422}"/>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7057AC5D-32F4-7124-169F-9238F87E7FE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08E0E165-E6A3-AC8A-AF37-97CAD5D33510}"/>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7ED06BB2-74CF-3099-A7B3-A02DF571D8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760937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Title Slide 16">
    <p:bg>
      <p:bgPr>
        <a:solidFill>
          <a:srgbClr val="BD69D7"/>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CBDA4BA-C3AB-B58A-6256-7E119B333C82}"/>
              </a:ext>
            </a:extLst>
          </p:cNvPr>
          <p:cNvSpPr/>
          <p:nvPr userDrawn="1"/>
        </p:nvSpPr>
        <p:spPr>
          <a:xfrm>
            <a:off x="0"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9138B0"/>
          </a:solidFill>
          <a:ln w="28575">
            <a:solidFill>
              <a:srgbClr val="9138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61B76735-6121-4B73-0D07-46F6B0D23EFD}"/>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98056888-2F1D-DCB5-6AE0-ADB3C126A938}"/>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DEABD36F-F36F-A2A3-EF55-15145B50B02F}"/>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0FA5852E-1CD8-9291-56DC-6A74969EA2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3812635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Title Slide 17">
    <p:bg>
      <p:bgPr>
        <a:solidFill>
          <a:srgbClr val="9138B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31FCFB7-7F4D-FFBC-184E-30F17C26057A}"/>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reeform: Shape 2">
            <a:extLst>
              <a:ext uri="{FF2B5EF4-FFF2-40B4-BE49-F238E27FC236}">
                <a16:creationId xmlns:a16="http://schemas.microsoft.com/office/drawing/2014/main" id="{6D8EF72F-A2DA-94FD-3186-0AB62E52651D}"/>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5" name="Freeform: Shape 4">
            <a:extLst>
              <a:ext uri="{FF2B5EF4-FFF2-40B4-BE49-F238E27FC236}">
                <a16:creationId xmlns:a16="http://schemas.microsoft.com/office/drawing/2014/main" id="{260E7901-E257-A318-AE57-A7742ED2BFD1}"/>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7" name="Title 1">
            <a:extLst>
              <a:ext uri="{FF2B5EF4-FFF2-40B4-BE49-F238E27FC236}">
                <a16:creationId xmlns:a16="http://schemas.microsoft.com/office/drawing/2014/main" id="{D6B26280-994D-BDF0-8458-FA432450EAB7}"/>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8" name="Subtitle 2">
            <a:extLst>
              <a:ext uri="{FF2B5EF4-FFF2-40B4-BE49-F238E27FC236}">
                <a16:creationId xmlns:a16="http://schemas.microsoft.com/office/drawing/2014/main" id="{19925BF7-67A9-E8A5-B9B5-B94F1035202F}"/>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9" name="Text Placeholder 7">
            <a:extLst>
              <a:ext uri="{FF2B5EF4-FFF2-40B4-BE49-F238E27FC236}">
                <a16:creationId xmlns:a16="http://schemas.microsoft.com/office/drawing/2014/main" id="{864E4BB0-88F8-EC57-D64F-3D707D803274}"/>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6EE30BB4-C5F0-FE32-3FA7-D92434A16B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12674410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Title Slide 18">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9CA8347-2E37-6623-69D0-EFDADDF979E5}"/>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3" name="Freeform: Shape 2">
            <a:extLst>
              <a:ext uri="{FF2B5EF4-FFF2-40B4-BE49-F238E27FC236}">
                <a16:creationId xmlns:a16="http://schemas.microsoft.com/office/drawing/2014/main" id="{3C1AE37B-D34B-61C9-150A-E3F5D07FB973}"/>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E6E4A5C7-DFFF-238F-7C12-6C55164C4514}"/>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6" name="Oval 15">
            <a:extLst>
              <a:ext uri="{FF2B5EF4-FFF2-40B4-BE49-F238E27FC236}">
                <a16:creationId xmlns:a16="http://schemas.microsoft.com/office/drawing/2014/main" id="{86B45F30-0C42-612C-FEDD-843D5FE68F76}"/>
              </a:ext>
            </a:extLst>
          </p:cNvPr>
          <p:cNvSpPr>
            <a:spLocks noChangeAspect="1"/>
          </p:cNvSpPr>
          <p:nvPr userDrawn="1"/>
        </p:nvSpPr>
        <p:spPr>
          <a:xfrm>
            <a:off x="1664474" y="1824238"/>
            <a:ext cx="4104000" cy="4104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1200"/>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10" name="Title 1">
            <a:extLst>
              <a:ext uri="{FF2B5EF4-FFF2-40B4-BE49-F238E27FC236}">
                <a16:creationId xmlns:a16="http://schemas.microsoft.com/office/drawing/2014/main" id="{D3EDB6C6-3497-D951-8FC1-17AD59E6FAC3}"/>
              </a:ext>
            </a:extLst>
          </p:cNvPr>
          <p:cNvSpPr>
            <a:spLocks noGrp="1"/>
          </p:cNvSpPr>
          <p:nvPr>
            <p:ph type="ctrTitle" hasCustomPrompt="1"/>
          </p:nvPr>
        </p:nvSpPr>
        <p:spPr>
          <a:xfrm>
            <a:off x="302399" y="302400"/>
            <a:ext cx="11589563" cy="1978342"/>
          </a:xfrm>
        </p:spPr>
        <p:txBody>
          <a:bodyPr anchor="t">
            <a:noAutofit/>
          </a:bodyPr>
          <a:lstStyle>
            <a:lvl1pPr algn="l">
              <a:lnSpc>
                <a:spcPct val="85000"/>
              </a:lnSpc>
              <a:defRPr sz="5700">
                <a:solidFill>
                  <a:schemeClr val="bg1"/>
                </a:solidFill>
              </a:defRPr>
            </a:lvl1pPr>
          </a:lstStyle>
          <a:p>
            <a:r>
              <a:rPr lang="en-GB"/>
              <a:t>Presentation</a:t>
            </a:r>
            <a:br>
              <a:rPr lang="en-GB"/>
            </a:br>
            <a:r>
              <a:rPr lang="en-GB"/>
              <a:t>Title</a:t>
            </a:r>
          </a:p>
        </p:txBody>
      </p:sp>
      <p:sp>
        <p:nvSpPr>
          <p:cNvPr id="11" name="Subtitle 2">
            <a:extLst>
              <a:ext uri="{FF2B5EF4-FFF2-40B4-BE49-F238E27FC236}">
                <a16:creationId xmlns:a16="http://schemas.microsoft.com/office/drawing/2014/main" id="{E27569A2-CCA1-A36C-476C-EA119D19962C}"/>
              </a:ext>
            </a:extLst>
          </p:cNvPr>
          <p:cNvSpPr>
            <a:spLocks noGrp="1"/>
          </p:cNvSpPr>
          <p:nvPr>
            <p:ph type="subTitle" idx="1" hasCustomPrompt="1"/>
          </p:nvPr>
        </p:nvSpPr>
        <p:spPr>
          <a:xfrm>
            <a:off x="302400" y="2420938"/>
            <a:ext cx="11589562" cy="886900"/>
          </a:xfrm>
        </p:spPr>
        <p:txBody>
          <a:bodyPr t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err="1"/>
              <a:t>Subtitle</a:t>
            </a:r>
            <a:r>
              <a:rPr lang="it-IT"/>
              <a:t>: Vitate </a:t>
            </a:r>
            <a:r>
              <a:rPr lang="it-IT" err="1"/>
              <a:t>solorec</a:t>
            </a:r>
            <a:r>
              <a:rPr lang="it-IT"/>
              <a:t> </a:t>
            </a:r>
            <a:r>
              <a:rPr lang="it-IT" err="1"/>
              <a:t>torisqu</a:t>
            </a:r>
            <a:r>
              <a:rPr lang="it-IT"/>
              <a:t> </a:t>
            </a:r>
            <a:r>
              <a:rPr lang="it-IT" err="1"/>
              <a:t>asperio</a:t>
            </a:r>
            <a:r>
              <a:rPr lang="it-IT"/>
              <a:t> </a:t>
            </a:r>
            <a:r>
              <a:rPr lang="it-IT" err="1"/>
              <a:t>berat</a:t>
            </a:r>
            <a:r>
              <a:rPr lang="it-IT"/>
              <a:t>. </a:t>
            </a:r>
            <a:r>
              <a:rPr lang="it-IT" err="1"/>
              <a:t>Duciate</a:t>
            </a:r>
            <a:r>
              <a:rPr lang="it-IT"/>
              <a:t> non ne core.</a:t>
            </a:r>
            <a:endParaRPr lang="en-GB"/>
          </a:p>
        </p:txBody>
      </p:sp>
      <p:sp>
        <p:nvSpPr>
          <p:cNvPr id="12" name="Text Placeholder 7">
            <a:extLst>
              <a:ext uri="{FF2B5EF4-FFF2-40B4-BE49-F238E27FC236}">
                <a16:creationId xmlns:a16="http://schemas.microsoft.com/office/drawing/2014/main" id="{53303CDE-22AA-F86A-F5F0-0BE9C0069E95}"/>
              </a:ext>
            </a:extLst>
          </p:cNvPr>
          <p:cNvSpPr>
            <a:spLocks noGrp="1"/>
          </p:cNvSpPr>
          <p:nvPr>
            <p:ph type="body" sz="quarter" idx="11" hasCustomPrompt="1"/>
          </p:nvPr>
        </p:nvSpPr>
        <p:spPr>
          <a:xfrm>
            <a:off x="302399" y="3357562"/>
            <a:ext cx="11589563" cy="1069976"/>
          </a:xfrm>
        </p:spPr>
        <p:txBody>
          <a:bodyPr tIns="0">
            <a:noAutofit/>
          </a:bodyPr>
          <a:lstStyle>
            <a:lvl1pPr>
              <a:defRPr sz="2850">
                <a:solidFill>
                  <a:schemeClr val="bg1"/>
                </a:solidFill>
                <a:latin typeface="+mj-lt"/>
              </a:defRPr>
            </a:lvl1pPr>
          </a:lstStyle>
          <a:p>
            <a:pPr lvl="0"/>
            <a:r>
              <a:rPr lang="en-US"/>
              <a:t>Presenter name</a:t>
            </a:r>
            <a:endParaRPr lang="en-GB"/>
          </a:p>
        </p:txBody>
      </p:sp>
      <p:pic>
        <p:nvPicPr>
          <p:cNvPr id="2" name="Picture 1">
            <a:extLst>
              <a:ext uri="{FF2B5EF4-FFF2-40B4-BE49-F238E27FC236}">
                <a16:creationId xmlns:a16="http://schemas.microsoft.com/office/drawing/2014/main" id="{5D30A615-7CEC-4FD8-6AB8-AE3985B90A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80452471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p>
            <a:fld id="{5BA3E189-2F3A-42E5-B572-3520703B6186}" type="slidenum">
              <a:rPr lang="en-GB" smtClean="0"/>
              <a:t>‹#›</a:t>
            </a:fld>
            <a:endParaRPr lang="en-GB"/>
          </a:p>
        </p:txBody>
      </p:sp>
      <p:sp>
        <p:nvSpPr>
          <p:cNvPr id="11" name="Text Placeholder 10">
            <a:extLst>
              <a:ext uri="{FF2B5EF4-FFF2-40B4-BE49-F238E27FC236}">
                <a16:creationId xmlns:a16="http://schemas.microsoft.com/office/drawing/2014/main" id="{8DEC9F47-6FD7-1C6C-485A-D363A078D61C}"/>
              </a:ext>
            </a:extLst>
          </p:cNvPr>
          <p:cNvSpPr>
            <a:spLocks noGrp="1"/>
          </p:cNvSpPr>
          <p:nvPr>
            <p:ph type="body" sz="quarter" idx="13" hasCustomPrompt="1"/>
          </p:nvPr>
        </p:nvSpPr>
        <p:spPr>
          <a:xfrm>
            <a:off x="3827463" y="1431929"/>
            <a:ext cx="858838" cy="659765"/>
          </a:xfrm>
        </p:spPr>
        <p:txBody>
          <a:bodyPr tIns="0" anchor="ctr">
            <a:noAutofit/>
          </a:bodyPr>
          <a:lstStyle>
            <a:lvl1pPr>
              <a:defRPr sz="4300">
                <a:solidFill>
                  <a:schemeClr val="accent1"/>
                </a:solidFill>
                <a:latin typeface="DM Sans Medium" pitchFamily="2" charset="0"/>
              </a:defRPr>
            </a:lvl1pPr>
          </a:lstStyle>
          <a:p>
            <a:pPr lvl="0"/>
            <a:r>
              <a:rPr lang="en-US"/>
              <a:t>01</a:t>
            </a:r>
            <a:endParaRPr lang="en-GB"/>
          </a:p>
        </p:txBody>
      </p:sp>
      <p:sp>
        <p:nvSpPr>
          <p:cNvPr id="12" name="Text Placeholder 10">
            <a:extLst>
              <a:ext uri="{FF2B5EF4-FFF2-40B4-BE49-F238E27FC236}">
                <a16:creationId xmlns:a16="http://schemas.microsoft.com/office/drawing/2014/main" id="{FD43DF07-0907-EAC3-1A2A-0C20CF5C746C}"/>
              </a:ext>
            </a:extLst>
          </p:cNvPr>
          <p:cNvSpPr>
            <a:spLocks noGrp="1"/>
          </p:cNvSpPr>
          <p:nvPr>
            <p:ph type="body" sz="quarter" idx="14" hasCustomPrompt="1"/>
          </p:nvPr>
        </p:nvSpPr>
        <p:spPr>
          <a:xfrm>
            <a:off x="3827463" y="2066400"/>
            <a:ext cx="858838" cy="658800"/>
          </a:xfrm>
        </p:spPr>
        <p:txBody>
          <a:bodyPr tIns="0" anchor="ctr">
            <a:noAutofit/>
          </a:bodyPr>
          <a:lstStyle>
            <a:lvl1pPr>
              <a:defRPr sz="4300">
                <a:solidFill>
                  <a:schemeClr val="accent3"/>
                </a:solidFill>
                <a:latin typeface="DM Sans Medium" pitchFamily="2" charset="0"/>
              </a:defRPr>
            </a:lvl1pPr>
          </a:lstStyle>
          <a:p>
            <a:pPr lvl="0"/>
            <a:r>
              <a:rPr lang="en-US"/>
              <a:t>02</a:t>
            </a:r>
            <a:endParaRPr lang="en-GB"/>
          </a:p>
        </p:txBody>
      </p:sp>
      <p:sp>
        <p:nvSpPr>
          <p:cNvPr id="14" name="Text Placeholder 10">
            <a:extLst>
              <a:ext uri="{FF2B5EF4-FFF2-40B4-BE49-F238E27FC236}">
                <a16:creationId xmlns:a16="http://schemas.microsoft.com/office/drawing/2014/main" id="{0CFB40DF-4C03-06B5-D2A4-7D74EB254217}"/>
              </a:ext>
            </a:extLst>
          </p:cNvPr>
          <p:cNvSpPr>
            <a:spLocks noGrp="1"/>
          </p:cNvSpPr>
          <p:nvPr>
            <p:ph type="body" sz="quarter" idx="16" hasCustomPrompt="1"/>
          </p:nvPr>
        </p:nvSpPr>
        <p:spPr>
          <a:xfrm>
            <a:off x="3827463" y="2700000"/>
            <a:ext cx="858838" cy="658800"/>
          </a:xfrm>
        </p:spPr>
        <p:txBody>
          <a:bodyPr tIns="0" anchor="ctr">
            <a:noAutofit/>
          </a:bodyPr>
          <a:lstStyle>
            <a:lvl1pPr>
              <a:defRPr sz="4300">
                <a:solidFill>
                  <a:schemeClr val="accent6"/>
                </a:solidFill>
                <a:latin typeface="DM Sans Medium" pitchFamily="2" charset="0"/>
              </a:defRPr>
            </a:lvl1pPr>
          </a:lstStyle>
          <a:p>
            <a:pPr lvl="0"/>
            <a:r>
              <a:rPr lang="en-US"/>
              <a:t>03</a:t>
            </a:r>
            <a:endParaRPr lang="en-GB"/>
          </a:p>
        </p:txBody>
      </p:sp>
      <p:sp>
        <p:nvSpPr>
          <p:cNvPr id="16" name="Text Placeholder 10">
            <a:extLst>
              <a:ext uri="{FF2B5EF4-FFF2-40B4-BE49-F238E27FC236}">
                <a16:creationId xmlns:a16="http://schemas.microsoft.com/office/drawing/2014/main" id="{5D4F7A53-FC34-8587-175B-50C475F01751}"/>
              </a:ext>
            </a:extLst>
          </p:cNvPr>
          <p:cNvSpPr>
            <a:spLocks noGrp="1"/>
          </p:cNvSpPr>
          <p:nvPr>
            <p:ph type="body" sz="quarter" idx="17" hasCustomPrompt="1"/>
          </p:nvPr>
        </p:nvSpPr>
        <p:spPr>
          <a:xfrm>
            <a:off x="4743449" y="1431929"/>
            <a:ext cx="7148514" cy="659765"/>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17" name="Text Placeholder 10">
            <a:extLst>
              <a:ext uri="{FF2B5EF4-FFF2-40B4-BE49-F238E27FC236}">
                <a16:creationId xmlns:a16="http://schemas.microsoft.com/office/drawing/2014/main" id="{063A1D90-68C9-CAF7-FB6F-B6ACBEFC20B7}"/>
              </a:ext>
            </a:extLst>
          </p:cNvPr>
          <p:cNvSpPr>
            <a:spLocks noGrp="1"/>
          </p:cNvSpPr>
          <p:nvPr>
            <p:ph type="body" sz="quarter" idx="18" hasCustomPrompt="1"/>
          </p:nvPr>
        </p:nvSpPr>
        <p:spPr>
          <a:xfrm>
            <a:off x="4743448" y="2065500"/>
            <a:ext cx="7148514" cy="659765"/>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18" name="Text Placeholder 10">
            <a:extLst>
              <a:ext uri="{FF2B5EF4-FFF2-40B4-BE49-F238E27FC236}">
                <a16:creationId xmlns:a16="http://schemas.microsoft.com/office/drawing/2014/main" id="{571E6037-A84A-BAA4-27C7-AA8782A51A9A}"/>
              </a:ext>
            </a:extLst>
          </p:cNvPr>
          <p:cNvSpPr>
            <a:spLocks noGrp="1"/>
          </p:cNvSpPr>
          <p:nvPr>
            <p:ph type="body" sz="quarter" idx="19" hasCustomPrompt="1"/>
          </p:nvPr>
        </p:nvSpPr>
        <p:spPr>
          <a:xfrm>
            <a:off x="4743447" y="2699072"/>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2"/>
          </a:xfrm>
        </p:spPr>
        <p:txBody>
          <a:bodyPr tIns="0">
            <a:noAutofit/>
          </a:bodyPr>
          <a:lstStyle>
            <a:lvl1pPr>
              <a:lnSpc>
                <a:spcPct val="90000"/>
              </a:lnSpc>
              <a:defRPr sz="5700">
                <a:latin typeface="+mj-lt"/>
              </a:defRPr>
            </a:lvl1pPr>
          </a:lstStyle>
          <a:p>
            <a:pPr lvl="0"/>
            <a:r>
              <a:rPr lang="en-US"/>
              <a:t>Index</a:t>
            </a:r>
            <a:endParaRPr lang="en-GB"/>
          </a:p>
        </p:txBody>
      </p:sp>
      <p:sp>
        <p:nvSpPr>
          <p:cNvPr id="3" name="Text Placeholder 10">
            <a:extLst>
              <a:ext uri="{FF2B5EF4-FFF2-40B4-BE49-F238E27FC236}">
                <a16:creationId xmlns:a16="http://schemas.microsoft.com/office/drawing/2014/main" id="{BBEDB946-C565-A011-91D6-A0EE10816006}"/>
              </a:ext>
            </a:extLst>
          </p:cNvPr>
          <p:cNvSpPr>
            <a:spLocks noGrp="1"/>
          </p:cNvSpPr>
          <p:nvPr>
            <p:ph type="body" sz="quarter" idx="21" hasCustomPrompt="1"/>
          </p:nvPr>
        </p:nvSpPr>
        <p:spPr>
          <a:xfrm>
            <a:off x="3827462" y="3334959"/>
            <a:ext cx="858837" cy="658800"/>
          </a:xfrm>
        </p:spPr>
        <p:txBody>
          <a:bodyPr tIns="0" anchor="ctr">
            <a:noAutofit/>
          </a:bodyPr>
          <a:lstStyle>
            <a:lvl1pPr>
              <a:defRPr sz="4300">
                <a:solidFill>
                  <a:srgbClr val="BD69D7"/>
                </a:solidFill>
                <a:latin typeface="DM Sans Medium" pitchFamily="2" charset="0"/>
              </a:defRPr>
            </a:lvl1pPr>
          </a:lstStyle>
          <a:p>
            <a:pPr lvl="0"/>
            <a:r>
              <a:rPr lang="en-US"/>
              <a:t>04</a:t>
            </a:r>
            <a:endParaRPr lang="en-GB"/>
          </a:p>
        </p:txBody>
      </p:sp>
      <p:sp>
        <p:nvSpPr>
          <p:cNvPr id="4" name="Text Placeholder 10">
            <a:extLst>
              <a:ext uri="{FF2B5EF4-FFF2-40B4-BE49-F238E27FC236}">
                <a16:creationId xmlns:a16="http://schemas.microsoft.com/office/drawing/2014/main" id="{AB90715B-3B55-3D58-E024-CE84F27E7B61}"/>
              </a:ext>
            </a:extLst>
          </p:cNvPr>
          <p:cNvSpPr>
            <a:spLocks noGrp="1"/>
          </p:cNvSpPr>
          <p:nvPr>
            <p:ph type="body" sz="quarter" idx="22" hasCustomPrompt="1"/>
          </p:nvPr>
        </p:nvSpPr>
        <p:spPr>
          <a:xfrm>
            <a:off x="4743446" y="3334031"/>
            <a:ext cx="7148516" cy="658492"/>
          </a:xfrm>
        </p:spPr>
        <p:txBody>
          <a:bodyPr tIns="0" anchor="ctr">
            <a:noAutofit/>
          </a:bodyPr>
          <a:lstStyle>
            <a:lvl1pPr>
              <a:defRPr sz="4300">
                <a:solidFill>
                  <a:srgbClr val="BD69D7"/>
                </a:solidFill>
                <a:latin typeface="DM Sans Medium" pitchFamily="2" charset="0"/>
              </a:defRPr>
            </a:lvl1pPr>
          </a:lstStyle>
          <a:p>
            <a:pPr lvl="0"/>
            <a:r>
              <a:rPr lang="en-US"/>
              <a:t>Chapter title</a:t>
            </a:r>
            <a:endParaRPr lang="en-GB"/>
          </a:p>
        </p:txBody>
      </p:sp>
      <p:sp>
        <p:nvSpPr>
          <p:cNvPr id="20" name="Text Placeholder 10">
            <a:extLst>
              <a:ext uri="{FF2B5EF4-FFF2-40B4-BE49-F238E27FC236}">
                <a16:creationId xmlns:a16="http://schemas.microsoft.com/office/drawing/2014/main" id="{9C85A4C6-193F-E239-7ADC-599372AFF58C}"/>
              </a:ext>
            </a:extLst>
          </p:cNvPr>
          <p:cNvSpPr>
            <a:spLocks noGrp="1"/>
          </p:cNvSpPr>
          <p:nvPr>
            <p:ph type="body" sz="quarter" idx="23" hasCustomPrompt="1"/>
          </p:nvPr>
        </p:nvSpPr>
        <p:spPr>
          <a:xfrm>
            <a:off x="3827462" y="3967200"/>
            <a:ext cx="858837" cy="658800"/>
          </a:xfrm>
        </p:spPr>
        <p:txBody>
          <a:bodyPr tIns="0" anchor="ctr">
            <a:noAutofit/>
          </a:bodyPr>
          <a:lstStyle>
            <a:lvl1pPr>
              <a:defRPr sz="4300">
                <a:solidFill>
                  <a:schemeClr val="accent1"/>
                </a:solidFill>
                <a:latin typeface="DM Sans Medium" pitchFamily="2" charset="0"/>
              </a:defRPr>
            </a:lvl1pPr>
          </a:lstStyle>
          <a:p>
            <a:pPr lvl="0"/>
            <a:r>
              <a:rPr lang="en-US"/>
              <a:t>05</a:t>
            </a:r>
            <a:endParaRPr lang="en-GB"/>
          </a:p>
        </p:txBody>
      </p:sp>
      <p:sp>
        <p:nvSpPr>
          <p:cNvPr id="21" name="Text Placeholder 10">
            <a:extLst>
              <a:ext uri="{FF2B5EF4-FFF2-40B4-BE49-F238E27FC236}">
                <a16:creationId xmlns:a16="http://schemas.microsoft.com/office/drawing/2014/main" id="{C9E0C2E7-1085-DE5A-B178-0446E1716511}"/>
              </a:ext>
            </a:extLst>
          </p:cNvPr>
          <p:cNvSpPr>
            <a:spLocks noGrp="1"/>
          </p:cNvSpPr>
          <p:nvPr>
            <p:ph type="body" sz="quarter" idx="24" hasCustomPrompt="1"/>
          </p:nvPr>
        </p:nvSpPr>
        <p:spPr>
          <a:xfrm>
            <a:off x="4743446" y="3967200"/>
            <a:ext cx="7148516" cy="658492"/>
          </a:xfrm>
        </p:spPr>
        <p:txBody>
          <a:bodyPr tIns="0" anchor="ctr">
            <a:noAutofit/>
          </a:bodyPr>
          <a:lstStyle>
            <a:lvl1pPr>
              <a:defRPr sz="4300">
                <a:solidFill>
                  <a:schemeClr val="accent1"/>
                </a:solidFill>
                <a:latin typeface="DM Sans Medium" pitchFamily="2" charset="0"/>
              </a:defRPr>
            </a:lvl1pPr>
          </a:lstStyle>
          <a:p>
            <a:pPr lvl="0"/>
            <a:r>
              <a:rPr lang="en-US"/>
              <a:t>Chapter title</a:t>
            </a:r>
            <a:endParaRPr lang="en-GB"/>
          </a:p>
        </p:txBody>
      </p:sp>
      <p:sp>
        <p:nvSpPr>
          <p:cNvPr id="22" name="Text Placeholder 10">
            <a:extLst>
              <a:ext uri="{FF2B5EF4-FFF2-40B4-BE49-F238E27FC236}">
                <a16:creationId xmlns:a16="http://schemas.microsoft.com/office/drawing/2014/main" id="{BFA721C2-A4E9-E704-B973-05FE9AF0E98A}"/>
              </a:ext>
            </a:extLst>
          </p:cNvPr>
          <p:cNvSpPr>
            <a:spLocks noGrp="1"/>
          </p:cNvSpPr>
          <p:nvPr>
            <p:ph type="body" sz="quarter" idx="25" hasCustomPrompt="1"/>
          </p:nvPr>
        </p:nvSpPr>
        <p:spPr>
          <a:xfrm>
            <a:off x="3827462" y="4600521"/>
            <a:ext cx="858837" cy="658800"/>
          </a:xfrm>
        </p:spPr>
        <p:txBody>
          <a:bodyPr tIns="0" anchor="ctr">
            <a:noAutofit/>
          </a:bodyPr>
          <a:lstStyle>
            <a:lvl1pPr>
              <a:defRPr sz="4300">
                <a:solidFill>
                  <a:schemeClr val="accent3"/>
                </a:solidFill>
                <a:latin typeface="DM Sans Medium" pitchFamily="2" charset="0"/>
              </a:defRPr>
            </a:lvl1pPr>
          </a:lstStyle>
          <a:p>
            <a:pPr lvl="0"/>
            <a:r>
              <a:rPr lang="en-US"/>
              <a:t>06</a:t>
            </a:r>
            <a:endParaRPr lang="en-GB"/>
          </a:p>
        </p:txBody>
      </p:sp>
      <p:sp>
        <p:nvSpPr>
          <p:cNvPr id="24" name="Text Placeholder 10">
            <a:extLst>
              <a:ext uri="{FF2B5EF4-FFF2-40B4-BE49-F238E27FC236}">
                <a16:creationId xmlns:a16="http://schemas.microsoft.com/office/drawing/2014/main" id="{37C80E99-E5D4-E17D-913F-44DFA3ADBE9B}"/>
              </a:ext>
            </a:extLst>
          </p:cNvPr>
          <p:cNvSpPr>
            <a:spLocks noGrp="1"/>
          </p:cNvSpPr>
          <p:nvPr>
            <p:ph type="body" sz="quarter" idx="26" hasCustomPrompt="1"/>
          </p:nvPr>
        </p:nvSpPr>
        <p:spPr>
          <a:xfrm>
            <a:off x="4743446" y="4599593"/>
            <a:ext cx="7148516" cy="658492"/>
          </a:xfrm>
        </p:spPr>
        <p:txBody>
          <a:bodyPr tIns="0" anchor="ctr">
            <a:noAutofit/>
          </a:bodyPr>
          <a:lstStyle>
            <a:lvl1pPr>
              <a:defRPr sz="4300">
                <a:solidFill>
                  <a:schemeClr val="accent3"/>
                </a:solidFill>
                <a:latin typeface="DM Sans Medium" pitchFamily="2" charset="0"/>
              </a:defRPr>
            </a:lvl1pPr>
          </a:lstStyle>
          <a:p>
            <a:pPr lvl="0"/>
            <a:r>
              <a:rPr lang="en-US"/>
              <a:t>Chapter title</a:t>
            </a:r>
            <a:endParaRPr lang="en-GB"/>
          </a:p>
        </p:txBody>
      </p:sp>
      <p:sp>
        <p:nvSpPr>
          <p:cNvPr id="25" name="Text Placeholder 10">
            <a:extLst>
              <a:ext uri="{FF2B5EF4-FFF2-40B4-BE49-F238E27FC236}">
                <a16:creationId xmlns:a16="http://schemas.microsoft.com/office/drawing/2014/main" id="{B0BD906F-C6BD-B544-8FD0-10B45A04FEFF}"/>
              </a:ext>
            </a:extLst>
          </p:cNvPr>
          <p:cNvSpPr>
            <a:spLocks noGrp="1"/>
          </p:cNvSpPr>
          <p:nvPr>
            <p:ph type="body" sz="quarter" idx="27" hasCustomPrompt="1"/>
          </p:nvPr>
        </p:nvSpPr>
        <p:spPr>
          <a:xfrm>
            <a:off x="3827462" y="5234400"/>
            <a:ext cx="858837" cy="658800"/>
          </a:xfrm>
        </p:spPr>
        <p:txBody>
          <a:bodyPr tIns="0" anchor="ctr">
            <a:noAutofit/>
          </a:bodyPr>
          <a:lstStyle>
            <a:lvl1pPr>
              <a:defRPr sz="4300">
                <a:solidFill>
                  <a:schemeClr val="accent6"/>
                </a:solidFill>
                <a:latin typeface="DM Sans Medium" pitchFamily="2" charset="0"/>
              </a:defRPr>
            </a:lvl1pPr>
          </a:lstStyle>
          <a:p>
            <a:pPr lvl="0"/>
            <a:r>
              <a:rPr lang="en-US"/>
              <a:t>07</a:t>
            </a:r>
            <a:endParaRPr lang="en-GB"/>
          </a:p>
        </p:txBody>
      </p:sp>
      <p:sp>
        <p:nvSpPr>
          <p:cNvPr id="26" name="Text Placeholder 10">
            <a:extLst>
              <a:ext uri="{FF2B5EF4-FFF2-40B4-BE49-F238E27FC236}">
                <a16:creationId xmlns:a16="http://schemas.microsoft.com/office/drawing/2014/main" id="{1A967FD1-C685-3178-28C5-64AD6F98A41C}"/>
              </a:ext>
            </a:extLst>
          </p:cNvPr>
          <p:cNvSpPr>
            <a:spLocks noGrp="1"/>
          </p:cNvSpPr>
          <p:nvPr>
            <p:ph type="body" sz="quarter" idx="28" hasCustomPrompt="1"/>
          </p:nvPr>
        </p:nvSpPr>
        <p:spPr>
          <a:xfrm>
            <a:off x="4743446" y="5234400"/>
            <a:ext cx="7148516" cy="658492"/>
          </a:xfrm>
        </p:spPr>
        <p:txBody>
          <a:bodyPr tIns="0" anchor="ctr">
            <a:noAutofit/>
          </a:bodyPr>
          <a:lstStyle>
            <a:lvl1pPr>
              <a:defRPr sz="4300">
                <a:solidFill>
                  <a:schemeClr val="accent6"/>
                </a:solidFill>
                <a:latin typeface="DM Sans Medium" pitchFamily="2" charset="0"/>
              </a:defRPr>
            </a:lvl1pPr>
          </a:lstStyle>
          <a:p>
            <a:pPr lvl="0"/>
            <a:r>
              <a:rPr lang="en-US"/>
              <a:t>Chapter title</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p:spPr>
        <p:txBody>
          <a:bodyPr anchor="t">
            <a:noAutofit/>
          </a:bodyPr>
          <a:lstStyle>
            <a:lvl1pPr>
              <a:defRPr sz="5700">
                <a:solidFill>
                  <a:schemeClr val="tx1"/>
                </a:solidFill>
              </a:defRPr>
            </a:lvl1pPr>
          </a:lstStyle>
          <a:p>
            <a:r>
              <a:rPr lang="en-US"/>
              <a:t>00</a:t>
            </a:r>
            <a:endParaRPr lang="en-GB"/>
          </a:p>
        </p:txBody>
      </p:sp>
    </p:spTree>
    <p:extLst>
      <p:ext uri="{BB962C8B-B14F-4D97-AF65-F5344CB8AC3E}">
        <p14:creationId xmlns:p14="http://schemas.microsoft.com/office/powerpoint/2010/main" val="2151246339"/>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chemeClr val="bg1"/>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01</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1" name="Text Placeholder 10">
            <a:extLst>
              <a:ext uri="{FF2B5EF4-FFF2-40B4-BE49-F238E27FC236}">
                <a16:creationId xmlns:a16="http://schemas.microsoft.com/office/drawing/2014/main" id="{BB493DDC-9D75-8350-B2D3-A2ABE95961CF}"/>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12" name="Text Placeholder 10">
            <a:extLst>
              <a:ext uri="{FF2B5EF4-FFF2-40B4-BE49-F238E27FC236}">
                <a16:creationId xmlns:a16="http://schemas.microsoft.com/office/drawing/2014/main" id="{D86226BA-3E99-814A-72A1-BE87D6465609}"/>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403906637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Chapter 2">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BECB051-3DF8-D362-905A-60FADD3FB0DB}"/>
              </a:ext>
            </a:extLst>
          </p:cNvPr>
          <p:cNvSpPr/>
          <p:nvPr userDrawn="1"/>
        </p:nvSpPr>
        <p:spPr>
          <a:xfrm>
            <a:off x="0" y="-9524"/>
            <a:ext cx="12191996" cy="6857998"/>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Picture Placeholder 29">
            <a:extLst>
              <a:ext uri="{FF2B5EF4-FFF2-40B4-BE49-F238E27FC236}">
                <a16:creationId xmlns:a16="http://schemas.microsoft.com/office/drawing/2014/main" id="{BDA6C499-4DBD-E173-C1B4-32BA5AF824C8}"/>
              </a:ext>
            </a:extLst>
          </p:cNvPr>
          <p:cNvSpPr>
            <a:spLocks noGrp="1"/>
          </p:cNvSpPr>
          <p:nvPr>
            <p:ph type="pic" sz="quarter" idx="21" hasCustomPrompt="1"/>
          </p:nvPr>
        </p:nvSpPr>
        <p:spPr>
          <a:xfrm>
            <a:off x="4" y="-7747"/>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02</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a:solidFill>
                  <a:schemeClr val="bg1"/>
                </a:solidFill>
                <a:latin typeface="+mj-lt"/>
              </a:defRPr>
            </a:lvl1pPr>
          </a:lstStyle>
          <a:p>
            <a:pPr lvl="0"/>
            <a:r>
              <a:rPr lang="en-US"/>
              <a:t>Chapter title</a:t>
            </a:r>
            <a:endParaRPr lang="en-GB"/>
          </a:p>
        </p:txBody>
      </p:sp>
      <p:sp>
        <p:nvSpPr>
          <p:cNvPr id="4" name="Text Placeholder 10">
            <a:extLst>
              <a:ext uri="{FF2B5EF4-FFF2-40B4-BE49-F238E27FC236}">
                <a16:creationId xmlns:a16="http://schemas.microsoft.com/office/drawing/2014/main" id="{7109766F-7B97-AB39-5E3C-02C7186312F3}"/>
              </a:ext>
            </a:extLst>
          </p:cNvPr>
          <p:cNvSpPr>
            <a:spLocks noGrp="1"/>
          </p:cNvSpPr>
          <p:nvPr>
            <p:ph type="body" sz="quarter" idx="23" hasCustomPrompt="1"/>
          </p:nvPr>
        </p:nvSpPr>
        <p:spPr>
          <a:xfrm>
            <a:off x="302399" y="6093396"/>
            <a:ext cx="3528001" cy="116604"/>
          </a:xfrm>
        </p:spPr>
        <p:txBody>
          <a:bodyPr/>
          <a:lstStyle>
            <a:lvl5pPr>
              <a:defRPr sz="800">
                <a:solidFill>
                  <a:schemeClr val="bg1"/>
                </a:solidFill>
                <a:latin typeface="DM Sans" pitchFamily="2" charset="0"/>
              </a:defRPr>
            </a:lvl5pPr>
          </a:lstStyle>
          <a:p>
            <a:pPr lvl="4"/>
            <a:r>
              <a:rPr lang="fr-FR"/>
              <a:t>Note: 1. xxx</a:t>
            </a:r>
          </a:p>
          <a:p>
            <a:pPr lvl="4"/>
            <a:endParaRPr lang="en-GB"/>
          </a:p>
        </p:txBody>
      </p:sp>
      <p:sp>
        <p:nvSpPr>
          <p:cNvPr id="5" name="Text Placeholder 10">
            <a:extLst>
              <a:ext uri="{FF2B5EF4-FFF2-40B4-BE49-F238E27FC236}">
                <a16:creationId xmlns:a16="http://schemas.microsoft.com/office/drawing/2014/main" id="{F61ABFC9-256C-5717-F39D-79F254EA6E8C}"/>
              </a:ext>
            </a:extLst>
          </p:cNvPr>
          <p:cNvSpPr>
            <a:spLocks noGrp="1"/>
          </p:cNvSpPr>
          <p:nvPr>
            <p:ph type="body" sz="quarter" idx="24" hasCustomPrompt="1"/>
          </p:nvPr>
        </p:nvSpPr>
        <p:spPr>
          <a:xfrm>
            <a:off x="302398" y="6214540"/>
            <a:ext cx="3528001" cy="121588"/>
          </a:xfrm>
        </p:spPr>
        <p:txBody>
          <a:bodyPr/>
          <a:lstStyle>
            <a:lvl5pPr>
              <a:defRPr sz="800">
                <a:solidFill>
                  <a:schemeClr val="bg1"/>
                </a:solidFill>
                <a:latin typeface="DM Sans" pitchFamily="2" charset="0"/>
              </a:defRPr>
            </a:lvl5pPr>
          </a:lstStyle>
          <a:p>
            <a:pPr lvl="4"/>
            <a:r>
              <a:rPr lang="fr-FR"/>
              <a:t>Source: xxx</a:t>
            </a:r>
          </a:p>
          <a:p>
            <a:pPr lvl="4"/>
            <a:endParaRPr lang="en-GB"/>
          </a:p>
        </p:txBody>
      </p:sp>
    </p:spTree>
    <p:extLst>
      <p:ext uri="{BB962C8B-B14F-4D97-AF65-F5344CB8AC3E}">
        <p14:creationId xmlns:p14="http://schemas.microsoft.com/office/powerpoint/2010/main" val="320546298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 Chapter 3">
    <p:bg>
      <p:bgPr>
        <a:solidFill>
          <a:schemeClr val="accent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86474AD-4698-17FD-268E-10B329C3D95A}"/>
              </a:ext>
            </a:extLst>
          </p:cNvPr>
          <p:cNvSpPr/>
          <p:nvPr userDrawn="1"/>
        </p:nvSpPr>
        <p:spPr>
          <a:xfrm>
            <a:off x="0" y="0"/>
            <a:ext cx="12201766"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03</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35258331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hapter 4">
    <p:bg>
      <p:bgPr>
        <a:solidFill>
          <a:schemeClr val="accent3"/>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15F2235-454F-9BF4-2FDD-40A6AD9D7232}"/>
              </a:ext>
            </a:extLst>
          </p:cNvPr>
          <p:cNvSpPr/>
          <p:nvPr userDrawn="1"/>
        </p:nvSpPr>
        <p:spPr>
          <a:xfrm>
            <a:off x="0" y="0"/>
            <a:ext cx="12201766"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04</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14563269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Chapter 5">
    <p:bg>
      <p:bgPr>
        <a:solidFill>
          <a:schemeClr val="accent6"/>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01717FE-A662-142E-09A3-44B82B11AB03}"/>
              </a:ext>
            </a:extLst>
          </p:cNvPr>
          <p:cNvSpPr/>
          <p:nvPr userDrawn="1"/>
        </p:nvSpPr>
        <p:spPr>
          <a:xfrm>
            <a:off x="0" y="0"/>
            <a:ext cx="12201766"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05</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255688278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Chapter 6">
    <p:bg>
      <p:bgPr>
        <a:solidFill>
          <a:srgbClr val="BD69D7"/>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5E3DA8A-0F63-DB24-30FE-419B2CE42915}"/>
              </a:ext>
            </a:extLst>
          </p:cNvPr>
          <p:cNvSpPr/>
          <p:nvPr userDrawn="1"/>
        </p:nvSpPr>
        <p:spPr>
          <a:xfrm>
            <a:off x="-9766" y="0"/>
            <a:ext cx="12201766" cy="6858000"/>
          </a:xfrm>
          <a:prstGeom prst="rect">
            <a:avLst/>
          </a:prstGeom>
          <a:solidFill>
            <a:srgbClr val="BD69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358677D5-2145-A728-B444-4F3AF350D977}"/>
              </a:ext>
            </a:extLst>
          </p:cNvPr>
          <p:cNvSpPr>
            <a:spLocks noGrp="1"/>
          </p:cNvSpPr>
          <p:nvPr>
            <p:ph type="title" hasCustomPrompt="1"/>
          </p:nvPr>
        </p:nvSpPr>
        <p:spPr>
          <a:xfrm>
            <a:off x="302401" y="302400"/>
            <a:ext cx="2212200" cy="900111"/>
          </a:xfrm>
        </p:spPr>
        <p:txBody>
          <a:bodyPr anchor="t">
            <a:noAutofit/>
          </a:bodyPr>
          <a:lstStyle>
            <a:lvl1pPr>
              <a:defRPr sz="5700">
                <a:solidFill>
                  <a:schemeClr val="bg1"/>
                </a:solidFill>
              </a:defRPr>
            </a:lvl1pPr>
          </a:lstStyle>
          <a:p>
            <a:r>
              <a:rPr lang="en-US"/>
              <a:t>06</a:t>
            </a:r>
            <a:endParaRPr lang="en-GB"/>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830400" y="302400"/>
            <a:ext cx="8064501" cy="900111"/>
          </a:xfrm>
        </p:spPr>
        <p:txBody>
          <a:bodyPr tIns="0">
            <a:noAutofit/>
          </a:bodyPr>
          <a:lstStyle>
            <a:lvl1pPr>
              <a:lnSpc>
                <a:spcPct val="90000"/>
              </a:lnSpc>
              <a:defRPr sz="5700" b="1">
                <a:solidFill>
                  <a:schemeClr val="bg1"/>
                </a:solidFill>
                <a:latin typeface="+mj-lt"/>
              </a:defRPr>
            </a:lvl1pPr>
          </a:lstStyle>
          <a:p>
            <a:pPr lvl="0"/>
            <a:r>
              <a:rPr lang="en-US"/>
              <a:t>Chapter title</a:t>
            </a:r>
            <a:endParaRPr lang="en-GB"/>
          </a:p>
        </p:txBody>
      </p:sp>
      <p:pic>
        <p:nvPicPr>
          <p:cNvPr id="5" name="Picture 4">
            <a:extLst>
              <a:ext uri="{FF2B5EF4-FFF2-40B4-BE49-F238E27FC236}">
                <a16:creationId xmlns:a16="http://schemas.microsoft.com/office/drawing/2014/main" id="{037B6F9E-CC35-F2B1-C871-EF80DEB09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Tree>
    <p:extLst>
      <p:ext uri="{BB962C8B-B14F-4D97-AF65-F5344CB8AC3E}">
        <p14:creationId xmlns:p14="http://schemas.microsoft.com/office/powerpoint/2010/main" val="57108497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ext Placeholder 10">
            <a:extLst>
              <a:ext uri="{FF2B5EF4-FFF2-40B4-BE49-F238E27FC236}">
                <a16:creationId xmlns:a16="http://schemas.microsoft.com/office/drawing/2014/main" id="{A30A661D-C865-B653-80FD-2E3D099402C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6" name="Text Placeholder 10">
            <a:extLst>
              <a:ext uri="{FF2B5EF4-FFF2-40B4-BE49-F238E27FC236}">
                <a16:creationId xmlns:a16="http://schemas.microsoft.com/office/drawing/2014/main" id="{8EF51F7C-325F-F311-158B-F77F193E8278}"/>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11">
            <a:extLst>
              <a:ext uri="{FF2B5EF4-FFF2-40B4-BE49-F238E27FC236}">
                <a16:creationId xmlns:a16="http://schemas.microsoft.com/office/drawing/2014/main" id="{DBAA8698-8BAC-F2AF-4969-BE67104208A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5996919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chemeClr val="accent4"/>
              </a:buClr>
              <a:defRPr/>
            </a:lvl2pPr>
            <a:lvl3pPr>
              <a:buClr>
                <a:schemeClr val="accent3"/>
              </a:buClr>
              <a:defRPr/>
            </a:lvl3pPr>
            <a:lvl4pPr>
              <a:buClr>
                <a:srgbClr val="CBD93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E37D1978-7BBC-98D5-2E46-E3EDB864056C}"/>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2494221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Title and 2 Conten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buClr>
                <a:schemeClr val="accent4"/>
              </a:buClr>
              <a:defRPr/>
            </a:lvl2pPr>
            <a:lvl3pPr>
              <a:buClr>
                <a:schemeClr val="accent3"/>
              </a:buClr>
              <a:defRPr/>
            </a:lvl3pPr>
            <a:lvl4pPr>
              <a:buClr>
                <a:srgbClr val="CBD938"/>
              </a:buCl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5C8A9C7E-574E-FB5D-D8BE-B92B9DF67E49}"/>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24CDE4D-AF4A-9CE4-CEF3-9BC58F70CBF1}"/>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5D73417C-2C99-1809-8903-2900B5269E99}"/>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97371998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and Content blue">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8064500" cy="4297362"/>
          </a:xfrm>
        </p:spPr>
        <p:txBody>
          <a:bodyPr tIns="0"/>
          <a:lstStyle>
            <a:lvl1pPr marL="0" indent="0">
              <a:buFont typeface="Arial" panose="020B0604020202020204" pitchFamily="34" charset="0"/>
              <a:buNone/>
              <a:defRPr/>
            </a:lvl1pPr>
            <a:lvl2pPr>
              <a:buClr>
                <a:srgbClr val="307297"/>
              </a:buClr>
              <a:defRPr/>
            </a:lvl2pPr>
            <a:lvl3pPr>
              <a:buClr>
                <a:schemeClr val="accent1"/>
              </a:buClr>
              <a:defRPr/>
            </a:lvl3pPr>
            <a:lvl4pPr>
              <a:buClr>
                <a:srgbClr val="89C7E8"/>
              </a:buCl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br>
              <a:rPr lang="en-US"/>
            </a:br>
            <a:endParaRPr lang="en-US"/>
          </a:p>
          <a:p>
            <a:pPr lvl="1"/>
            <a:r>
              <a:rPr lang="en-US"/>
              <a:t>Bullet point</a:t>
            </a:r>
          </a:p>
          <a:p>
            <a:pPr lvl="2"/>
            <a:r>
              <a:rPr lang="en-US"/>
              <a:t>Bullet point</a:t>
            </a:r>
          </a:p>
          <a:p>
            <a:pPr lvl="3"/>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p:spPr>
        <p:txBody>
          <a:bodyPr/>
          <a:lstStyle>
            <a:lvl1pPr>
              <a:defRPr/>
            </a:lvl1pPr>
          </a:lstStyle>
          <a:p>
            <a:r>
              <a:rPr lang="en-US"/>
              <a:t>Slide title</a:t>
            </a:r>
            <a:endParaRPr lang="en-GB"/>
          </a:p>
        </p:txBody>
      </p:sp>
      <p:sp>
        <p:nvSpPr>
          <p:cNvPr id="7" name="Text Placeholder 10">
            <a:extLst>
              <a:ext uri="{FF2B5EF4-FFF2-40B4-BE49-F238E27FC236}">
                <a16:creationId xmlns:a16="http://schemas.microsoft.com/office/drawing/2014/main" id="{44CB934D-1D50-415B-E49F-5387C5642C33}"/>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CD4B48F3-8881-B0EB-178C-C63CA828F2ED}"/>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BCE4B53F-9F36-07E8-2571-46B18A688C30}"/>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165892699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and 2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Text Placeholder 15">
            <a:extLst>
              <a:ext uri="{FF2B5EF4-FFF2-40B4-BE49-F238E27FC236}">
                <a16:creationId xmlns:a16="http://schemas.microsoft.com/office/drawing/2014/main" id="{10C69327-E1E2-AAAF-46B5-C6289A4FB485}"/>
              </a:ext>
            </a:extLst>
          </p:cNvPr>
          <p:cNvSpPr>
            <a:spLocks noGrp="1"/>
          </p:cNvSpPr>
          <p:nvPr>
            <p:ph type="body" sz="quarter" idx="14" hasCustomPrompt="1"/>
          </p:nvPr>
        </p:nvSpPr>
        <p:spPr>
          <a:xfrm>
            <a:off x="302400" y="1342800"/>
            <a:ext cx="5246753" cy="4297362"/>
          </a:xfrm>
        </p:spPr>
        <p:txBody>
          <a:bodyPr tIns="0"/>
          <a:lstStyle>
            <a:lvl1pPr>
              <a:defRPr/>
            </a:lvl1pPr>
            <a:lvl2pPr>
              <a:defRPr/>
            </a:lvl2pPr>
            <a:lvl3pPr>
              <a:defRPr/>
            </a:lvl3pPr>
            <a:lvl4pPr>
              <a:defRPr/>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a:t>
            </a:r>
            <a:br>
              <a:rPr lang="en-US"/>
            </a:br>
            <a:br>
              <a:rPr lang="en-US"/>
            </a:br>
            <a:r>
              <a:rPr lang="pt-BR"/>
              <a:t>Optis sunt a dollum restest, num nos a non nist quo odicimagnima coria dusam.</a:t>
            </a:r>
            <a:endParaRPr lang="en-GB"/>
          </a:p>
        </p:txBody>
      </p:sp>
      <p:sp>
        <p:nvSpPr>
          <p:cNvPr id="7" name="Text Placeholder 15">
            <a:extLst>
              <a:ext uri="{FF2B5EF4-FFF2-40B4-BE49-F238E27FC236}">
                <a16:creationId xmlns:a16="http://schemas.microsoft.com/office/drawing/2014/main" id="{213D3C72-47B7-961C-FFEC-46BF1AB7C625}"/>
              </a:ext>
            </a:extLst>
          </p:cNvPr>
          <p:cNvSpPr>
            <a:spLocks noGrp="1"/>
          </p:cNvSpPr>
          <p:nvPr>
            <p:ph type="body" sz="quarter" idx="15" hasCustomPrompt="1"/>
          </p:nvPr>
        </p:nvSpPr>
        <p:spPr>
          <a:xfrm>
            <a:off x="6167437" y="1342800"/>
            <a:ext cx="5246753" cy="4297362"/>
          </a:xfrm>
        </p:spPr>
        <p:txBody>
          <a:bodyPr tIns="0"/>
          <a:lstStyle>
            <a:lvl1pPr>
              <a:defRPr/>
            </a:lvl1pPr>
            <a:lvl2pPr>
              <a:defRPr/>
            </a:lvl2pPr>
            <a:lvl3pPr>
              <a:defRPr/>
            </a:lvl3pPr>
            <a:lvl4pPr>
              <a:defRPr/>
            </a:lvl4pPr>
          </a:lstStyle>
          <a:p>
            <a:pPr lvl="0"/>
            <a:r>
              <a:rPr lang="en-US" err="1"/>
              <a:t>Evelias</a:t>
            </a:r>
            <a:r>
              <a:rPr lang="en-US"/>
              <a:t> et </a:t>
            </a:r>
            <a:r>
              <a:rPr lang="en-US" err="1"/>
              <a:t>et</a:t>
            </a:r>
            <a:r>
              <a:rPr lang="en-US"/>
              <a:t> </a:t>
            </a:r>
            <a:r>
              <a:rPr lang="en-US" err="1"/>
              <a:t>ommos</a:t>
            </a:r>
            <a:r>
              <a:rPr lang="en-US"/>
              <a:t> am, </a:t>
            </a:r>
            <a:r>
              <a:rPr lang="en-US" err="1"/>
              <a:t>idunt</a:t>
            </a:r>
            <a:r>
              <a:rPr lang="en-US"/>
              <a:t>, </a:t>
            </a:r>
            <a:r>
              <a:rPr lang="en-US" err="1"/>
              <a:t>sita</a:t>
            </a:r>
            <a:r>
              <a:rPr lang="en-US"/>
              <a:t> </a:t>
            </a:r>
            <a:r>
              <a:rPr lang="en-US" err="1"/>
              <a:t>asitiorerro</a:t>
            </a:r>
            <a:r>
              <a:rPr lang="en-US"/>
              <a:t> </a:t>
            </a:r>
            <a:r>
              <a:rPr lang="en-US" err="1"/>
              <a:t>berum</a:t>
            </a:r>
            <a:r>
              <a:rPr lang="en-US"/>
              <a:t> </a:t>
            </a:r>
            <a:r>
              <a:rPr lang="en-US" err="1"/>
              <a:t>aborisit</a:t>
            </a:r>
            <a:r>
              <a:rPr lang="en-US"/>
              <a:t>  es </a:t>
            </a:r>
            <a:r>
              <a:rPr lang="en-US" err="1"/>
              <a:t>dolut</a:t>
            </a:r>
            <a:r>
              <a:rPr lang="en-US"/>
              <a:t> rest </a:t>
            </a:r>
            <a:r>
              <a:rPr lang="en-US" err="1"/>
              <a:t>audaepellam</a:t>
            </a:r>
            <a:r>
              <a:rPr lang="en-US"/>
              <a:t>:</a:t>
            </a:r>
          </a:p>
          <a:p>
            <a:pPr lvl="0"/>
            <a:endParaRPr lang="en-US"/>
          </a:p>
          <a:p>
            <a:pPr lvl="1"/>
            <a:r>
              <a:rPr lang="en-US"/>
              <a:t>Bullet point</a:t>
            </a:r>
          </a:p>
          <a:p>
            <a:pPr lvl="2"/>
            <a:r>
              <a:rPr lang="en-US"/>
              <a:t>Bullet point</a:t>
            </a:r>
          </a:p>
          <a:p>
            <a:pPr lvl="3"/>
            <a:r>
              <a:rPr lang="en-GB"/>
              <a:t>Bullet point</a:t>
            </a:r>
          </a:p>
        </p:txBody>
      </p:sp>
      <p:sp>
        <p:nvSpPr>
          <p:cNvPr id="10" name="Text Placeholder 10">
            <a:extLst>
              <a:ext uri="{FF2B5EF4-FFF2-40B4-BE49-F238E27FC236}">
                <a16:creationId xmlns:a16="http://schemas.microsoft.com/office/drawing/2014/main" id="{C92155C6-5E73-6F25-3010-FA04530EBCB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012826C1-0F85-6CF6-F654-60B39EC9E06F}"/>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6800B1D1-CA81-8284-CFD5-6AF521BA88FE}"/>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86758309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6537671" cy="303211"/>
          </a:xfrm>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AC3966AF-6A81-DF3D-B2CF-6DB79DA1F40F}"/>
              </a:ext>
            </a:extLst>
          </p:cNvPr>
          <p:cNvSpPr>
            <a:spLocks noGrp="1"/>
          </p:cNvSpPr>
          <p:nvPr>
            <p:ph type="body" idx="11" hasCustomPrompt="1"/>
          </p:nvPr>
        </p:nvSpPr>
        <p:spPr>
          <a:xfrm>
            <a:off x="302400" y="605611"/>
            <a:ext cx="6537671"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5" name="Text Placeholder 11">
            <a:extLst>
              <a:ext uri="{FF2B5EF4-FFF2-40B4-BE49-F238E27FC236}">
                <a16:creationId xmlns:a16="http://schemas.microsoft.com/office/drawing/2014/main" id="{0255C222-4F2E-FF7D-9F1D-41A8C648F97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50501684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399" y="302400"/>
            <a:ext cx="455217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1001B472-C133-E627-F856-0515F1C1516F}"/>
              </a:ext>
            </a:extLst>
          </p:cNvPr>
          <p:cNvSpPr>
            <a:spLocks noGrp="1"/>
          </p:cNvSpPr>
          <p:nvPr>
            <p:ph type="pic" sz="quarter" idx="22" hasCustomPrompt="1"/>
          </p:nvPr>
        </p:nvSpPr>
        <p:spPr>
          <a:xfrm>
            <a:off x="6096000" y="2"/>
            <a:ext cx="6096000" cy="6857998"/>
          </a:xfrm>
          <a:custGeom>
            <a:avLst/>
            <a:gdLst>
              <a:gd name="connsiteX0" fmla="*/ 4122735 w 6096000"/>
              <a:gd name="connsiteY0" fmla="*/ 6463991 h 6857998"/>
              <a:gd name="connsiteX1" fmla="*/ 4122735 w 6096000"/>
              <a:gd name="connsiteY1" fmla="*/ 6493321 h 6857998"/>
              <a:gd name="connsiteX2" fmla="*/ 4184564 w 6096000"/>
              <a:gd name="connsiteY2" fmla="*/ 6493321 h 6857998"/>
              <a:gd name="connsiteX3" fmla="*/ 4184564 w 6096000"/>
              <a:gd name="connsiteY3" fmla="*/ 6463991 h 6857998"/>
              <a:gd name="connsiteX4" fmla="*/ 3662911 w 6096000"/>
              <a:gd name="connsiteY4" fmla="*/ 6441363 h 6857998"/>
              <a:gd name="connsiteX5" fmla="*/ 3698389 w 6096000"/>
              <a:gd name="connsiteY5" fmla="*/ 6481589 h 6857998"/>
              <a:gd name="connsiteX6" fmla="*/ 3662911 w 6096000"/>
              <a:gd name="connsiteY6" fmla="*/ 6521820 h 6857998"/>
              <a:gd name="connsiteX7" fmla="*/ 3627151 w 6096000"/>
              <a:gd name="connsiteY7" fmla="*/ 6481312 h 6857998"/>
              <a:gd name="connsiteX8" fmla="*/ 3662911 w 6096000"/>
              <a:gd name="connsiteY8" fmla="*/ 6441363 h 6857998"/>
              <a:gd name="connsiteX9" fmla="*/ 4752776 w 6096000"/>
              <a:gd name="connsiteY9" fmla="*/ 6439132 h 6857998"/>
              <a:gd name="connsiteX10" fmla="*/ 4784901 w 6096000"/>
              <a:gd name="connsiteY10" fmla="*/ 6468185 h 6857998"/>
              <a:gd name="connsiteX11" fmla="*/ 4717857 w 6096000"/>
              <a:gd name="connsiteY11" fmla="*/ 6468185 h 6857998"/>
              <a:gd name="connsiteX12" fmla="*/ 4752776 w 6096000"/>
              <a:gd name="connsiteY12" fmla="*/ 6439132 h 6857998"/>
              <a:gd name="connsiteX13" fmla="*/ 4988277 w 6096000"/>
              <a:gd name="connsiteY13" fmla="*/ 6414268 h 6857998"/>
              <a:gd name="connsiteX14" fmla="*/ 4988277 w 6096000"/>
              <a:gd name="connsiteY14" fmla="*/ 6548919 h 6857998"/>
              <a:gd name="connsiteX15" fmla="*/ 5022919 w 6096000"/>
              <a:gd name="connsiteY15" fmla="*/ 6548919 h 6857998"/>
              <a:gd name="connsiteX16" fmla="*/ 5022919 w 6096000"/>
              <a:gd name="connsiteY16" fmla="*/ 6414268 h 6857998"/>
              <a:gd name="connsiteX17" fmla="*/ 4349104 w 6096000"/>
              <a:gd name="connsiteY17" fmla="*/ 6414268 h 6857998"/>
              <a:gd name="connsiteX18" fmla="*/ 4349104 w 6096000"/>
              <a:gd name="connsiteY18" fmla="*/ 6548919 h 6857998"/>
              <a:gd name="connsiteX19" fmla="*/ 4383746 w 6096000"/>
              <a:gd name="connsiteY19" fmla="*/ 6548919 h 6857998"/>
              <a:gd name="connsiteX20" fmla="*/ 4383746 w 6096000"/>
              <a:gd name="connsiteY20" fmla="*/ 6488296 h 6857998"/>
              <a:gd name="connsiteX21" fmla="*/ 4419506 w 6096000"/>
              <a:gd name="connsiteY21" fmla="*/ 6446393 h 6857998"/>
              <a:gd name="connsiteX22" fmla="*/ 4432915 w 6096000"/>
              <a:gd name="connsiteY22" fmla="*/ 6446393 h 6857998"/>
              <a:gd name="connsiteX23" fmla="*/ 4432915 w 6096000"/>
              <a:gd name="connsiteY23" fmla="*/ 6414268 h 6857998"/>
              <a:gd name="connsiteX24" fmla="*/ 4415594 w 6096000"/>
              <a:gd name="connsiteY24" fmla="*/ 6414827 h 6857998"/>
              <a:gd name="connsiteX25" fmla="*/ 4382069 w 6096000"/>
              <a:gd name="connsiteY25" fmla="*/ 6439409 h 6857998"/>
              <a:gd name="connsiteX26" fmla="*/ 4382069 w 6096000"/>
              <a:gd name="connsiteY26" fmla="*/ 6414268 h 6857998"/>
              <a:gd name="connsiteX27" fmla="*/ 4288767 w 6096000"/>
              <a:gd name="connsiteY27" fmla="*/ 6414268 h 6857998"/>
              <a:gd name="connsiteX28" fmla="*/ 4288767 w 6096000"/>
              <a:gd name="connsiteY28" fmla="*/ 6548919 h 6857998"/>
              <a:gd name="connsiteX29" fmla="*/ 4323409 w 6096000"/>
              <a:gd name="connsiteY29" fmla="*/ 6548919 h 6857998"/>
              <a:gd name="connsiteX30" fmla="*/ 4323409 w 6096000"/>
              <a:gd name="connsiteY30" fmla="*/ 6414268 h 6857998"/>
              <a:gd name="connsiteX31" fmla="*/ 5112027 w 6096000"/>
              <a:gd name="connsiteY31" fmla="*/ 6410920 h 6857998"/>
              <a:gd name="connsiteX32" fmla="*/ 5041907 w 6096000"/>
              <a:gd name="connsiteY32" fmla="*/ 6481599 h 6857998"/>
              <a:gd name="connsiteX33" fmla="*/ 5112027 w 6096000"/>
              <a:gd name="connsiteY33" fmla="*/ 6552278 h 6857998"/>
              <a:gd name="connsiteX34" fmla="*/ 5178235 w 6096000"/>
              <a:gd name="connsiteY34" fmla="*/ 6501715 h 6857998"/>
              <a:gd name="connsiteX35" fmla="*/ 5141639 w 6096000"/>
              <a:gd name="connsiteY35" fmla="*/ 6501715 h 6857998"/>
              <a:gd name="connsiteX36" fmla="*/ 5111750 w 6096000"/>
              <a:gd name="connsiteY36" fmla="*/ 6522666 h 6857998"/>
              <a:gd name="connsiteX37" fmla="*/ 5077390 w 6096000"/>
              <a:gd name="connsiteY37" fmla="*/ 6481599 h 6857998"/>
              <a:gd name="connsiteX38" fmla="*/ 5111750 w 6096000"/>
              <a:gd name="connsiteY38" fmla="*/ 6440809 h 6857998"/>
              <a:gd name="connsiteX39" fmla="*/ 5141639 w 6096000"/>
              <a:gd name="connsiteY39" fmla="*/ 6461483 h 6857998"/>
              <a:gd name="connsiteX40" fmla="*/ 5178235 w 6096000"/>
              <a:gd name="connsiteY40" fmla="*/ 6461483 h 6857998"/>
              <a:gd name="connsiteX41" fmla="*/ 5112027 w 6096000"/>
              <a:gd name="connsiteY41" fmla="*/ 6410920 h 6857998"/>
              <a:gd name="connsiteX42" fmla="*/ 4914803 w 6096000"/>
              <a:gd name="connsiteY42" fmla="*/ 6410915 h 6857998"/>
              <a:gd name="connsiteX43" fmla="*/ 4871223 w 6096000"/>
              <a:gd name="connsiteY43" fmla="*/ 6436897 h 6857998"/>
              <a:gd name="connsiteX44" fmla="*/ 4871223 w 6096000"/>
              <a:gd name="connsiteY44" fmla="*/ 6414268 h 6857998"/>
              <a:gd name="connsiteX45" fmla="*/ 4838258 w 6096000"/>
              <a:gd name="connsiteY45" fmla="*/ 6414268 h 6857998"/>
              <a:gd name="connsiteX46" fmla="*/ 4838258 w 6096000"/>
              <a:gd name="connsiteY46" fmla="*/ 6548920 h 6857998"/>
              <a:gd name="connsiteX47" fmla="*/ 4873177 w 6096000"/>
              <a:gd name="connsiteY47" fmla="*/ 6548920 h 6857998"/>
              <a:gd name="connsiteX48" fmla="*/ 4873177 w 6096000"/>
              <a:gd name="connsiteY48" fmla="*/ 6479358 h 6857998"/>
              <a:gd name="connsiteX49" fmla="*/ 4903907 w 6096000"/>
              <a:gd name="connsiteY49" fmla="*/ 6440527 h 6857998"/>
              <a:gd name="connsiteX50" fmla="*/ 4930166 w 6096000"/>
              <a:gd name="connsiteY50" fmla="*/ 6476005 h 6857998"/>
              <a:gd name="connsiteX51" fmla="*/ 4930166 w 6096000"/>
              <a:gd name="connsiteY51" fmla="*/ 6548920 h 6857998"/>
              <a:gd name="connsiteX52" fmla="*/ 4965085 w 6096000"/>
              <a:gd name="connsiteY52" fmla="*/ 6548920 h 6857998"/>
              <a:gd name="connsiteX53" fmla="*/ 4965085 w 6096000"/>
              <a:gd name="connsiteY53" fmla="*/ 6472933 h 6857998"/>
              <a:gd name="connsiteX54" fmla="*/ 4914803 w 6096000"/>
              <a:gd name="connsiteY54" fmla="*/ 6410915 h 6857998"/>
              <a:gd name="connsiteX55" fmla="*/ 4752776 w 6096000"/>
              <a:gd name="connsiteY55" fmla="*/ 6410915 h 6857998"/>
              <a:gd name="connsiteX56" fmla="*/ 4682656 w 6096000"/>
              <a:gd name="connsiteY56" fmla="*/ 6482712 h 6857998"/>
              <a:gd name="connsiteX57" fmla="*/ 4752494 w 6096000"/>
              <a:gd name="connsiteY57" fmla="*/ 6552273 h 6857998"/>
              <a:gd name="connsiteX58" fmla="*/ 4816189 w 6096000"/>
              <a:gd name="connsiteY58" fmla="*/ 6506458 h 6857998"/>
              <a:gd name="connsiteX59" fmla="*/ 4780988 w 6096000"/>
              <a:gd name="connsiteY59" fmla="*/ 6506458 h 6857998"/>
              <a:gd name="connsiteX60" fmla="*/ 4752212 w 6096000"/>
              <a:gd name="connsiteY60" fmla="*/ 6523779 h 6857998"/>
              <a:gd name="connsiteX61" fmla="*/ 4717293 w 6096000"/>
              <a:gd name="connsiteY61" fmla="*/ 6489977 h 6857998"/>
              <a:gd name="connsiteX62" fmla="*/ 4818702 w 6096000"/>
              <a:gd name="connsiteY62" fmla="*/ 6489977 h 6857998"/>
              <a:gd name="connsiteX63" fmla="*/ 4820097 w 6096000"/>
              <a:gd name="connsiteY63" fmla="*/ 6476846 h 6857998"/>
              <a:gd name="connsiteX64" fmla="*/ 4752776 w 6096000"/>
              <a:gd name="connsiteY64" fmla="*/ 6410915 h 6857998"/>
              <a:gd name="connsiteX65" fmla="*/ 4523427 w 6096000"/>
              <a:gd name="connsiteY65" fmla="*/ 6410915 h 6857998"/>
              <a:gd name="connsiteX66" fmla="*/ 4480683 w 6096000"/>
              <a:gd name="connsiteY66" fmla="*/ 6432425 h 6857998"/>
              <a:gd name="connsiteX67" fmla="*/ 4480683 w 6096000"/>
              <a:gd name="connsiteY67" fmla="*/ 6414268 h 6857998"/>
              <a:gd name="connsiteX68" fmla="*/ 4447718 w 6096000"/>
              <a:gd name="connsiteY68" fmla="*/ 6414268 h 6857998"/>
              <a:gd name="connsiteX69" fmla="*/ 4447718 w 6096000"/>
              <a:gd name="connsiteY69" fmla="*/ 6548920 h 6857998"/>
              <a:gd name="connsiteX70" fmla="*/ 4482637 w 6096000"/>
              <a:gd name="connsiteY70" fmla="*/ 6548920 h 6857998"/>
              <a:gd name="connsiteX71" fmla="*/ 4482637 w 6096000"/>
              <a:gd name="connsiteY71" fmla="*/ 6479358 h 6857998"/>
              <a:gd name="connsiteX72" fmla="*/ 4513644 w 6096000"/>
              <a:gd name="connsiteY72" fmla="*/ 6440527 h 6857998"/>
              <a:gd name="connsiteX73" fmla="*/ 4538226 w 6096000"/>
              <a:gd name="connsiteY73" fmla="*/ 6476005 h 6857998"/>
              <a:gd name="connsiteX74" fmla="*/ 4538226 w 6096000"/>
              <a:gd name="connsiteY74" fmla="*/ 6548920 h 6857998"/>
              <a:gd name="connsiteX75" fmla="*/ 4573145 w 6096000"/>
              <a:gd name="connsiteY75" fmla="*/ 6548920 h 6857998"/>
              <a:gd name="connsiteX76" fmla="*/ 4573145 w 6096000"/>
              <a:gd name="connsiteY76" fmla="*/ 6479358 h 6857998"/>
              <a:gd name="connsiteX77" fmla="*/ 4604434 w 6096000"/>
              <a:gd name="connsiteY77" fmla="*/ 6440527 h 6857998"/>
              <a:gd name="connsiteX78" fmla="*/ 4628738 w 6096000"/>
              <a:gd name="connsiteY78" fmla="*/ 6476005 h 6857998"/>
              <a:gd name="connsiteX79" fmla="*/ 4628738 w 6096000"/>
              <a:gd name="connsiteY79" fmla="*/ 6548920 h 6857998"/>
              <a:gd name="connsiteX80" fmla="*/ 4663657 w 6096000"/>
              <a:gd name="connsiteY80" fmla="*/ 6548920 h 6857998"/>
              <a:gd name="connsiteX81" fmla="*/ 4663657 w 6096000"/>
              <a:gd name="connsiteY81" fmla="*/ 6472933 h 6857998"/>
              <a:gd name="connsiteX82" fmla="*/ 4611704 w 6096000"/>
              <a:gd name="connsiteY82" fmla="*/ 6410915 h 6857998"/>
              <a:gd name="connsiteX83" fmla="*/ 4565330 w 6096000"/>
              <a:gd name="connsiteY83" fmla="*/ 6435220 h 6857998"/>
              <a:gd name="connsiteX84" fmla="*/ 4523427 w 6096000"/>
              <a:gd name="connsiteY84" fmla="*/ 6410915 h 6857998"/>
              <a:gd name="connsiteX85" fmla="*/ 3960426 w 6096000"/>
              <a:gd name="connsiteY85" fmla="*/ 6410915 h 6857998"/>
              <a:gd name="connsiteX86" fmla="*/ 3917682 w 6096000"/>
              <a:gd name="connsiteY86" fmla="*/ 6432425 h 6857998"/>
              <a:gd name="connsiteX87" fmla="*/ 3917682 w 6096000"/>
              <a:gd name="connsiteY87" fmla="*/ 6414268 h 6857998"/>
              <a:gd name="connsiteX88" fmla="*/ 3884717 w 6096000"/>
              <a:gd name="connsiteY88" fmla="*/ 6414268 h 6857998"/>
              <a:gd name="connsiteX89" fmla="*/ 3884717 w 6096000"/>
              <a:gd name="connsiteY89" fmla="*/ 6548920 h 6857998"/>
              <a:gd name="connsiteX90" fmla="*/ 3919636 w 6096000"/>
              <a:gd name="connsiteY90" fmla="*/ 6548920 h 6857998"/>
              <a:gd name="connsiteX91" fmla="*/ 3919636 w 6096000"/>
              <a:gd name="connsiteY91" fmla="*/ 6479358 h 6857998"/>
              <a:gd name="connsiteX92" fmla="*/ 3950643 w 6096000"/>
              <a:gd name="connsiteY92" fmla="*/ 6440527 h 6857998"/>
              <a:gd name="connsiteX93" fmla="*/ 3975225 w 6096000"/>
              <a:gd name="connsiteY93" fmla="*/ 6476005 h 6857998"/>
              <a:gd name="connsiteX94" fmla="*/ 3975225 w 6096000"/>
              <a:gd name="connsiteY94" fmla="*/ 6548920 h 6857998"/>
              <a:gd name="connsiteX95" fmla="*/ 4010144 w 6096000"/>
              <a:gd name="connsiteY95" fmla="*/ 6548920 h 6857998"/>
              <a:gd name="connsiteX96" fmla="*/ 4010144 w 6096000"/>
              <a:gd name="connsiteY96" fmla="*/ 6479358 h 6857998"/>
              <a:gd name="connsiteX97" fmla="*/ 4041433 w 6096000"/>
              <a:gd name="connsiteY97" fmla="*/ 6440527 h 6857998"/>
              <a:gd name="connsiteX98" fmla="*/ 4065737 w 6096000"/>
              <a:gd name="connsiteY98" fmla="*/ 6476005 h 6857998"/>
              <a:gd name="connsiteX99" fmla="*/ 4065737 w 6096000"/>
              <a:gd name="connsiteY99" fmla="*/ 6548920 h 6857998"/>
              <a:gd name="connsiteX100" fmla="*/ 4100657 w 6096000"/>
              <a:gd name="connsiteY100" fmla="*/ 6548920 h 6857998"/>
              <a:gd name="connsiteX101" fmla="*/ 4100657 w 6096000"/>
              <a:gd name="connsiteY101" fmla="*/ 6472933 h 6857998"/>
              <a:gd name="connsiteX102" fmla="*/ 4048703 w 6096000"/>
              <a:gd name="connsiteY102" fmla="*/ 6410915 h 6857998"/>
              <a:gd name="connsiteX103" fmla="*/ 4002329 w 6096000"/>
              <a:gd name="connsiteY103" fmla="*/ 6435220 h 6857998"/>
              <a:gd name="connsiteX104" fmla="*/ 3960426 w 6096000"/>
              <a:gd name="connsiteY104" fmla="*/ 6410915 h 6857998"/>
              <a:gd name="connsiteX105" fmla="*/ 3807063 w 6096000"/>
              <a:gd name="connsiteY105" fmla="*/ 6410915 h 6857998"/>
              <a:gd name="connsiteX106" fmla="*/ 3753987 w 6096000"/>
              <a:gd name="connsiteY106" fmla="*/ 6453377 h 6857998"/>
              <a:gd name="connsiteX107" fmla="*/ 3770749 w 6096000"/>
              <a:gd name="connsiteY107" fmla="*/ 6480476 h 6857998"/>
              <a:gd name="connsiteX108" fmla="*/ 3804833 w 6096000"/>
              <a:gd name="connsiteY108" fmla="*/ 6492490 h 6857998"/>
              <a:gd name="connsiteX109" fmla="*/ 3831091 w 6096000"/>
              <a:gd name="connsiteY109" fmla="*/ 6510370 h 6857998"/>
              <a:gd name="connsiteX110" fmla="*/ 3810417 w 6096000"/>
              <a:gd name="connsiteY110" fmla="*/ 6525178 h 6857998"/>
              <a:gd name="connsiteX111" fmla="*/ 3784158 w 6096000"/>
              <a:gd name="connsiteY111" fmla="*/ 6506181 h 6857998"/>
              <a:gd name="connsiteX112" fmla="*/ 3749239 w 6096000"/>
              <a:gd name="connsiteY112" fmla="*/ 6506181 h 6857998"/>
              <a:gd name="connsiteX113" fmla="*/ 3810976 w 6096000"/>
              <a:gd name="connsiteY113" fmla="*/ 6552273 h 6857998"/>
              <a:gd name="connsiteX114" fmla="*/ 3865728 w 6096000"/>
              <a:gd name="connsiteY114" fmla="*/ 6508416 h 6857998"/>
              <a:gd name="connsiteX115" fmla="*/ 3840024 w 6096000"/>
              <a:gd name="connsiteY115" fmla="*/ 6474328 h 6857998"/>
              <a:gd name="connsiteX116" fmla="*/ 3815160 w 6096000"/>
              <a:gd name="connsiteY116" fmla="*/ 6467067 h 6857998"/>
              <a:gd name="connsiteX117" fmla="*/ 3787784 w 6096000"/>
              <a:gd name="connsiteY117" fmla="*/ 6451146 h 6857998"/>
              <a:gd name="connsiteX118" fmla="*/ 3806781 w 6096000"/>
              <a:gd name="connsiteY118" fmla="*/ 6438014 h 6857998"/>
              <a:gd name="connsiteX119" fmla="*/ 3828015 w 6096000"/>
              <a:gd name="connsiteY119" fmla="*/ 6452541 h 6857998"/>
              <a:gd name="connsiteX120" fmla="*/ 3860698 w 6096000"/>
              <a:gd name="connsiteY120" fmla="*/ 6452541 h 6857998"/>
              <a:gd name="connsiteX121" fmla="*/ 3807063 w 6096000"/>
              <a:gd name="connsiteY121" fmla="*/ 6410915 h 6857998"/>
              <a:gd name="connsiteX122" fmla="*/ 5481547 w 6096000"/>
              <a:gd name="connsiteY122" fmla="*/ 6410876 h 6857998"/>
              <a:gd name="connsiteX123" fmla="*/ 5410674 w 6096000"/>
              <a:gd name="connsiteY123" fmla="*/ 6481749 h 6857998"/>
              <a:gd name="connsiteX124" fmla="*/ 5481547 w 6096000"/>
              <a:gd name="connsiteY124" fmla="*/ 6552628 h 6857998"/>
              <a:gd name="connsiteX125" fmla="*/ 5533617 w 6096000"/>
              <a:gd name="connsiteY125" fmla="*/ 6529718 h 6857998"/>
              <a:gd name="connsiteX126" fmla="*/ 5585688 w 6096000"/>
              <a:gd name="connsiteY126" fmla="*/ 6552628 h 6857998"/>
              <a:gd name="connsiteX127" fmla="*/ 5655754 w 6096000"/>
              <a:gd name="connsiteY127" fmla="*/ 6491912 h 6857998"/>
              <a:gd name="connsiteX128" fmla="*/ 5725821 w 6096000"/>
              <a:gd name="connsiteY128" fmla="*/ 6552628 h 6857998"/>
              <a:gd name="connsiteX129" fmla="*/ 5796694 w 6096000"/>
              <a:gd name="connsiteY129" fmla="*/ 6481754 h 6857998"/>
              <a:gd name="connsiteX130" fmla="*/ 5725821 w 6096000"/>
              <a:gd name="connsiteY130" fmla="*/ 6410876 h 6857998"/>
              <a:gd name="connsiteX131" fmla="*/ 5655754 w 6096000"/>
              <a:gd name="connsiteY131" fmla="*/ 6471592 h 6857998"/>
              <a:gd name="connsiteX132" fmla="*/ 5585688 w 6096000"/>
              <a:gd name="connsiteY132" fmla="*/ 6410876 h 6857998"/>
              <a:gd name="connsiteX133" fmla="*/ 5533617 w 6096000"/>
              <a:gd name="connsiteY133" fmla="*/ 6433786 h 6857998"/>
              <a:gd name="connsiteX134" fmla="*/ 5481547 w 6096000"/>
              <a:gd name="connsiteY134" fmla="*/ 6410876 h 6857998"/>
              <a:gd name="connsiteX135" fmla="*/ 5196678 w 6096000"/>
              <a:gd name="connsiteY135" fmla="*/ 6353368 h 6857998"/>
              <a:gd name="connsiteX136" fmla="*/ 5196678 w 6096000"/>
              <a:gd name="connsiteY136" fmla="*/ 6548920 h 6857998"/>
              <a:gd name="connsiteX137" fmla="*/ 5231597 w 6096000"/>
              <a:gd name="connsiteY137" fmla="*/ 6548920 h 6857998"/>
              <a:gd name="connsiteX138" fmla="*/ 5231597 w 6096000"/>
              <a:gd name="connsiteY138" fmla="*/ 6479359 h 6857998"/>
              <a:gd name="connsiteX139" fmla="*/ 5262604 w 6096000"/>
              <a:gd name="connsiteY139" fmla="*/ 6440527 h 6857998"/>
              <a:gd name="connsiteX140" fmla="*/ 5288586 w 6096000"/>
              <a:gd name="connsiteY140" fmla="*/ 6476005 h 6857998"/>
              <a:gd name="connsiteX141" fmla="*/ 5288586 w 6096000"/>
              <a:gd name="connsiteY141" fmla="*/ 6548920 h 6857998"/>
              <a:gd name="connsiteX142" fmla="*/ 5323228 w 6096000"/>
              <a:gd name="connsiteY142" fmla="*/ 6548920 h 6857998"/>
              <a:gd name="connsiteX143" fmla="*/ 5323228 w 6096000"/>
              <a:gd name="connsiteY143" fmla="*/ 6472934 h 6857998"/>
              <a:gd name="connsiteX144" fmla="*/ 5273500 w 6096000"/>
              <a:gd name="connsiteY144" fmla="*/ 6410915 h 6857998"/>
              <a:gd name="connsiteX145" fmla="*/ 5231597 w 6096000"/>
              <a:gd name="connsiteY145" fmla="*/ 6434938 h 6857998"/>
              <a:gd name="connsiteX146" fmla="*/ 5231597 w 6096000"/>
              <a:gd name="connsiteY146" fmla="*/ 6353368 h 6857998"/>
              <a:gd name="connsiteX147" fmla="*/ 5005597 w 6096000"/>
              <a:gd name="connsiteY147" fmla="*/ 6353368 h 6857998"/>
              <a:gd name="connsiteX148" fmla="*/ 4984087 w 6096000"/>
              <a:gd name="connsiteY148" fmla="*/ 6373202 h 6857998"/>
              <a:gd name="connsiteX149" fmla="*/ 5005597 w 6096000"/>
              <a:gd name="connsiteY149" fmla="*/ 6393317 h 6857998"/>
              <a:gd name="connsiteX150" fmla="*/ 5027390 w 6096000"/>
              <a:gd name="connsiteY150" fmla="*/ 6373202 h 6857998"/>
              <a:gd name="connsiteX151" fmla="*/ 5005597 w 6096000"/>
              <a:gd name="connsiteY151" fmla="*/ 6353368 h 6857998"/>
              <a:gd name="connsiteX152" fmla="*/ 4305806 w 6096000"/>
              <a:gd name="connsiteY152" fmla="*/ 6353368 h 6857998"/>
              <a:gd name="connsiteX153" fmla="*/ 4284296 w 6096000"/>
              <a:gd name="connsiteY153" fmla="*/ 6373202 h 6857998"/>
              <a:gd name="connsiteX154" fmla="*/ 4305806 w 6096000"/>
              <a:gd name="connsiteY154" fmla="*/ 6393317 h 6857998"/>
              <a:gd name="connsiteX155" fmla="*/ 4327599 w 6096000"/>
              <a:gd name="connsiteY155" fmla="*/ 6373202 h 6857998"/>
              <a:gd name="connsiteX156" fmla="*/ 4305806 w 6096000"/>
              <a:gd name="connsiteY156" fmla="*/ 6353368 h 6857998"/>
              <a:gd name="connsiteX157" fmla="*/ 4253008 w 6096000"/>
              <a:gd name="connsiteY157" fmla="*/ 6353368 h 6857998"/>
              <a:gd name="connsiteX158" fmla="*/ 4207192 w 6096000"/>
              <a:gd name="connsiteY158" fmla="*/ 6398624 h 6857998"/>
              <a:gd name="connsiteX159" fmla="*/ 4207192 w 6096000"/>
              <a:gd name="connsiteY159" fmla="*/ 6414269 h 6857998"/>
              <a:gd name="connsiteX160" fmla="*/ 4185959 w 6096000"/>
              <a:gd name="connsiteY160" fmla="*/ 6414269 h 6857998"/>
              <a:gd name="connsiteX161" fmla="*/ 4185959 w 6096000"/>
              <a:gd name="connsiteY161" fmla="*/ 6443040 h 6857998"/>
              <a:gd name="connsiteX162" fmla="*/ 4207192 w 6096000"/>
              <a:gd name="connsiteY162" fmla="*/ 6443040 h 6857998"/>
              <a:gd name="connsiteX163" fmla="*/ 4207192 w 6096000"/>
              <a:gd name="connsiteY163" fmla="*/ 6548915 h 6857998"/>
              <a:gd name="connsiteX164" fmla="*/ 4242111 w 6096000"/>
              <a:gd name="connsiteY164" fmla="*/ 6548915 h 6857998"/>
              <a:gd name="connsiteX165" fmla="*/ 4242111 w 6096000"/>
              <a:gd name="connsiteY165" fmla="*/ 6443040 h 6857998"/>
              <a:gd name="connsiteX166" fmla="*/ 4270606 w 6096000"/>
              <a:gd name="connsiteY166" fmla="*/ 6443040 h 6857998"/>
              <a:gd name="connsiteX167" fmla="*/ 4270606 w 6096000"/>
              <a:gd name="connsiteY167" fmla="*/ 6414269 h 6857998"/>
              <a:gd name="connsiteX168" fmla="*/ 4242111 w 6096000"/>
              <a:gd name="connsiteY168" fmla="*/ 6414269 h 6857998"/>
              <a:gd name="connsiteX169" fmla="*/ 4242111 w 6096000"/>
              <a:gd name="connsiteY169" fmla="*/ 6398624 h 6857998"/>
              <a:gd name="connsiteX170" fmla="*/ 4258592 w 6096000"/>
              <a:gd name="connsiteY170" fmla="*/ 6382703 h 6857998"/>
              <a:gd name="connsiteX171" fmla="*/ 4270606 w 6096000"/>
              <a:gd name="connsiteY171" fmla="*/ 6382703 h 6857998"/>
              <a:gd name="connsiteX172" fmla="*/ 4270606 w 6096000"/>
              <a:gd name="connsiteY172" fmla="*/ 6353368 h 6857998"/>
              <a:gd name="connsiteX173" fmla="*/ 3697830 w 6096000"/>
              <a:gd name="connsiteY173" fmla="*/ 6353368 h 6857998"/>
              <a:gd name="connsiteX174" fmla="*/ 3697830 w 6096000"/>
              <a:gd name="connsiteY174" fmla="*/ 6432708 h 6857998"/>
              <a:gd name="connsiteX175" fmla="*/ 3655368 w 6096000"/>
              <a:gd name="connsiteY175" fmla="*/ 6410915 h 6857998"/>
              <a:gd name="connsiteX176" fmla="*/ 3591955 w 6096000"/>
              <a:gd name="connsiteY176" fmla="*/ 6481312 h 6857998"/>
              <a:gd name="connsiteX177" fmla="*/ 3655368 w 6096000"/>
              <a:gd name="connsiteY177" fmla="*/ 6552268 h 6857998"/>
              <a:gd name="connsiteX178" fmla="*/ 3697830 w 6096000"/>
              <a:gd name="connsiteY178" fmla="*/ 6529640 h 6857998"/>
              <a:gd name="connsiteX179" fmla="*/ 3697553 w 6096000"/>
              <a:gd name="connsiteY179" fmla="*/ 6548915 h 6857998"/>
              <a:gd name="connsiteX180" fmla="*/ 3732754 w 6096000"/>
              <a:gd name="connsiteY180" fmla="*/ 6548915 h 6857998"/>
              <a:gd name="connsiteX181" fmla="*/ 3732754 w 6096000"/>
              <a:gd name="connsiteY181" fmla="*/ 6353368 h 6857998"/>
              <a:gd name="connsiteX182" fmla="*/ 0 w 6096000"/>
              <a:gd name="connsiteY182" fmla="*/ 0 h 6857998"/>
              <a:gd name="connsiteX183" fmla="*/ 6096000 w 6096000"/>
              <a:gd name="connsiteY183" fmla="*/ 0 h 6857998"/>
              <a:gd name="connsiteX184" fmla="*/ 6096000 w 6096000"/>
              <a:gd name="connsiteY184" fmla="*/ 6857998 h 6857998"/>
              <a:gd name="connsiteX185" fmla="*/ 0 w 6096000"/>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96000" h="6857998">
                <a:moveTo>
                  <a:pt x="4122735" y="6463991"/>
                </a:moveTo>
                <a:lnTo>
                  <a:pt x="4122735" y="6493321"/>
                </a:lnTo>
                <a:lnTo>
                  <a:pt x="4184564" y="6493321"/>
                </a:lnTo>
                <a:lnTo>
                  <a:pt x="4184564" y="6463991"/>
                </a:lnTo>
                <a:close/>
                <a:moveTo>
                  <a:pt x="3662911" y="6441363"/>
                </a:moveTo>
                <a:cubicBezTo>
                  <a:pt x="3685816" y="6441363"/>
                  <a:pt x="3698389" y="6458402"/>
                  <a:pt x="3698389" y="6481589"/>
                </a:cubicBezTo>
                <a:cubicBezTo>
                  <a:pt x="3698389" y="6503941"/>
                  <a:pt x="3686657" y="6521820"/>
                  <a:pt x="3662911" y="6521820"/>
                </a:cubicBezTo>
                <a:cubicBezTo>
                  <a:pt x="3640283" y="6521820"/>
                  <a:pt x="3627151" y="6504499"/>
                  <a:pt x="3627151" y="6481312"/>
                </a:cubicBezTo>
                <a:cubicBezTo>
                  <a:pt x="3627151" y="6458684"/>
                  <a:pt x="3640283" y="6441363"/>
                  <a:pt x="3662911" y="6441363"/>
                </a:cubicBezTo>
                <a:close/>
                <a:moveTo>
                  <a:pt x="4752776" y="6439132"/>
                </a:moveTo>
                <a:cubicBezTo>
                  <a:pt x="4768138" y="6439132"/>
                  <a:pt x="4783506" y="6448629"/>
                  <a:pt x="4784901" y="6468185"/>
                </a:cubicBezTo>
                <a:lnTo>
                  <a:pt x="4717857" y="6468185"/>
                </a:lnTo>
                <a:cubicBezTo>
                  <a:pt x="4721210" y="6447793"/>
                  <a:pt x="4737414" y="6439132"/>
                  <a:pt x="4752776" y="6439132"/>
                </a:cubicBezTo>
                <a:close/>
                <a:moveTo>
                  <a:pt x="4988277" y="6414268"/>
                </a:moveTo>
                <a:lnTo>
                  <a:pt x="4988277" y="6548919"/>
                </a:lnTo>
                <a:lnTo>
                  <a:pt x="5022919" y="6548919"/>
                </a:lnTo>
                <a:lnTo>
                  <a:pt x="5022919" y="6414268"/>
                </a:lnTo>
                <a:close/>
                <a:moveTo>
                  <a:pt x="4349104" y="6414268"/>
                </a:moveTo>
                <a:lnTo>
                  <a:pt x="4349104" y="6548919"/>
                </a:lnTo>
                <a:lnTo>
                  <a:pt x="4383746" y="6548919"/>
                </a:lnTo>
                <a:lnTo>
                  <a:pt x="4383746" y="6488296"/>
                </a:lnTo>
                <a:cubicBezTo>
                  <a:pt x="4383746" y="6462596"/>
                  <a:pt x="4397437" y="6446393"/>
                  <a:pt x="4419506" y="6446393"/>
                </a:cubicBezTo>
                <a:lnTo>
                  <a:pt x="4432915" y="6446393"/>
                </a:lnTo>
                <a:lnTo>
                  <a:pt x="4432915" y="6414268"/>
                </a:lnTo>
                <a:cubicBezTo>
                  <a:pt x="4427326" y="6414268"/>
                  <a:pt x="4419506" y="6414545"/>
                  <a:pt x="4415594" y="6414827"/>
                </a:cubicBezTo>
                <a:cubicBezTo>
                  <a:pt x="4401903" y="6415945"/>
                  <a:pt x="4390730" y="6424046"/>
                  <a:pt x="4382069" y="6439409"/>
                </a:cubicBezTo>
                <a:lnTo>
                  <a:pt x="4382069" y="6414268"/>
                </a:lnTo>
                <a:close/>
                <a:moveTo>
                  <a:pt x="4288767" y="6414268"/>
                </a:moveTo>
                <a:lnTo>
                  <a:pt x="4288767" y="6548919"/>
                </a:lnTo>
                <a:lnTo>
                  <a:pt x="4323409" y="6548919"/>
                </a:lnTo>
                <a:lnTo>
                  <a:pt x="4323409" y="6414268"/>
                </a:lnTo>
                <a:close/>
                <a:moveTo>
                  <a:pt x="5112027" y="6410920"/>
                </a:moveTo>
                <a:cubicBezTo>
                  <a:pt x="5069565" y="6410920"/>
                  <a:pt x="5041907" y="6442768"/>
                  <a:pt x="5041907" y="6481599"/>
                </a:cubicBezTo>
                <a:cubicBezTo>
                  <a:pt x="5041907" y="6520707"/>
                  <a:pt x="5069283" y="6552278"/>
                  <a:pt x="5112027" y="6552278"/>
                </a:cubicBezTo>
                <a:cubicBezTo>
                  <a:pt x="5149459" y="6552278"/>
                  <a:pt x="5172087" y="6530209"/>
                  <a:pt x="5178235" y="6501715"/>
                </a:cubicBezTo>
                <a:lnTo>
                  <a:pt x="5141639" y="6501715"/>
                </a:lnTo>
                <a:cubicBezTo>
                  <a:pt x="5137168" y="6516241"/>
                  <a:pt x="5125995" y="6522666"/>
                  <a:pt x="5111750" y="6522666"/>
                </a:cubicBezTo>
                <a:cubicBezTo>
                  <a:pt x="5091635" y="6522666"/>
                  <a:pt x="5077390" y="6505627"/>
                  <a:pt x="5077390" y="6481599"/>
                </a:cubicBezTo>
                <a:cubicBezTo>
                  <a:pt x="5077390" y="6458407"/>
                  <a:pt x="5090522" y="6440809"/>
                  <a:pt x="5111750" y="6440809"/>
                </a:cubicBezTo>
                <a:cubicBezTo>
                  <a:pt x="5126277" y="6440809"/>
                  <a:pt x="5137450" y="6447793"/>
                  <a:pt x="5141639" y="6461483"/>
                </a:cubicBezTo>
                <a:lnTo>
                  <a:pt x="5178235" y="6461483"/>
                </a:lnTo>
                <a:cubicBezTo>
                  <a:pt x="5170974" y="6427123"/>
                  <a:pt x="5143593" y="6410920"/>
                  <a:pt x="5112027" y="6410920"/>
                </a:cubicBezTo>
                <a:close/>
                <a:moveTo>
                  <a:pt x="4914803" y="6410915"/>
                </a:moveTo>
                <a:cubicBezTo>
                  <a:pt x="4896087" y="6410915"/>
                  <a:pt x="4879325" y="6420970"/>
                  <a:pt x="4871223" y="6436897"/>
                </a:cubicBezTo>
                <a:lnTo>
                  <a:pt x="4871223" y="6414268"/>
                </a:lnTo>
                <a:lnTo>
                  <a:pt x="4838258" y="6414268"/>
                </a:lnTo>
                <a:lnTo>
                  <a:pt x="4838258" y="6548920"/>
                </a:lnTo>
                <a:lnTo>
                  <a:pt x="4873177" y="6548920"/>
                </a:lnTo>
                <a:lnTo>
                  <a:pt x="4873177" y="6479358"/>
                </a:lnTo>
                <a:cubicBezTo>
                  <a:pt x="4873177" y="6455612"/>
                  <a:pt x="4884909" y="6440527"/>
                  <a:pt x="4903907" y="6440527"/>
                </a:cubicBezTo>
                <a:cubicBezTo>
                  <a:pt x="4920110" y="6440527"/>
                  <a:pt x="4930166" y="6454218"/>
                  <a:pt x="4930166" y="6476005"/>
                </a:cubicBezTo>
                <a:lnTo>
                  <a:pt x="4930166" y="6548920"/>
                </a:lnTo>
                <a:lnTo>
                  <a:pt x="4965085" y="6548920"/>
                </a:lnTo>
                <a:lnTo>
                  <a:pt x="4965085" y="6472933"/>
                </a:lnTo>
                <a:cubicBezTo>
                  <a:pt x="4965089" y="6440527"/>
                  <a:pt x="4954193" y="6410915"/>
                  <a:pt x="4914803" y="6410915"/>
                </a:cubicBezTo>
                <a:close/>
                <a:moveTo>
                  <a:pt x="4752776" y="6410915"/>
                </a:moveTo>
                <a:cubicBezTo>
                  <a:pt x="4707802" y="6410915"/>
                  <a:pt x="4682656" y="6443599"/>
                  <a:pt x="4682656" y="6482712"/>
                </a:cubicBezTo>
                <a:cubicBezTo>
                  <a:pt x="4682656" y="6522938"/>
                  <a:pt x="4710032" y="6552273"/>
                  <a:pt x="4752494" y="6552273"/>
                </a:cubicBezTo>
                <a:cubicBezTo>
                  <a:pt x="4778476" y="6552273"/>
                  <a:pt x="4805570" y="6539423"/>
                  <a:pt x="4816189" y="6506458"/>
                </a:cubicBezTo>
                <a:lnTo>
                  <a:pt x="4780988" y="6506458"/>
                </a:lnTo>
                <a:cubicBezTo>
                  <a:pt x="4775681" y="6517354"/>
                  <a:pt x="4765067" y="6523779"/>
                  <a:pt x="4752212" y="6523779"/>
                </a:cubicBezTo>
                <a:cubicBezTo>
                  <a:pt x="4735173" y="6523779"/>
                  <a:pt x="4718411" y="6512883"/>
                  <a:pt x="4717293" y="6489977"/>
                </a:cubicBezTo>
                <a:lnTo>
                  <a:pt x="4818702" y="6489977"/>
                </a:lnTo>
                <a:cubicBezTo>
                  <a:pt x="4819538" y="6486624"/>
                  <a:pt x="4820097" y="6479640"/>
                  <a:pt x="4820097" y="6476846"/>
                </a:cubicBezTo>
                <a:cubicBezTo>
                  <a:pt x="4820102" y="6438850"/>
                  <a:pt x="4791331" y="6410915"/>
                  <a:pt x="4752776" y="6410915"/>
                </a:cubicBezTo>
                <a:close/>
                <a:moveTo>
                  <a:pt x="4523427" y="6410915"/>
                </a:moveTo>
                <a:cubicBezTo>
                  <a:pt x="4506388" y="6410915"/>
                  <a:pt x="4489903" y="6419294"/>
                  <a:pt x="4480683" y="6432425"/>
                </a:cubicBezTo>
                <a:lnTo>
                  <a:pt x="4480683" y="6414268"/>
                </a:lnTo>
                <a:lnTo>
                  <a:pt x="4447718" y="6414268"/>
                </a:lnTo>
                <a:lnTo>
                  <a:pt x="4447718" y="6548920"/>
                </a:lnTo>
                <a:lnTo>
                  <a:pt x="4482637" y="6548920"/>
                </a:lnTo>
                <a:lnTo>
                  <a:pt x="4482637" y="6479358"/>
                </a:lnTo>
                <a:cubicBezTo>
                  <a:pt x="4482637" y="6455612"/>
                  <a:pt x="4494651" y="6440527"/>
                  <a:pt x="4513644" y="6440527"/>
                </a:cubicBezTo>
                <a:cubicBezTo>
                  <a:pt x="4528729" y="6440527"/>
                  <a:pt x="4538226" y="6454218"/>
                  <a:pt x="4538226" y="6476005"/>
                </a:cubicBezTo>
                <a:lnTo>
                  <a:pt x="4538226" y="6548920"/>
                </a:lnTo>
                <a:lnTo>
                  <a:pt x="4573145" y="6548920"/>
                </a:lnTo>
                <a:lnTo>
                  <a:pt x="4573145" y="6479358"/>
                </a:lnTo>
                <a:cubicBezTo>
                  <a:pt x="4573145" y="6455612"/>
                  <a:pt x="4585159" y="6440527"/>
                  <a:pt x="4604434" y="6440527"/>
                </a:cubicBezTo>
                <a:cubicBezTo>
                  <a:pt x="4619237" y="6440527"/>
                  <a:pt x="4628738" y="6454218"/>
                  <a:pt x="4628738" y="6476005"/>
                </a:cubicBezTo>
                <a:lnTo>
                  <a:pt x="4628738" y="6548920"/>
                </a:lnTo>
                <a:lnTo>
                  <a:pt x="4663657" y="6548920"/>
                </a:lnTo>
                <a:lnTo>
                  <a:pt x="4663657" y="6472933"/>
                </a:lnTo>
                <a:cubicBezTo>
                  <a:pt x="4663662" y="6434938"/>
                  <a:pt x="4643547" y="6410915"/>
                  <a:pt x="4611704" y="6410915"/>
                </a:cubicBezTo>
                <a:cubicBezTo>
                  <a:pt x="4592429" y="6410915"/>
                  <a:pt x="4574549" y="6420411"/>
                  <a:pt x="4565330" y="6435220"/>
                </a:cubicBezTo>
                <a:cubicBezTo>
                  <a:pt x="4556951" y="6420416"/>
                  <a:pt x="4540748" y="6410915"/>
                  <a:pt x="4523427" y="6410915"/>
                </a:cubicBezTo>
                <a:close/>
                <a:moveTo>
                  <a:pt x="3960426" y="6410915"/>
                </a:moveTo>
                <a:cubicBezTo>
                  <a:pt x="3943387" y="6410915"/>
                  <a:pt x="3926902" y="6419294"/>
                  <a:pt x="3917682" y="6432425"/>
                </a:cubicBezTo>
                <a:lnTo>
                  <a:pt x="3917682" y="6414268"/>
                </a:lnTo>
                <a:lnTo>
                  <a:pt x="3884717" y="6414268"/>
                </a:lnTo>
                <a:lnTo>
                  <a:pt x="3884717" y="6548920"/>
                </a:lnTo>
                <a:lnTo>
                  <a:pt x="3919636" y="6548920"/>
                </a:lnTo>
                <a:lnTo>
                  <a:pt x="3919636" y="6479358"/>
                </a:lnTo>
                <a:cubicBezTo>
                  <a:pt x="3919636" y="6455612"/>
                  <a:pt x="3931650" y="6440527"/>
                  <a:pt x="3950643" y="6440527"/>
                </a:cubicBezTo>
                <a:cubicBezTo>
                  <a:pt x="3965728" y="6440527"/>
                  <a:pt x="3975225" y="6454218"/>
                  <a:pt x="3975225" y="6476005"/>
                </a:cubicBezTo>
                <a:lnTo>
                  <a:pt x="3975225" y="6548920"/>
                </a:lnTo>
                <a:lnTo>
                  <a:pt x="4010144" y="6548920"/>
                </a:lnTo>
                <a:lnTo>
                  <a:pt x="4010144" y="6479358"/>
                </a:lnTo>
                <a:cubicBezTo>
                  <a:pt x="4010144" y="6455612"/>
                  <a:pt x="4022158" y="6440527"/>
                  <a:pt x="4041433" y="6440527"/>
                </a:cubicBezTo>
                <a:cubicBezTo>
                  <a:pt x="4056241" y="6440527"/>
                  <a:pt x="4065737" y="6454218"/>
                  <a:pt x="4065737" y="6476005"/>
                </a:cubicBezTo>
                <a:lnTo>
                  <a:pt x="4065737" y="6548920"/>
                </a:lnTo>
                <a:lnTo>
                  <a:pt x="4100657" y="6548920"/>
                </a:lnTo>
                <a:lnTo>
                  <a:pt x="4100657" y="6472933"/>
                </a:lnTo>
                <a:cubicBezTo>
                  <a:pt x="4100666" y="6434938"/>
                  <a:pt x="4080551" y="6410915"/>
                  <a:pt x="4048703" y="6410915"/>
                </a:cubicBezTo>
                <a:cubicBezTo>
                  <a:pt x="4029428" y="6410915"/>
                  <a:pt x="4011548" y="6420411"/>
                  <a:pt x="4002329" y="6435220"/>
                </a:cubicBezTo>
                <a:cubicBezTo>
                  <a:pt x="3993950" y="6420416"/>
                  <a:pt x="3977747" y="6410915"/>
                  <a:pt x="3960426" y="6410915"/>
                </a:cubicBezTo>
                <a:close/>
                <a:moveTo>
                  <a:pt x="3807063" y="6410915"/>
                </a:moveTo>
                <a:cubicBezTo>
                  <a:pt x="3774380" y="6410915"/>
                  <a:pt x="3753987" y="6427395"/>
                  <a:pt x="3753987" y="6453377"/>
                </a:cubicBezTo>
                <a:cubicBezTo>
                  <a:pt x="3753987" y="6465950"/>
                  <a:pt x="3760694" y="6474887"/>
                  <a:pt x="3770749" y="6480476"/>
                </a:cubicBezTo>
                <a:cubicBezTo>
                  <a:pt x="3782204" y="6486901"/>
                  <a:pt x="3795331" y="6490254"/>
                  <a:pt x="3804833" y="6492490"/>
                </a:cubicBezTo>
                <a:cubicBezTo>
                  <a:pt x="3828856" y="6498079"/>
                  <a:pt x="3831091" y="6503386"/>
                  <a:pt x="3831091" y="6510370"/>
                </a:cubicBezTo>
                <a:cubicBezTo>
                  <a:pt x="3831091" y="6519589"/>
                  <a:pt x="3822990" y="6525178"/>
                  <a:pt x="3810417" y="6525178"/>
                </a:cubicBezTo>
                <a:cubicBezTo>
                  <a:pt x="3796449" y="6525178"/>
                  <a:pt x="3786394" y="6517913"/>
                  <a:pt x="3784158" y="6506181"/>
                </a:cubicBezTo>
                <a:lnTo>
                  <a:pt x="3749239" y="6506181"/>
                </a:lnTo>
                <a:cubicBezTo>
                  <a:pt x="3752592" y="6534398"/>
                  <a:pt x="3776338" y="6552273"/>
                  <a:pt x="3810976" y="6552273"/>
                </a:cubicBezTo>
                <a:cubicBezTo>
                  <a:pt x="3844500" y="6552273"/>
                  <a:pt x="3865728" y="6535234"/>
                  <a:pt x="3865728" y="6508416"/>
                </a:cubicBezTo>
                <a:cubicBezTo>
                  <a:pt x="3865723" y="6490813"/>
                  <a:pt x="3856227" y="6479635"/>
                  <a:pt x="3840024" y="6474328"/>
                </a:cubicBezTo>
                <a:cubicBezTo>
                  <a:pt x="3831922" y="6471534"/>
                  <a:pt x="3824661" y="6469298"/>
                  <a:pt x="3815160" y="6467067"/>
                </a:cubicBezTo>
                <a:cubicBezTo>
                  <a:pt x="3805664" y="6464832"/>
                  <a:pt x="3787784" y="6462878"/>
                  <a:pt x="3787784" y="6451146"/>
                </a:cubicBezTo>
                <a:cubicBezTo>
                  <a:pt x="3787784" y="6443044"/>
                  <a:pt x="3795045" y="6438014"/>
                  <a:pt x="3806781" y="6438014"/>
                </a:cubicBezTo>
                <a:cubicBezTo>
                  <a:pt x="3818236" y="6438014"/>
                  <a:pt x="3826338" y="6443603"/>
                  <a:pt x="3828015" y="6452541"/>
                </a:cubicBezTo>
                <a:lnTo>
                  <a:pt x="3860698" y="6452541"/>
                </a:lnTo>
                <a:cubicBezTo>
                  <a:pt x="3857345" y="6426841"/>
                  <a:pt x="3836675" y="6410915"/>
                  <a:pt x="3807063" y="6410915"/>
                </a:cubicBezTo>
                <a:close/>
                <a:moveTo>
                  <a:pt x="5481547" y="6410876"/>
                </a:moveTo>
                <a:cubicBezTo>
                  <a:pt x="5442405" y="6410876"/>
                  <a:pt x="5410674" y="6442607"/>
                  <a:pt x="5410674" y="6481749"/>
                </a:cubicBezTo>
                <a:cubicBezTo>
                  <a:pt x="5410674" y="6520892"/>
                  <a:pt x="5442400" y="6552628"/>
                  <a:pt x="5481547" y="6552628"/>
                </a:cubicBezTo>
                <a:cubicBezTo>
                  <a:pt x="5502164" y="6552628"/>
                  <a:pt x="5520670" y="6543768"/>
                  <a:pt x="5533617" y="6529718"/>
                </a:cubicBezTo>
                <a:cubicBezTo>
                  <a:pt x="5546569" y="6543773"/>
                  <a:pt x="5565071" y="6552628"/>
                  <a:pt x="5585688" y="6552628"/>
                </a:cubicBezTo>
                <a:cubicBezTo>
                  <a:pt x="5621370" y="6552628"/>
                  <a:pt x="5650812" y="6526228"/>
                  <a:pt x="5655754" y="6491912"/>
                </a:cubicBezTo>
                <a:cubicBezTo>
                  <a:pt x="5660692" y="6526228"/>
                  <a:pt x="5690134" y="6552628"/>
                  <a:pt x="5725821" y="6552628"/>
                </a:cubicBezTo>
                <a:cubicBezTo>
                  <a:pt x="5764963" y="6552628"/>
                  <a:pt x="5796694" y="6520897"/>
                  <a:pt x="5796694" y="6481754"/>
                </a:cubicBezTo>
                <a:cubicBezTo>
                  <a:pt x="5796694" y="6442612"/>
                  <a:pt x="5764963" y="6410876"/>
                  <a:pt x="5725821" y="6410876"/>
                </a:cubicBezTo>
                <a:cubicBezTo>
                  <a:pt x="5690134" y="6410876"/>
                  <a:pt x="5660692" y="6437276"/>
                  <a:pt x="5655754" y="6471592"/>
                </a:cubicBezTo>
                <a:cubicBezTo>
                  <a:pt x="5650816" y="6437276"/>
                  <a:pt x="5621374" y="6410876"/>
                  <a:pt x="5585688" y="6410876"/>
                </a:cubicBezTo>
                <a:cubicBezTo>
                  <a:pt x="5565071" y="6410876"/>
                  <a:pt x="5546565" y="6419736"/>
                  <a:pt x="5533617" y="6433786"/>
                </a:cubicBezTo>
                <a:cubicBezTo>
                  <a:pt x="5520666" y="6419731"/>
                  <a:pt x="5502164" y="6410876"/>
                  <a:pt x="5481547" y="6410876"/>
                </a:cubicBezTo>
                <a:close/>
                <a:moveTo>
                  <a:pt x="5196678" y="6353368"/>
                </a:moveTo>
                <a:lnTo>
                  <a:pt x="5196678" y="6548920"/>
                </a:lnTo>
                <a:lnTo>
                  <a:pt x="5231597" y="6548920"/>
                </a:lnTo>
                <a:lnTo>
                  <a:pt x="5231597" y="6479359"/>
                </a:lnTo>
                <a:cubicBezTo>
                  <a:pt x="5231597" y="6455613"/>
                  <a:pt x="5243611" y="6440527"/>
                  <a:pt x="5262604" y="6440527"/>
                </a:cubicBezTo>
                <a:cubicBezTo>
                  <a:pt x="5284114" y="6440527"/>
                  <a:pt x="5288586" y="6454495"/>
                  <a:pt x="5288586" y="6476005"/>
                </a:cubicBezTo>
                <a:lnTo>
                  <a:pt x="5288586" y="6548920"/>
                </a:lnTo>
                <a:lnTo>
                  <a:pt x="5323228" y="6548920"/>
                </a:lnTo>
                <a:lnTo>
                  <a:pt x="5323228" y="6472934"/>
                </a:lnTo>
                <a:cubicBezTo>
                  <a:pt x="5323223" y="6440527"/>
                  <a:pt x="5312890" y="6410915"/>
                  <a:pt x="5273500" y="6410915"/>
                </a:cubicBezTo>
                <a:cubicBezTo>
                  <a:pt x="5257020" y="6410915"/>
                  <a:pt x="5240817" y="6420135"/>
                  <a:pt x="5231597" y="6434938"/>
                </a:cubicBezTo>
                <a:lnTo>
                  <a:pt x="5231597" y="6353368"/>
                </a:lnTo>
                <a:close/>
                <a:moveTo>
                  <a:pt x="5005597" y="6353368"/>
                </a:moveTo>
                <a:cubicBezTo>
                  <a:pt x="4995260" y="6353368"/>
                  <a:pt x="4984087" y="6359793"/>
                  <a:pt x="4984087" y="6373202"/>
                </a:cubicBezTo>
                <a:cubicBezTo>
                  <a:pt x="4984087" y="6386052"/>
                  <a:pt x="4994701" y="6393317"/>
                  <a:pt x="5005597" y="6393317"/>
                </a:cubicBezTo>
                <a:cubicBezTo>
                  <a:pt x="5018447" y="6393317"/>
                  <a:pt x="5027390" y="6384098"/>
                  <a:pt x="5027390" y="6373202"/>
                </a:cubicBezTo>
                <a:cubicBezTo>
                  <a:pt x="5027385" y="6361188"/>
                  <a:pt x="5017606" y="6353368"/>
                  <a:pt x="5005597" y="6353368"/>
                </a:cubicBezTo>
                <a:close/>
                <a:moveTo>
                  <a:pt x="4305806" y="6353368"/>
                </a:moveTo>
                <a:cubicBezTo>
                  <a:pt x="4294351" y="6353368"/>
                  <a:pt x="4284296" y="6360629"/>
                  <a:pt x="4284296" y="6373202"/>
                </a:cubicBezTo>
                <a:cubicBezTo>
                  <a:pt x="4284296" y="6385216"/>
                  <a:pt x="4294074" y="6393317"/>
                  <a:pt x="4305806" y="6393317"/>
                </a:cubicBezTo>
                <a:cubicBezTo>
                  <a:pt x="4319215" y="6393317"/>
                  <a:pt x="4327599" y="6383539"/>
                  <a:pt x="4327599" y="6373202"/>
                </a:cubicBezTo>
                <a:cubicBezTo>
                  <a:pt x="4327594" y="6361470"/>
                  <a:pt x="4318097" y="6353368"/>
                  <a:pt x="4305806" y="6353368"/>
                </a:cubicBezTo>
                <a:close/>
                <a:moveTo>
                  <a:pt x="4253008" y="6353368"/>
                </a:moveTo>
                <a:cubicBezTo>
                  <a:pt x="4224790" y="6353368"/>
                  <a:pt x="4207192" y="6370689"/>
                  <a:pt x="4207192" y="6398624"/>
                </a:cubicBezTo>
                <a:lnTo>
                  <a:pt x="4207192" y="6414269"/>
                </a:lnTo>
                <a:lnTo>
                  <a:pt x="4185959" y="6414269"/>
                </a:lnTo>
                <a:lnTo>
                  <a:pt x="4185959" y="6443040"/>
                </a:lnTo>
                <a:lnTo>
                  <a:pt x="4207192" y="6443040"/>
                </a:lnTo>
                <a:lnTo>
                  <a:pt x="4207192" y="6548915"/>
                </a:lnTo>
                <a:lnTo>
                  <a:pt x="4242111" y="6548915"/>
                </a:lnTo>
                <a:lnTo>
                  <a:pt x="4242111" y="6443040"/>
                </a:lnTo>
                <a:lnTo>
                  <a:pt x="4270606" y="6443040"/>
                </a:lnTo>
                <a:lnTo>
                  <a:pt x="4270606" y="6414269"/>
                </a:lnTo>
                <a:lnTo>
                  <a:pt x="4242111" y="6414269"/>
                </a:lnTo>
                <a:lnTo>
                  <a:pt x="4242111" y="6398624"/>
                </a:lnTo>
                <a:cubicBezTo>
                  <a:pt x="4242111" y="6388846"/>
                  <a:pt x="4248536" y="6382703"/>
                  <a:pt x="4258592" y="6382703"/>
                </a:cubicBezTo>
                <a:lnTo>
                  <a:pt x="4270606" y="6382703"/>
                </a:lnTo>
                <a:lnTo>
                  <a:pt x="4270606" y="6353368"/>
                </a:lnTo>
                <a:close/>
                <a:moveTo>
                  <a:pt x="3697830" y="6353368"/>
                </a:moveTo>
                <a:lnTo>
                  <a:pt x="3697830" y="6432708"/>
                </a:lnTo>
                <a:cubicBezTo>
                  <a:pt x="3687216" y="6417345"/>
                  <a:pt x="3673248" y="6410915"/>
                  <a:pt x="3655368" y="6410915"/>
                </a:cubicBezTo>
                <a:cubicBezTo>
                  <a:pt x="3617378" y="6410915"/>
                  <a:pt x="3591955" y="6440804"/>
                  <a:pt x="3591955" y="6481312"/>
                </a:cubicBezTo>
                <a:cubicBezTo>
                  <a:pt x="3591955" y="6526287"/>
                  <a:pt x="3621008" y="6552268"/>
                  <a:pt x="3655368" y="6552268"/>
                </a:cubicBezTo>
                <a:cubicBezTo>
                  <a:pt x="3676320" y="6552268"/>
                  <a:pt x="3688052" y="6543331"/>
                  <a:pt x="3697830" y="6529640"/>
                </a:cubicBezTo>
                <a:lnTo>
                  <a:pt x="3697553" y="6548915"/>
                </a:lnTo>
                <a:lnTo>
                  <a:pt x="3732754" y="6548915"/>
                </a:lnTo>
                <a:lnTo>
                  <a:pt x="3732754" y="6353368"/>
                </a:lnTo>
                <a:close/>
                <a:moveTo>
                  <a:pt x="0" y="0"/>
                </a:moveTo>
                <a:lnTo>
                  <a:pt x="6096000" y="0"/>
                </a:lnTo>
                <a:lnTo>
                  <a:pt x="6096000"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 Placeholder 2">
            <a:extLst>
              <a:ext uri="{FF2B5EF4-FFF2-40B4-BE49-F238E27FC236}">
                <a16:creationId xmlns:a16="http://schemas.microsoft.com/office/drawing/2014/main" id="{62D47DA7-9E2E-00B0-E3C0-8581FC5B155F}"/>
              </a:ext>
            </a:extLst>
          </p:cNvPr>
          <p:cNvSpPr>
            <a:spLocks noGrp="1"/>
          </p:cNvSpPr>
          <p:nvPr>
            <p:ph type="body" idx="11" hasCustomPrompt="1"/>
          </p:nvPr>
        </p:nvSpPr>
        <p:spPr>
          <a:xfrm>
            <a:off x="302399" y="605611"/>
            <a:ext cx="4552176"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9" name="Text Placeholder 6">
            <a:extLst>
              <a:ext uri="{FF2B5EF4-FFF2-40B4-BE49-F238E27FC236}">
                <a16:creationId xmlns:a16="http://schemas.microsoft.com/office/drawing/2014/main" id="{4811CE04-31F3-BA6B-83C0-7B8CDA017AD1}"/>
              </a:ext>
            </a:extLst>
          </p:cNvPr>
          <p:cNvSpPr>
            <a:spLocks noGrp="1"/>
          </p:cNvSpPr>
          <p:nvPr>
            <p:ph type="body" sz="quarter" idx="23" hasCustomPrompt="1"/>
          </p:nvPr>
        </p:nvSpPr>
        <p:spPr>
          <a:xfrm>
            <a:off x="302399" y="1342800"/>
            <a:ext cx="4552176" cy="288767"/>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r>
              <a:rPr lang="en-US"/>
              <a:t> </a:t>
            </a:r>
            <a:endParaRPr lang="en-GB"/>
          </a:p>
        </p:txBody>
      </p:sp>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889393"/>
            <a:ext cx="4552176" cy="3749408"/>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a:t>
            </a:r>
          </a:p>
          <a:p>
            <a:pPr lvl="0"/>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609DBCEC-D73A-142A-EF78-FDF8AFEF6F5C}"/>
              </a:ext>
            </a:extLst>
          </p:cNvPr>
          <p:cNvSpPr>
            <a:spLocks noGrp="1"/>
          </p:cNvSpPr>
          <p:nvPr>
            <p:ph type="body" sz="quarter" idx="28"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27847491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2541536" cy="303211"/>
          </a:xfrm>
        </p:spPr>
        <p:txBody>
          <a:bodyPr anchor="t"/>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13" name="Text Placeholder 2">
            <a:extLst>
              <a:ext uri="{FF2B5EF4-FFF2-40B4-BE49-F238E27FC236}">
                <a16:creationId xmlns:a16="http://schemas.microsoft.com/office/drawing/2014/main" id="{C980303D-2BCE-0698-575A-56A126A51B86}"/>
              </a:ext>
            </a:extLst>
          </p:cNvPr>
          <p:cNvSpPr>
            <a:spLocks noGrp="1"/>
          </p:cNvSpPr>
          <p:nvPr>
            <p:ph type="body" idx="11" hasCustomPrompt="1"/>
          </p:nvPr>
        </p:nvSpPr>
        <p:spPr>
          <a:xfrm>
            <a:off x="302399" y="605611"/>
            <a:ext cx="2541537"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ext Placeholder 6">
            <a:extLst>
              <a:ext uri="{FF2B5EF4-FFF2-40B4-BE49-F238E27FC236}">
                <a16:creationId xmlns:a16="http://schemas.microsoft.com/office/drawing/2014/main" id="{AA5D06DE-CCF0-4876-2686-89D74E997066}"/>
              </a:ext>
            </a:extLst>
          </p:cNvPr>
          <p:cNvSpPr>
            <a:spLocks noGrp="1"/>
          </p:cNvSpPr>
          <p:nvPr>
            <p:ph type="body" sz="quarter" idx="22" hasCustomPrompt="1"/>
          </p:nvPr>
        </p:nvSpPr>
        <p:spPr>
          <a:xfrm>
            <a:off x="302399" y="1342800"/>
            <a:ext cx="2541538" cy="288767"/>
          </a:xfrm>
        </p:spPr>
        <p:txBody>
          <a:bodyPr/>
          <a:lstStyle>
            <a:lvl1pPr>
              <a:defRPr sz="1800" b="1">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1" y="1797803"/>
            <a:ext cx="2541538" cy="3840996"/>
          </a:xfrm>
        </p:spPr>
        <p:txBody>
          <a:bodyPr/>
          <a:lstStyle>
            <a:lvl1pPr>
              <a:defRPr sz="13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7" name="Text Placeholder 11">
            <a:extLst>
              <a:ext uri="{FF2B5EF4-FFF2-40B4-BE49-F238E27FC236}">
                <a16:creationId xmlns:a16="http://schemas.microsoft.com/office/drawing/2014/main" id="{D4B62432-C040-F60A-C7E8-B0FCD3736CD2}"/>
              </a:ext>
            </a:extLst>
          </p:cNvPr>
          <p:cNvSpPr>
            <a:spLocks noGrp="1"/>
          </p:cNvSpPr>
          <p:nvPr>
            <p:ph type="body" sz="quarter" idx="27"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19270804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5A36F0-1D0F-8505-9367-EE7D079E2A32}"/>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p:spPr>
        <p:txBody>
          <a:bodyPr tIns="0" anchor="t">
            <a:noAutofit/>
          </a:bodyPr>
          <a:lstStyle>
            <a:lvl1pPr>
              <a:lnSpc>
                <a:spcPct val="90000"/>
              </a:lnSpc>
              <a:defRPr sz="3000" b="1">
                <a:solidFill>
                  <a:schemeClr val="accent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399" y="605611"/>
            <a:ext cx="10404000"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399" y="302400"/>
            <a:ext cx="10404000" cy="303211"/>
          </a:xfrm>
        </p:spPr>
        <p:txBody>
          <a:bodyPr/>
          <a:lstStyle>
            <a:lvl1pPr>
              <a:defRPr>
                <a:solidFill>
                  <a:schemeClr val="bg1"/>
                </a:solidFill>
              </a:defRPr>
            </a:lvl1pPr>
          </a:lstStyle>
          <a:p>
            <a:r>
              <a:rPr lang="en-US"/>
              <a:t>Slide title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E4E2C9F-8A3C-C037-7C3B-1456AE33118C}"/>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00697081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userDrawn="1">
  <p:cSld name="Quote 2">
    <p:bg>
      <p:bgPr>
        <a:solidFill>
          <a:schemeClr val="accent4"/>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D2C7741-19D0-A03E-8286-5BEC9F4676CC}"/>
              </a:ext>
            </a:extLst>
          </p:cNvPr>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chemeClr val="accent3"/>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4">
            <a:extLst>
              <a:ext uri="{FF2B5EF4-FFF2-40B4-BE49-F238E27FC236}">
                <a16:creationId xmlns:a16="http://schemas.microsoft.com/office/drawing/2014/main" id="{F9FE4035-C622-BE8D-4C42-A6B8728D08E8}"/>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12" name="Text Placeholder 10">
            <a:extLst>
              <a:ext uri="{FF2B5EF4-FFF2-40B4-BE49-F238E27FC236}">
                <a16:creationId xmlns:a16="http://schemas.microsoft.com/office/drawing/2014/main" id="{ACFBFFC4-BF3B-CF5E-09B9-1BC19D79470C}"/>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2B901704-615C-1984-AEAB-41F91492AB79}"/>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D294686-A553-277F-030D-8830EFA33209}"/>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99272047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Quote 3">
    <p:bg>
      <p:bgPr>
        <a:solidFill>
          <a:srgbClr val="CC7414"/>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5525C88-3C13-5A08-13EF-D258B6670538}"/>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1"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9" y="4572000"/>
            <a:ext cx="10404233" cy="933450"/>
          </a:xfrm>
        </p:spPr>
        <p:txBody>
          <a:bodyPr tIns="0" anchor="t">
            <a:noAutofit/>
          </a:bodyPr>
          <a:lstStyle>
            <a:lvl1pPr>
              <a:lnSpc>
                <a:spcPct val="90000"/>
              </a:lnSpc>
              <a:defRPr sz="3000" b="1">
                <a:solidFill>
                  <a:schemeClr val="accent5"/>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1"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C572EABC-7C13-38DF-B201-923BBC687551}"/>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9B3C5BF6-56F3-27FD-C081-53FE15400633}"/>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6B36AC8-8C08-47DC-4ACB-F3CD7D0089D5}"/>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396270680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userDrawn="1">
  <p:cSld name="Quote 4">
    <p:bg>
      <p:bgPr>
        <a:solidFill>
          <a:srgbClr val="9138B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2314D9C-422A-D6EC-AB7D-DE5226D8FED0}"/>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a:xfrm>
            <a:off x="302400" y="302400"/>
            <a:ext cx="10404233" cy="303211"/>
          </a:xfrm>
        </p:spPr>
        <p:txBody>
          <a:bodyPr/>
          <a:lstStyle>
            <a:lvl1pPr>
              <a:defRPr>
                <a:solidFill>
                  <a:schemeClr val="bg1"/>
                </a:solidFill>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10402113" cy="3086100"/>
          </a:xfrm>
        </p:spPr>
        <p:txBody>
          <a:bodyPr t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233" cy="933450"/>
          </a:xfrm>
        </p:spPr>
        <p:txBody>
          <a:bodyPr tIns="0" anchor="t">
            <a:noAutofit/>
          </a:bodyPr>
          <a:lstStyle>
            <a:lvl1pPr>
              <a:lnSpc>
                <a:spcPct val="90000"/>
              </a:lnSpc>
              <a:defRPr sz="3000" b="1">
                <a:solidFill>
                  <a:srgbClr val="BD69D7"/>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pic>
        <p:nvPicPr>
          <p:cNvPr id="4" name="Picture 3">
            <a:extLst>
              <a:ext uri="{FF2B5EF4-FFF2-40B4-BE49-F238E27FC236}">
                <a16:creationId xmlns:a16="http://schemas.microsoft.com/office/drawing/2014/main" id="{84940108-B3F2-1BAE-5501-B4A15E65F2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7" name="Text Placeholder 2">
            <a:extLst>
              <a:ext uri="{FF2B5EF4-FFF2-40B4-BE49-F238E27FC236}">
                <a16:creationId xmlns:a16="http://schemas.microsoft.com/office/drawing/2014/main" id="{B4161896-3A93-7CCC-71AB-D884D67AA873}"/>
              </a:ext>
            </a:extLst>
          </p:cNvPr>
          <p:cNvSpPr>
            <a:spLocks noGrp="1"/>
          </p:cNvSpPr>
          <p:nvPr>
            <p:ph type="body" idx="11" hasCustomPrompt="1"/>
          </p:nvPr>
        </p:nvSpPr>
        <p:spPr>
          <a:xfrm>
            <a:off x="302400" y="605611"/>
            <a:ext cx="10399992" cy="288767"/>
          </a:xfrm>
        </p:spPr>
        <p:txBody>
          <a:bodyPr anchor="t">
            <a:noAutofit/>
          </a:bodyPr>
          <a:lstStyle>
            <a:lvl1pPr marL="0" indent="0">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ext Placeholder 10">
            <a:extLst>
              <a:ext uri="{FF2B5EF4-FFF2-40B4-BE49-F238E27FC236}">
                <a16:creationId xmlns:a16="http://schemas.microsoft.com/office/drawing/2014/main" id="{9EF4CA35-C84E-F801-40D0-0537D6AD66FB}"/>
              </a:ext>
            </a:extLst>
          </p:cNvPr>
          <p:cNvSpPr>
            <a:spLocks noGrp="1"/>
          </p:cNvSpPr>
          <p:nvPr>
            <p:ph type="body" sz="quarter" idx="23" hasCustomPrompt="1"/>
          </p:nvPr>
        </p:nvSpPr>
        <p:spPr>
          <a:xfrm>
            <a:off x="302399" y="6093396"/>
            <a:ext cx="3528001" cy="116604"/>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89F2539E-4DBD-A723-2693-1A8D1AD645C7}"/>
              </a:ext>
            </a:extLst>
          </p:cNvPr>
          <p:cNvSpPr>
            <a:spLocks noGrp="1"/>
          </p:cNvSpPr>
          <p:nvPr>
            <p:ph type="body" sz="quarter" idx="24" hasCustomPrompt="1"/>
          </p:nvPr>
        </p:nvSpPr>
        <p:spPr>
          <a:xfrm>
            <a:off x="302398" y="6214540"/>
            <a:ext cx="3528001" cy="121588"/>
          </a:xfrm>
        </p:spPr>
        <p:txBody>
          <a:bodyPr/>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2B8FBF2B-6BAD-4D9E-9E4A-7264315D63DA}"/>
              </a:ext>
            </a:extLst>
          </p:cNvPr>
          <p:cNvSpPr>
            <a:spLocks noGrp="1"/>
          </p:cNvSpPr>
          <p:nvPr>
            <p:ph type="body" sz="quarter" idx="26" hasCustomPrompt="1"/>
          </p:nvPr>
        </p:nvSpPr>
        <p:spPr>
          <a:xfrm>
            <a:off x="9528212" y="894378"/>
            <a:ext cx="2361387" cy="184667"/>
          </a:xfrm>
        </p:spPr>
        <p:txBody>
          <a:bodyPr/>
          <a:lstStyle>
            <a:lvl1pPr algn="r">
              <a:defRPr sz="1200">
                <a:solidFill>
                  <a:schemeClr val="bg1"/>
                </a:solidFill>
                <a:latin typeface="+mn-lt"/>
              </a:defRPr>
            </a:lvl1pPr>
          </a:lstStyle>
          <a:p>
            <a:pPr lvl="0"/>
            <a:r>
              <a:rPr lang="en-GB"/>
              <a:t>document status</a:t>
            </a:r>
          </a:p>
        </p:txBody>
      </p:sp>
    </p:spTree>
    <p:extLst>
      <p:ext uri="{BB962C8B-B14F-4D97-AF65-F5344CB8AC3E}">
        <p14:creationId xmlns:p14="http://schemas.microsoft.com/office/powerpoint/2010/main" val="401880496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and 4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399" y="4572001"/>
            <a:ext cx="4258800" cy="302598"/>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6166800" y="4572001"/>
            <a:ext cx="4258608" cy="305322"/>
          </a:xfrm>
        </p:spPr>
        <p:txBody>
          <a:bodyPr tIns="0"/>
          <a:lstStyle>
            <a:lvl1pPr>
              <a:defRPr sz="1800">
                <a:solidFill>
                  <a:schemeClr val="accent6"/>
                </a:solidFill>
                <a:latin typeface="+mj-lt"/>
              </a:defRPr>
            </a:lvl1pPr>
            <a:lvl2pPr marL="0" indent="0">
              <a:buNone/>
              <a:defRPr sz="1200"/>
            </a:lvl2pPr>
            <a:lvl3pPr>
              <a:defRPr sz="1200"/>
            </a:lvl3pPr>
            <a:lvl4pPr>
              <a:defRPr sz="1200"/>
            </a:lvl4pPr>
            <a:lvl5pPr>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0" y="1341438"/>
            <a:ext cx="5722163" cy="3086100"/>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6166800" y="1342800"/>
            <a:ext cx="5725163" cy="3086100"/>
          </a:xfrm>
          <a:solidFill>
            <a:schemeClr val="bg2"/>
          </a:solidFill>
        </p:spPr>
        <p:txBody>
          <a:bodyPr/>
          <a:lstStyle>
            <a:lvl1pPr>
              <a:defRPr/>
            </a:lvl1pPr>
          </a:lstStyle>
          <a:p>
            <a:r>
              <a:rPr lang="en-GB"/>
              <a:t> </a:t>
            </a:r>
          </a:p>
        </p:txBody>
      </p:sp>
      <p:sp>
        <p:nvSpPr>
          <p:cNvPr id="5" name="Title 4">
            <a:extLst>
              <a:ext uri="{FF2B5EF4-FFF2-40B4-BE49-F238E27FC236}">
                <a16:creationId xmlns:a16="http://schemas.microsoft.com/office/drawing/2014/main" id="{8CE5AFB1-B535-3245-AE4F-59ED561EAC12}"/>
              </a:ext>
            </a:extLst>
          </p:cNvPr>
          <p:cNvSpPr>
            <a:spLocks noGrp="1"/>
          </p:cNvSpPr>
          <p:nvPr>
            <p:ph type="title" hasCustomPrompt="1"/>
          </p:nvPr>
        </p:nvSpPr>
        <p:spPr/>
        <p:txBody>
          <a:bodyPr/>
          <a:lstStyle>
            <a:lvl1pPr>
              <a:defRPr/>
            </a:lvl1pPr>
          </a:lstStyle>
          <a:p>
            <a:r>
              <a:rPr lang="en-US"/>
              <a:t>Slide title</a:t>
            </a:r>
            <a:endParaRPr lang="en-GB"/>
          </a:p>
        </p:txBody>
      </p:sp>
      <p:sp>
        <p:nvSpPr>
          <p:cNvPr id="2" name="Text Placeholder 15">
            <a:extLst>
              <a:ext uri="{FF2B5EF4-FFF2-40B4-BE49-F238E27FC236}">
                <a16:creationId xmlns:a16="http://schemas.microsoft.com/office/drawing/2014/main" id="{2A251D45-44BC-ED57-8B7E-D8B5C0889CC5}"/>
              </a:ext>
            </a:extLst>
          </p:cNvPr>
          <p:cNvSpPr>
            <a:spLocks noGrp="1"/>
          </p:cNvSpPr>
          <p:nvPr>
            <p:ph type="body" sz="quarter" idx="20" hasCustomPrompt="1"/>
          </p:nvPr>
        </p:nvSpPr>
        <p:spPr>
          <a:xfrm>
            <a:off x="6167438" y="5028585"/>
            <a:ext cx="4258608"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9" name="Text Placeholder 15">
            <a:extLst>
              <a:ext uri="{FF2B5EF4-FFF2-40B4-BE49-F238E27FC236}">
                <a16:creationId xmlns:a16="http://schemas.microsoft.com/office/drawing/2014/main" id="{8D18CE5A-1E0C-3400-0A3F-2963BB41C49C}"/>
              </a:ext>
            </a:extLst>
          </p:cNvPr>
          <p:cNvSpPr>
            <a:spLocks noGrp="1"/>
          </p:cNvSpPr>
          <p:nvPr>
            <p:ph type="body" sz="quarter" idx="21" hasCustomPrompt="1"/>
          </p:nvPr>
        </p:nvSpPr>
        <p:spPr>
          <a:xfrm>
            <a:off x="302400" y="5028585"/>
            <a:ext cx="4258800" cy="1060271"/>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p:txBody>
      </p:sp>
      <p:sp>
        <p:nvSpPr>
          <p:cNvPr id="13" name="Text Placeholder 10">
            <a:extLst>
              <a:ext uri="{FF2B5EF4-FFF2-40B4-BE49-F238E27FC236}">
                <a16:creationId xmlns:a16="http://schemas.microsoft.com/office/drawing/2014/main" id="{5E105880-9FAC-EAB0-954B-EF141E23842B}"/>
              </a:ext>
            </a:extLst>
          </p:cNvPr>
          <p:cNvSpPr>
            <a:spLocks noGrp="1"/>
          </p:cNvSpPr>
          <p:nvPr>
            <p:ph type="body" sz="quarter" idx="23"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88A94BF5-7281-1A07-1C7D-79260D1CCCEB}"/>
              </a:ext>
            </a:extLst>
          </p:cNvPr>
          <p:cNvSpPr>
            <a:spLocks noGrp="1"/>
          </p:cNvSpPr>
          <p:nvPr>
            <p:ph type="body" sz="quarter" idx="24"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2904D131-45C8-2301-2904-ECB44D004432}"/>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250056080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and 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519245-9FE3-A2A7-8859-C4D9A6318CDD}"/>
              </a:ext>
            </a:extLst>
          </p:cNvPr>
          <p:cNvSpPr>
            <a:spLocks noGrp="1"/>
          </p:cNvSpPr>
          <p:nvPr>
            <p:ph type="title" hasCustomPrompt="1"/>
          </p:nvPr>
        </p:nvSpPr>
        <p:spPr/>
        <p:txBody>
          <a:bodyPr/>
          <a:lstStyle>
            <a:lvl1pPr>
              <a:defRPr/>
            </a:lvl1pPr>
          </a:lstStyle>
          <a:p>
            <a:r>
              <a:rPr lang="en-US"/>
              <a:t>Slide title</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4996657" y="1342800"/>
            <a:ext cx="3373200" cy="4668837"/>
          </a:xfrm>
          <a:solidFill>
            <a:schemeClr val="bg2"/>
          </a:solidFill>
        </p:spPr>
        <p:txBody>
          <a:bodyPr/>
          <a:lstStyle>
            <a:lvl1pPr>
              <a:defRPr/>
            </a:lvl1pPr>
          </a:lstStyle>
          <a:p>
            <a:r>
              <a:rPr lang="en-GB"/>
              <a:t> </a:t>
            </a:r>
          </a:p>
        </p:txBody>
      </p:sp>
      <p:sp>
        <p:nvSpPr>
          <p:cNvPr id="7" name="Picture Placeholder 5">
            <a:extLst>
              <a:ext uri="{FF2B5EF4-FFF2-40B4-BE49-F238E27FC236}">
                <a16:creationId xmlns:a16="http://schemas.microsoft.com/office/drawing/2014/main" id="{FE7956EF-1B0F-4C2A-C3CC-25419A66F3FD}"/>
              </a:ext>
            </a:extLst>
          </p:cNvPr>
          <p:cNvSpPr>
            <a:spLocks noGrp="1"/>
          </p:cNvSpPr>
          <p:nvPr>
            <p:ph type="pic" sz="quarter" idx="15" hasCustomPrompt="1"/>
          </p:nvPr>
        </p:nvSpPr>
        <p:spPr>
          <a:xfrm>
            <a:off x="8515763" y="1342800"/>
            <a:ext cx="3373200" cy="4667474"/>
          </a:xfrm>
          <a:solidFill>
            <a:schemeClr val="bg2"/>
          </a:solidFill>
        </p:spPr>
        <p:txBody>
          <a:bodyPr/>
          <a:lstStyle>
            <a:lvl1pPr>
              <a:defRPr/>
            </a:lvl1pPr>
          </a:lstStyle>
          <a:p>
            <a:r>
              <a:rPr lang="en-GB"/>
              <a:t> </a:t>
            </a:r>
          </a:p>
        </p:txBody>
      </p:sp>
      <p:sp>
        <p:nvSpPr>
          <p:cNvPr id="11" name="Text Placeholder 6">
            <a:extLst>
              <a:ext uri="{FF2B5EF4-FFF2-40B4-BE49-F238E27FC236}">
                <a16:creationId xmlns:a16="http://schemas.microsoft.com/office/drawing/2014/main" id="{24CDB089-F1FF-F221-21E2-09BF5723D46A}"/>
              </a:ext>
            </a:extLst>
          </p:cNvPr>
          <p:cNvSpPr>
            <a:spLocks noGrp="1"/>
          </p:cNvSpPr>
          <p:nvPr>
            <p:ph type="body" sz="quarter" idx="22" hasCustomPrompt="1"/>
          </p:nvPr>
        </p:nvSpPr>
        <p:spPr>
          <a:xfrm>
            <a:off x="302398" y="1342800"/>
            <a:ext cx="4002901" cy="303211"/>
          </a:xfrm>
        </p:spPr>
        <p:txBody>
          <a:bodyPr/>
          <a:lstStyle>
            <a:lvl1pPr>
              <a:defRPr sz="1800" b="1">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Lorem ipsum </a:t>
            </a:r>
            <a:r>
              <a:rPr lang="en-GB" err="1"/>
              <a:t>dolor</a:t>
            </a:r>
            <a:endParaRPr lang="en-GB"/>
          </a:p>
        </p:txBody>
      </p:sp>
      <p:sp>
        <p:nvSpPr>
          <p:cNvPr id="3" name="Text Placeholder 6">
            <a:extLst>
              <a:ext uri="{FF2B5EF4-FFF2-40B4-BE49-F238E27FC236}">
                <a16:creationId xmlns:a16="http://schemas.microsoft.com/office/drawing/2014/main" id="{439401DF-EC96-723F-694A-C1D143B8ADA5}"/>
              </a:ext>
            </a:extLst>
          </p:cNvPr>
          <p:cNvSpPr>
            <a:spLocks noGrp="1"/>
          </p:cNvSpPr>
          <p:nvPr>
            <p:ph type="body" sz="quarter" idx="23" hasCustomPrompt="1"/>
          </p:nvPr>
        </p:nvSpPr>
        <p:spPr>
          <a:xfrm>
            <a:off x="302398" y="1881335"/>
            <a:ext cx="4002901" cy="3757466"/>
          </a:xfrm>
        </p:spPr>
        <p:txBody>
          <a:bodyPr/>
          <a:lstStyle>
            <a:lvl1pPr>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GB"/>
              <a:t>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Fusce</a:t>
            </a:r>
            <a:r>
              <a:rPr lang="en-GB"/>
              <a:t> a </a:t>
            </a:r>
            <a:r>
              <a:rPr lang="en-GB" err="1"/>
              <a:t>sem</a:t>
            </a:r>
            <a:r>
              <a:rPr lang="en-GB"/>
              <a:t> dui. Maecenas ac ante </a:t>
            </a:r>
            <a:r>
              <a:rPr lang="en-GB" err="1"/>
              <a:t>commodo</a:t>
            </a:r>
            <a:r>
              <a:rPr lang="en-GB"/>
              <a:t>, gravida </a:t>
            </a:r>
            <a:r>
              <a:rPr lang="en-GB" err="1"/>
              <a:t>enim</a:t>
            </a:r>
            <a:r>
              <a:rPr lang="en-GB"/>
              <a:t> in, </a:t>
            </a:r>
            <a:r>
              <a:rPr lang="en-GB" err="1"/>
              <a:t>hendrerit</a:t>
            </a:r>
            <a:r>
              <a:rPr lang="en-GB"/>
              <a:t> </a:t>
            </a:r>
            <a:r>
              <a:rPr lang="en-GB" err="1"/>
              <a:t>quam</a:t>
            </a:r>
            <a:r>
              <a:rPr lang="en-GB"/>
              <a:t>. </a:t>
            </a:r>
            <a:r>
              <a:rPr lang="en-GB" err="1"/>
              <a:t>Curabitur</a:t>
            </a:r>
            <a:r>
              <a:rPr lang="en-GB"/>
              <a:t> </a:t>
            </a:r>
            <a:r>
              <a:rPr lang="en-GB" err="1"/>
              <a:t>tristique</a:t>
            </a:r>
            <a:r>
              <a:rPr lang="en-GB"/>
              <a:t> </a:t>
            </a:r>
            <a:r>
              <a:rPr lang="en-GB" err="1"/>
              <a:t>augue</a:t>
            </a:r>
            <a:r>
              <a:rPr lang="en-GB"/>
              <a:t> sit </a:t>
            </a:r>
            <a:r>
              <a:rPr lang="en-GB" err="1"/>
              <a:t>amet</a:t>
            </a:r>
            <a:r>
              <a:rPr lang="en-GB"/>
              <a:t> magna </a:t>
            </a:r>
            <a:r>
              <a:rPr lang="en-GB" err="1"/>
              <a:t>commodo</a:t>
            </a:r>
            <a:r>
              <a:rPr lang="en-GB"/>
              <a:t> maximus. Integer </a:t>
            </a:r>
            <a:r>
              <a:rPr lang="en-GB" err="1"/>
              <a:t>felis</a:t>
            </a:r>
            <a:r>
              <a:rPr lang="en-GB"/>
              <a:t> </a:t>
            </a:r>
            <a:r>
              <a:rPr lang="en-GB" err="1"/>
              <a:t>metus</a:t>
            </a:r>
            <a:r>
              <a:rPr lang="en-GB"/>
              <a:t>, </a:t>
            </a:r>
            <a:r>
              <a:rPr lang="en-GB" err="1"/>
              <a:t>commodo</a:t>
            </a:r>
            <a:r>
              <a:rPr lang="en-GB"/>
              <a:t> et dictum at, </a:t>
            </a:r>
            <a:r>
              <a:rPr lang="en-GB" err="1"/>
              <a:t>finibus</a:t>
            </a:r>
            <a:r>
              <a:rPr lang="en-GB"/>
              <a:t> et </a:t>
            </a:r>
            <a:r>
              <a:rPr lang="en-GB" err="1"/>
              <a:t>felis</a:t>
            </a:r>
            <a:r>
              <a:rPr lang="en-GB"/>
              <a:t>. </a:t>
            </a:r>
          </a:p>
        </p:txBody>
      </p:sp>
      <p:sp>
        <p:nvSpPr>
          <p:cNvPr id="12" name="Text Placeholder 10">
            <a:extLst>
              <a:ext uri="{FF2B5EF4-FFF2-40B4-BE49-F238E27FC236}">
                <a16:creationId xmlns:a16="http://schemas.microsoft.com/office/drawing/2014/main" id="{67F1F784-CEA6-6DE5-622B-5A960F05727F}"/>
              </a:ext>
            </a:extLst>
          </p:cNvPr>
          <p:cNvSpPr>
            <a:spLocks noGrp="1"/>
          </p:cNvSpPr>
          <p:nvPr>
            <p:ph type="body" sz="quarter" idx="25"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BC0427-054C-98EE-1C43-625332A9DEEE}"/>
              </a:ext>
            </a:extLst>
          </p:cNvPr>
          <p:cNvSpPr>
            <a:spLocks noGrp="1"/>
          </p:cNvSpPr>
          <p:nvPr>
            <p:ph type="body" sz="quarter" idx="26"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9" name="Text Placeholder 11">
            <a:extLst>
              <a:ext uri="{FF2B5EF4-FFF2-40B4-BE49-F238E27FC236}">
                <a16:creationId xmlns:a16="http://schemas.microsoft.com/office/drawing/2014/main" id="{6B910343-6D09-352D-2F10-C6E319DB7026}"/>
              </a:ext>
            </a:extLst>
          </p:cNvPr>
          <p:cNvSpPr>
            <a:spLocks noGrp="1"/>
          </p:cNvSpPr>
          <p:nvPr>
            <p:ph type="body" sz="quarter" idx="27"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52684826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le and 6 Content">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4572001"/>
            <a:ext cx="3268030"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4" name="Text Placeholder 2">
            <a:extLst>
              <a:ext uri="{FF2B5EF4-FFF2-40B4-BE49-F238E27FC236}">
                <a16:creationId xmlns:a16="http://schemas.microsoft.com/office/drawing/2014/main" id="{28E1CB13-75CE-6709-E416-B5090397D04D}"/>
              </a:ext>
            </a:extLst>
          </p:cNvPr>
          <p:cNvSpPr>
            <a:spLocks noGrp="1"/>
          </p:cNvSpPr>
          <p:nvPr>
            <p:ph type="body" idx="11" hasCustomPrompt="1"/>
          </p:nvPr>
        </p:nvSpPr>
        <p:spPr>
          <a:xfrm>
            <a:off x="302400" y="605611"/>
            <a:ext cx="11587200" cy="288767"/>
          </a:xfrm>
        </p:spPr>
        <p:txBody>
          <a:bodyPr anchor="b">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6" name="Picture Placeholder 5">
            <a:extLst>
              <a:ext uri="{FF2B5EF4-FFF2-40B4-BE49-F238E27FC236}">
                <a16:creationId xmlns:a16="http://schemas.microsoft.com/office/drawing/2014/main" id="{171346B7-4A28-C465-8BC6-326D659E1AC2}"/>
              </a:ext>
            </a:extLst>
          </p:cNvPr>
          <p:cNvSpPr>
            <a:spLocks noGrp="1"/>
          </p:cNvSpPr>
          <p:nvPr>
            <p:ph type="pic" sz="quarter" idx="14" hasCustomPrompt="1"/>
          </p:nvPr>
        </p:nvSpPr>
        <p:spPr>
          <a:xfrm>
            <a:off x="302401" y="1341438"/>
            <a:ext cx="3672000" cy="3086100"/>
          </a:xfrm>
          <a:solidFill>
            <a:schemeClr val="bg2"/>
          </a:solidFill>
        </p:spPr>
        <p:txBody>
          <a:bodyPr/>
          <a:lstStyle>
            <a:lvl1pPr>
              <a:defRPr/>
            </a:lvl1pPr>
          </a:lstStyle>
          <a:p>
            <a:r>
              <a:rPr lang="en-GB"/>
              <a:t> </a:t>
            </a:r>
          </a:p>
        </p:txBody>
      </p:sp>
      <p:sp>
        <p:nvSpPr>
          <p:cNvPr id="5" name="Picture Placeholder 5">
            <a:extLst>
              <a:ext uri="{FF2B5EF4-FFF2-40B4-BE49-F238E27FC236}">
                <a16:creationId xmlns:a16="http://schemas.microsoft.com/office/drawing/2014/main" id="{D57FA92B-AD79-982B-4895-81D8D570EA4B}"/>
              </a:ext>
            </a:extLst>
          </p:cNvPr>
          <p:cNvSpPr>
            <a:spLocks noGrp="1"/>
          </p:cNvSpPr>
          <p:nvPr>
            <p:ph type="pic" sz="quarter" idx="15" hasCustomPrompt="1"/>
          </p:nvPr>
        </p:nvSpPr>
        <p:spPr>
          <a:xfrm>
            <a:off x="4260000" y="1341438"/>
            <a:ext cx="3672000" cy="3086100"/>
          </a:xfrm>
          <a:solidFill>
            <a:schemeClr val="bg2"/>
          </a:solidFill>
        </p:spPr>
        <p:txBody>
          <a:bodyPr/>
          <a:lstStyle>
            <a:lvl1pPr>
              <a:defRPr/>
            </a:lvl1pPr>
          </a:lstStyle>
          <a:p>
            <a:r>
              <a:rPr lang="en-GB"/>
              <a:t> </a:t>
            </a:r>
          </a:p>
        </p:txBody>
      </p:sp>
      <p:sp>
        <p:nvSpPr>
          <p:cNvPr id="9" name="Picture Placeholder 5">
            <a:extLst>
              <a:ext uri="{FF2B5EF4-FFF2-40B4-BE49-F238E27FC236}">
                <a16:creationId xmlns:a16="http://schemas.microsoft.com/office/drawing/2014/main" id="{A040012A-B083-9501-691B-0E767A9E49BF}"/>
              </a:ext>
            </a:extLst>
          </p:cNvPr>
          <p:cNvSpPr>
            <a:spLocks noGrp="1"/>
          </p:cNvSpPr>
          <p:nvPr>
            <p:ph type="pic" sz="quarter" idx="16" hasCustomPrompt="1"/>
          </p:nvPr>
        </p:nvSpPr>
        <p:spPr>
          <a:xfrm>
            <a:off x="8216963" y="1341438"/>
            <a:ext cx="3672000" cy="3086100"/>
          </a:xfrm>
          <a:solidFill>
            <a:schemeClr val="bg2"/>
          </a:solidFill>
        </p:spPr>
        <p:txBody>
          <a:bodyPr/>
          <a:lstStyle>
            <a:lvl1pPr>
              <a:defRPr/>
            </a:lvl1pPr>
          </a:lstStyle>
          <a:p>
            <a:r>
              <a:rPr lang="en-GB"/>
              <a:t> </a:t>
            </a:r>
          </a:p>
        </p:txBody>
      </p:sp>
      <p:sp>
        <p:nvSpPr>
          <p:cNvPr id="7" name="Title 6">
            <a:extLst>
              <a:ext uri="{FF2B5EF4-FFF2-40B4-BE49-F238E27FC236}">
                <a16:creationId xmlns:a16="http://schemas.microsoft.com/office/drawing/2014/main" id="{E8E2AC45-B6B8-0F1A-95EF-BB09056E0D20}"/>
              </a:ext>
            </a:extLst>
          </p:cNvPr>
          <p:cNvSpPr>
            <a:spLocks noGrp="1"/>
          </p:cNvSpPr>
          <p:nvPr>
            <p:ph type="title" hasCustomPrompt="1"/>
          </p:nvPr>
        </p:nvSpPr>
        <p:spPr/>
        <p:txBody>
          <a:bodyPr/>
          <a:lstStyle/>
          <a:p>
            <a:r>
              <a:rPr lang="en-US"/>
              <a:t>Slide title</a:t>
            </a:r>
            <a:endParaRPr lang="en-GB"/>
          </a:p>
        </p:txBody>
      </p:sp>
      <p:sp>
        <p:nvSpPr>
          <p:cNvPr id="2" name="Text Placeholder 15">
            <a:extLst>
              <a:ext uri="{FF2B5EF4-FFF2-40B4-BE49-F238E27FC236}">
                <a16:creationId xmlns:a16="http://schemas.microsoft.com/office/drawing/2014/main" id="{1D1383C0-64F6-239F-DD51-EC5E431A329E}"/>
              </a:ext>
            </a:extLst>
          </p:cNvPr>
          <p:cNvSpPr>
            <a:spLocks noGrp="1"/>
          </p:cNvSpPr>
          <p:nvPr>
            <p:ph type="body" sz="quarter" idx="18" hasCustomPrompt="1"/>
          </p:nvPr>
        </p:nvSpPr>
        <p:spPr>
          <a:xfrm>
            <a:off x="302400" y="5028586"/>
            <a:ext cx="3268030"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0" name="Text Placeholder 15">
            <a:extLst>
              <a:ext uri="{FF2B5EF4-FFF2-40B4-BE49-F238E27FC236}">
                <a16:creationId xmlns:a16="http://schemas.microsoft.com/office/drawing/2014/main" id="{7CCCFA24-BB89-1657-888D-25C757F6948A}"/>
              </a:ext>
            </a:extLst>
          </p:cNvPr>
          <p:cNvSpPr>
            <a:spLocks noGrp="1"/>
          </p:cNvSpPr>
          <p:nvPr>
            <p:ph type="body" sz="quarter" idx="19" hasCustomPrompt="1"/>
          </p:nvPr>
        </p:nvSpPr>
        <p:spPr>
          <a:xfrm>
            <a:off x="4260000" y="4572000"/>
            <a:ext cx="3271592"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2" name="Text Placeholder 15">
            <a:extLst>
              <a:ext uri="{FF2B5EF4-FFF2-40B4-BE49-F238E27FC236}">
                <a16:creationId xmlns:a16="http://schemas.microsoft.com/office/drawing/2014/main" id="{DBDC554F-C834-8F7C-D2AC-40CDB8678CD6}"/>
              </a:ext>
            </a:extLst>
          </p:cNvPr>
          <p:cNvSpPr>
            <a:spLocks noGrp="1"/>
          </p:cNvSpPr>
          <p:nvPr>
            <p:ph type="body" sz="quarter" idx="20" hasCustomPrompt="1"/>
          </p:nvPr>
        </p:nvSpPr>
        <p:spPr>
          <a:xfrm>
            <a:off x="4257638"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3" name="Text Placeholder 15">
            <a:extLst>
              <a:ext uri="{FF2B5EF4-FFF2-40B4-BE49-F238E27FC236}">
                <a16:creationId xmlns:a16="http://schemas.microsoft.com/office/drawing/2014/main" id="{65A6AD6D-3049-F34B-1CF9-E7A98019BE1A}"/>
              </a:ext>
            </a:extLst>
          </p:cNvPr>
          <p:cNvSpPr>
            <a:spLocks noGrp="1"/>
          </p:cNvSpPr>
          <p:nvPr>
            <p:ph type="body" sz="quarter" idx="21" hasCustomPrompt="1"/>
          </p:nvPr>
        </p:nvSpPr>
        <p:spPr>
          <a:xfrm>
            <a:off x="8218800" y="4572000"/>
            <a:ext cx="3273954" cy="302597"/>
          </a:xfrm>
        </p:spPr>
        <p:txBody>
          <a:bodyPr tIns="0"/>
          <a:lstStyle>
            <a:lvl1pPr>
              <a:spcAft>
                <a:spcPts val="0"/>
              </a:spcAft>
              <a:defRPr sz="1800">
                <a:solidFill>
                  <a:srgbClr val="BD69D7"/>
                </a:solidFill>
                <a:latin typeface="+mj-lt"/>
              </a:defRPr>
            </a:lvl1pPr>
            <a:lvl2pPr marL="0" indent="0">
              <a:buNone/>
              <a:defRPr sz="1200"/>
            </a:lvl2pPr>
            <a:lvl3pPr>
              <a:defRPr sz="1200"/>
            </a:lvl3pPr>
            <a:lvl4pPr>
              <a:defRPr sz="1200"/>
            </a:lvl4pPr>
            <a:lvl5pPr>
              <a:spcAft>
                <a:spcPts val="0"/>
              </a:spcAft>
              <a:defRPr sz="1200"/>
            </a:lvl5pPr>
          </a:lstStyle>
          <a:p>
            <a:pPr lvl="0"/>
            <a:r>
              <a:rPr lang="en-US"/>
              <a:t>Lorem ipsum dolor</a:t>
            </a:r>
          </a:p>
        </p:txBody>
      </p:sp>
      <p:sp>
        <p:nvSpPr>
          <p:cNvPr id="14" name="Text Placeholder 15">
            <a:extLst>
              <a:ext uri="{FF2B5EF4-FFF2-40B4-BE49-F238E27FC236}">
                <a16:creationId xmlns:a16="http://schemas.microsoft.com/office/drawing/2014/main" id="{521FD851-6A2A-FD5D-AFEF-7872E196BD00}"/>
              </a:ext>
            </a:extLst>
          </p:cNvPr>
          <p:cNvSpPr>
            <a:spLocks noGrp="1"/>
          </p:cNvSpPr>
          <p:nvPr>
            <p:ph type="body" sz="quarter" idx="22" hasCustomPrompt="1"/>
          </p:nvPr>
        </p:nvSpPr>
        <p:spPr>
          <a:xfrm>
            <a:off x="8218800" y="5028585"/>
            <a:ext cx="3273954" cy="1060270"/>
          </a:xfrm>
        </p:spPr>
        <p:txBody>
          <a:bodyPr tIns="0"/>
          <a:lstStyle>
            <a:lvl1pPr>
              <a:spcAft>
                <a:spcPts val="0"/>
              </a:spcAft>
              <a:defRPr sz="1300">
                <a:solidFill>
                  <a:schemeClr val="tx1"/>
                </a:solidFill>
                <a:latin typeface="+mn-lt"/>
              </a:defRPr>
            </a:lvl1pPr>
            <a:lvl2pPr marL="0" indent="0">
              <a:buNone/>
              <a:defRPr sz="1200"/>
            </a:lvl2pPr>
            <a:lvl3pPr>
              <a:defRPr sz="1200"/>
            </a:lvl3pPr>
            <a:lvl4pPr>
              <a:defRPr sz="1200"/>
            </a:lvl4pPr>
            <a:lvl5pPr>
              <a:spcAft>
                <a:spcPts val="0"/>
              </a:spcAft>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a:t>
            </a:r>
          </a:p>
        </p:txBody>
      </p:sp>
      <p:sp>
        <p:nvSpPr>
          <p:cNvPr id="17" name="Text Placeholder 10">
            <a:extLst>
              <a:ext uri="{FF2B5EF4-FFF2-40B4-BE49-F238E27FC236}">
                <a16:creationId xmlns:a16="http://schemas.microsoft.com/office/drawing/2014/main" id="{50449423-2DEB-D1B3-10C0-1BE3C716D4DC}"/>
              </a:ext>
            </a:extLst>
          </p:cNvPr>
          <p:cNvSpPr>
            <a:spLocks noGrp="1"/>
          </p:cNvSpPr>
          <p:nvPr>
            <p:ph type="body" sz="quarter" idx="24" hasCustomPrompt="1"/>
          </p:nvPr>
        </p:nvSpPr>
        <p:spPr>
          <a:xfrm>
            <a:off x="302399" y="6093396"/>
            <a:ext cx="3528001" cy="116604"/>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4B887FD7-AE96-5317-E89F-E0DE42925DDE}"/>
              </a:ext>
            </a:extLst>
          </p:cNvPr>
          <p:cNvSpPr>
            <a:spLocks noGrp="1"/>
          </p:cNvSpPr>
          <p:nvPr>
            <p:ph type="body" sz="quarter" idx="25" hasCustomPrompt="1"/>
          </p:nvPr>
        </p:nvSpPr>
        <p:spPr>
          <a:xfrm>
            <a:off x="302398" y="6214540"/>
            <a:ext cx="3528001" cy="121588"/>
          </a:xfrm>
        </p:spPr>
        <p:txBody>
          <a:bodyPr/>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1" name="Text Placeholder 11">
            <a:extLst>
              <a:ext uri="{FF2B5EF4-FFF2-40B4-BE49-F238E27FC236}">
                <a16:creationId xmlns:a16="http://schemas.microsoft.com/office/drawing/2014/main" id="{07CC1112-663B-EAE7-1B7F-56EA6980538B}"/>
              </a:ext>
            </a:extLst>
          </p:cNvPr>
          <p:cNvSpPr>
            <a:spLocks noGrp="1"/>
          </p:cNvSpPr>
          <p:nvPr>
            <p:ph type="body" sz="quarter" idx="26" hasCustomPrompt="1"/>
          </p:nvPr>
        </p:nvSpPr>
        <p:spPr>
          <a:xfrm>
            <a:off x="9528212" y="894378"/>
            <a:ext cx="2361387" cy="184667"/>
          </a:xfrm>
        </p:spPr>
        <p:txBody>
          <a:bodyPr/>
          <a:lstStyle>
            <a:lvl1pPr algn="r">
              <a:defRPr sz="1200">
                <a:latin typeface="+mn-lt"/>
              </a:defRPr>
            </a:lvl1pPr>
          </a:lstStyle>
          <a:p>
            <a:pPr lvl="0"/>
            <a:r>
              <a:rPr lang="en-GB"/>
              <a:t>document status</a:t>
            </a:r>
          </a:p>
        </p:txBody>
      </p:sp>
    </p:spTree>
    <p:extLst>
      <p:ext uri="{BB962C8B-B14F-4D97-AF65-F5344CB8AC3E}">
        <p14:creationId xmlns:p14="http://schemas.microsoft.com/office/powerpoint/2010/main" val="86373863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307297"/>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73C8857-4B77-DA89-0FB1-39D2635F21A3}"/>
              </a:ext>
            </a:extLst>
          </p:cNvPr>
          <p:cNvSpPr/>
          <p:nvPr userDrawn="1"/>
        </p:nvSpPr>
        <p:spPr>
          <a:xfrm>
            <a:off x="0" y="0"/>
            <a:ext cx="12201766" cy="6858000"/>
          </a:xfrm>
          <a:prstGeom prst="rect">
            <a:avLst/>
          </a:prstGeom>
          <a:solidFill>
            <a:srgbClr val="3072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25669" cy="784830"/>
          </a:xfrm>
          <a:prstGeom prst="rect">
            <a:avLst/>
          </a:prstGeom>
          <a:noFill/>
        </p:spPr>
        <p:txBody>
          <a:bodyPr wrap="none" rtlCol="0">
            <a:spAutoFit/>
          </a:bodyPr>
          <a:lstStyle/>
          <a:p>
            <a:r>
              <a:rPr lang="en-GB" sz="4500" b="1">
                <a:solidFill>
                  <a:schemeClr val="bg1"/>
                </a:solidFill>
                <a:latin typeface="+mj-lt"/>
              </a:rPr>
              <a:t>We bring progress to life</a:t>
            </a:r>
          </a:p>
        </p:txBody>
      </p:sp>
      <p:pic>
        <p:nvPicPr>
          <p:cNvPr id="3" name="Picture 2">
            <a:extLst>
              <a:ext uri="{FF2B5EF4-FFF2-40B4-BE49-F238E27FC236}">
                <a16:creationId xmlns:a16="http://schemas.microsoft.com/office/drawing/2014/main" id="{478AE8DB-5E1F-656A-2BD0-1B93DED418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6" name="TextBox 5">
            <a:extLst>
              <a:ext uri="{FF2B5EF4-FFF2-40B4-BE49-F238E27FC236}">
                <a16:creationId xmlns:a16="http://schemas.microsoft.com/office/drawing/2014/main" id="{7DD5D761-0B9F-5AE9-90A1-614427A850B4}"/>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42871280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userDrawn="1">
  <p:cSld name="End Slide 2">
    <p:bg>
      <p:bgPr>
        <a:solidFill>
          <a:schemeClr val="accent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511127-8DB5-E0EC-E391-80C71A73DC04}"/>
              </a:ext>
            </a:extLst>
          </p:cNvPr>
          <p:cNvSpPr>
            <a:spLocks/>
          </p:cNvSpPr>
          <p:nvPr userDrawn="1"/>
        </p:nvSpPr>
        <p:spPr>
          <a:xfrm>
            <a:off x="0" y="0"/>
            <a:ext cx="12201766"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1613"/>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CBD938"/>
          </a:solidFill>
          <a:ln w="28575">
            <a:solidFill>
              <a:srgbClr val="CBD93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152920" cy="784830"/>
          </a:xfrm>
          <a:prstGeom prst="rect">
            <a:avLst/>
          </a:prstGeom>
          <a:noFill/>
        </p:spPr>
        <p:txBody>
          <a:bodyPr wrap="none" rtlCol="0">
            <a:spAutoFit/>
          </a:bodyPr>
          <a:lstStyle/>
          <a:p>
            <a:r>
              <a:rPr lang="en-GB" sz="4500" b="1">
                <a:solidFill>
                  <a:schemeClr val="bg1"/>
                </a:solidFill>
                <a:latin typeface="+mj-lt"/>
              </a:rPr>
              <a:t>We bring progress to life</a:t>
            </a:r>
          </a:p>
        </p:txBody>
      </p:sp>
      <p:sp>
        <p:nvSpPr>
          <p:cNvPr id="16" name="TextBox 15">
            <a:extLst>
              <a:ext uri="{FF2B5EF4-FFF2-40B4-BE49-F238E27FC236}">
                <a16:creationId xmlns:a16="http://schemas.microsoft.com/office/drawing/2014/main" id="{40DCE08F-04D7-D989-5236-006B76CD2A74}"/>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7068915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userDrawn="1">
  <p:cSld name="End Slide 3">
    <p:bg>
      <p:bgPr>
        <a:solidFill>
          <a:srgbClr val="CC7414"/>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52E53FC-E090-31C6-6AD7-C2661A07F634}"/>
              </a:ext>
            </a:extLst>
          </p:cNvPr>
          <p:cNvSpPr/>
          <p:nvPr userDrawn="1"/>
        </p:nvSpPr>
        <p:spPr>
          <a:xfrm>
            <a:off x="0" y="0"/>
            <a:ext cx="12201766" cy="6858000"/>
          </a:xfrm>
          <a:prstGeom prst="rect">
            <a:avLst/>
          </a:prstGeom>
          <a:solidFill>
            <a:srgbClr val="CC741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chemeClr val="accent6"/>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654AFD81-8D87-E550-8E7F-BAC3311FEA3E}"/>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29456544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userDrawn="1">
  <p:cSld name="End Slide 4">
    <p:bg>
      <p:bgPr>
        <a:solidFill>
          <a:srgbClr val="9138B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1E162A9-4370-6CCD-955A-AA76896DF9F4}"/>
              </a:ext>
            </a:extLst>
          </p:cNvPr>
          <p:cNvSpPr/>
          <p:nvPr userDrawn="1"/>
        </p:nvSpPr>
        <p:spPr>
          <a:xfrm>
            <a:off x="0" y="0"/>
            <a:ext cx="12201766" cy="6858000"/>
          </a:xfrm>
          <a:prstGeom prst="rect">
            <a:avLst/>
          </a:prstGeom>
          <a:solidFill>
            <a:srgbClr val="9138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noFill/>
              </a:ln>
            </a:endParaRPr>
          </a:p>
        </p:txBody>
      </p:sp>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0800"/>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BD69D7"/>
          </a:solidFill>
          <a:ln w="28575">
            <a:solidFill>
              <a:srgbClr val="BD69D7"/>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14" name="Picture 13">
            <a:extLst>
              <a:ext uri="{FF2B5EF4-FFF2-40B4-BE49-F238E27FC236}">
                <a16:creationId xmlns:a16="http://schemas.microsoft.com/office/drawing/2014/main" id="{E13F2D0D-BF11-E388-32E7-0260E43C88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2800" y="6210000"/>
            <a:ext cx="2514907" cy="486000"/>
          </a:xfrm>
          <a:prstGeom prst="rect">
            <a:avLst/>
          </a:prstGeom>
        </p:spPr>
      </p:pic>
      <p:sp>
        <p:nvSpPr>
          <p:cNvPr id="4" name="TextBox 3">
            <a:extLst>
              <a:ext uri="{FF2B5EF4-FFF2-40B4-BE49-F238E27FC236}">
                <a16:creationId xmlns:a16="http://schemas.microsoft.com/office/drawing/2014/main" id="{973D1059-E8D6-11C1-4DEF-FBCDD6F0205B}"/>
              </a:ext>
            </a:extLst>
          </p:cNvPr>
          <p:cNvSpPr txBox="1"/>
          <p:nvPr userDrawn="1"/>
        </p:nvSpPr>
        <p:spPr>
          <a:xfrm>
            <a:off x="2437135" y="2602636"/>
            <a:ext cx="7261924" cy="784830"/>
          </a:xfrm>
          <a:prstGeom prst="rect">
            <a:avLst/>
          </a:prstGeom>
          <a:noFill/>
        </p:spPr>
        <p:txBody>
          <a:bodyPr wrap="none" rtlCol="0">
            <a:spAutoFit/>
          </a:bodyPr>
          <a:lstStyle/>
          <a:p>
            <a:r>
              <a:rPr lang="en-GB" sz="4500" b="1">
                <a:solidFill>
                  <a:schemeClr val="bg1"/>
                </a:solidFill>
                <a:latin typeface="+mj-lt"/>
              </a:rPr>
              <a:t>We bring progress to life </a:t>
            </a:r>
          </a:p>
        </p:txBody>
      </p:sp>
      <p:sp>
        <p:nvSpPr>
          <p:cNvPr id="41" name="TextBox 40">
            <a:extLst>
              <a:ext uri="{FF2B5EF4-FFF2-40B4-BE49-F238E27FC236}">
                <a16:creationId xmlns:a16="http://schemas.microsoft.com/office/drawing/2014/main" id="{61000FC3-BFD0-2141-1EBA-3F7B5FD76629}"/>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17882256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ags" Target="../tags/tag24.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4.emf"/><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oleObject" Target="../embeddings/oleObject8.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tags" Target="../tags/tag25.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theme" Target="../theme/theme3.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29" Type="http://schemas.openxmlformats.org/officeDocument/2006/relationships/oleObject" Target="../embeddings/oleObject1.bin"/><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28" Type="http://schemas.openxmlformats.org/officeDocument/2006/relationships/image" Target="../media/image5.jpeg"/><Relationship Id="rId10" Type="http://schemas.openxmlformats.org/officeDocument/2006/relationships/slideLayout" Target="../slideLayouts/slideLayout31.xml"/><Relationship Id="rId19" Type="http://schemas.openxmlformats.org/officeDocument/2006/relationships/slideLayout" Target="../slideLayouts/slideLayout40.xml"/><Relationship Id="rId31" Type="http://schemas.openxmlformats.org/officeDocument/2006/relationships/image" Target="../media/image6.png"/><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tags" Target="../tags/tag26.xml"/><Relationship Id="rId30" Type="http://schemas.openxmlformats.org/officeDocument/2006/relationships/image" Target="../media/image1.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9" Type="http://schemas.openxmlformats.org/officeDocument/2006/relationships/slideLayout" Target="../slideLayouts/slideLayout84.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34" Type="http://schemas.openxmlformats.org/officeDocument/2006/relationships/slideLayout" Target="../slideLayouts/slideLayout79.xml"/><Relationship Id="rId42" Type="http://schemas.openxmlformats.org/officeDocument/2006/relationships/slideLayout" Target="../slideLayouts/slideLayout87.xml"/><Relationship Id="rId47" Type="http://schemas.openxmlformats.org/officeDocument/2006/relationships/image" Target="../media/image14.png"/><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33" Type="http://schemas.openxmlformats.org/officeDocument/2006/relationships/slideLayout" Target="../slideLayouts/slideLayout78.xml"/><Relationship Id="rId38" Type="http://schemas.openxmlformats.org/officeDocument/2006/relationships/slideLayout" Target="../slideLayouts/slideLayout83.xml"/><Relationship Id="rId46" Type="http://schemas.openxmlformats.org/officeDocument/2006/relationships/theme" Target="../theme/theme4.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29" Type="http://schemas.openxmlformats.org/officeDocument/2006/relationships/slideLayout" Target="../slideLayouts/slideLayout74.xml"/><Relationship Id="rId41" Type="http://schemas.openxmlformats.org/officeDocument/2006/relationships/slideLayout" Target="../slideLayouts/slideLayout86.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32" Type="http://schemas.openxmlformats.org/officeDocument/2006/relationships/slideLayout" Target="../slideLayouts/slideLayout77.xml"/><Relationship Id="rId37" Type="http://schemas.openxmlformats.org/officeDocument/2006/relationships/slideLayout" Target="../slideLayouts/slideLayout82.xml"/><Relationship Id="rId40" Type="http://schemas.openxmlformats.org/officeDocument/2006/relationships/slideLayout" Target="../slideLayouts/slideLayout85.xml"/><Relationship Id="rId45" Type="http://schemas.openxmlformats.org/officeDocument/2006/relationships/slideLayout" Target="../slideLayouts/slideLayout90.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28" Type="http://schemas.openxmlformats.org/officeDocument/2006/relationships/slideLayout" Target="../slideLayouts/slideLayout73.xml"/><Relationship Id="rId36" Type="http://schemas.openxmlformats.org/officeDocument/2006/relationships/slideLayout" Target="../slideLayouts/slideLayout81.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31" Type="http://schemas.openxmlformats.org/officeDocument/2006/relationships/slideLayout" Target="../slideLayouts/slideLayout76.xml"/><Relationship Id="rId44" Type="http://schemas.openxmlformats.org/officeDocument/2006/relationships/slideLayout" Target="../slideLayouts/slideLayout89.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slideLayout" Target="../slideLayouts/slideLayout72.xml"/><Relationship Id="rId30" Type="http://schemas.openxmlformats.org/officeDocument/2006/relationships/slideLayout" Target="../slideLayouts/slideLayout75.xml"/><Relationship Id="rId35" Type="http://schemas.openxmlformats.org/officeDocument/2006/relationships/slideLayout" Target="../slideLayouts/slideLayout80.xml"/><Relationship Id="rId43" Type="http://schemas.openxmlformats.org/officeDocument/2006/relationships/slideLayout" Target="../slideLayouts/slideLayout8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26" Type="http://schemas.openxmlformats.org/officeDocument/2006/relationships/slideLayout" Target="../slideLayouts/slideLayout116.xml"/><Relationship Id="rId39" Type="http://schemas.openxmlformats.org/officeDocument/2006/relationships/slideLayout" Target="../slideLayouts/slideLayout129.xml"/><Relationship Id="rId3" Type="http://schemas.openxmlformats.org/officeDocument/2006/relationships/slideLayout" Target="../slideLayouts/slideLayout93.xml"/><Relationship Id="rId21" Type="http://schemas.openxmlformats.org/officeDocument/2006/relationships/slideLayout" Target="../slideLayouts/slideLayout111.xml"/><Relationship Id="rId34" Type="http://schemas.openxmlformats.org/officeDocument/2006/relationships/slideLayout" Target="../slideLayouts/slideLayout124.xml"/><Relationship Id="rId42" Type="http://schemas.openxmlformats.org/officeDocument/2006/relationships/slideLayout" Target="../slideLayouts/slideLayout132.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5" Type="http://schemas.openxmlformats.org/officeDocument/2006/relationships/slideLayout" Target="../slideLayouts/slideLayout115.xml"/><Relationship Id="rId33" Type="http://schemas.openxmlformats.org/officeDocument/2006/relationships/slideLayout" Target="../slideLayouts/slideLayout123.xml"/><Relationship Id="rId38" Type="http://schemas.openxmlformats.org/officeDocument/2006/relationships/slideLayout" Target="../slideLayouts/slideLayout128.xml"/><Relationship Id="rId46" Type="http://schemas.openxmlformats.org/officeDocument/2006/relationships/image" Target="../media/image14.png"/><Relationship Id="rId2" Type="http://schemas.openxmlformats.org/officeDocument/2006/relationships/slideLayout" Target="../slideLayouts/slideLayout92.xml"/><Relationship Id="rId16" Type="http://schemas.openxmlformats.org/officeDocument/2006/relationships/slideLayout" Target="../slideLayouts/slideLayout106.xml"/><Relationship Id="rId20" Type="http://schemas.openxmlformats.org/officeDocument/2006/relationships/slideLayout" Target="../slideLayouts/slideLayout110.xml"/><Relationship Id="rId29" Type="http://schemas.openxmlformats.org/officeDocument/2006/relationships/slideLayout" Target="../slideLayouts/slideLayout119.xml"/><Relationship Id="rId41" Type="http://schemas.openxmlformats.org/officeDocument/2006/relationships/slideLayout" Target="../slideLayouts/slideLayout131.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24" Type="http://schemas.openxmlformats.org/officeDocument/2006/relationships/slideLayout" Target="../slideLayouts/slideLayout114.xml"/><Relationship Id="rId32" Type="http://schemas.openxmlformats.org/officeDocument/2006/relationships/slideLayout" Target="../slideLayouts/slideLayout122.xml"/><Relationship Id="rId37" Type="http://schemas.openxmlformats.org/officeDocument/2006/relationships/slideLayout" Target="../slideLayouts/slideLayout127.xml"/><Relationship Id="rId40" Type="http://schemas.openxmlformats.org/officeDocument/2006/relationships/slideLayout" Target="../slideLayouts/slideLayout130.xml"/><Relationship Id="rId45" Type="http://schemas.openxmlformats.org/officeDocument/2006/relationships/theme" Target="../theme/theme5.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23" Type="http://schemas.openxmlformats.org/officeDocument/2006/relationships/slideLayout" Target="../slideLayouts/slideLayout113.xml"/><Relationship Id="rId28" Type="http://schemas.openxmlformats.org/officeDocument/2006/relationships/slideLayout" Target="../slideLayouts/slideLayout118.xml"/><Relationship Id="rId36" Type="http://schemas.openxmlformats.org/officeDocument/2006/relationships/slideLayout" Target="../slideLayouts/slideLayout126.xml"/><Relationship Id="rId10" Type="http://schemas.openxmlformats.org/officeDocument/2006/relationships/slideLayout" Target="../slideLayouts/slideLayout100.xml"/><Relationship Id="rId19" Type="http://schemas.openxmlformats.org/officeDocument/2006/relationships/slideLayout" Target="../slideLayouts/slideLayout109.xml"/><Relationship Id="rId31" Type="http://schemas.openxmlformats.org/officeDocument/2006/relationships/slideLayout" Target="../slideLayouts/slideLayout121.xml"/><Relationship Id="rId44" Type="http://schemas.openxmlformats.org/officeDocument/2006/relationships/slideLayout" Target="../slideLayouts/slideLayout134.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 Id="rId22" Type="http://schemas.openxmlformats.org/officeDocument/2006/relationships/slideLayout" Target="../slideLayouts/slideLayout112.xml"/><Relationship Id="rId27" Type="http://schemas.openxmlformats.org/officeDocument/2006/relationships/slideLayout" Target="../slideLayouts/slideLayout117.xml"/><Relationship Id="rId30" Type="http://schemas.openxmlformats.org/officeDocument/2006/relationships/slideLayout" Target="../slideLayouts/slideLayout120.xml"/><Relationship Id="rId35" Type="http://schemas.openxmlformats.org/officeDocument/2006/relationships/slideLayout" Target="../slideLayouts/slideLayout125.xml"/><Relationship Id="rId43" Type="http://schemas.openxmlformats.org/officeDocument/2006/relationships/slideLayout" Target="../slideLayouts/slideLayout1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FB397AF-3346-2397-FD68-8B78006DA5B0}"/>
              </a:ext>
            </a:extLst>
          </p:cNvPr>
          <p:cNvSpPr/>
          <p:nvPr userDrawn="1"/>
        </p:nvSpPr>
        <p:spPr>
          <a:xfrm>
            <a:off x="0" y="0"/>
            <a:ext cx="12192000" cy="6858000"/>
          </a:xfrm>
          <a:prstGeom prst="rect">
            <a:avLst/>
          </a:prstGeom>
          <a:solidFill>
            <a:srgbClr val="BCD4B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err="1">
              <a:solidFill>
                <a:schemeClr val="tx1"/>
              </a:solidFill>
            </a:endParaRPr>
          </a:p>
        </p:txBody>
      </p:sp>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12"/>
            </p:custDataLst>
            <p:extLst>
              <p:ext uri="{D42A27DB-BD31-4B8C-83A1-F6EECF244321}">
                <p14:modId xmlns:p14="http://schemas.microsoft.com/office/powerpoint/2010/main" val="2154987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345" imgH="355" progId="TCLayout.ActiveDocument.1">
                  <p:embed/>
                </p:oleObj>
              </mc:Choice>
              <mc:Fallback>
                <p:oleObj name="think-cell Slide" r:id="rId14"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1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2" name="Title Placeholder 1">
            <a:extLst>
              <a:ext uri="{FF2B5EF4-FFF2-40B4-BE49-F238E27FC236}">
                <a16:creationId xmlns:a16="http://schemas.microsoft.com/office/drawing/2014/main" id="{BD485BAD-1C8B-4441-B783-106FAC225FF6}"/>
              </a:ext>
            </a:extLst>
          </p:cNvPr>
          <p:cNvSpPr>
            <a:spLocks noGrp="1"/>
          </p:cNvSpPr>
          <p:nvPr>
            <p:ph type="title"/>
          </p:nvPr>
        </p:nvSpPr>
        <p:spPr>
          <a:xfrm>
            <a:off x="468000" y="468000"/>
            <a:ext cx="11262666" cy="443198"/>
          </a:xfrm>
          <a:prstGeom prst="rect">
            <a:avLst/>
          </a:prstGeom>
        </p:spPr>
        <p:txBody>
          <a:bodyPr vert="horz" wrap="square" lIns="0" tIns="0" rIns="0" bIns="0" rtlCol="0" anchor="t" anchorCtr="0">
            <a:spAutoFit/>
          </a:bodyPr>
          <a:lstStyle/>
          <a:p>
            <a:r>
              <a:rPr lang="en-US" noProof="0"/>
              <a:t>Header</a:t>
            </a:r>
          </a:p>
        </p:txBody>
      </p:sp>
      <p:sp>
        <p:nvSpPr>
          <p:cNvPr id="3" name="Text Placeholder 2">
            <a:extLst>
              <a:ext uri="{FF2B5EF4-FFF2-40B4-BE49-F238E27FC236}">
                <a16:creationId xmlns:a16="http://schemas.microsoft.com/office/drawing/2014/main" id="{4C34663B-7E49-9440-B293-C2E9E4CCE566}"/>
              </a:ext>
            </a:extLst>
          </p:cNvPr>
          <p:cNvSpPr>
            <a:spLocks noGrp="1"/>
          </p:cNvSpPr>
          <p:nvPr>
            <p:ph type="body" idx="1"/>
          </p:nvPr>
        </p:nvSpPr>
        <p:spPr>
          <a:xfrm>
            <a:off x="467999" y="1800000"/>
            <a:ext cx="11262666" cy="3208571"/>
          </a:xfrm>
          <a:prstGeom prst="rect">
            <a:avLst/>
          </a:prstGeom>
        </p:spPr>
        <p:txBody>
          <a:bodyPr vert="horz" wrap="square" lIns="0" tIns="0" rIns="0" bIns="0" rtlCol="0">
            <a:spAutoFit/>
          </a:bodyPr>
          <a:lstStyle/>
          <a:p>
            <a:pPr lvl="0"/>
            <a:r>
              <a:rPr lang="en-US" altLang="nl-NL" noProof="0"/>
              <a:t>Edit Master text styles</a:t>
            </a:r>
          </a:p>
          <a:p>
            <a:pPr lvl="1"/>
            <a:r>
              <a:rPr lang="en-US" altLang="nl-NL" noProof="0"/>
              <a:t>Second level</a:t>
            </a:r>
          </a:p>
          <a:p>
            <a:pPr lvl="2"/>
            <a:r>
              <a:rPr lang="en-US" altLang="nl-NL" noProof="0"/>
              <a:t>Third level</a:t>
            </a:r>
          </a:p>
          <a:p>
            <a:pPr lvl="3"/>
            <a:r>
              <a:rPr lang="en-US" altLang="nl-NL" noProof="0"/>
              <a:t>Fourth level</a:t>
            </a:r>
          </a:p>
          <a:p>
            <a:pPr lvl="4"/>
            <a:r>
              <a:rPr lang="en-US" altLang="nl-NL" noProof="0"/>
              <a:t>Fifth level</a:t>
            </a:r>
          </a:p>
          <a:p>
            <a:pPr lvl="5"/>
            <a:r>
              <a:rPr lang="en-US" altLang="nl-NL" noProof="0"/>
              <a:t>Sixth level</a:t>
            </a:r>
          </a:p>
          <a:p>
            <a:pPr lvl="6"/>
            <a:r>
              <a:rPr lang="en-US" altLang="nl-NL" noProof="0"/>
              <a:t>Seventh level</a:t>
            </a:r>
          </a:p>
          <a:p>
            <a:pPr lvl="7"/>
            <a:r>
              <a:rPr lang="en-US" altLang="nl-NL" noProof="0"/>
              <a:t>Eighth level</a:t>
            </a:r>
          </a:p>
          <a:p>
            <a:pPr lvl="8"/>
            <a:r>
              <a:rPr lang="en-US" altLang="nl-NL" noProof="0"/>
              <a:t>Ninth level</a:t>
            </a:r>
          </a:p>
          <a:p>
            <a:pPr lvl="7"/>
            <a:endParaRPr lang="en-US" altLang="nl-NL" noProof="0"/>
          </a:p>
        </p:txBody>
      </p:sp>
      <p:pic>
        <p:nvPicPr>
          <p:cNvPr id="8" name="Picture 7">
            <a:extLst>
              <a:ext uri="{FF2B5EF4-FFF2-40B4-BE49-F238E27FC236}">
                <a16:creationId xmlns:a16="http://schemas.microsoft.com/office/drawing/2014/main" id="{0EB26F52-2134-444C-B625-AC29ADC8DE55}"/>
              </a:ext>
            </a:extLst>
          </p:cNvPr>
          <p:cNvPicPr>
            <a:picLocks noChangeAspect="1"/>
          </p:cNvPicPr>
          <p:nvPr userDrawn="1"/>
        </p:nvPicPr>
        <p:blipFill rotWithShape="1">
          <a:blip r:embed="rId16">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
        <p:nvSpPr>
          <p:cNvPr id="12" name="Slide Number Placeholder 8">
            <a:extLst>
              <a:ext uri="{FF2B5EF4-FFF2-40B4-BE49-F238E27FC236}">
                <a16:creationId xmlns:a16="http://schemas.microsoft.com/office/drawing/2014/main" id="{D4C1C55B-7FBE-4698-9CB6-B4D9EFF5E5D1}"/>
              </a:ext>
            </a:extLst>
          </p:cNvPr>
          <p:cNvSpPr>
            <a:spLocks noGrp="1"/>
          </p:cNvSpPr>
          <p:nvPr>
            <p:ph type="sldNum" sz="quarter" idx="4"/>
          </p:nvPr>
        </p:nvSpPr>
        <p:spPr>
          <a:xfrm>
            <a:off x="468000" y="6339600"/>
            <a:ext cx="451163" cy="184666"/>
          </a:xfrm>
          <a:prstGeom prst="rect">
            <a:avLst/>
          </a:prstGeom>
        </p:spPr>
        <p:txBody>
          <a:bodyPr vert="horz" wrap="square" lIns="0" tIns="0" rIns="0" bIns="0" rtlCol="0" anchor="t" anchorCtr="0">
            <a:spAutoFit/>
          </a:bodyPr>
          <a:lstStyle>
            <a:lvl1pPr algn="l">
              <a:defRPr sz="1200" b="0" i="0">
                <a:solidFill>
                  <a:srgbClr val="B2B2B2"/>
                </a:solidFill>
                <a:latin typeface="+mn-lt"/>
              </a:defRPr>
            </a:lvl1pPr>
          </a:lstStyle>
          <a:p>
            <a:fld id="{EC50C849-B97A-2B45-B78A-6D9C352F693C}" type="slidenum">
              <a:rPr lang="en-US" noProof="0" smtClean="0"/>
              <a:pPr/>
              <a:t>‹#›</a:t>
            </a:fld>
            <a:endParaRPr lang="en-US" noProof="0"/>
          </a:p>
        </p:txBody>
      </p:sp>
      <p:sp>
        <p:nvSpPr>
          <p:cNvPr id="13" name="Footer Placeholder 4">
            <a:extLst>
              <a:ext uri="{FF2B5EF4-FFF2-40B4-BE49-F238E27FC236}">
                <a16:creationId xmlns:a16="http://schemas.microsoft.com/office/drawing/2014/main" id="{C4A352FF-86BC-4E1A-AA9A-CE84C72022FA}"/>
              </a:ext>
            </a:extLst>
          </p:cNvPr>
          <p:cNvSpPr>
            <a:spLocks noGrp="1"/>
          </p:cNvSpPr>
          <p:nvPr>
            <p:ph type="ftr" sz="quarter" idx="3"/>
          </p:nvPr>
        </p:nvSpPr>
        <p:spPr>
          <a:xfrm>
            <a:off x="1066799" y="6339600"/>
            <a:ext cx="6429375" cy="184666"/>
          </a:xfrm>
          <a:prstGeom prst="rect">
            <a:avLst/>
          </a:prstGeom>
        </p:spPr>
        <p:txBody>
          <a:bodyPr vert="horz" lIns="0" tIns="0" rIns="0" bIns="0" rtlCol="0" anchor="ctr">
            <a:noAutofit/>
          </a:bodyPr>
          <a:lstStyle>
            <a:lvl1pPr algn="l">
              <a:defRPr sz="1200">
                <a:solidFill>
                  <a:schemeClr val="bg1">
                    <a:lumMod val="75000"/>
                  </a:schemeClr>
                </a:solidFill>
                <a:latin typeface="+mn-lt"/>
              </a:defRPr>
            </a:lvl1pPr>
          </a:lstStyle>
          <a:p>
            <a:endParaRPr lang="en-US" noProof="0"/>
          </a:p>
        </p:txBody>
      </p:sp>
    </p:spTree>
    <p:extLst>
      <p:ext uri="{BB962C8B-B14F-4D97-AF65-F5344CB8AC3E}">
        <p14:creationId xmlns:p14="http://schemas.microsoft.com/office/powerpoint/2010/main" val="27103971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ftr="0" dt="0"/>
  <p:txStyles>
    <p:titleStyle>
      <a:lvl1pPr algn="l" defTabSz="914400" rtl="0" eaLnBrk="1" latinLnBrk="0" hangingPunct="1">
        <a:lnSpc>
          <a:spcPct val="90000"/>
        </a:lnSpc>
        <a:spcBef>
          <a:spcPct val="0"/>
        </a:spcBef>
        <a:buNone/>
        <a:defRPr sz="3200" b="0" i="0" kern="1200">
          <a:solidFill>
            <a:srgbClr val="0070BA"/>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Font typeface="Arial" panose="020B0604020202020204" pitchFamily="34" charset="0"/>
        <a:buChar char="•"/>
        <a:defRPr sz="2000" b="0" i="0" kern="1200">
          <a:solidFill>
            <a:schemeClr val="tx1"/>
          </a:solidFill>
          <a:latin typeface="+mn-lt"/>
          <a:ea typeface="+mn-ea"/>
          <a:cs typeface="+mn-cs"/>
        </a:defRPr>
      </a:lvl1pPr>
      <a:lvl2pPr marL="538163"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2pPr>
      <a:lvl3pPr marL="804863" indent="-266700" algn="l" defTabSz="914400" rtl="0" eaLnBrk="1" latinLnBrk="0" hangingPunct="1">
        <a:lnSpc>
          <a:spcPct val="100000"/>
        </a:lnSpc>
        <a:spcBef>
          <a:spcPts val="0"/>
        </a:spcBef>
        <a:spcAft>
          <a:spcPts val="300"/>
        </a:spcAft>
        <a:buClr>
          <a:schemeClr val="tx1"/>
        </a:buClr>
        <a:buFont typeface="Arial" panose="020B0604020202020204" pitchFamily="34" charset="0"/>
        <a:buChar char="–"/>
        <a:defRPr sz="1800" b="0" i="0" kern="1200">
          <a:solidFill>
            <a:schemeClr val="tx1"/>
          </a:solidFill>
          <a:latin typeface="+mn-lt"/>
          <a:ea typeface="+mn-ea"/>
          <a:cs typeface="+mn-cs"/>
        </a:defRPr>
      </a:lvl3pPr>
      <a:lvl4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4pPr>
      <a:lvl5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b="0" i="0" kern="1200">
          <a:solidFill>
            <a:schemeClr val="tx1"/>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8DC2D682-AA7D-3CA7-92A9-12E18F2DE6DD}"/>
              </a:ext>
            </a:extLst>
          </p:cNvPr>
          <p:cNvGraphicFramePr>
            <a:graphicFrameLocks noChangeAspect="1"/>
          </p:cNvGraphicFramePr>
          <p:nvPr userDrawn="1">
            <p:custDataLst>
              <p:tags r:id="rId13"/>
            </p:custDataLst>
            <p:extLst>
              <p:ext uri="{D42A27DB-BD31-4B8C-83A1-F6EECF244321}">
                <p14:modId xmlns:p14="http://schemas.microsoft.com/office/powerpoint/2010/main" val="24413203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4" imgW="411" imgH="411" progId="TCLayout.ActiveDocument.1">
                  <p:embed/>
                </p:oleObj>
              </mc:Choice>
              <mc:Fallback>
                <p:oleObj name="think-cell Slide" r:id="rId14" imgW="411" imgH="411" progId="TCLayout.ActiveDocument.1">
                  <p:embed/>
                  <p:pic>
                    <p:nvPicPr>
                      <p:cNvPr id="9" name="Object 8" hidden="1">
                        <a:extLst>
                          <a:ext uri="{FF2B5EF4-FFF2-40B4-BE49-F238E27FC236}">
                            <a16:creationId xmlns:a16="http://schemas.microsoft.com/office/drawing/2014/main" id="{8DC2D682-AA7D-3CA7-92A9-12E18F2DE6DD}"/>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Espaço Reservado para Título 1">
            <a:extLst>
              <a:ext uri="{FF2B5EF4-FFF2-40B4-BE49-F238E27FC236}">
                <a16:creationId xmlns:a16="http://schemas.microsoft.com/office/drawing/2014/main" id="{85973A7B-146A-0540-8C86-F9D784B350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92A9C233-50AD-D345-A109-CD1DD5DF9C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81A4739C-5DB5-7B48-9B45-6172467B0F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8A2323-787D-EB40-8E3E-B99990F7D56B}" type="datetimeFigureOut">
              <a:rPr lang="pt-BR" smtClean="0"/>
              <a:t>20/05/2025</a:t>
            </a:fld>
            <a:endParaRPr lang="pt-BR"/>
          </a:p>
        </p:txBody>
      </p:sp>
      <p:sp>
        <p:nvSpPr>
          <p:cNvPr id="5" name="Espaço Reservado para Rodapé 4">
            <a:extLst>
              <a:ext uri="{FF2B5EF4-FFF2-40B4-BE49-F238E27FC236}">
                <a16:creationId xmlns:a16="http://schemas.microsoft.com/office/drawing/2014/main" id="{FF7BF239-D913-0C4E-9413-A5B2A49493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A507D58C-0ADE-C54B-9896-9A944BBFD2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29DC3D-E309-C640-B297-1B9D95173425}" type="slidenum">
              <a:rPr lang="pt-BR" smtClean="0"/>
              <a:t>‹#›</a:t>
            </a:fld>
            <a:endParaRPr lang="pt-BR"/>
          </a:p>
        </p:txBody>
      </p:sp>
    </p:spTree>
    <p:extLst>
      <p:ext uri="{BB962C8B-B14F-4D97-AF65-F5344CB8AC3E}">
        <p14:creationId xmlns:p14="http://schemas.microsoft.com/office/powerpoint/2010/main" val="409478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Background pattern&#10;&#10;Description automatically generated">
            <a:extLst>
              <a:ext uri="{FF2B5EF4-FFF2-40B4-BE49-F238E27FC236}">
                <a16:creationId xmlns:a16="http://schemas.microsoft.com/office/drawing/2014/main" id="{80F722B4-BE26-D340-A44F-B9E8CE68CDAC}"/>
              </a:ext>
            </a:extLst>
          </p:cNvPr>
          <p:cNvPicPr>
            <a:picLocks noChangeAspect="1"/>
          </p:cNvPicPr>
          <p:nvPr userDrawn="1"/>
        </p:nvPicPr>
        <p:blipFill>
          <a:blip r:embed="rId28">
            <a:alphaModFix amt="50000"/>
            <a:extLst>
              <a:ext uri="{28A0092B-C50C-407E-A947-70E740481C1C}">
                <a14:useLocalDpi xmlns:a14="http://schemas.microsoft.com/office/drawing/2010/main" val="0"/>
              </a:ext>
            </a:extLst>
          </a:blip>
          <a:stretch>
            <a:fillRect/>
          </a:stretch>
        </p:blipFill>
        <p:spPr>
          <a:xfrm>
            <a:off x="1983231" y="1"/>
            <a:ext cx="10208769" cy="6858000"/>
          </a:xfrm>
          <a:prstGeom prst="rect">
            <a:avLst/>
          </a:prstGeom>
        </p:spPr>
      </p:pic>
      <p:sp>
        <p:nvSpPr>
          <p:cNvPr id="11" name="Rectangle 10">
            <a:extLst>
              <a:ext uri="{FF2B5EF4-FFF2-40B4-BE49-F238E27FC236}">
                <a16:creationId xmlns:a16="http://schemas.microsoft.com/office/drawing/2014/main" id="{0259E0EA-CD7E-EF57-92A8-8B68B6A7AB33}"/>
              </a:ext>
            </a:extLst>
          </p:cNvPr>
          <p:cNvSpPr/>
          <p:nvPr userDrawn="1"/>
        </p:nvSpPr>
        <p:spPr>
          <a:xfrm>
            <a:off x="1894788" y="0"/>
            <a:ext cx="9634193" cy="6858000"/>
          </a:xfrm>
          <a:prstGeom prst="rect">
            <a:avLst/>
          </a:prstGeom>
          <a:gradFill>
            <a:gsLst>
              <a:gs pos="0">
                <a:schemeClr val="accent1">
                  <a:lumMod val="5000"/>
                  <a:lumOff val="95000"/>
                  <a:alpha val="0"/>
                </a:schemeClr>
              </a:gs>
              <a:gs pos="45000">
                <a:schemeClr val="bg1">
                  <a:alpha val="72000"/>
                </a:schemeClr>
              </a:gs>
              <a:gs pos="68000">
                <a:schemeClr val="bg1">
                  <a:alpha val="90000"/>
                </a:schemeClr>
              </a:gs>
              <a:gs pos="92000">
                <a:schemeClr val="bg1"/>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graphicFrame>
        <p:nvGraphicFramePr>
          <p:cNvPr id="5" name="Object 4" hidden="1">
            <a:extLst>
              <a:ext uri="{FF2B5EF4-FFF2-40B4-BE49-F238E27FC236}">
                <a16:creationId xmlns:a16="http://schemas.microsoft.com/office/drawing/2014/main" id="{B88CD9A5-CB16-40D2-9F4F-49B86AB33542}"/>
              </a:ext>
            </a:extLst>
          </p:cNvPr>
          <p:cNvGraphicFramePr>
            <a:graphicFrameLocks noChangeAspect="1"/>
          </p:cNvGraphicFramePr>
          <p:nvPr userDrawn="1">
            <p:custDataLst>
              <p:tags r:id="rId26"/>
            </p:custDataLst>
            <p:extLst>
              <p:ext uri="{D42A27DB-BD31-4B8C-83A1-F6EECF244321}">
                <p14:modId xmlns:p14="http://schemas.microsoft.com/office/powerpoint/2010/main" val="38246735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9" imgW="345" imgH="355" progId="TCLayout.ActiveDocument.1">
                  <p:embed/>
                </p:oleObj>
              </mc:Choice>
              <mc:Fallback>
                <p:oleObj name="think-cell Slide" r:id="rId29" imgW="345" imgH="355" progId="TCLayout.ActiveDocument.1">
                  <p:embed/>
                  <p:pic>
                    <p:nvPicPr>
                      <p:cNvPr id="5" name="Object 4" hidden="1">
                        <a:extLst>
                          <a:ext uri="{FF2B5EF4-FFF2-40B4-BE49-F238E27FC236}">
                            <a16:creationId xmlns:a16="http://schemas.microsoft.com/office/drawing/2014/main" id="{B88CD9A5-CB16-40D2-9F4F-49B86AB33542}"/>
                          </a:ext>
                        </a:extLst>
                      </p:cNvPr>
                      <p:cNvPicPr/>
                      <p:nvPr/>
                    </p:nvPicPr>
                    <p:blipFill>
                      <a:blip r:embed="rId30"/>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A1B86D4-C732-4BB2-B670-C23496EC2219}"/>
              </a:ext>
            </a:extLst>
          </p:cNvPr>
          <p:cNvSpPr/>
          <p:nvPr userDrawn="1">
            <p:custDataLst>
              <p:tags r:id="rId27"/>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3200" b="1" i="0" baseline="0">
              <a:latin typeface="Trebuchet MS" panose="020B0603020202020204" pitchFamily="34" charset="0"/>
              <a:ea typeface="+mj-ea"/>
              <a:cs typeface="+mj-cs"/>
              <a:sym typeface="Trebuchet MS" panose="020B0603020202020204" pitchFamily="34" charset="0"/>
            </a:endParaRPr>
          </a:p>
        </p:txBody>
      </p:sp>
      <p:sp>
        <p:nvSpPr>
          <p:cNvPr id="2" name="Title Placeholder 1">
            <a:extLst>
              <a:ext uri="{FF2B5EF4-FFF2-40B4-BE49-F238E27FC236}">
                <a16:creationId xmlns:a16="http://schemas.microsoft.com/office/drawing/2014/main" id="{BD485BAD-1C8B-4441-B783-106FAC225FF6}"/>
              </a:ext>
            </a:extLst>
          </p:cNvPr>
          <p:cNvSpPr>
            <a:spLocks noGrp="1"/>
          </p:cNvSpPr>
          <p:nvPr>
            <p:ph type="title"/>
          </p:nvPr>
        </p:nvSpPr>
        <p:spPr>
          <a:xfrm>
            <a:off x="468000" y="468000"/>
            <a:ext cx="11262666" cy="443198"/>
          </a:xfrm>
          <a:prstGeom prst="rect">
            <a:avLst/>
          </a:prstGeom>
        </p:spPr>
        <p:txBody>
          <a:bodyPr vert="horz" wrap="square" lIns="0" tIns="0" rIns="0" bIns="0" rtlCol="0" anchor="t" anchorCtr="0">
            <a:spAutoFit/>
          </a:bodyPr>
          <a:lstStyle/>
          <a:p>
            <a:r>
              <a:rPr lang="en-US"/>
              <a:t>Header</a:t>
            </a:r>
          </a:p>
        </p:txBody>
      </p:sp>
      <p:sp>
        <p:nvSpPr>
          <p:cNvPr id="3" name="Text Placeholder 2">
            <a:extLst>
              <a:ext uri="{FF2B5EF4-FFF2-40B4-BE49-F238E27FC236}">
                <a16:creationId xmlns:a16="http://schemas.microsoft.com/office/drawing/2014/main" id="{4C34663B-7E49-9440-B293-C2E9E4CCE566}"/>
              </a:ext>
            </a:extLst>
          </p:cNvPr>
          <p:cNvSpPr>
            <a:spLocks noGrp="1"/>
          </p:cNvSpPr>
          <p:nvPr>
            <p:ph type="body" idx="1"/>
          </p:nvPr>
        </p:nvSpPr>
        <p:spPr>
          <a:xfrm>
            <a:off x="467999" y="1800000"/>
            <a:ext cx="11262666" cy="1569660"/>
          </a:xfrm>
          <a:prstGeom prst="rect">
            <a:avLst/>
          </a:prstGeom>
        </p:spPr>
        <p:txBody>
          <a:bodyPr vert="horz" wrap="square" lIns="0" tIns="0" rIns="0" bIns="0" rtlCol="0">
            <a:spAutoFit/>
          </a:bodyPr>
          <a:lstStyle/>
          <a:p>
            <a:pPr lvl="0"/>
            <a:r>
              <a:rPr lang="en-GB" altLang="nl-NL" noProof="0"/>
              <a:t>Click to edit Master text styles</a:t>
            </a:r>
          </a:p>
          <a:p>
            <a:pPr lvl="1"/>
            <a:r>
              <a:rPr lang="en-GB" altLang="nl-NL" noProof="0"/>
              <a:t>Second level</a:t>
            </a:r>
          </a:p>
          <a:p>
            <a:pPr lvl="2"/>
            <a:r>
              <a:rPr lang="en-GB" altLang="nl-NL" noProof="0"/>
              <a:t>Third level</a:t>
            </a:r>
          </a:p>
          <a:p>
            <a:pPr lvl="3"/>
            <a:r>
              <a:rPr lang="en-GB" altLang="nl-NL" noProof="0"/>
              <a:t>Fourth level</a:t>
            </a:r>
          </a:p>
          <a:p>
            <a:pPr lvl="4"/>
            <a:r>
              <a:rPr lang="en-GB" altLang="nl-NL" noProof="0"/>
              <a:t>Fifth level</a:t>
            </a:r>
            <a:endParaRPr lang="en-US" altLang="nl-NL" noProof="0"/>
          </a:p>
        </p:txBody>
      </p:sp>
      <p:pic>
        <p:nvPicPr>
          <p:cNvPr id="8" name="Picture 7">
            <a:extLst>
              <a:ext uri="{FF2B5EF4-FFF2-40B4-BE49-F238E27FC236}">
                <a16:creationId xmlns:a16="http://schemas.microsoft.com/office/drawing/2014/main" id="{0EB26F52-2134-444C-B625-AC29ADC8DE55}"/>
              </a:ext>
            </a:extLst>
          </p:cNvPr>
          <p:cNvPicPr>
            <a:picLocks noChangeAspect="1"/>
          </p:cNvPicPr>
          <p:nvPr userDrawn="1"/>
        </p:nvPicPr>
        <p:blipFill rotWithShape="1">
          <a:blip r:embed="rId31"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Slide Number Placeholder 8">
            <a:extLst>
              <a:ext uri="{FF2B5EF4-FFF2-40B4-BE49-F238E27FC236}">
                <a16:creationId xmlns:a16="http://schemas.microsoft.com/office/drawing/2014/main" id="{D4C1C55B-7FBE-4698-9CB6-B4D9EFF5E5D1}"/>
              </a:ext>
            </a:extLst>
          </p:cNvPr>
          <p:cNvSpPr>
            <a:spLocks noGrp="1"/>
          </p:cNvSpPr>
          <p:nvPr>
            <p:ph type="sldNum" sz="quarter" idx="4"/>
          </p:nvPr>
        </p:nvSpPr>
        <p:spPr>
          <a:xfrm>
            <a:off x="468000" y="6339600"/>
            <a:ext cx="451163" cy="184666"/>
          </a:xfrm>
          <a:prstGeom prst="rect">
            <a:avLst/>
          </a:prstGeom>
        </p:spPr>
        <p:txBody>
          <a:bodyPr vert="horz" wrap="square" lIns="0" tIns="0" rIns="0" bIns="0" rtlCol="0" anchor="t" anchorCtr="0">
            <a:spAutoFit/>
          </a:bodyPr>
          <a:lstStyle>
            <a:lvl1pPr algn="l">
              <a:defRPr sz="1200" b="0" i="0">
                <a:solidFill>
                  <a:srgbClr val="B2B2B2"/>
                </a:solidFill>
                <a:latin typeface="+mn-lt"/>
              </a:defRPr>
            </a:lvl1pPr>
          </a:lstStyle>
          <a:p>
            <a:fld id="{EC50C849-B97A-2B45-B78A-6D9C352F693C}" type="slidenum">
              <a:rPr lang="en-US" smtClean="0"/>
              <a:pPr/>
              <a:t>‹#›</a:t>
            </a:fld>
            <a:endParaRPr lang="en-US"/>
          </a:p>
        </p:txBody>
      </p:sp>
      <p:sp>
        <p:nvSpPr>
          <p:cNvPr id="13" name="Footer Placeholder 4">
            <a:extLst>
              <a:ext uri="{FF2B5EF4-FFF2-40B4-BE49-F238E27FC236}">
                <a16:creationId xmlns:a16="http://schemas.microsoft.com/office/drawing/2014/main" id="{C4A352FF-86BC-4E1A-AA9A-CE84C72022FA}"/>
              </a:ext>
            </a:extLst>
          </p:cNvPr>
          <p:cNvSpPr>
            <a:spLocks noGrp="1"/>
          </p:cNvSpPr>
          <p:nvPr>
            <p:ph type="ftr" sz="quarter" idx="3"/>
          </p:nvPr>
        </p:nvSpPr>
        <p:spPr>
          <a:xfrm>
            <a:off x="1066799" y="6339600"/>
            <a:ext cx="6429375" cy="184666"/>
          </a:xfrm>
          <a:prstGeom prst="rect">
            <a:avLst/>
          </a:prstGeom>
        </p:spPr>
        <p:txBody>
          <a:bodyPr vert="horz" lIns="0" tIns="0" rIns="0" bIns="0" rtlCol="0" anchor="ctr">
            <a:noAutofit/>
          </a:bodyPr>
          <a:lstStyle>
            <a:lvl1pPr algn="l">
              <a:defRPr sz="1200">
                <a:solidFill>
                  <a:schemeClr val="bg1">
                    <a:lumMod val="75000"/>
                  </a:schemeClr>
                </a:solidFill>
                <a:latin typeface="+mn-lt"/>
              </a:defRPr>
            </a:lvl1pPr>
          </a:lstStyle>
          <a:p>
            <a:endParaRPr lang="en-US"/>
          </a:p>
        </p:txBody>
      </p:sp>
    </p:spTree>
    <p:extLst>
      <p:ext uri="{BB962C8B-B14F-4D97-AF65-F5344CB8AC3E}">
        <p14:creationId xmlns:p14="http://schemas.microsoft.com/office/powerpoint/2010/main" val="184521401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 id="2147483728" r:id="rId20"/>
    <p:sldLayoutId id="2147483729" r:id="rId21"/>
    <p:sldLayoutId id="2147483730" r:id="rId22"/>
    <p:sldLayoutId id="2147483731" r:id="rId23"/>
    <p:sldLayoutId id="2147483732" r:id="rId24"/>
  </p:sldLayoutIdLst>
  <p:hf hdr="0" ftr="0" dt="0"/>
  <p:txStyles>
    <p:titleStyle>
      <a:lvl1pPr algn="l" defTabSz="914400" rtl="0" eaLnBrk="1" latinLnBrk="0" hangingPunct="1">
        <a:lnSpc>
          <a:spcPct val="90000"/>
        </a:lnSpc>
        <a:spcBef>
          <a:spcPct val="0"/>
        </a:spcBef>
        <a:buNone/>
        <a:defRPr sz="3200" b="0" i="0" kern="1200">
          <a:solidFill>
            <a:srgbClr val="45AC34"/>
          </a:solidFill>
          <a:latin typeface="+mj-lt"/>
          <a:ea typeface="+mj-ea"/>
          <a:cs typeface="+mj-cs"/>
        </a:defRPr>
      </a:lvl1pPr>
    </p:titleStyle>
    <p:bodyStyle>
      <a:lvl1pPr marL="252000" indent="-252000" algn="l" defTabSz="914400" rtl="0" eaLnBrk="1" latinLnBrk="0" hangingPunct="1">
        <a:lnSpc>
          <a:spcPct val="100000"/>
        </a:lnSpc>
        <a:spcBef>
          <a:spcPts val="0"/>
        </a:spcBef>
        <a:spcAft>
          <a:spcPts val="300"/>
        </a:spcAft>
        <a:buClr>
          <a:srgbClr val="45AC34"/>
        </a:buClr>
        <a:buFont typeface="Arial" panose="020B0604020202020204" pitchFamily="34" charset="0"/>
        <a:buChar char="•"/>
        <a:defRPr sz="1800" b="0" i="0" kern="1200">
          <a:solidFill>
            <a:schemeClr val="tx1">
              <a:lumMod val="65000"/>
              <a:lumOff val="35000"/>
            </a:schemeClr>
          </a:solidFill>
          <a:latin typeface="+mn-lt"/>
          <a:ea typeface="+mn-ea"/>
          <a:cs typeface="+mn-cs"/>
        </a:defRPr>
      </a:lvl1pPr>
      <a:lvl2pPr marL="538163" indent="-271463" algn="l" defTabSz="914400" rtl="0" eaLnBrk="1" latinLnBrk="0" hangingPunct="1">
        <a:lnSpc>
          <a:spcPct val="100000"/>
        </a:lnSpc>
        <a:spcBef>
          <a:spcPts val="0"/>
        </a:spcBef>
        <a:spcAft>
          <a:spcPts val="300"/>
        </a:spcAft>
        <a:buClr>
          <a:srgbClr val="45AC34"/>
        </a:buClr>
        <a:buFont typeface="Arial" panose="020B0604020202020204" pitchFamily="34" charset="0"/>
        <a:buChar char="–"/>
        <a:defRPr sz="1800" b="0" i="0" kern="1200">
          <a:solidFill>
            <a:schemeClr val="tx1">
              <a:lumMod val="65000"/>
              <a:lumOff val="35000"/>
            </a:schemeClr>
          </a:solidFill>
          <a:latin typeface="+mn-lt"/>
          <a:ea typeface="+mn-ea"/>
          <a:cs typeface="+mn-cs"/>
        </a:defRPr>
      </a:lvl2pPr>
      <a:lvl3pPr marL="804863" indent="-266700" algn="l" defTabSz="914400" rtl="0" eaLnBrk="1" latinLnBrk="0" hangingPunct="1">
        <a:lnSpc>
          <a:spcPct val="100000"/>
        </a:lnSpc>
        <a:spcBef>
          <a:spcPts val="0"/>
        </a:spcBef>
        <a:spcAft>
          <a:spcPts val="300"/>
        </a:spcAft>
        <a:buClr>
          <a:srgbClr val="45AC34"/>
        </a:buClr>
        <a:buFont typeface="Arial" panose="020B0604020202020204" pitchFamily="34" charset="0"/>
        <a:buChar char="–"/>
        <a:defRPr sz="1800" b="0" i="0" kern="1200">
          <a:solidFill>
            <a:schemeClr val="tx1">
              <a:lumMod val="65000"/>
              <a:lumOff val="35000"/>
            </a:schemeClr>
          </a:solidFill>
          <a:latin typeface="+mn-lt"/>
          <a:ea typeface="+mn-ea"/>
          <a:cs typeface="+mn-cs"/>
        </a:defRPr>
      </a:lvl3pPr>
      <a:lvl4pPr marL="1076325" indent="-271463" algn="l" defTabSz="914400" rtl="0" eaLnBrk="1" latinLnBrk="0" hangingPunct="1">
        <a:lnSpc>
          <a:spcPct val="100000"/>
        </a:lnSpc>
        <a:spcBef>
          <a:spcPts val="0"/>
        </a:spcBef>
        <a:spcAft>
          <a:spcPts val="300"/>
        </a:spcAft>
        <a:buClr>
          <a:srgbClr val="45AC34"/>
        </a:buClr>
        <a:buFont typeface="Arial" panose="020B0604020202020204" pitchFamily="34" charset="0"/>
        <a:buChar char="•"/>
        <a:defRPr sz="1800" b="0" i="0" kern="1200">
          <a:solidFill>
            <a:schemeClr val="tx1">
              <a:lumMod val="65000"/>
              <a:lumOff val="35000"/>
            </a:schemeClr>
          </a:solidFill>
          <a:latin typeface="+mn-lt"/>
          <a:ea typeface="+mn-ea"/>
          <a:cs typeface="+mn-cs"/>
        </a:defRPr>
      </a:lvl4pPr>
      <a:lvl5pPr marL="1076325" indent="-271463" algn="l" defTabSz="914400" rtl="0" eaLnBrk="1" latinLnBrk="0" hangingPunct="1">
        <a:lnSpc>
          <a:spcPct val="100000"/>
        </a:lnSpc>
        <a:spcBef>
          <a:spcPts val="0"/>
        </a:spcBef>
        <a:spcAft>
          <a:spcPts val="300"/>
        </a:spcAft>
        <a:buClr>
          <a:srgbClr val="45AC34"/>
        </a:buClr>
        <a:buFont typeface="Arial" panose="020B0604020202020204" pitchFamily="34" charset="0"/>
        <a:buChar char="•"/>
        <a:defRPr sz="1800" b="0" i="0" kern="1200">
          <a:solidFill>
            <a:schemeClr val="tx1">
              <a:lumMod val="65000"/>
              <a:lumOff val="35000"/>
            </a:schemeClr>
          </a:solidFill>
          <a:latin typeface="+mn-lt"/>
          <a:ea typeface="+mn-ea"/>
          <a:cs typeface="+mn-cs"/>
        </a:defRPr>
      </a:lvl5pPr>
      <a:lvl6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6pPr>
      <a:lvl7pPr marL="1090612" indent="-285750"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7pPr>
      <a:lvl8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8pPr>
      <a:lvl9pPr marL="1076325" indent="-271463" algn="l" defTabSz="914400" rtl="0" eaLnBrk="1" latinLnBrk="0" hangingPunct="1">
        <a:lnSpc>
          <a:spcPct val="100000"/>
        </a:lnSpc>
        <a:spcBef>
          <a:spcPts val="0"/>
        </a:spcBef>
        <a:spcAft>
          <a:spcPts val="300"/>
        </a:spcAft>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5AB4CF8-E204-44F1-8FC6-9604A88AC8E2}"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p:nvPicPr>
        <p:blipFill>
          <a:blip r:embed="rId47">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4006718662"/>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 id="2147483860" r:id="rId17"/>
    <p:sldLayoutId id="2147483861" r:id="rId18"/>
    <p:sldLayoutId id="2147483862" r:id="rId19"/>
    <p:sldLayoutId id="2147483863" r:id="rId20"/>
    <p:sldLayoutId id="2147483864" r:id="rId21"/>
    <p:sldLayoutId id="2147483865" r:id="rId22"/>
    <p:sldLayoutId id="2147483866" r:id="rId23"/>
    <p:sldLayoutId id="2147483867" r:id="rId24"/>
    <p:sldLayoutId id="2147483868" r:id="rId25"/>
    <p:sldLayoutId id="2147483869" r:id="rId26"/>
    <p:sldLayoutId id="2147483870" r:id="rId27"/>
    <p:sldLayoutId id="2147483871" r:id="rId28"/>
    <p:sldLayoutId id="2147483872" r:id="rId29"/>
    <p:sldLayoutId id="2147483873" r:id="rId30"/>
    <p:sldLayoutId id="2147483874" r:id="rId31"/>
    <p:sldLayoutId id="2147483875" r:id="rId32"/>
    <p:sldLayoutId id="2147483876" r:id="rId33"/>
    <p:sldLayoutId id="2147483877" r:id="rId34"/>
    <p:sldLayoutId id="2147483878" r:id="rId35"/>
    <p:sldLayoutId id="2147483879" r:id="rId36"/>
    <p:sldLayoutId id="2147483880" r:id="rId37"/>
    <p:sldLayoutId id="2147483881" r:id="rId38"/>
    <p:sldLayoutId id="2147483882" r:id="rId39"/>
    <p:sldLayoutId id="2147483883" r:id="rId40"/>
    <p:sldLayoutId id="2147483884" r:id="rId41"/>
    <p:sldLayoutId id="2147483885" r:id="rId42"/>
    <p:sldLayoutId id="2147483886" r:id="rId43"/>
    <p:sldLayoutId id="2147483887" r:id="rId44"/>
    <p:sldLayoutId id="2147483888" r:id="rId45"/>
  </p:sldLayoutIdLst>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284EEA-DB15-877E-B5BC-684C3B1C7519}"/>
              </a:ext>
            </a:extLst>
          </p:cNvPr>
          <p:cNvSpPr>
            <a:spLocks noGrp="1"/>
          </p:cNvSpPr>
          <p:nvPr>
            <p:ph type="title"/>
          </p:nvPr>
        </p:nvSpPr>
        <p:spPr>
          <a:xfrm>
            <a:off x="302400" y="302400"/>
            <a:ext cx="11591925" cy="303211"/>
          </a:xfrm>
          <a:prstGeom prst="rect">
            <a:avLst/>
          </a:prstGeom>
        </p:spPr>
        <p:txBody>
          <a:bodyPr vert="horz" lIns="0" tIns="0" rIns="0" bIns="0" rtlCol="0" anchor="t">
            <a:noAutofit/>
          </a:bodyPr>
          <a:lstStyle/>
          <a:p>
            <a:r>
              <a:rPr lang="en-US"/>
              <a:t>Slide title</a:t>
            </a:r>
            <a:endParaRPr lang="en-GB"/>
          </a:p>
        </p:txBody>
      </p:sp>
      <p:sp>
        <p:nvSpPr>
          <p:cNvPr id="3" name="Text Placeholder 2">
            <a:extLst>
              <a:ext uri="{FF2B5EF4-FFF2-40B4-BE49-F238E27FC236}">
                <a16:creationId xmlns:a16="http://schemas.microsoft.com/office/drawing/2014/main" id="{9DAB31A0-C76F-F979-3B31-8689A35AD564}"/>
              </a:ext>
            </a:extLst>
          </p:cNvPr>
          <p:cNvSpPr>
            <a:spLocks noGrp="1"/>
          </p:cNvSpPr>
          <p:nvPr>
            <p:ph type="body" idx="1"/>
          </p:nvPr>
        </p:nvSpPr>
        <p:spPr>
          <a:xfrm>
            <a:off x="302398" y="1342800"/>
            <a:ext cx="8062140" cy="4343401"/>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pic>
        <p:nvPicPr>
          <p:cNvPr id="13" name="Picture 12">
            <a:extLst>
              <a:ext uri="{FF2B5EF4-FFF2-40B4-BE49-F238E27FC236}">
                <a16:creationId xmlns:a16="http://schemas.microsoft.com/office/drawing/2014/main" id="{AD80A457-45C5-75A1-09C7-045A87BE7C52}"/>
              </a:ext>
            </a:extLst>
          </p:cNvPr>
          <p:cNvPicPr>
            <a:picLocks noChangeAspect="1"/>
          </p:cNvPicPr>
          <p:nvPr userDrawn="1"/>
        </p:nvPicPr>
        <p:blipFill>
          <a:blip r:embed="rId46">
            <a:extLst>
              <a:ext uri="{28A0092B-C50C-407E-A947-70E740481C1C}">
                <a14:useLocalDpi xmlns:a14="http://schemas.microsoft.com/office/drawing/2010/main" val="0"/>
              </a:ext>
            </a:extLst>
          </a:blip>
          <a:stretch>
            <a:fillRect/>
          </a:stretch>
        </p:blipFill>
        <p:spPr>
          <a:xfrm>
            <a:off x="9532938" y="6208276"/>
            <a:ext cx="2510043" cy="485060"/>
          </a:xfrm>
          <a:prstGeom prst="rect">
            <a:avLst/>
          </a:prstGeom>
        </p:spPr>
      </p:pic>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spTree>
    <p:extLst>
      <p:ext uri="{BB962C8B-B14F-4D97-AF65-F5344CB8AC3E}">
        <p14:creationId xmlns:p14="http://schemas.microsoft.com/office/powerpoint/2010/main" val="194067875"/>
      </p:ext>
    </p:extLst>
  </p:cSld>
  <p:clrMap bg1="lt1" tx1="dk1" bg2="lt2" tx2="dk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 id="2147483901" r:id="rId12"/>
    <p:sldLayoutId id="2147483902" r:id="rId13"/>
    <p:sldLayoutId id="2147483903" r:id="rId14"/>
    <p:sldLayoutId id="2147483904" r:id="rId15"/>
    <p:sldLayoutId id="2147483905" r:id="rId16"/>
    <p:sldLayoutId id="2147483906" r:id="rId17"/>
    <p:sldLayoutId id="2147483907" r:id="rId18"/>
    <p:sldLayoutId id="2147483908" r:id="rId19"/>
    <p:sldLayoutId id="2147483909" r:id="rId20"/>
    <p:sldLayoutId id="2147483910" r:id="rId21"/>
    <p:sldLayoutId id="2147483911" r:id="rId22"/>
    <p:sldLayoutId id="2147483912" r:id="rId23"/>
    <p:sldLayoutId id="2147483913" r:id="rId24"/>
    <p:sldLayoutId id="2147483914" r:id="rId25"/>
    <p:sldLayoutId id="2147483915" r:id="rId26"/>
    <p:sldLayoutId id="2147483916" r:id="rId27"/>
    <p:sldLayoutId id="2147483917" r:id="rId28"/>
    <p:sldLayoutId id="2147483918" r:id="rId29"/>
    <p:sldLayoutId id="2147483919" r:id="rId30"/>
    <p:sldLayoutId id="2147483920" r:id="rId31"/>
    <p:sldLayoutId id="2147483921" r:id="rId32"/>
    <p:sldLayoutId id="2147483922" r:id="rId33"/>
    <p:sldLayoutId id="2147483923" r:id="rId34"/>
    <p:sldLayoutId id="2147483924" r:id="rId35"/>
    <p:sldLayoutId id="2147483925" r:id="rId36"/>
    <p:sldLayoutId id="2147483926" r:id="rId37"/>
    <p:sldLayoutId id="2147483927" r:id="rId38"/>
    <p:sldLayoutId id="2147483928" r:id="rId39"/>
    <p:sldLayoutId id="2147483929" r:id="rId40"/>
    <p:sldLayoutId id="2147483930" r:id="rId41"/>
    <p:sldLayoutId id="2147483931" r:id="rId42"/>
    <p:sldLayoutId id="2147483932" r:id="rId43"/>
    <p:sldLayoutId id="2147483933" r:id="rId44"/>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11.xml"/><Relationship Id="rId4" Type="http://schemas.openxmlformats.org/officeDocument/2006/relationships/image" Target="../media/image17.svg"/></Relationships>
</file>

<file path=ppt/slides/_rels/slide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image" Target="../media/image17.svg"/><Relationship Id="rId5" Type="http://schemas.openxmlformats.org/officeDocument/2006/relationships/image" Target="../media/image16.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1.xml"/><Relationship Id="rId5" Type="http://schemas.openxmlformats.org/officeDocument/2006/relationships/image" Target="../media/image17.svg"/><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1.png"/><Relationship Id="rId1" Type="http://schemas.openxmlformats.org/officeDocument/2006/relationships/slideLayout" Target="../slideLayouts/slideLayout12.xml"/><Relationship Id="rId5" Type="http://schemas.openxmlformats.org/officeDocument/2006/relationships/image" Target="../media/image22.png"/><Relationship Id="rId4" Type="http://schemas.openxmlformats.org/officeDocument/2006/relationships/image" Target="../media/image17.svg"/></Relationships>
</file>

<file path=ppt/slides/_rels/slide5.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image" Target="../media/image24.png"/><Relationship Id="rId7" Type="http://schemas.openxmlformats.org/officeDocument/2006/relationships/image" Target="../media/image28.emf"/><Relationship Id="rId12" Type="http://schemas.openxmlformats.org/officeDocument/2006/relationships/image" Target="../media/image17.svg"/><Relationship Id="rId2" Type="http://schemas.openxmlformats.org/officeDocument/2006/relationships/image" Target="../media/image23.emf"/><Relationship Id="rId1" Type="http://schemas.openxmlformats.org/officeDocument/2006/relationships/slideLayout" Target="../slideLayouts/slideLayout11.xml"/><Relationship Id="rId6" Type="http://schemas.openxmlformats.org/officeDocument/2006/relationships/image" Target="../media/image27.emf"/><Relationship Id="rId11" Type="http://schemas.openxmlformats.org/officeDocument/2006/relationships/image" Target="../media/image16.png"/><Relationship Id="rId5" Type="http://schemas.openxmlformats.org/officeDocument/2006/relationships/image" Target="../media/image26.emf"/><Relationship Id="rId10" Type="http://schemas.openxmlformats.org/officeDocument/2006/relationships/image" Target="../media/image31.emf"/><Relationship Id="rId4" Type="http://schemas.openxmlformats.org/officeDocument/2006/relationships/image" Target="../media/image25.png"/><Relationship Id="rId9" Type="http://schemas.openxmlformats.org/officeDocument/2006/relationships/image" Target="../media/image30.emf"/></Relationships>
</file>

<file path=ppt/slides/_rels/slide6.xml.rels><?xml version="1.0" encoding="UTF-8" standalone="yes"?>
<Relationships xmlns="http://schemas.openxmlformats.org/package/2006/relationships"><Relationship Id="rId3" Type="http://schemas.openxmlformats.org/officeDocument/2006/relationships/image" Target="../media/image23.emf"/><Relationship Id="rId7" Type="http://schemas.openxmlformats.org/officeDocument/2006/relationships/image" Target="../media/image17.sv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16.png"/><Relationship Id="rId5" Type="http://schemas.openxmlformats.org/officeDocument/2006/relationships/image" Target="../media/image24.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8" Type="http://schemas.openxmlformats.org/officeDocument/2006/relationships/image" Target="../media/image30.emf"/><Relationship Id="rId13" Type="http://schemas.openxmlformats.org/officeDocument/2006/relationships/image" Target="../media/image17.svg"/><Relationship Id="rId3" Type="http://schemas.openxmlformats.org/officeDocument/2006/relationships/image" Target="../media/image23.emf"/><Relationship Id="rId7" Type="http://schemas.openxmlformats.org/officeDocument/2006/relationships/image" Target="../media/image27.emf"/><Relationship Id="rId12"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26.emf"/><Relationship Id="rId11" Type="http://schemas.openxmlformats.org/officeDocument/2006/relationships/image" Target="../media/image31.emf"/><Relationship Id="rId5" Type="http://schemas.openxmlformats.org/officeDocument/2006/relationships/image" Target="../media/image25.png"/><Relationship Id="rId10" Type="http://schemas.openxmlformats.org/officeDocument/2006/relationships/image" Target="../media/image37.emf"/><Relationship Id="rId4" Type="http://schemas.openxmlformats.org/officeDocument/2006/relationships/image" Target="../media/image35.png"/><Relationship Id="rId9" Type="http://schemas.openxmlformats.org/officeDocument/2006/relationships/image" Target="../media/image36.emf"/></Relationships>
</file>

<file path=ppt/slides/_rels/slide11.xml.rels><?xml version="1.0" encoding="UTF-8" standalone="yes"?>
<Relationships xmlns="http://schemas.openxmlformats.org/package/2006/relationships"><Relationship Id="rId3" Type="http://schemas.openxmlformats.org/officeDocument/2006/relationships/image" Target="../media/image23.emf"/><Relationship Id="rId7" Type="http://schemas.openxmlformats.org/officeDocument/2006/relationships/image" Target="../media/image17.svg"/><Relationship Id="rId2" Type="http://schemas.openxmlformats.org/officeDocument/2006/relationships/notesSlide" Target="../notesSlides/notesSlide7.xml"/><Relationship Id="rId1" Type="http://schemas.openxmlformats.org/officeDocument/2006/relationships/slideLayout" Target="../slideLayouts/slideLayout11.xml"/><Relationship Id="rId6" Type="http://schemas.openxmlformats.org/officeDocument/2006/relationships/image" Target="../media/image16.png"/><Relationship Id="rId5" Type="http://schemas.openxmlformats.org/officeDocument/2006/relationships/image" Target="../media/image38.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9.xml"/><Relationship Id="rId1" Type="http://schemas.openxmlformats.org/officeDocument/2006/relationships/slideLayout" Target="../slideLayouts/slideLayout1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8" Type="http://schemas.openxmlformats.org/officeDocument/2006/relationships/image" Target="../media/image30.emf"/><Relationship Id="rId13" Type="http://schemas.openxmlformats.org/officeDocument/2006/relationships/image" Target="../media/image16.png"/><Relationship Id="rId3" Type="http://schemas.openxmlformats.org/officeDocument/2006/relationships/image" Target="../media/image23.emf"/><Relationship Id="rId7" Type="http://schemas.openxmlformats.org/officeDocument/2006/relationships/image" Target="../media/image27.emf"/><Relationship Id="rId12" Type="http://schemas.openxmlformats.org/officeDocument/2006/relationships/image" Target="../media/image31.emf"/><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26.emf"/><Relationship Id="rId11" Type="http://schemas.openxmlformats.org/officeDocument/2006/relationships/image" Target="../media/image41.emf"/><Relationship Id="rId5" Type="http://schemas.openxmlformats.org/officeDocument/2006/relationships/image" Target="../media/image25.png"/><Relationship Id="rId10" Type="http://schemas.openxmlformats.org/officeDocument/2006/relationships/image" Target="../media/image40.emf"/><Relationship Id="rId4" Type="http://schemas.openxmlformats.org/officeDocument/2006/relationships/image" Target="../media/image39.png"/><Relationship Id="rId9" Type="http://schemas.openxmlformats.org/officeDocument/2006/relationships/image" Target="../media/image37.emf"/><Relationship Id="rId14" Type="http://schemas.openxmlformats.org/officeDocument/2006/relationships/image" Target="../media/image17.svg"/></Relationships>
</file>

<file path=ppt/slides/_rels/slide15.xml.rels><?xml version="1.0" encoding="UTF-8" standalone="yes"?>
<Relationships xmlns="http://schemas.openxmlformats.org/package/2006/relationships"><Relationship Id="rId3" Type="http://schemas.openxmlformats.org/officeDocument/2006/relationships/image" Target="../media/image23.emf"/><Relationship Id="rId7" Type="http://schemas.openxmlformats.org/officeDocument/2006/relationships/image" Target="../media/image17.sv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16.png"/><Relationship Id="rId5" Type="http://schemas.openxmlformats.org/officeDocument/2006/relationships/image" Target="../media/image42.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3.xml"/><Relationship Id="rId1" Type="http://schemas.openxmlformats.org/officeDocument/2006/relationships/slideLayout" Target="../slideLayouts/slideLayout11.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7.xml"/><Relationship Id="rId5" Type="http://schemas.openxmlformats.org/officeDocument/2006/relationships/image" Target="../media/image43.png"/><Relationship Id="rId4" Type="http://schemas.openxmlformats.org/officeDocument/2006/relationships/image" Target="../media/image17.svg"/></Relationships>
</file>

<file path=ppt/slides/_rels/slide1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55.xml"/></Relationships>
</file>

<file path=ppt/slides/_rels/slide20.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1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E955E-B35A-2110-F870-7C620C459AC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030FEFC-1358-4090-CB47-90C35FF263AC}"/>
              </a:ext>
            </a:extLst>
          </p:cNvPr>
          <p:cNvSpPr txBox="1"/>
          <p:nvPr/>
        </p:nvSpPr>
        <p:spPr>
          <a:xfrm>
            <a:off x="348343" y="6313714"/>
            <a:ext cx="1208314" cy="369332"/>
          </a:xfrm>
          <a:prstGeom prst="rect">
            <a:avLst/>
          </a:prstGeom>
          <a:noFill/>
        </p:spPr>
        <p:txBody>
          <a:bodyPr wrap="square" rtlCol="0">
            <a:spAutoFit/>
          </a:bodyPr>
          <a:lstStyle/>
          <a:p>
            <a:r>
              <a:rPr lang="en-US">
                <a:solidFill>
                  <a:schemeClr val="bg1"/>
                </a:solidFill>
              </a:rPr>
              <a:t>April 2025</a:t>
            </a:r>
            <a:endParaRPr lang="en-CH">
              <a:solidFill>
                <a:schemeClr val="bg1"/>
              </a:solidFill>
            </a:endParaRPr>
          </a:p>
        </p:txBody>
      </p:sp>
      <p:pic>
        <p:nvPicPr>
          <p:cNvPr id="10" name="Picture 9" descr="A person sitting in grass holding a branch with flowers in her mouth&#10;&#10;AI-generated content may be incorrect.">
            <a:extLst>
              <a:ext uri="{FF2B5EF4-FFF2-40B4-BE49-F238E27FC236}">
                <a16:creationId xmlns:a16="http://schemas.microsoft.com/office/drawing/2014/main" id="{18015C43-5A1D-11DA-F0BB-36AB0471216D}"/>
              </a:ext>
            </a:extLst>
          </p:cNvPr>
          <p:cNvPicPr>
            <a:picLocks noChangeAspect="1"/>
          </p:cNvPicPr>
          <p:nvPr/>
        </p:nvPicPr>
        <p:blipFill>
          <a:blip r:embed="rId2"/>
          <a:srcRect t="6" b="6"/>
          <a:stretch/>
        </p:blipFill>
        <p:spPr>
          <a:xfrm>
            <a:off x="0" y="1"/>
            <a:ext cx="12191999" cy="6858000"/>
          </a:xfrm>
          <a:prstGeom prst="rect">
            <a:avLst/>
          </a:prstGeom>
        </p:spPr>
      </p:pic>
      <p:pic>
        <p:nvPicPr>
          <p:cNvPr id="11" name="Graphic 10">
            <a:extLst>
              <a:ext uri="{FF2B5EF4-FFF2-40B4-BE49-F238E27FC236}">
                <a16:creationId xmlns:a16="http://schemas.microsoft.com/office/drawing/2014/main" id="{FC8EE28F-FA28-44CE-874C-6B08E52F8F8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43799" y="6388506"/>
            <a:ext cx="2361616" cy="212079"/>
          </a:xfrm>
          <a:prstGeom prst="rect">
            <a:avLst/>
          </a:prstGeom>
        </p:spPr>
      </p:pic>
      <p:sp>
        <p:nvSpPr>
          <p:cNvPr id="13" name="CaixaDeTexto 8">
            <a:extLst>
              <a:ext uri="{FF2B5EF4-FFF2-40B4-BE49-F238E27FC236}">
                <a16:creationId xmlns:a16="http://schemas.microsoft.com/office/drawing/2014/main" id="{4A75E821-55B2-AED7-6644-8C241E80CB69}"/>
              </a:ext>
            </a:extLst>
          </p:cNvPr>
          <p:cNvSpPr txBox="1"/>
          <p:nvPr/>
        </p:nvSpPr>
        <p:spPr>
          <a:xfrm>
            <a:off x="348343" y="174954"/>
            <a:ext cx="3767760" cy="1092607"/>
          </a:xfrm>
          <a:prstGeom prst="rect">
            <a:avLst/>
          </a:prstGeom>
          <a:noFill/>
        </p:spPr>
        <p:txBody>
          <a:bodyPr wrap="square">
            <a:spAutoFit/>
          </a:bodyPr>
          <a:lstStyle/>
          <a:p>
            <a:r>
              <a:rPr lang="en-US" sz="6500" b="1">
                <a:solidFill>
                  <a:schemeClr val="bg1"/>
                </a:solidFill>
                <a:latin typeface="DM Sans" pitchFamily="2" charset="0"/>
              </a:rPr>
              <a:t>In-Fact</a:t>
            </a:r>
          </a:p>
        </p:txBody>
      </p:sp>
      <p:sp>
        <p:nvSpPr>
          <p:cNvPr id="16" name="CaixaDeTexto 8">
            <a:extLst>
              <a:ext uri="{FF2B5EF4-FFF2-40B4-BE49-F238E27FC236}">
                <a16:creationId xmlns:a16="http://schemas.microsoft.com/office/drawing/2014/main" id="{5409C744-9A5D-8AB6-DA9A-1DA969FBD530}"/>
              </a:ext>
            </a:extLst>
          </p:cNvPr>
          <p:cNvSpPr txBox="1"/>
          <p:nvPr/>
        </p:nvSpPr>
        <p:spPr>
          <a:xfrm>
            <a:off x="348343" y="1180904"/>
            <a:ext cx="5363968" cy="523220"/>
          </a:xfrm>
          <a:prstGeom prst="rect">
            <a:avLst/>
          </a:prstGeom>
          <a:noFill/>
        </p:spPr>
        <p:txBody>
          <a:bodyPr wrap="square">
            <a:spAutoFit/>
          </a:bodyPr>
          <a:lstStyle/>
          <a:p>
            <a:r>
              <a:rPr lang="en-US" sz="2800" b="1">
                <a:solidFill>
                  <a:schemeClr val="bg1"/>
                </a:solidFill>
                <a:latin typeface="DM Sans" pitchFamily="2" charset="0"/>
              </a:rPr>
              <a:t>The truth behind the labels</a:t>
            </a:r>
          </a:p>
        </p:txBody>
      </p:sp>
      <p:sp>
        <p:nvSpPr>
          <p:cNvPr id="17" name="TextBox 16">
            <a:extLst>
              <a:ext uri="{FF2B5EF4-FFF2-40B4-BE49-F238E27FC236}">
                <a16:creationId xmlns:a16="http://schemas.microsoft.com/office/drawing/2014/main" id="{10986134-20BC-882B-E50B-FFF4090D5324}"/>
              </a:ext>
            </a:extLst>
          </p:cNvPr>
          <p:cNvSpPr txBox="1"/>
          <p:nvPr/>
        </p:nvSpPr>
        <p:spPr>
          <a:xfrm>
            <a:off x="391375" y="6340887"/>
            <a:ext cx="1769124" cy="369332"/>
          </a:xfrm>
          <a:prstGeom prst="rect">
            <a:avLst/>
          </a:prstGeom>
          <a:noFill/>
        </p:spPr>
        <p:txBody>
          <a:bodyPr wrap="square" rtlCol="0">
            <a:spAutoFit/>
          </a:bodyPr>
          <a:lstStyle/>
          <a:p>
            <a:r>
              <a:rPr lang="en-US">
                <a:solidFill>
                  <a:schemeClr val="bg1"/>
                </a:solidFill>
                <a:latin typeface="DM Sans" pitchFamily="2" charset="0"/>
              </a:rPr>
              <a:t>April 2025</a:t>
            </a:r>
            <a:endParaRPr lang="en-CH">
              <a:solidFill>
                <a:schemeClr val="bg1"/>
              </a:solidFill>
              <a:latin typeface="DM Sans" pitchFamily="2" charset="0"/>
            </a:endParaRPr>
          </a:p>
        </p:txBody>
      </p:sp>
    </p:spTree>
    <p:extLst>
      <p:ext uri="{BB962C8B-B14F-4D97-AF65-F5344CB8AC3E}">
        <p14:creationId xmlns:p14="http://schemas.microsoft.com/office/powerpoint/2010/main" val="2445663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3737703-D4AC-5396-3B28-32D55C99E104}"/>
              </a:ext>
            </a:extLst>
          </p:cNvPr>
          <p:cNvSpPr/>
          <p:nvPr/>
        </p:nvSpPr>
        <p:spPr>
          <a:xfrm>
            <a:off x="6084700" y="0"/>
            <a:ext cx="6107300" cy="6858000"/>
          </a:xfrm>
          <a:prstGeom prst="rect">
            <a:avLst/>
          </a:prstGeom>
          <a:solidFill>
            <a:srgbClr val="2F61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Diagram&#10;&#10;Description automatically generated">
            <a:extLst>
              <a:ext uri="{FF2B5EF4-FFF2-40B4-BE49-F238E27FC236}">
                <a16:creationId xmlns:a16="http://schemas.microsoft.com/office/drawing/2014/main" id="{F2231402-0442-3B05-5462-D7B4ADE99CA5}"/>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colorTemperature colorTemp="3582"/>
                    </a14:imgEffect>
                    <a14:imgEffect>
                      <a14:saturation sat="236000"/>
                    </a14:imgEffect>
                    <a14:imgEffect>
                      <a14:brightnessContrast bright="40000"/>
                    </a14:imgEffect>
                  </a14:imgLayer>
                </a14:imgProps>
              </a:ext>
            </a:extLst>
          </a:blip>
          <a:srcRect r="50093"/>
          <a:stretch/>
        </p:blipFill>
        <p:spPr>
          <a:xfrm>
            <a:off x="0" y="0"/>
            <a:ext cx="6084700" cy="6858000"/>
          </a:xfrm>
          <a:prstGeom prst="rect">
            <a:avLst/>
          </a:prstGeom>
        </p:spPr>
      </p:pic>
      <p:sp>
        <p:nvSpPr>
          <p:cNvPr id="4" name="CaixaDeTexto 11">
            <a:extLst>
              <a:ext uri="{FF2B5EF4-FFF2-40B4-BE49-F238E27FC236}">
                <a16:creationId xmlns:a16="http://schemas.microsoft.com/office/drawing/2014/main" id="{98202F30-D364-B8CD-D1AB-A7E7867208D8}"/>
              </a:ext>
            </a:extLst>
          </p:cNvPr>
          <p:cNvSpPr txBox="1"/>
          <p:nvPr/>
        </p:nvSpPr>
        <p:spPr>
          <a:xfrm>
            <a:off x="7328753" y="2099739"/>
            <a:ext cx="3818494" cy="2677656"/>
          </a:xfrm>
          <a:prstGeom prst="rect">
            <a:avLst/>
          </a:prstGeom>
          <a:noFill/>
        </p:spPr>
        <p:txBody>
          <a:bodyPr wrap="square" lIns="91440" tIns="45720" rIns="91440" bIns="45720" anchor="t">
            <a:spAutoFit/>
          </a:bodyPr>
          <a:lstStyle/>
          <a:p>
            <a:r>
              <a:rPr lang="en-US" sz="1200" b="1">
                <a:solidFill>
                  <a:srgbClr val="C3D6BE"/>
                </a:solidFill>
                <a:latin typeface="DM Sans" pitchFamily="2" charset="0"/>
              </a:rPr>
              <a:t>IN-FACT </a:t>
            </a:r>
            <a:r>
              <a:rPr lang="en-US" sz="1200">
                <a:solidFill>
                  <a:srgbClr val="C3D6BE"/>
                </a:solidFill>
                <a:latin typeface="DM Sans" pitchFamily="2" charset="0"/>
              </a:rPr>
              <a:t>is a line that contains the most important element for more consciouschoices: the truth behind the labels.</a:t>
            </a:r>
            <a:br>
              <a:rPr lang="en-US" sz="1200">
                <a:latin typeface="DM Sans" pitchFamily="2" charset="0"/>
              </a:rPr>
            </a:br>
            <a:endParaRPr lang="en-US" sz="1200">
              <a:solidFill>
                <a:srgbClr val="C3D6BE"/>
              </a:solidFill>
              <a:latin typeface="DM Sans" pitchFamily="2" charset="0"/>
            </a:endParaRPr>
          </a:p>
          <a:p>
            <a:r>
              <a:rPr lang="en-US" sz="1200">
                <a:solidFill>
                  <a:srgbClr val="C3D6BE"/>
                </a:solidFill>
                <a:latin typeface="DM Sans" pitchFamily="2" charset="0"/>
              </a:rPr>
              <a:t>More than high-performance ingredients, the line combines the best of </a:t>
            </a:r>
            <a:r>
              <a:rPr lang="en-US" sz="1200" b="1">
                <a:solidFill>
                  <a:srgbClr val="C3D6BE"/>
                </a:solidFill>
                <a:latin typeface="DM Sans" pitchFamily="2" charset="0"/>
              </a:rPr>
              <a:t>science, research and leadership in sustainable innovation </a:t>
            </a:r>
            <a:r>
              <a:rPr lang="en-US" sz="1200">
                <a:solidFill>
                  <a:srgbClr val="C3D6BE"/>
                </a:solidFill>
                <a:latin typeface="DM Sans" pitchFamily="2" charset="0"/>
              </a:rPr>
              <a:t>in skin care, sunscreen, makeup and hair care products. Solutions built on the latest trends and facts</a:t>
            </a:r>
          </a:p>
          <a:p>
            <a:r>
              <a:rPr lang="en-US" sz="1200">
                <a:solidFill>
                  <a:srgbClr val="C3D6BE"/>
                </a:solidFill>
                <a:latin typeface="DM Sans" pitchFamily="2" charset="0"/>
              </a:rPr>
              <a:t>to deliver truly greener choices and visible effects.</a:t>
            </a:r>
            <a:br>
              <a:rPr lang="en-US" sz="1200">
                <a:latin typeface="DM Sans" pitchFamily="2" charset="0"/>
              </a:rPr>
            </a:br>
            <a:endParaRPr lang="en-US" sz="1200">
              <a:solidFill>
                <a:srgbClr val="C3D6BE"/>
              </a:solidFill>
              <a:latin typeface="DM Sans" pitchFamily="2" charset="0"/>
            </a:endParaRPr>
          </a:p>
          <a:p>
            <a:r>
              <a:rPr lang="en-US" sz="1200">
                <a:solidFill>
                  <a:srgbClr val="C3D6BE"/>
                </a:solidFill>
                <a:latin typeface="DM Sans" pitchFamily="2" charset="0"/>
              </a:rPr>
              <a:t>It is the result of dsm-firmenich's commitment to always stand by its partners at all times, to build trust and co-create the future of cosmetics.</a:t>
            </a:r>
            <a:endParaRPr lang="en-US" sz="1200" b="1">
              <a:solidFill>
                <a:srgbClr val="C3D6BE"/>
              </a:solidFill>
              <a:latin typeface="DM Sans" pitchFamily="2" charset="0"/>
            </a:endParaRPr>
          </a:p>
        </p:txBody>
      </p:sp>
      <p:pic>
        <p:nvPicPr>
          <p:cNvPr id="9" name="Graphic 8">
            <a:extLst>
              <a:ext uri="{FF2B5EF4-FFF2-40B4-BE49-F238E27FC236}">
                <a16:creationId xmlns:a16="http://schemas.microsoft.com/office/drawing/2014/main" id="{A9026D39-BA5C-5F78-B516-90333F3F996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43799" y="6388506"/>
            <a:ext cx="2361616" cy="212079"/>
          </a:xfrm>
          <a:prstGeom prst="rect">
            <a:avLst/>
          </a:prstGeom>
        </p:spPr>
      </p:pic>
    </p:spTree>
    <p:extLst>
      <p:ext uri="{BB962C8B-B14F-4D97-AF65-F5344CB8AC3E}">
        <p14:creationId xmlns:p14="http://schemas.microsoft.com/office/powerpoint/2010/main" val="763482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Diagrama&#10;&#10;Descrição gerada automaticamente">
            <a:extLst>
              <a:ext uri="{FF2B5EF4-FFF2-40B4-BE49-F238E27FC236}">
                <a16:creationId xmlns:a16="http://schemas.microsoft.com/office/drawing/2014/main" id="{B184F931-177C-6EBC-B5B1-DC1A28C2E670}"/>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0F131359-2C2B-DCBA-F73C-A639D3B13ECA}"/>
              </a:ext>
            </a:extLst>
          </p:cNvPr>
          <p:cNvSpPr txBox="1"/>
          <p:nvPr/>
        </p:nvSpPr>
        <p:spPr>
          <a:xfrm>
            <a:off x="1959429" y="5395528"/>
            <a:ext cx="2050300" cy="338554"/>
          </a:xfrm>
          <a:prstGeom prst="rect">
            <a:avLst/>
          </a:prstGeom>
          <a:noFill/>
        </p:spPr>
        <p:txBody>
          <a:bodyPr wrap="square" rtlCol="0">
            <a:spAutoFit/>
          </a:bodyPr>
          <a:lstStyle/>
          <a:p>
            <a:r>
              <a:rPr lang="en-US" sz="1600" b="1">
                <a:solidFill>
                  <a:srgbClr val="246338"/>
                </a:solidFill>
                <a:latin typeface="Fira Sans" panose="020B0503050000020004" pitchFamily="34" charset="0"/>
              </a:rPr>
              <a:t>Waterless solutions</a:t>
            </a:r>
          </a:p>
        </p:txBody>
      </p:sp>
      <p:pic>
        <p:nvPicPr>
          <p:cNvPr id="7" name="Imagem 3" descr="Diagrama&#10;&#10;Descrição gerada automaticamente">
            <a:extLst>
              <a:ext uri="{FF2B5EF4-FFF2-40B4-BE49-F238E27FC236}">
                <a16:creationId xmlns:a16="http://schemas.microsoft.com/office/drawing/2014/main" id="{B77DDDF2-BE2C-2FF0-DEC6-94F37BB64916}"/>
              </a:ext>
            </a:extLst>
          </p:cNvPr>
          <p:cNvPicPr>
            <a:picLocks noChangeAspect="1"/>
          </p:cNvPicPr>
          <p:nvPr/>
        </p:nvPicPr>
        <p:blipFill>
          <a:blip r:embed="rId2"/>
          <a:srcRect l="54167" t="83041" r="28526" b="4678"/>
          <a:stretch/>
        </p:blipFill>
        <p:spPr>
          <a:xfrm>
            <a:off x="6537159" y="5459686"/>
            <a:ext cx="2912145" cy="1403724"/>
          </a:xfrm>
          <a:prstGeom prst="rect">
            <a:avLst/>
          </a:prstGeom>
        </p:spPr>
      </p:pic>
      <p:pic>
        <p:nvPicPr>
          <p:cNvPr id="8" name="Imagem 3" descr="Diagrama&#10;&#10;Descrição gerada automaticamente">
            <a:extLst>
              <a:ext uri="{FF2B5EF4-FFF2-40B4-BE49-F238E27FC236}">
                <a16:creationId xmlns:a16="http://schemas.microsoft.com/office/drawing/2014/main" id="{35174DEF-1BF6-763B-6765-6825E6A61A6C}"/>
              </a:ext>
            </a:extLst>
          </p:cNvPr>
          <p:cNvPicPr>
            <a:picLocks noChangeAspect="1"/>
          </p:cNvPicPr>
          <p:nvPr/>
        </p:nvPicPr>
        <p:blipFill>
          <a:blip r:embed="rId2"/>
          <a:srcRect l="54167" t="83041" r="28526" b="4678"/>
          <a:stretch/>
        </p:blipFill>
        <p:spPr>
          <a:xfrm flipH="1">
            <a:off x="9222039" y="5446317"/>
            <a:ext cx="2637404" cy="1417094"/>
          </a:xfrm>
          <a:prstGeom prst="rect">
            <a:avLst/>
          </a:prstGeom>
        </p:spPr>
      </p:pic>
      <p:pic>
        <p:nvPicPr>
          <p:cNvPr id="13" name="Picture 12">
            <a:extLst>
              <a:ext uri="{FF2B5EF4-FFF2-40B4-BE49-F238E27FC236}">
                <a16:creationId xmlns:a16="http://schemas.microsoft.com/office/drawing/2014/main" id="{5730098F-EC04-5BF0-828E-5DCAFFC488E8}"/>
              </a:ext>
            </a:extLst>
          </p:cNvPr>
          <p:cNvPicPr>
            <a:picLocks noChangeAspect="1"/>
          </p:cNvPicPr>
          <p:nvPr/>
        </p:nvPicPr>
        <p:blipFill>
          <a:blip r:embed="rId3"/>
          <a:srcRect l="50736"/>
          <a:stretch/>
        </p:blipFill>
        <p:spPr>
          <a:xfrm>
            <a:off x="6218862" y="0"/>
            <a:ext cx="6006353" cy="6858000"/>
          </a:xfrm>
          <a:prstGeom prst="rect">
            <a:avLst/>
          </a:prstGeom>
        </p:spPr>
      </p:pic>
      <p:pic>
        <p:nvPicPr>
          <p:cNvPr id="6" name="Graphic 5">
            <a:extLst>
              <a:ext uri="{FF2B5EF4-FFF2-40B4-BE49-F238E27FC236}">
                <a16:creationId xmlns:a16="http://schemas.microsoft.com/office/drawing/2014/main" id="{8C3C8489-7391-02B4-8897-B2862661C0E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543799" y="6388506"/>
            <a:ext cx="2361616" cy="212079"/>
          </a:xfrm>
          <a:prstGeom prst="rect">
            <a:avLst/>
          </a:prstGeom>
        </p:spPr>
      </p:pic>
      <p:sp>
        <p:nvSpPr>
          <p:cNvPr id="14" name="TextBox 13">
            <a:extLst>
              <a:ext uri="{FF2B5EF4-FFF2-40B4-BE49-F238E27FC236}">
                <a16:creationId xmlns:a16="http://schemas.microsoft.com/office/drawing/2014/main" id="{3CBD6D01-A344-C3A1-8DA7-F024ADDE2EC9}"/>
              </a:ext>
            </a:extLst>
          </p:cNvPr>
          <p:cNvSpPr txBox="1"/>
          <p:nvPr/>
        </p:nvSpPr>
        <p:spPr>
          <a:xfrm rot="16200000">
            <a:off x="9049830" y="2511374"/>
            <a:ext cx="5241404" cy="3805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solidFill>
                  <a:schemeClr val="bg1"/>
                </a:solidFill>
                <a:latin typeface="DM Sans" pitchFamily="2" charset="0"/>
                <a:ea typeface="Calibri"/>
                <a:cs typeface="Calibri"/>
              </a:rPr>
              <a:t>Products are for illustration only, not for sale.</a:t>
            </a:r>
            <a:br>
              <a:rPr lang="en-US" sz="900">
                <a:latin typeface="DM Sans" pitchFamily="2" charset="0"/>
                <a:ea typeface="Calibri"/>
                <a:cs typeface="Calibri"/>
              </a:rPr>
            </a:br>
            <a:r>
              <a:rPr lang="en-US" sz="900" err="1">
                <a:solidFill>
                  <a:schemeClr val="bg1"/>
                </a:solidFill>
                <a:latin typeface="DM Sans" pitchFamily="2" charset="0"/>
                <a:ea typeface="Calibri"/>
                <a:cs typeface="Calibri"/>
              </a:rPr>
              <a:t>dsm-firmenich</a:t>
            </a:r>
            <a:r>
              <a:rPr lang="en-US" sz="900">
                <a:solidFill>
                  <a:schemeClr val="bg1"/>
                </a:solidFill>
                <a:latin typeface="DM Sans" pitchFamily="2" charset="0"/>
                <a:ea typeface="Calibri"/>
                <a:cs typeface="Calibri"/>
              </a:rPr>
              <a:t> is not responsible for final product claims.</a:t>
            </a:r>
          </a:p>
        </p:txBody>
      </p:sp>
      <p:sp>
        <p:nvSpPr>
          <p:cNvPr id="15" name="Rectangle 14">
            <a:extLst>
              <a:ext uri="{FF2B5EF4-FFF2-40B4-BE49-F238E27FC236}">
                <a16:creationId xmlns:a16="http://schemas.microsoft.com/office/drawing/2014/main" id="{FE552146-C177-667F-BE3C-92858E4100E4}"/>
              </a:ext>
            </a:extLst>
          </p:cNvPr>
          <p:cNvSpPr/>
          <p:nvPr/>
        </p:nvSpPr>
        <p:spPr>
          <a:xfrm>
            <a:off x="6084700" y="0"/>
            <a:ext cx="156146" cy="6858000"/>
          </a:xfrm>
          <a:prstGeom prst="rect">
            <a:avLst/>
          </a:prstGeom>
          <a:solidFill>
            <a:srgbClr val="2F61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9992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B578E90-1AFC-880D-F643-636646F30479}"/>
              </a:ext>
            </a:extLst>
          </p:cNvPr>
          <p:cNvPicPr>
            <a:picLocks noGrp="1" noChangeAspect="1"/>
          </p:cNvPicPr>
          <p:nvPr>
            <p:ph idx="1"/>
          </p:nvPr>
        </p:nvPicPr>
        <p:blipFill>
          <a:blip r:embed="rId2"/>
          <a:stretch>
            <a:fillRect/>
          </a:stretch>
        </p:blipFill>
        <p:spPr>
          <a:xfrm>
            <a:off x="0" y="0"/>
            <a:ext cx="12192000" cy="6858000"/>
          </a:xfrm>
        </p:spPr>
      </p:pic>
      <p:sp>
        <p:nvSpPr>
          <p:cNvPr id="3" name="Rectangle 2">
            <a:extLst>
              <a:ext uri="{FF2B5EF4-FFF2-40B4-BE49-F238E27FC236}">
                <a16:creationId xmlns:a16="http://schemas.microsoft.com/office/drawing/2014/main" id="{503A840A-5CF5-E2E2-BABA-488846F000DF}"/>
              </a:ext>
            </a:extLst>
          </p:cNvPr>
          <p:cNvSpPr/>
          <p:nvPr/>
        </p:nvSpPr>
        <p:spPr>
          <a:xfrm>
            <a:off x="10727090" y="-3139"/>
            <a:ext cx="1464935" cy="6858901"/>
          </a:xfrm>
          <a:prstGeom prst="rect">
            <a:avLst/>
          </a:prstGeom>
          <a:solidFill>
            <a:srgbClr val="B7CB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C91C0C6-AE41-91C6-4396-B13C7D2DD6CE}"/>
              </a:ext>
            </a:extLst>
          </p:cNvPr>
          <p:cNvSpPr/>
          <p:nvPr/>
        </p:nvSpPr>
        <p:spPr>
          <a:xfrm>
            <a:off x="2118" y="5808000"/>
            <a:ext cx="10836822" cy="1047761"/>
          </a:xfrm>
          <a:prstGeom prst="rect">
            <a:avLst/>
          </a:prstGeom>
          <a:solidFill>
            <a:srgbClr val="B7CB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AFDE034-AF2A-5B44-CDAC-60BEDC4B3AE6}"/>
              </a:ext>
            </a:extLst>
          </p:cNvPr>
          <p:cNvSpPr/>
          <p:nvPr/>
        </p:nvSpPr>
        <p:spPr>
          <a:xfrm>
            <a:off x="2792360" y="510471"/>
            <a:ext cx="9399639" cy="1563562"/>
          </a:xfrm>
          <a:prstGeom prst="rect">
            <a:avLst/>
          </a:prstGeom>
          <a:solidFill>
            <a:srgbClr val="B7CBB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CaixaDeTexto 8">
            <a:extLst>
              <a:ext uri="{FF2B5EF4-FFF2-40B4-BE49-F238E27FC236}">
                <a16:creationId xmlns:a16="http://schemas.microsoft.com/office/drawing/2014/main" id="{DAB68B66-169C-8515-7B22-0B6C14597C27}"/>
              </a:ext>
            </a:extLst>
          </p:cNvPr>
          <p:cNvSpPr txBox="1"/>
          <p:nvPr/>
        </p:nvSpPr>
        <p:spPr>
          <a:xfrm>
            <a:off x="3305806" y="510471"/>
            <a:ext cx="5580388" cy="1200329"/>
          </a:xfrm>
          <a:prstGeom prst="rect">
            <a:avLst/>
          </a:prstGeom>
          <a:noFill/>
        </p:spPr>
        <p:txBody>
          <a:bodyPr wrap="square">
            <a:spAutoFit/>
          </a:bodyPr>
          <a:lstStyle/>
          <a:p>
            <a:pPr algn="ctr"/>
            <a:r>
              <a:rPr lang="en-US" sz="3600" b="1">
                <a:solidFill>
                  <a:srgbClr val="006037"/>
                </a:solidFill>
                <a:latin typeface="DM Sans" pitchFamily="2" charset="0"/>
              </a:rPr>
              <a:t>Greenlighting the truth</a:t>
            </a:r>
            <a:br>
              <a:rPr lang="en-US" sz="3600" b="1">
                <a:solidFill>
                  <a:srgbClr val="006037"/>
                </a:solidFill>
                <a:latin typeface="DM Sans" pitchFamily="2" charset="0"/>
              </a:rPr>
            </a:br>
            <a:r>
              <a:rPr lang="en-US" sz="3600" b="1">
                <a:solidFill>
                  <a:srgbClr val="006037"/>
                </a:solidFill>
                <a:latin typeface="DM Sans" pitchFamily="2" charset="0"/>
              </a:rPr>
              <a:t>for brighter solutions</a:t>
            </a:r>
          </a:p>
        </p:txBody>
      </p:sp>
      <p:pic>
        <p:nvPicPr>
          <p:cNvPr id="9" name="Graphic 8">
            <a:extLst>
              <a:ext uri="{FF2B5EF4-FFF2-40B4-BE49-F238E27FC236}">
                <a16:creationId xmlns:a16="http://schemas.microsoft.com/office/drawing/2014/main" id="{27D9232E-5D46-BAFE-8B08-0373EA67D4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43799" y="6388506"/>
            <a:ext cx="2361616" cy="212079"/>
          </a:xfrm>
          <a:prstGeom prst="rect">
            <a:avLst/>
          </a:prstGeom>
        </p:spPr>
      </p:pic>
      <p:sp>
        <p:nvSpPr>
          <p:cNvPr id="7" name="Oval 6">
            <a:extLst>
              <a:ext uri="{FF2B5EF4-FFF2-40B4-BE49-F238E27FC236}">
                <a16:creationId xmlns:a16="http://schemas.microsoft.com/office/drawing/2014/main" id="{4A4F807D-52F2-FCE0-60D3-3744169A0433}"/>
              </a:ext>
            </a:extLst>
          </p:cNvPr>
          <p:cNvSpPr/>
          <p:nvPr/>
        </p:nvSpPr>
        <p:spPr>
          <a:xfrm>
            <a:off x="7642592" y="2165844"/>
            <a:ext cx="3900714" cy="3918857"/>
          </a:xfrm>
          <a:prstGeom prst="ellipse">
            <a:avLst/>
          </a:prstGeom>
          <a:noFill/>
          <a:ln w="28575">
            <a:solidFill>
              <a:srgbClr val="2562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9702B1C-9D6E-FB53-64D7-9281FCE3EBED}"/>
              </a:ext>
            </a:extLst>
          </p:cNvPr>
          <p:cNvSpPr/>
          <p:nvPr/>
        </p:nvSpPr>
        <p:spPr>
          <a:xfrm>
            <a:off x="640819" y="2165845"/>
            <a:ext cx="3900714" cy="3918857"/>
          </a:xfrm>
          <a:prstGeom prst="ellipse">
            <a:avLst/>
          </a:prstGeom>
          <a:noFill/>
          <a:ln w="28575">
            <a:solidFill>
              <a:srgbClr val="2562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83810FB4-1992-F089-AEDA-DFAFF7A7DEA3}"/>
              </a:ext>
            </a:extLst>
          </p:cNvPr>
          <p:cNvSpPr/>
          <p:nvPr/>
        </p:nvSpPr>
        <p:spPr>
          <a:xfrm>
            <a:off x="4096343" y="1949569"/>
            <a:ext cx="4222439" cy="4226943"/>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1458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6A521F1-2D73-8471-FC06-01900FB72B39}"/>
              </a:ext>
            </a:extLst>
          </p:cNvPr>
          <p:cNvPicPr>
            <a:picLocks noChangeAspect="1"/>
          </p:cNvPicPr>
          <p:nvPr/>
        </p:nvPicPr>
        <p:blipFill>
          <a:blip r:embed="rId2"/>
          <a:stretch>
            <a:fillRect/>
          </a:stretch>
        </p:blipFill>
        <p:spPr>
          <a:xfrm>
            <a:off x="0" y="0"/>
            <a:ext cx="12192000" cy="6858001"/>
          </a:xfrm>
          <a:prstGeom prst="rect">
            <a:avLst/>
          </a:prstGeom>
        </p:spPr>
      </p:pic>
      <p:pic>
        <p:nvPicPr>
          <p:cNvPr id="41" name="Picture 40" descr="A picture containing icon&#10;&#10;Description automatically generated">
            <a:extLst>
              <a:ext uri="{FF2B5EF4-FFF2-40B4-BE49-F238E27FC236}">
                <a16:creationId xmlns:a16="http://schemas.microsoft.com/office/drawing/2014/main" id="{8D8E0831-3764-B73D-BB5F-BF91D255AC1A}"/>
              </a:ext>
            </a:extLst>
          </p:cNvPr>
          <p:cNvPicPr>
            <a:picLocks noChangeAspect="1"/>
          </p:cNvPicPr>
          <p:nvPr/>
        </p:nvPicPr>
        <p:blipFill rotWithShape="1">
          <a:blip r:embed="rId3"/>
          <a:srcRect t="30897" b="7082"/>
          <a:stretch/>
        </p:blipFill>
        <p:spPr>
          <a:xfrm>
            <a:off x="6211533" y="1866102"/>
            <a:ext cx="5257542" cy="4347712"/>
          </a:xfrm>
          <a:prstGeom prst="rect">
            <a:avLst/>
          </a:prstGeom>
        </p:spPr>
      </p:pic>
      <p:pic>
        <p:nvPicPr>
          <p:cNvPr id="7" name="Imagem 6" descr="Logotipo&#10;&#10;Descrição gerada automaticamente">
            <a:extLst>
              <a:ext uri="{FF2B5EF4-FFF2-40B4-BE49-F238E27FC236}">
                <a16:creationId xmlns:a16="http://schemas.microsoft.com/office/drawing/2014/main" id="{8418C3BB-E002-334D-90F6-DBD0AF56E7CB}"/>
              </a:ext>
            </a:extLst>
          </p:cNvPr>
          <p:cNvPicPr>
            <a:picLocks noChangeAspect="1"/>
          </p:cNvPicPr>
          <p:nvPr/>
        </p:nvPicPr>
        <p:blipFill>
          <a:blip r:embed="rId4"/>
          <a:stretch>
            <a:fillRect/>
          </a:stretch>
        </p:blipFill>
        <p:spPr>
          <a:xfrm>
            <a:off x="1180188" y="1285379"/>
            <a:ext cx="1136330" cy="459736"/>
          </a:xfrm>
          <a:prstGeom prst="rect">
            <a:avLst/>
          </a:prstGeom>
        </p:spPr>
      </p:pic>
      <p:sp>
        <p:nvSpPr>
          <p:cNvPr id="9" name="CaixaDeTexto 8">
            <a:extLst>
              <a:ext uri="{FF2B5EF4-FFF2-40B4-BE49-F238E27FC236}">
                <a16:creationId xmlns:a16="http://schemas.microsoft.com/office/drawing/2014/main" id="{8022CE76-A88A-A646-8098-B87BC6134720}"/>
              </a:ext>
            </a:extLst>
          </p:cNvPr>
          <p:cNvSpPr txBox="1"/>
          <p:nvPr/>
        </p:nvSpPr>
        <p:spPr>
          <a:xfrm>
            <a:off x="1062423" y="1835663"/>
            <a:ext cx="5580388" cy="646331"/>
          </a:xfrm>
          <a:prstGeom prst="rect">
            <a:avLst/>
          </a:prstGeom>
          <a:noFill/>
        </p:spPr>
        <p:txBody>
          <a:bodyPr wrap="square">
            <a:spAutoFit/>
          </a:bodyPr>
          <a:lstStyle/>
          <a:p>
            <a:r>
              <a:rPr lang="en-US" sz="3600" b="1">
                <a:solidFill>
                  <a:srgbClr val="C3D6BE"/>
                </a:solidFill>
                <a:latin typeface="DM Sans" pitchFamily="2" charset="0"/>
              </a:rPr>
              <a:t>POWDER SHAMPOO</a:t>
            </a:r>
          </a:p>
        </p:txBody>
      </p:sp>
      <p:sp>
        <p:nvSpPr>
          <p:cNvPr id="11" name="CaixaDeTexto 10">
            <a:extLst>
              <a:ext uri="{FF2B5EF4-FFF2-40B4-BE49-F238E27FC236}">
                <a16:creationId xmlns:a16="http://schemas.microsoft.com/office/drawing/2014/main" id="{47B5CE05-3EC3-1E44-87F9-5E6D2BB4991F}"/>
              </a:ext>
            </a:extLst>
          </p:cNvPr>
          <p:cNvSpPr txBox="1"/>
          <p:nvPr/>
        </p:nvSpPr>
        <p:spPr>
          <a:xfrm>
            <a:off x="1062423" y="2474647"/>
            <a:ext cx="4131617" cy="307777"/>
          </a:xfrm>
          <a:prstGeom prst="rect">
            <a:avLst/>
          </a:prstGeom>
          <a:noFill/>
        </p:spPr>
        <p:txBody>
          <a:bodyPr wrap="square">
            <a:spAutoFit/>
          </a:bodyPr>
          <a:lstStyle/>
          <a:p>
            <a:r>
              <a:rPr lang="en-US" sz="1400" b="1">
                <a:solidFill>
                  <a:srgbClr val="C3D6BE"/>
                </a:solidFill>
                <a:latin typeface="DM Sans" pitchFamily="2" charset="0"/>
              </a:rPr>
              <a:t>Good for the scalp, hair and the environment</a:t>
            </a:r>
          </a:p>
        </p:txBody>
      </p:sp>
      <p:sp>
        <p:nvSpPr>
          <p:cNvPr id="19" name="CaixaDeTexto 11">
            <a:extLst>
              <a:ext uri="{FF2B5EF4-FFF2-40B4-BE49-F238E27FC236}">
                <a16:creationId xmlns:a16="http://schemas.microsoft.com/office/drawing/2014/main" id="{DC875FBA-84BE-EAA5-AB9B-B3DD9D04989F}"/>
              </a:ext>
            </a:extLst>
          </p:cNvPr>
          <p:cNvSpPr txBox="1"/>
          <p:nvPr/>
        </p:nvSpPr>
        <p:spPr>
          <a:xfrm>
            <a:off x="1062423" y="4372291"/>
            <a:ext cx="4466016" cy="1200329"/>
          </a:xfrm>
          <a:prstGeom prst="rect">
            <a:avLst/>
          </a:prstGeom>
          <a:noFill/>
        </p:spPr>
        <p:txBody>
          <a:bodyPr wrap="square">
            <a:spAutoFit/>
          </a:bodyPr>
          <a:lstStyle/>
          <a:p>
            <a:r>
              <a:rPr lang="en-US" sz="1200">
                <a:solidFill>
                  <a:srgbClr val="C3D6BE"/>
                </a:solidFill>
                <a:latin typeface="DM Sans" pitchFamily="2" charset="0"/>
              </a:rPr>
              <a:t>The same performance as a liquid shampoo, only in powdered form which is activated by water in the shower.</a:t>
            </a:r>
            <a:br>
              <a:rPr lang="en-US" sz="1200">
                <a:solidFill>
                  <a:srgbClr val="C3D6BE"/>
                </a:solidFill>
                <a:latin typeface="DM Sans" pitchFamily="2" charset="0"/>
              </a:rPr>
            </a:br>
            <a:r>
              <a:rPr lang="en-US" sz="1200">
                <a:solidFill>
                  <a:srgbClr val="C3D6BE"/>
                </a:solidFill>
                <a:latin typeface="DM Sans" pitchFamily="2" charset="0"/>
              </a:rPr>
              <a:t>It </a:t>
            </a:r>
            <a:r>
              <a:rPr lang="en-US" sz="1200" b="1">
                <a:solidFill>
                  <a:srgbClr val="C3D6BE"/>
                </a:solidFill>
                <a:latin typeface="DM Sans" pitchFamily="2" charset="0"/>
              </a:rPr>
              <a:t>hydrates and strengthens the scalp's barrier</a:t>
            </a:r>
            <a:r>
              <a:rPr lang="en-US" sz="1200">
                <a:solidFill>
                  <a:srgbClr val="C3D6BE"/>
                </a:solidFill>
                <a:latin typeface="DM Sans" pitchFamily="2" charset="0"/>
              </a:rPr>
              <a:t>, </a:t>
            </a:r>
            <a:r>
              <a:rPr lang="en-US" sz="1200" b="1">
                <a:solidFill>
                  <a:srgbClr val="C3D6BE"/>
                </a:solidFill>
                <a:latin typeface="DM Sans" pitchFamily="2" charset="0"/>
              </a:rPr>
              <a:t>reducing sebum and flaking </a:t>
            </a:r>
            <a:r>
              <a:rPr lang="en-US" sz="1200">
                <a:solidFill>
                  <a:srgbClr val="C3D6BE"/>
                </a:solidFill>
                <a:latin typeface="DM Sans" pitchFamily="2" charset="0"/>
              </a:rPr>
              <a:t>in addition to being an </a:t>
            </a:r>
            <a:r>
              <a:rPr lang="en-US" sz="1200" b="1">
                <a:solidFill>
                  <a:srgbClr val="C3D6BE"/>
                </a:solidFill>
                <a:latin typeface="DM Sans" pitchFamily="2" charset="0"/>
              </a:rPr>
              <a:t>eco-friendly product that uses less water in its composition and reduces the amount of packaging.</a:t>
            </a:r>
            <a:endParaRPr lang="en-US" sz="1200">
              <a:solidFill>
                <a:srgbClr val="C3D6BE"/>
              </a:solidFill>
              <a:latin typeface="DM Sans" pitchFamily="2" charset="0"/>
            </a:endParaRPr>
          </a:p>
        </p:txBody>
      </p:sp>
      <p:pic>
        <p:nvPicPr>
          <p:cNvPr id="2" name="Picture 1">
            <a:extLst>
              <a:ext uri="{FF2B5EF4-FFF2-40B4-BE49-F238E27FC236}">
                <a16:creationId xmlns:a16="http://schemas.microsoft.com/office/drawing/2014/main" id="{8F2469C5-AD77-C210-B292-35263B8FEF14}"/>
              </a:ext>
            </a:extLst>
          </p:cNvPr>
          <p:cNvPicPr>
            <a:picLocks noChangeAspect="1"/>
          </p:cNvPicPr>
          <p:nvPr/>
        </p:nvPicPr>
        <p:blipFill>
          <a:blip r:embed="rId5"/>
          <a:stretch>
            <a:fillRect/>
          </a:stretch>
        </p:blipFill>
        <p:spPr>
          <a:xfrm>
            <a:off x="6314112" y="4090900"/>
            <a:ext cx="1881329" cy="1475133"/>
          </a:xfrm>
          <a:prstGeom prst="rect">
            <a:avLst/>
          </a:prstGeom>
        </p:spPr>
      </p:pic>
      <p:pic>
        <p:nvPicPr>
          <p:cNvPr id="3" name="Picture 2">
            <a:extLst>
              <a:ext uri="{FF2B5EF4-FFF2-40B4-BE49-F238E27FC236}">
                <a16:creationId xmlns:a16="http://schemas.microsoft.com/office/drawing/2014/main" id="{F3C46CC4-BA60-E227-B68A-2E79F3DD2E37}"/>
              </a:ext>
            </a:extLst>
          </p:cNvPr>
          <p:cNvPicPr>
            <a:picLocks noChangeAspect="1"/>
          </p:cNvPicPr>
          <p:nvPr/>
        </p:nvPicPr>
        <p:blipFill>
          <a:blip r:embed="rId5"/>
          <a:stretch>
            <a:fillRect/>
          </a:stretch>
        </p:blipFill>
        <p:spPr>
          <a:xfrm rot="10800000">
            <a:off x="9402759" y="4099970"/>
            <a:ext cx="1881329" cy="1475133"/>
          </a:xfrm>
          <a:prstGeom prst="rect">
            <a:avLst/>
          </a:prstGeom>
        </p:spPr>
      </p:pic>
      <p:pic>
        <p:nvPicPr>
          <p:cNvPr id="4" name="Picture 3">
            <a:extLst>
              <a:ext uri="{FF2B5EF4-FFF2-40B4-BE49-F238E27FC236}">
                <a16:creationId xmlns:a16="http://schemas.microsoft.com/office/drawing/2014/main" id="{80429D95-D218-81E9-5F26-BEA98F75B158}"/>
              </a:ext>
            </a:extLst>
          </p:cNvPr>
          <p:cNvPicPr>
            <a:picLocks noChangeAspect="1"/>
          </p:cNvPicPr>
          <p:nvPr/>
        </p:nvPicPr>
        <p:blipFill>
          <a:blip r:embed="rId5"/>
          <a:stretch>
            <a:fillRect/>
          </a:stretch>
        </p:blipFill>
        <p:spPr>
          <a:xfrm>
            <a:off x="6314112" y="2197298"/>
            <a:ext cx="1881329" cy="1475133"/>
          </a:xfrm>
          <a:prstGeom prst="rect">
            <a:avLst/>
          </a:prstGeom>
        </p:spPr>
      </p:pic>
      <p:pic>
        <p:nvPicPr>
          <p:cNvPr id="5" name="Picture 4">
            <a:extLst>
              <a:ext uri="{FF2B5EF4-FFF2-40B4-BE49-F238E27FC236}">
                <a16:creationId xmlns:a16="http://schemas.microsoft.com/office/drawing/2014/main" id="{61940B19-CF76-77F9-4AFF-1232EA3C0141}"/>
              </a:ext>
            </a:extLst>
          </p:cNvPr>
          <p:cNvPicPr>
            <a:picLocks noChangeAspect="1"/>
          </p:cNvPicPr>
          <p:nvPr/>
        </p:nvPicPr>
        <p:blipFill>
          <a:blip r:embed="rId5"/>
          <a:stretch>
            <a:fillRect/>
          </a:stretch>
        </p:blipFill>
        <p:spPr>
          <a:xfrm rot="10800000">
            <a:off x="9402758" y="2197298"/>
            <a:ext cx="1881329" cy="1475133"/>
          </a:xfrm>
          <a:prstGeom prst="rect">
            <a:avLst/>
          </a:prstGeom>
        </p:spPr>
      </p:pic>
      <p:pic>
        <p:nvPicPr>
          <p:cNvPr id="6" name="Picture 5">
            <a:extLst>
              <a:ext uri="{FF2B5EF4-FFF2-40B4-BE49-F238E27FC236}">
                <a16:creationId xmlns:a16="http://schemas.microsoft.com/office/drawing/2014/main" id="{323BF956-A12E-C1D6-DD49-4A324D840D1B}"/>
              </a:ext>
            </a:extLst>
          </p:cNvPr>
          <p:cNvPicPr>
            <a:picLocks noChangeAspect="1"/>
          </p:cNvPicPr>
          <p:nvPr/>
        </p:nvPicPr>
        <p:blipFill>
          <a:blip r:embed="rId6"/>
          <a:stretch>
            <a:fillRect/>
          </a:stretch>
        </p:blipFill>
        <p:spPr>
          <a:xfrm>
            <a:off x="10412003" y="4207566"/>
            <a:ext cx="266700" cy="368300"/>
          </a:xfrm>
          <a:prstGeom prst="rect">
            <a:avLst/>
          </a:prstGeom>
        </p:spPr>
      </p:pic>
      <p:sp>
        <p:nvSpPr>
          <p:cNvPr id="8" name="CaixaDeTexto 11">
            <a:extLst>
              <a:ext uri="{FF2B5EF4-FFF2-40B4-BE49-F238E27FC236}">
                <a16:creationId xmlns:a16="http://schemas.microsoft.com/office/drawing/2014/main" id="{9025DC6C-09EA-0DA3-1C12-E402B980F61A}"/>
              </a:ext>
            </a:extLst>
          </p:cNvPr>
          <p:cNvSpPr txBox="1"/>
          <p:nvPr/>
        </p:nvSpPr>
        <p:spPr>
          <a:xfrm>
            <a:off x="10013651" y="4559423"/>
            <a:ext cx="1084282" cy="784830"/>
          </a:xfrm>
          <a:prstGeom prst="rect">
            <a:avLst/>
          </a:prstGeom>
          <a:noFill/>
        </p:spPr>
        <p:txBody>
          <a:bodyPr wrap="square" lIns="91440" tIns="45720" rIns="91440" bIns="45720" anchor="t">
            <a:spAutoFit/>
          </a:bodyPr>
          <a:lstStyle/>
          <a:p>
            <a:pPr algn="ctr"/>
            <a:r>
              <a:rPr lang="en-US" sz="900">
                <a:solidFill>
                  <a:srgbClr val="246338"/>
                </a:solidFill>
                <a:latin typeface="DM Sans" pitchFamily="2" charset="0"/>
              </a:rPr>
              <a:t>Waterless</a:t>
            </a:r>
            <a:br>
              <a:rPr lang="en-US" sz="900">
                <a:solidFill>
                  <a:srgbClr val="246338"/>
                </a:solidFill>
                <a:latin typeface="DM Sans" pitchFamily="2" charset="0"/>
              </a:rPr>
            </a:br>
            <a:r>
              <a:rPr lang="en-US" sz="900">
                <a:solidFill>
                  <a:srgbClr val="246338"/>
                </a:solidFill>
                <a:latin typeface="DM Sans" pitchFamily="2" charset="0"/>
              </a:rPr>
              <a:t>formula and</a:t>
            </a:r>
            <a:br>
              <a:rPr lang="en-US" sz="900">
                <a:solidFill>
                  <a:srgbClr val="246338"/>
                </a:solidFill>
                <a:latin typeface="DM Sans" pitchFamily="2" charset="0"/>
              </a:rPr>
            </a:br>
            <a:r>
              <a:rPr lang="en-US" sz="900">
                <a:solidFill>
                  <a:srgbClr val="246338"/>
                </a:solidFill>
                <a:latin typeface="DM Sans" pitchFamily="2" charset="0"/>
              </a:rPr>
              <a:t>reduced</a:t>
            </a:r>
            <a:br>
              <a:rPr lang="en-US" sz="900">
                <a:solidFill>
                  <a:srgbClr val="246338"/>
                </a:solidFill>
                <a:latin typeface="DM Sans" pitchFamily="2" charset="0"/>
              </a:rPr>
            </a:br>
            <a:r>
              <a:rPr lang="en-US" sz="900">
                <a:solidFill>
                  <a:srgbClr val="246338"/>
                </a:solidFill>
                <a:latin typeface="DM Sans" pitchFamily="2" charset="0"/>
              </a:rPr>
              <a:t>amout of</a:t>
            </a:r>
            <a:br>
              <a:rPr lang="en-US" sz="900">
                <a:solidFill>
                  <a:srgbClr val="246338"/>
                </a:solidFill>
                <a:latin typeface="DM Sans" pitchFamily="2" charset="0"/>
              </a:rPr>
            </a:br>
            <a:r>
              <a:rPr lang="en-US" sz="900">
                <a:solidFill>
                  <a:srgbClr val="246338"/>
                </a:solidFill>
                <a:latin typeface="DM Sans" pitchFamily="2" charset="0"/>
              </a:rPr>
              <a:t>packaging</a:t>
            </a:r>
            <a:endParaRPr lang="en-US" sz="900" b="1">
              <a:solidFill>
                <a:srgbClr val="246338"/>
              </a:solidFill>
              <a:latin typeface="DM Sans" pitchFamily="2" charset="0"/>
            </a:endParaRPr>
          </a:p>
        </p:txBody>
      </p:sp>
      <p:pic>
        <p:nvPicPr>
          <p:cNvPr id="10" name="Picture 9">
            <a:extLst>
              <a:ext uri="{FF2B5EF4-FFF2-40B4-BE49-F238E27FC236}">
                <a16:creationId xmlns:a16="http://schemas.microsoft.com/office/drawing/2014/main" id="{B83018C9-8F15-E0DA-780E-F589556CD049}"/>
              </a:ext>
            </a:extLst>
          </p:cNvPr>
          <p:cNvPicPr>
            <a:picLocks noChangeAspect="1"/>
          </p:cNvPicPr>
          <p:nvPr/>
        </p:nvPicPr>
        <p:blipFill>
          <a:blip r:embed="rId7"/>
          <a:stretch>
            <a:fillRect/>
          </a:stretch>
        </p:blipFill>
        <p:spPr>
          <a:xfrm>
            <a:off x="10345742" y="2369377"/>
            <a:ext cx="420101" cy="432457"/>
          </a:xfrm>
          <a:prstGeom prst="rect">
            <a:avLst/>
          </a:prstGeom>
        </p:spPr>
      </p:pic>
      <p:sp>
        <p:nvSpPr>
          <p:cNvPr id="12" name="CaixaDeTexto 11">
            <a:extLst>
              <a:ext uri="{FF2B5EF4-FFF2-40B4-BE49-F238E27FC236}">
                <a16:creationId xmlns:a16="http://schemas.microsoft.com/office/drawing/2014/main" id="{3F6AF951-063C-20C8-7D0E-BD08C24A53EB}"/>
              </a:ext>
            </a:extLst>
          </p:cNvPr>
          <p:cNvSpPr txBox="1"/>
          <p:nvPr/>
        </p:nvSpPr>
        <p:spPr>
          <a:xfrm>
            <a:off x="10003212" y="2783288"/>
            <a:ext cx="1084282" cy="646331"/>
          </a:xfrm>
          <a:prstGeom prst="rect">
            <a:avLst/>
          </a:prstGeom>
          <a:noFill/>
        </p:spPr>
        <p:txBody>
          <a:bodyPr wrap="square" lIns="91440" tIns="45720" rIns="91440" bIns="45720" anchor="t">
            <a:spAutoFit/>
          </a:bodyPr>
          <a:lstStyle/>
          <a:p>
            <a:pPr algn="ctr"/>
            <a:r>
              <a:rPr lang="en-US" sz="900">
                <a:solidFill>
                  <a:srgbClr val="246338"/>
                </a:solidFill>
                <a:latin typeface="DM Sans" pitchFamily="2" charset="0"/>
              </a:rPr>
              <a:t>Hydration,</a:t>
            </a:r>
            <a:br>
              <a:rPr lang="en-US" sz="900">
                <a:solidFill>
                  <a:srgbClr val="246338"/>
                </a:solidFill>
                <a:latin typeface="DM Sans" pitchFamily="2" charset="0"/>
              </a:rPr>
            </a:br>
            <a:r>
              <a:rPr lang="en-US" sz="900">
                <a:solidFill>
                  <a:srgbClr val="246338"/>
                </a:solidFill>
                <a:latin typeface="DM Sans" pitchFamily="2" charset="0"/>
              </a:rPr>
              <a:t>sebum</a:t>
            </a:r>
            <a:br>
              <a:rPr lang="en-US" sz="900">
                <a:solidFill>
                  <a:srgbClr val="246338"/>
                </a:solidFill>
                <a:latin typeface="DM Sans" pitchFamily="2" charset="0"/>
              </a:rPr>
            </a:br>
            <a:r>
              <a:rPr lang="en-US" sz="900">
                <a:solidFill>
                  <a:srgbClr val="246338"/>
                </a:solidFill>
                <a:latin typeface="DM Sans" pitchFamily="2" charset="0"/>
              </a:rPr>
              <a:t>reduction &amp;</a:t>
            </a:r>
            <a:br>
              <a:rPr lang="en-US" sz="900">
                <a:solidFill>
                  <a:srgbClr val="246338"/>
                </a:solidFill>
                <a:latin typeface="DM Sans" pitchFamily="2" charset="0"/>
              </a:rPr>
            </a:br>
            <a:r>
              <a:rPr lang="en-US" sz="900">
                <a:solidFill>
                  <a:srgbClr val="246338"/>
                </a:solidFill>
                <a:latin typeface="DM Sans" pitchFamily="2" charset="0"/>
              </a:rPr>
              <a:t>anti-flaking</a:t>
            </a:r>
            <a:endParaRPr lang="en-US" sz="900" b="1">
              <a:solidFill>
                <a:srgbClr val="246338"/>
              </a:solidFill>
              <a:latin typeface="DM Sans" pitchFamily="2" charset="0"/>
            </a:endParaRPr>
          </a:p>
        </p:txBody>
      </p:sp>
      <p:pic>
        <p:nvPicPr>
          <p:cNvPr id="14" name="Picture 13">
            <a:extLst>
              <a:ext uri="{FF2B5EF4-FFF2-40B4-BE49-F238E27FC236}">
                <a16:creationId xmlns:a16="http://schemas.microsoft.com/office/drawing/2014/main" id="{54743AFC-464A-8E9B-237F-DAEFAF12311C}"/>
              </a:ext>
            </a:extLst>
          </p:cNvPr>
          <p:cNvPicPr>
            <a:picLocks noChangeAspect="1"/>
          </p:cNvPicPr>
          <p:nvPr/>
        </p:nvPicPr>
        <p:blipFill>
          <a:blip r:embed="rId8"/>
          <a:stretch>
            <a:fillRect/>
          </a:stretch>
        </p:blipFill>
        <p:spPr>
          <a:xfrm>
            <a:off x="6784101" y="2411784"/>
            <a:ext cx="508000" cy="457200"/>
          </a:xfrm>
          <a:prstGeom prst="rect">
            <a:avLst/>
          </a:prstGeom>
        </p:spPr>
      </p:pic>
      <p:sp>
        <p:nvSpPr>
          <p:cNvPr id="15" name="CaixaDeTexto 11">
            <a:extLst>
              <a:ext uri="{FF2B5EF4-FFF2-40B4-BE49-F238E27FC236}">
                <a16:creationId xmlns:a16="http://schemas.microsoft.com/office/drawing/2014/main" id="{E4FBA78F-F5BF-E8EF-BEB8-D610A484ACB2}"/>
              </a:ext>
            </a:extLst>
          </p:cNvPr>
          <p:cNvSpPr txBox="1"/>
          <p:nvPr/>
        </p:nvSpPr>
        <p:spPr>
          <a:xfrm>
            <a:off x="6458361" y="2869609"/>
            <a:ext cx="1084282" cy="507831"/>
          </a:xfrm>
          <a:prstGeom prst="rect">
            <a:avLst/>
          </a:prstGeom>
          <a:noFill/>
        </p:spPr>
        <p:txBody>
          <a:bodyPr wrap="square" lIns="91440" tIns="45720" rIns="91440" bIns="45720" anchor="t">
            <a:spAutoFit/>
          </a:bodyPr>
          <a:lstStyle/>
          <a:p>
            <a:pPr algn="ctr"/>
            <a:r>
              <a:rPr lang="en-US" sz="900">
                <a:solidFill>
                  <a:srgbClr val="246338"/>
                </a:solidFill>
                <a:latin typeface="DM Sans" pitchFamily="2" charset="0"/>
              </a:rPr>
              <a:t>Smooth</a:t>
            </a:r>
            <a:br>
              <a:rPr lang="en-US" sz="900">
                <a:solidFill>
                  <a:srgbClr val="246338"/>
                </a:solidFill>
                <a:latin typeface="DM Sans" pitchFamily="2" charset="0"/>
              </a:rPr>
            </a:br>
            <a:r>
              <a:rPr lang="en-US" sz="900">
                <a:solidFill>
                  <a:srgbClr val="246338"/>
                </a:solidFill>
                <a:latin typeface="DM Sans" pitchFamily="2" charset="0"/>
              </a:rPr>
              <a:t>hair</a:t>
            </a:r>
            <a:br>
              <a:rPr lang="en-US" sz="900">
                <a:solidFill>
                  <a:srgbClr val="246338"/>
                </a:solidFill>
                <a:latin typeface="DM Sans" pitchFamily="2" charset="0"/>
              </a:rPr>
            </a:br>
            <a:r>
              <a:rPr lang="en-US" sz="900">
                <a:solidFill>
                  <a:srgbClr val="246338"/>
                </a:solidFill>
                <a:latin typeface="DM Sans" pitchFamily="2" charset="0"/>
              </a:rPr>
              <a:t>combing</a:t>
            </a:r>
            <a:endParaRPr lang="en-US" sz="900" b="1">
              <a:solidFill>
                <a:srgbClr val="246338"/>
              </a:solidFill>
              <a:latin typeface="DM Sans" pitchFamily="2" charset="0"/>
            </a:endParaRPr>
          </a:p>
        </p:txBody>
      </p:sp>
      <p:pic>
        <p:nvPicPr>
          <p:cNvPr id="17" name="Picture 16">
            <a:extLst>
              <a:ext uri="{FF2B5EF4-FFF2-40B4-BE49-F238E27FC236}">
                <a16:creationId xmlns:a16="http://schemas.microsoft.com/office/drawing/2014/main" id="{6D7AF81E-7CCD-B35B-3460-E9724BC5A23D}"/>
              </a:ext>
            </a:extLst>
          </p:cNvPr>
          <p:cNvPicPr>
            <a:picLocks noChangeAspect="1"/>
          </p:cNvPicPr>
          <p:nvPr/>
        </p:nvPicPr>
        <p:blipFill>
          <a:blip r:embed="rId9"/>
          <a:stretch>
            <a:fillRect/>
          </a:stretch>
        </p:blipFill>
        <p:spPr>
          <a:xfrm>
            <a:off x="6933431" y="4387531"/>
            <a:ext cx="241300" cy="431800"/>
          </a:xfrm>
          <a:prstGeom prst="rect">
            <a:avLst/>
          </a:prstGeom>
        </p:spPr>
      </p:pic>
      <p:sp>
        <p:nvSpPr>
          <p:cNvPr id="18" name="CaixaDeTexto 11">
            <a:extLst>
              <a:ext uri="{FF2B5EF4-FFF2-40B4-BE49-F238E27FC236}">
                <a16:creationId xmlns:a16="http://schemas.microsoft.com/office/drawing/2014/main" id="{C43BA99F-9528-90FD-4B52-F5458073A83E}"/>
              </a:ext>
            </a:extLst>
          </p:cNvPr>
          <p:cNvSpPr txBox="1"/>
          <p:nvPr/>
        </p:nvSpPr>
        <p:spPr>
          <a:xfrm>
            <a:off x="6511940" y="4836095"/>
            <a:ext cx="1084282" cy="507831"/>
          </a:xfrm>
          <a:prstGeom prst="rect">
            <a:avLst/>
          </a:prstGeom>
          <a:noFill/>
        </p:spPr>
        <p:txBody>
          <a:bodyPr wrap="square" lIns="91440" tIns="45720" rIns="91440" bIns="45720" anchor="t">
            <a:spAutoFit/>
          </a:bodyPr>
          <a:lstStyle/>
          <a:p>
            <a:pPr algn="ctr"/>
            <a:r>
              <a:rPr lang="en-US" sz="900" b="1">
                <a:solidFill>
                  <a:srgbClr val="246338"/>
                </a:solidFill>
                <a:latin typeface="DM Sans" pitchFamily="2" charset="0"/>
              </a:rPr>
              <a:t>93%</a:t>
            </a:r>
            <a:br>
              <a:rPr lang="en-US" sz="900" b="1">
                <a:solidFill>
                  <a:srgbClr val="246338"/>
                </a:solidFill>
                <a:latin typeface="DM Sans" pitchFamily="2" charset="0"/>
              </a:rPr>
            </a:br>
            <a:r>
              <a:rPr lang="en-US" sz="900" b="1">
                <a:solidFill>
                  <a:srgbClr val="246338"/>
                </a:solidFill>
                <a:latin typeface="DM Sans" pitchFamily="2" charset="0"/>
              </a:rPr>
              <a:t>natural origin</a:t>
            </a:r>
            <a:br>
              <a:rPr lang="en-US" sz="900">
                <a:solidFill>
                  <a:srgbClr val="246338"/>
                </a:solidFill>
                <a:latin typeface="DM Sans" pitchFamily="2" charset="0"/>
              </a:rPr>
            </a:br>
            <a:r>
              <a:rPr lang="en-US" sz="900">
                <a:solidFill>
                  <a:srgbClr val="246338"/>
                </a:solidFill>
                <a:latin typeface="DM Sans" pitchFamily="2" charset="0"/>
              </a:rPr>
              <a:t>ISO 16128</a:t>
            </a:r>
            <a:endParaRPr lang="en-US" sz="900" b="1">
              <a:solidFill>
                <a:srgbClr val="246338"/>
              </a:solidFill>
              <a:latin typeface="DM Sans" pitchFamily="2" charset="0"/>
            </a:endParaRPr>
          </a:p>
        </p:txBody>
      </p:sp>
      <p:pic>
        <p:nvPicPr>
          <p:cNvPr id="20" name="Picture 19">
            <a:extLst>
              <a:ext uri="{FF2B5EF4-FFF2-40B4-BE49-F238E27FC236}">
                <a16:creationId xmlns:a16="http://schemas.microsoft.com/office/drawing/2014/main" id="{F060197A-70C7-98EF-4059-A8464B5A82B3}"/>
              </a:ext>
            </a:extLst>
          </p:cNvPr>
          <p:cNvPicPr>
            <a:picLocks noChangeAspect="1"/>
          </p:cNvPicPr>
          <p:nvPr/>
        </p:nvPicPr>
        <p:blipFill>
          <a:blip r:embed="rId5"/>
          <a:stretch>
            <a:fillRect/>
          </a:stretch>
        </p:blipFill>
        <p:spPr>
          <a:xfrm rot="5400000">
            <a:off x="7901154" y="847284"/>
            <a:ext cx="1881329" cy="1475133"/>
          </a:xfrm>
          <a:prstGeom prst="rect">
            <a:avLst/>
          </a:prstGeom>
        </p:spPr>
      </p:pic>
      <p:sp>
        <p:nvSpPr>
          <p:cNvPr id="21" name="CaixaDeTexto 11">
            <a:extLst>
              <a:ext uri="{FF2B5EF4-FFF2-40B4-BE49-F238E27FC236}">
                <a16:creationId xmlns:a16="http://schemas.microsoft.com/office/drawing/2014/main" id="{344542FA-B3D4-20FB-528F-1D9E22D26A06}"/>
              </a:ext>
            </a:extLst>
          </p:cNvPr>
          <p:cNvSpPr txBox="1"/>
          <p:nvPr/>
        </p:nvSpPr>
        <p:spPr>
          <a:xfrm>
            <a:off x="8123935" y="1318815"/>
            <a:ext cx="1411797" cy="507831"/>
          </a:xfrm>
          <a:prstGeom prst="rect">
            <a:avLst/>
          </a:prstGeom>
          <a:noFill/>
        </p:spPr>
        <p:txBody>
          <a:bodyPr wrap="square" lIns="91440" tIns="45720" rIns="91440" bIns="45720" anchor="t">
            <a:spAutoFit/>
          </a:bodyPr>
          <a:lstStyle/>
          <a:p>
            <a:pPr algn="ctr"/>
            <a:r>
              <a:rPr lang="en-US" sz="900">
                <a:solidFill>
                  <a:srgbClr val="246338"/>
                </a:solidFill>
                <a:latin typeface="DM Sans" pitchFamily="2" charset="0"/>
              </a:rPr>
              <a:t>Can last as long as 5 standard liquid shampoo bottles</a:t>
            </a:r>
            <a:endParaRPr lang="en-US" sz="900" b="1">
              <a:solidFill>
                <a:srgbClr val="246338"/>
              </a:solidFill>
              <a:latin typeface="DM Sans" pitchFamily="2" charset="0"/>
            </a:endParaRPr>
          </a:p>
        </p:txBody>
      </p:sp>
      <p:pic>
        <p:nvPicPr>
          <p:cNvPr id="23" name="Picture 22">
            <a:extLst>
              <a:ext uri="{FF2B5EF4-FFF2-40B4-BE49-F238E27FC236}">
                <a16:creationId xmlns:a16="http://schemas.microsoft.com/office/drawing/2014/main" id="{5E027AF9-449F-9133-AA36-E66C3171CDB7}"/>
              </a:ext>
            </a:extLst>
          </p:cNvPr>
          <p:cNvPicPr>
            <a:picLocks noChangeAspect="1"/>
          </p:cNvPicPr>
          <p:nvPr/>
        </p:nvPicPr>
        <p:blipFill>
          <a:blip r:embed="rId10"/>
          <a:stretch>
            <a:fillRect/>
          </a:stretch>
        </p:blipFill>
        <p:spPr>
          <a:xfrm>
            <a:off x="8935937" y="845310"/>
            <a:ext cx="231449" cy="470130"/>
          </a:xfrm>
          <a:prstGeom prst="rect">
            <a:avLst/>
          </a:prstGeom>
        </p:spPr>
      </p:pic>
      <p:sp>
        <p:nvSpPr>
          <p:cNvPr id="26" name="CaixaDeTexto 11">
            <a:extLst>
              <a:ext uri="{FF2B5EF4-FFF2-40B4-BE49-F238E27FC236}">
                <a16:creationId xmlns:a16="http://schemas.microsoft.com/office/drawing/2014/main" id="{77407A64-5DEA-5C63-F362-69E0D29A4190}"/>
              </a:ext>
            </a:extLst>
          </p:cNvPr>
          <p:cNvSpPr txBox="1"/>
          <p:nvPr/>
        </p:nvSpPr>
        <p:spPr>
          <a:xfrm>
            <a:off x="8355530" y="875788"/>
            <a:ext cx="648683" cy="584775"/>
          </a:xfrm>
          <a:prstGeom prst="rect">
            <a:avLst/>
          </a:prstGeom>
          <a:noFill/>
        </p:spPr>
        <p:txBody>
          <a:bodyPr wrap="square" lIns="91440" tIns="45720" rIns="91440" bIns="45720" anchor="t">
            <a:spAutoFit/>
          </a:bodyPr>
          <a:lstStyle/>
          <a:p>
            <a:pPr algn="ctr"/>
            <a:r>
              <a:rPr lang="en-US" sz="3200">
                <a:solidFill>
                  <a:srgbClr val="246338"/>
                </a:solidFill>
                <a:latin typeface="Fira Sans" panose="020B0503050000020004" pitchFamily="34" charset="0"/>
              </a:rPr>
              <a:t>5X</a:t>
            </a:r>
          </a:p>
        </p:txBody>
      </p:sp>
      <p:sp>
        <p:nvSpPr>
          <p:cNvPr id="13" name="TextBox 12">
            <a:extLst>
              <a:ext uri="{FF2B5EF4-FFF2-40B4-BE49-F238E27FC236}">
                <a16:creationId xmlns:a16="http://schemas.microsoft.com/office/drawing/2014/main" id="{E8390FBB-21C4-8868-898F-17D1662F3E5F}"/>
              </a:ext>
            </a:extLst>
          </p:cNvPr>
          <p:cNvSpPr txBox="1"/>
          <p:nvPr/>
        </p:nvSpPr>
        <p:spPr>
          <a:xfrm rot="16200000">
            <a:off x="9281162" y="3019526"/>
            <a:ext cx="4901184" cy="215444"/>
          </a:xfrm>
          <a:prstGeom prst="rect">
            <a:avLst/>
          </a:prstGeom>
          <a:noFill/>
        </p:spPr>
        <p:txBody>
          <a:bodyPr wrap="square" anchor="ctr">
            <a:spAutoFit/>
          </a:bodyPr>
          <a:lstStyle/>
          <a:p>
            <a:pPr algn="ctr"/>
            <a:r>
              <a:rPr lang="en-US" sz="800">
                <a:solidFill>
                  <a:srgbClr val="246237"/>
                </a:solidFill>
                <a:effectLst/>
                <a:latin typeface="Fira Sans" panose="020B0503050000020004" pitchFamily="34" charset="0"/>
                <a:ea typeface="Fira Sans" panose="020B0503050000020004" pitchFamily="34" charset="0"/>
              </a:rPr>
              <a:t>Products are for illustration only, not for sale. DSM is not responsible for final products claims.</a:t>
            </a:r>
            <a:endParaRPr lang="en-US" sz="800">
              <a:solidFill>
                <a:srgbClr val="246237"/>
              </a:solidFill>
              <a:latin typeface="Fira Sans" panose="020B0503050000020004" pitchFamily="34" charset="0"/>
              <a:ea typeface="Fira Sans" panose="020B0503050000020004" pitchFamily="34" charset="0"/>
            </a:endParaRPr>
          </a:p>
        </p:txBody>
      </p:sp>
      <p:pic>
        <p:nvPicPr>
          <p:cNvPr id="25" name="Graphic 24">
            <a:extLst>
              <a:ext uri="{FF2B5EF4-FFF2-40B4-BE49-F238E27FC236}">
                <a16:creationId xmlns:a16="http://schemas.microsoft.com/office/drawing/2014/main" id="{CCD76E19-6C9D-7359-84A1-FBB3031F376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543799" y="6388506"/>
            <a:ext cx="2361616" cy="212079"/>
          </a:xfrm>
          <a:prstGeom prst="rect">
            <a:avLst/>
          </a:prstGeom>
        </p:spPr>
      </p:pic>
      <p:sp>
        <p:nvSpPr>
          <p:cNvPr id="27" name="Rectangle 26">
            <a:extLst>
              <a:ext uri="{FF2B5EF4-FFF2-40B4-BE49-F238E27FC236}">
                <a16:creationId xmlns:a16="http://schemas.microsoft.com/office/drawing/2014/main" id="{C9AA8E18-5072-2EDA-A2C9-A66595D64331}"/>
              </a:ext>
            </a:extLst>
          </p:cNvPr>
          <p:cNvSpPr/>
          <p:nvPr/>
        </p:nvSpPr>
        <p:spPr>
          <a:xfrm>
            <a:off x="11684000" y="846667"/>
            <a:ext cx="399142" cy="4953000"/>
          </a:xfrm>
          <a:prstGeom prst="rect">
            <a:avLst/>
          </a:prstGeom>
          <a:solidFill>
            <a:srgbClr val="C1D5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3F881A24-FE9F-D200-B6B2-0B73D42EEBA5}"/>
              </a:ext>
            </a:extLst>
          </p:cNvPr>
          <p:cNvSpPr txBox="1"/>
          <p:nvPr/>
        </p:nvSpPr>
        <p:spPr>
          <a:xfrm rot="16200000">
            <a:off x="8715254" y="3050419"/>
            <a:ext cx="6222364"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solidFill>
                  <a:srgbClr val="006037"/>
                </a:solidFill>
                <a:latin typeface="DM Sans" pitchFamily="2" charset="0"/>
                <a:ea typeface="Calibri"/>
                <a:cs typeface="Calibri"/>
              </a:rPr>
              <a:t>Products are for illustration only, not for sale. </a:t>
            </a:r>
            <a:r>
              <a:rPr lang="en-US" sz="900" err="1">
                <a:solidFill>
                  <a:srgbClr val="006037"/>
                </a:solidFill>
                <a:latin typeface="DM Sans" pitchFamily="2" charset="0"/>
                <a:ea typeface="Calibri"/>
                <a:cs typeface="Calibri"/>
              </a:rPr>
              <a:t>dsm-firmenich</a:t>
            </a:r>
            <a:r>
              <a:rPr lang="en-US" sz="900">
                <a:solidFill>
                  <a:srgbClr val="006037"/>
                </a:solidFill>
                <a:latin typeface="DM Sans" pitchFamily="2" charset="0"/>
                <a:ea typeface="Calibri"/>
                <a:cs typeface="Calibri"/>
              </a:rPr>
              <a:t> is not responsible for final product claims.</a:t>
            </a:r>
          </a:p>
        </p:txBody>
      </p:sp>
    </p:spTree>
    <p:extLst>
      <p:ext uri="{BB962C8B-B14F-4D97-AF65-F5344CB8AC3E}">
        <p14:creationId xmlns:p14="http://schemas.microsoft.com/office/powerpoint/2010/main" val="1849970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DF6D2DF-D8DF-3188-B1C2-BF44565052CD}"/>
              </a:ext>
            </a:extLst>
          </p:cNvPr>
          <p:cNvPicPr>
            <a:picLocks noChangeAspect="1"/>
          </p:cNvPicPr>
          <p:nvPr/>
        </p:nvPicPr>
        <p:blipFill>
          <a:blip r:embed="rId3"/>
          <a:stretch>
            <a:fillRect/>
          </a:stretch>
        </p:blipFill>
        <p:spPr>
          <a:xfrm>
            <a:off x="0" y="0"/>
            <a:ext cx="12192000" cy="6858001"/>
          </a:xfrm>
          <a:prstGeom prst="rect">
            <a:avLst/>
          </a:prstGeom>
        </p:spPr>
      </p:pic>
      <p:sp>
        <p:nvSpPr>
          <p:cNvPr id="30" name="CaixaDeTexto 29">
            <a:extLst>
              <a:ext uri="{FF2B5EF4-FFF2-40B4-BE49-F238E27FC236}">
                <a16:creationId xmlns:a16="http://schemas.microsoft.com/office/drawing/2014/main" id="{1C955DED-F370-0447-BB99-05A2E2B39435}"/>
              </a:ext>
            </a:extLst>
          </p:cNvPr>
          <p:cNvSpPr txBox="1"/>
          <p:nvPr/>
        </p:nvSpPr>
        <p:spPr>
          <a:xfrm>
            <a:off x="8442960" y="1087282"/>
            <a:ext cx="2780255"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a:ln>
                  <a:noFill/>
                </a:ln>
                <a:solidFill>
                  <a:srgbClr val="246338"/>
                </a:solidFill>
                <a:effectLst/>
                <a:uLnTx/>
                <a:uFillTx/>
                <a:latin typeface="DM Sans" pitchFamily="2" charset="0"/>
              </a:rPr>
              <a:t>21% dry combing force reduction vs market benchmark shampoo.***</a:t>
            </a:r>
          </a:p>
        </p:txBody>
      </p:sp>
      <p:sp>
        <p:nvSpPr>
          <p:cNvPr id="11" name="CaixaDeTexto 15">
            <a:extLst>
              <a:ext uri="{FF2B5EF4-FFF2-40B4-BE49-F238E27FC236}">
                <a16:creationId xmlns:a16="http://schemas.microsoft.com/office/drawing/2014/main" id="{2BAB2A00-F26B-FE7A-6369-C7D44CE5A4DD}"/>
              </a:ext>
            </a:extLst>
          </p:cNvPr>
          <p:cNvSpPr txBox="1"/>
          <p:nvPr/>
        </p:nvSpPr>
        <p:spPr>
          <a:xfrm>
            <a:off x="7444877" y="781586"/>
            <a:ext cx="381900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a:ln>
                  <a:noFill/>
                </a:ln>
                <a:solidFill>
                  <a:srgbClr val="246338"/>
                </a:solidFill>
                <a:effectLst/>
                <a:uLnTx/>
                <a:uFillTx/>
                <a:latin typeface="DM Sans" pitchFamily="2" charset="0"/>
              </a:rPr>
              <a:t>Smooth combing with the Powder Shampoo:</a:t>
            </a:r>
          </a:p>
        </p:txBody>
      </p:sp>
      <p:pic>
        <p:nvPicPr>
          <p:cNvPr id="21" name="Imagem 5" descr="Logotipo&#10;&#10;Descrição gerada automaticamente">
            <a:extLst>
              <a:ext uri="{FF2B5EF4-FFF2-40B4-BE49-F238E27FC236}">
                <a16:creationId xmlns:a16="http://schemas.microsoft.com/office/drawing/2014/main" id="{C3F5DF84-EAEC-A597-2C2B-9C97E1D30745}"/>
              </a:ext>
            </a:extLst>
          </p:cNvPr>
          <p:cNvPicPr>
            <a:picLocks noChangeAspect="1"/>
          </p:cNvPicPr>
          <p:nvPr/>
        </p:nvPicPr>
        <p:blipFill>
          <a:blip r:embed="rId4"/>
          <a:stretch>
            <a:fillRect/>
          </a:stretch>
        </p:blipFill>
        <p:spPr>
          <a:xfrm>
            <a:off x="1180188" y="1143269"/>
            <a:ext cx="1136330" cy="459736"/>
          </a:xfrm>
          <a:prstGeom prst="rect">
            <a:avLst/>
          </a:prstGeom>
        </p:spPr>
      </p:pic>
      <p:sp>
        <p:nvSpPr>
          <p:cNvPr id="23" name="CaixaDeTexto 6">
            <a:extLst>
              <a:ext uri="{FF2B5EF4-FFF2-40B4-BE49-F238E27FC236}">
                <a16:creationId xmlns:a16="http://schemas.microsoft.com/office/drawing/2014/main" id="{B1DCF83D-041C-4680-17E1-EB9139C08245}"/>
              </a:ext>
            </a:extLst>
          </p:cNvPr>
          <p:cNvSpPr txBox="1"/>
          <p:nvPr/>
        </p:nvSpPr>
        <p:spPr>
          <a:xfrm>
            <a:off x="1062424" y="1944776"/>
            <a:ext cx="4503204"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a:ln>
                  <a:noFill/>
                </a:ln>
                <a:solidFill>
                  <a:srgbClr val="C3D6BE"/>
                </a:solidFill>
                <a:effectLst/>
                <a:uLnTx/>
                <a:uFillTx/>
                <a:latin typeface="DM Sans" pitchFamily="2" charset="0"/>
              </a:rPr>
              <a:t>The truth behind the labels</a:t>
            </a:r>
          </a:p>
        </p:txBody>
      </p:sp>
      <p:sp>
        <p:nvSpPr>
          <p:cNvPr id="24" name="CaixaDeTexto 7">
            <a:extLst>
              <a:ext uri="{FF2B5EF4-FFF2-40B4-BE49-F238E27FC236}">
                <a16:creationId xmlns:a16="http://schemas.microsoft.com/office/drawing/2014/main" id="{525D1434-0871-D9E7-2CE3-58EDCFDE76BB}"/>
              </a:ext>
            </a:extLst>
          </p:cNvPr>
          <p:cNvSpPr txBox="1"/>
          <p:nvPr/>
        </p:nvSpPr>
        <p:spPr>
          <a:xfrm>
            <a:off x="1062424" y="1665501"/>
            <a:ext cx="4037453"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a:ln>
                  <a:noFill/>
                </a:ln>
                <a:solidFill>
                  <a:srgbClr val="C3D6BE"/>
                </a:solidFill>
                <a:effectLst/>
                <a:uLnTx/>
                <a:uFillTx/>
                <a:latin typeface="DM Sans" pitchFamily="2" charset="0"/>
              </a:rPr>
              <a:t>POWDER SHAMPOO</a:t>
            </a:r>
          </a:p>
        </p:txBody>
      </p:sp>
      <p:sp>
        <p:nvSpPr>
          <p:cNvPr id="6" name="CaixaDeTexto 39">
            <a:extLst>
              <a:ext uri="{FF2B5EF4-FFF2-40B4-BE49-F238E27FC236}">
                <a16:creationId xmlns:a16="http://schemas.microsoft.com/office/drawing/2014/main" id="{4AA41AA9-C21F-3D38-5B10-E8A27B6A3DD5}"/>
              </a:ext>
            </a:extLst>
          </p:cNvPr>
          <p:cNvSpPr txBox="1"/>
          <p:nvPr/>
        </p:nvSpPr>
        <p:spPr>
          <a:xfrm>
            <a:off x="7566760" y="1148837"/>
            <a:ext cx="105337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a:ln>
                  <a:noFill/>
                </a:ln>
                <a:solidFill>
                  <a:srgbClr val="246338"/>
                </a:solidFill>
                <a:effectLst/>
                <a:uLnTx/>
                <a:uFillTx/>
                <a:latin typeface="DM Sans" pitchFamily="2" charset="0"/>
              </a:rPr>
              <a:t>21%</a:t>
            </a:r>
            <a:endParaRPr kumimoji="0" lang="en-US" sz="1400" b="1" i="0" u="none" strike="noStrike" kern="1200" cap="none" spc="0" normalizeH="0" baseline="0">
              <a:ln>
                <a:noFill/>
              </a:ln>
              <a:solidFill>
                <a:srgbClr val="246338"/>
              </a:solidFill>
              <a:effectLst/>
              <a:uLnTx/>
              <a:uFillTx/>
              <a:latin typeface="DM Sans" pitchFamily="2" charset="0"/>
            </a:endParaRPr>
          </a:p>
        </p:txBody>
      </p:sp>
      <p:sp>
        <p:nvSpPr>
          <p:cNvPr id="7" name="CaixaDeTexto 15">
            <a:extLst>
              <a:ext uri="{FF2B5EF4-FFF2-40B4-BE49-F238E27FC236}">
                <a16:creationId xmlns:a16="http://schemas.microsoft.com/office/drawing/2014/main" id="{3ED31A39-988B-6453-2142-3557B36A33B7}"/>
              </a:ext>
            </a:extLst>
          </p:cNvPr>
          <p:cNvSpPr txBox="1"/>
          <p:nvPr/>
        </p:nvSpPr>
        <p:spPr>
          <a:xfrm>
            <a:off x="7436879" y="1728206"/>
            <a:ext cx="416507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a:ln>
                  <a:noFill/>
                </a:ln>
                <a:solidFill>
                  <a:srgbClr val="246338"/>
                </a:solidFill>
                <a:effectLst/>
                <a:uLnTx/>
                <a:uFillTx/>
                <a:latin typeface="DM Sans" pitchFamily="2" charset="0"/>
              </a:rPr>
              <a:t>It contains PENTAVITIN®, a 100% natural and biodegradable ingredient, clinically tested after frequent showering *:</a:t>
            </a:r>
          </a:p>
        </p:txBody>
      </p:sp>
      <p:sp>
        <p:nvSpPr>
          <p:cNvPr id="10" name="CaixaDeTexto 29">
            <a:extLst>
              <a:ext uri="{FF2B5EF4-FFF2-40B4-BE49-F238E27FC236}">
                <a16:creationId xmlns:a16="http://schemas.microsoft.com/office/drawing/2014/main" id="{601D7B6B-0347-DB08-D89D-5C95585F13B1}"/>
              </a:ext>
            </a:extLst>
          </p:cNvPr>
          <p:cNvSpPr txBox="1"/>
          <p:nvPr/>
        </p:nvSpPr>
        <p:spPr>
          <a:xfrm>
            <a:off x="8442960" y="2468438"/>
            <a:ext cx="315899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a:ln>
                  <a:noFill/>
                </a:ln>
                <a:solidFill>
                  <a:srgbClr val="246338"/>
                </a:solidFill>
                <a:effectLst/>
                <a:uLnTx/>
                <a:uFillTx/>
                <a:latin typeface="DM Sans" pitchFamily="2" charset="0"/>
              </a:rPr>
              <a:t>60% of consumers stated “my scalp feels hydrated and healthy”.</a:t>
            </a:r>
          </a:p>
        </p:txBody>
      </p:sp>
      <p:sp>
        <p:nvSpPr>
          <p:cNvPr id="13" name="CaixaDeTexto 39">
            <a:extLst>
              <a:ext uri="{FF2B5EF4-FFF2-40B4-BE49-F238E27FC236}">
                <a16:creationId xmlns:a16="http://schemas.microsoft.com/office/drawing/2014/main" id="{5C72BBC9-021D-EF2E-49B3-564E8F99311B}"/>
              </a:ext>
            </a:extLst>
          </p:cNvPr>
          <p:cNvSpPr txBox="1"/>
          <p:nvPr/>
        </p:nvSpPr>
        <p:spPr>
          <a:xfrm>
            <a:off x="7566760" y="2502205"/>
            <a:ext cx="105337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a:ln>
                  <a:noFill/>
                </a:ln>
                <a:solidFill>
                  <a:srgbClr val="246338"/>
                </a:solidFill>
                <a:effectLst/>
                <a:uLnTx/>
                <a:uFillTx/>
                <a:latin typeface="DM Sans" pitchFamily="2" charset="0"/>
              </a:rPr>
              <a:t>60%</a:t>
            </a:r>
            <a:endParaRPr kumimoji="0" lang="en-US" sz="1400" b="1" i="0" u="none" strike="noStrike" kern="1200" cap="none" spc="0" normalizeH="0" baseline="0">
              <a:ln>
                <a:noFill/>
              </a:ln>
              <a:solidFill>
                <a:srgbClr val="246338"/>
              </a:solidFill>
              <a:effectLst/>
              <a:uLnTx/>
              <a:uFillTx/>
              <a:latin typeface="DM Sans" pitchFamily="2" charset="0"/>
            </a:endParaRPr>
          </a:p>
        </p:txBody>
      </p:sp>
      <p:sp>
        <p:nvSpPr>
          <p:cNvPr id="15" name="CaixaDeTexto 29">
            <a:extLst>
              <a:ext uri="{FF2B5EF4-FFF2-40B4-BE49-F238E27FC236}">
                <a16:creationId xmlns:a16="http://schemas.microsoft.com/office/drawing/2014/main" id="{86B8B4FE-5044-B844-072C-6FA595E070CF}"/>
              </a:ext>
            </a:extLst>
          </p:cNvPr>
          <p:cNvSpPr txBox="1"/>
          <p:nvPr/>
        </p:nvSpPr>
        <p:spPr>
          <a:xfrm>
            <a:off x="8442960" y="3126621"/>
            <a:ext cx="2820927"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a:ln>
                  <a:noFill/>
                </a:ln>
                <a:solidFill>
                  <a:srgbClr val="246338"/>
                </a:solidFill>
                <a:effectLst/>
                <a:uLnTx/>
                <a:uFillTx/>
                <a:latin typeface="DM Sans" pitchFamily="2" charset="0"/>
              </a:rPr>
              <a:t>37% sebum reduction.</a:t>
            </a:r>
          </a:p>
        </p:txBody>
      </p:sp>
      <p:sp>
        <p:nvSpPr>
          <p:cNvPr id="16" name="CaixaDeTexto 39">
            <a:extLst>
              <a:ext uri="{FF2B5EF4-FFF2-40B4-BE49-F238E27FC236}">
                <a16:creationId xmlns:a16="http://schemas.microsoft.com/office/drawing/2014/main" id="{39C32F0E-E32F-DEB5-302C-7788BF1AAD60}"/>
              </a:ext>
            </a:extLst>
          </p:cNvPr>
          <p:cNvSpPr txBox="1"/>
          <p:nvPr/>
        </p:nvSpPr>
        <p:spPr>
          <a:xfrm>
            <a:off x="7584533" y="3073595"/>
            <a:ext cx="76037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a:ln>
                  <a:noFill/>
                </a:ln>
                <a:solidFill>
                  <a:srgbClr val="246338"/>
                </a:solidFill>
                <a:effectLst/>
                <a:uLnTx/>
                <a:uFillTx/>
                <a:latin typeface="DM Sans" pitchFamily="2" charset="0"/>
              </a:rPr>
              <a:t>37%</a:t>
            </a:r>
            <a:endParaRPr kumimoji="0" lang="en-US" sz="1400" b="1" i="0" u="none" strike="noStrike" kern="1200" cap="none" spc="0" normalizeH="0" baseline="0">
              <a:ln>
                <a:noFill/>
              </a:ln>
              <a:solidFill>
                <a:srgbClr val="246338"/>
              </a:solidFill>
              <a:effectLst/>
              <a:uLnTx/>
              <a:uFillTx/>
              <a:latin typeface="DM Sans" pitchFamily="2" charset="0"/>
            </a:endParaRPr>
          </a:p>
        </p:txBody>
      </p:sp>
      <p:sp>
        <p:nvSpPr>
          <p:cNvPr id="29" name="CaixaDeTexto 29">
            <a:extLst>
              <a:ext uri="{FF2B5EF4-FFF2-40B4-BE49-F238E27FC236}">
                <a16:creationId xmlns:a16="http://schemas.microsoft.com/office/drawing/2014/main" id="{7F066B48-4087-034A-F12B-81AD197C4045}"/>
              </a:ext>
            </a:extLst>
          </p:cNvPr>
          <p:cNvSpPr txBox="1"/>
          <p:nvPr/>
        </p:nvSpPr>
        <p:spPr>
          <a:xfrm>
            <a:off x="8442960" y="3646400"/>
            <a:ext cx="2983870"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a:ln>
                  <a:noFill/>
                </a:ln>
                <a:solidFill>
                  <a:srgbClr val="246338"/>
                </a:solidFill>
                <a:effectLst/>
                <a:uLnTx/>
                <a:uFillTx/>
                <a:latin typeface="DM Sans" pitchFamily="2" charset="0"/>
              </a:rPr>
              <a:t>Up to 55% reduction in scalp flaking.</a:t>
            </a:r>
          </a:p>
        </p:txBody>
      </p:sp>
      <p:sp>
        <p:nvSpPr>
          <p:cNvPr id="31" name="CaixaDeTexto 39">
            <a:extLst>
              <a:ext uri="{FF2B5EF4-FFF2-40B4-BE49-F238E27FC236}">
                <a16:creationId xmlns:a16="http://schemas.microsoft.com/office/drawing/2014/main" id="{A55C5DF5-5774-D9EC-501A-E8AAE41314D2}"/>
              </a:ext>
            </a:extLst>
          </p:cNvPr>
          <p:cNvSpPr txBox="1"/>
          <p:nvPr/>
        </p:nvSpPr>
        <p:spPr>
          <a:xfrm>
            <a:off x="7566760" y="3584250"/>
            <a:ext cx="1053370"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a:ln>
                  <a:noFill/>
                </a:ln>
                <a:solidFill>
                  <a:srgbClr val="246338"/>
                </a:solidFill>
                <a:effectLst/>
                <a:uLnTx/>
                <a:uFillTx/>
                <a:latin typeface="DM Sans" pitchFamily="2" charset="0"/>
              </a:rPr>
              <a:t>55%</a:t>
            </a:r>
            <a:endParaRPr kumimoji="0" lang="en-US" sz="1400" b="1" i="0" u="none" strike="noStrike" kern="1200" cap="none" spc="0" normalizeH="0" baseline="0">
              <a:ln>
                <a:noFill/>
              </a:ln>
              <a:solidFill>
                <a:srgbClr val="246338"/>
              </a:solidFill>
              <a:effectLst/>
              <a:uLnTx/>
              <a:uFillTx/>
              <a:latin typeface="DM Sans" pitchFamily="2" charset="0"/>
            </a:endParaRPr>
          </a:p>
        </p:txBody>
      </p:sp>
      <p:cxnSp>
        <p:nvCxnSpPr>
          <p:cNvPr id="33" name="Conector Reto 34">
            <a:extLst>
              <a:ext uri="{FF2B5EF4-FFF2-40B4-BE49-F238E27FC236}">
                <a16:creationId xmlns:a16="http://schemas.microsoft.com/office/drawing/2014/main" id="{957D5A92-B290-7070-F11F-B20750015E90}"/>
              </a:ext>
            </a:extLst>
          </p:cNvPr>
          <p:cNvCxnSpPr>
            <a:cxnSpLocks/>
          </p:cNvCxnSpPr>
          <p:nvPr/>
        </p:nvCxnSpPr>
        <p:spPr>
          <a:xfrm>
            <a:off x="7510396" y="1646337"/>
            <a:ext cx="3608546" cy="0"/>
          </a:xfrm>
          <a:prstGeom prst="line">
            <a:avLst/>
          </a:prstGeom>
          <a:ln w="12700">
            <a:solidFill>
              <a:srgbClr val="246338"/>
            </a:solidFill>
          </a:ln>
        </p:spPr>
        <p:style>
          <a:lnRef idx="1">
            <a:schemeClr val="accent1"/>
          </a:lnRef>
          <a:fillRef idx="0">
            <a:schemeClr val="accent1"/>
          </a:fillRef>
          <a:effectRef idx="0">
            <a:schemeClr val="accent1"/>
          </a:effectRef>
          <a:fontRef idx="minor">
            <a:schemeClr val="tx1"/>
          </a:fontRef>
        </p:style>
      </p:cxnSp>
      <p:sp>
        <p:nvSpPr>
          <p:cNvPr id="38" name="CaixaDeTexto 47">
            <a:extLst>
              <a:ext uri="{FF2B5EF4-FFF2-40B4-BE49-F238E27FC236}">
                <a16:creationId xmlns:a16="http://schemas.microsoft.com/office/drawing/2014/main" id="{7E7FA4C4-654C-A47E-08CD-599EC34747D5}"/>
              </a:ext>
            </a:extLst>
          </p:cNvPr>
          <p:cNvSpPr txBox="1"/>
          <p:nvPr/>
        </p:nvSpPr>
        <p:spPr>
          <a:xfrm>
            <a:off x="6804002" y="4114382"/>
            <a:ext cx="4557535" cy="507831"/>
          </a:xfrm>
          <a:prstGeom prst="rect">
            <a:avLst/>
          </a:prstGeom>
          <a:noFill/>
        </p:spPr>
        <p:txBody>
          <a:bodyPr wrap="square">
            <a:spAutoFit/>
          </a:bodyPr>
          <a:lstStyle/>
          <a:p>
            <a:pPr marL="609575"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a:ln>
                  <a:noFill/>
                </a:ln>
                <a:solidFill>
                  <a:srgbClr val="246338"/>
                </a:solidFill>
                <a:effectLst/>
                <a:uLnTx/>
                <a:uFillTx/>
                <a:latin typeface="DM Sans" pitchFamily="2" charset="0"/>
              </a:rPr>
              <a:t>*Clinical study, 30 volunteers, 18 – 50 years old, self assessment,</a:t>
            </a:r>
            <a:br>
              <a:rPr kumimoji="0" lang="en-US" sz="900" b="0" i="1" u="none" strike="noStrike" kern="1200" cap="none" spc="0" normalizeH="0" baseline="0">
                <a:ln>
                  <a:noFill/>
                </a:ln>
                <a:solidFill>
                  <a:srgbClr val="246338"/>
                </a:solidFill>
                <a:effectLst/>
                <a:uLnTx/>
                <a:uFillTx/>
                <a:latin typeface="DM Sans" pitchFamily="2" charset="0"/>
              </a:rPr>
            </a:br>
            <a:r>
              <a:rPr kumimoji="0" lang="en-US" sz="900" b="0" i="1" u="none" strike="noStrike" kern="1200" cap="none" spc="0" normalizeH="0" baseline="0">
                <a:ln>
                  <a:noFill/>
                </a:ln>
                <a:solidFill>
                  <a:srgbClr val="246338"/>
                </a:solidFill>
                <a:effectLst/>
                <a:uLnTx/>
                <a:uFillTx/>
                <a:latin typeface="DM Sans" pitchFamily="2" charset="0"/>
              </a:rPr>
              <a:t>0.5% PENTAVITIN®, 28 days​, rinse-off, ​standard liquid shampoo applied every 2 days</a:t>
            </a:r>
          </a:p>
        </p:txBody>
      </p:sp>
      <p:cxnSp>
        <p:nvCxnSpPr>
          <p:cNvPr id="50" name="Conector Reto 34">
            <a:extLst>
              <a:ext uri="{FF2B5EF4-FFF2-40B4-BE49-F238E27FC236}">
                <a16:creationId xmlns:a16="http://schemas.microsoft.com/office/drawing/2014/main" id="{6B675CA9-8A8C-3526-9AA6-2972D2D5BDDC}"/>
              </a:ext>
            </a:extLst>
          </p:cNvPr>
          <p:cNvCxnSpPr>
            <a:cxnSpLocks/>
          </p:cNvCxnSpPr>
          <p:nvPr/>
        </p:nvCxnSpPr>
        <p:spPr>
          <a:xfrm>
            <a:off x="7510396" y="2980903"/>
            <a:ext cx="3753491" cy="0"/>
          </a:xfrm>
          <a:prstGeom prst="line">
            <a:avLst/>
          </a:prstGeom>
          <a:ln w="12700">
            <a:solidFill>
              <a:srgbClr val="246338"/>
            </a:solidFill>
          </a:ln>
        </p:spPr>
        <p:style>
          <a:lnRef idx="1">
            <a:schemeClr val="accent1"/>
          </a:lnRef>
          <a:fillRef idx="0">
            <a:schemeClr val="accent1"/>
          </a:fillRef>
          <a:effectRef idx="0">
            <a:schemeClr val="accent1"/>
          </a:effectRef>
          <a:fontRef idx="minor">
            <a:schemeClr val="tx1"/>
          </a:fontRef>
        </p:style>
      </p:cxnSp>
      <p:cxnSp>
        <p:nvCxnSpPr>
          <p:cNvPr id="52" name="Conector Reto 34">
            <a:extLst>
              <a:ext uri="{FF2B5EF4-FFF2-40B4-BE49-F238E27FC236}">
                <a16:creationId xmlns:a16="http://schemas.microsoft.com/office/drawing/2014/main" id="{23DCE6C5-D583-452A-80A8-BD9165AEF931}"/>
              </a:ext>
            </a:extLst>
          </p:cNvPr>
          <p:cNvCxnSpPr>
            <a:cxnSpLocks/>
          </p:cNvCxnSpPr>
          <p:nvPr/>
        </p:nvCxnSpPr>
        <p:spPr>
          <a:xfrm>
            <a:off x="7510396" y="3473705"/>
            <a:ext cx="3712819" cy="0"/>
          </a:xfrm>
          <a:prstGeom prst="line">
            <a:avLst/>
          </a:prstGeom>
          <a:ln w="12700">
            <a:solidFill>
              <a:srgbClr val="246338"/>
            </a:solidFill>
          </a:ln>
        </p:spPr>
        <p:style>
          <a:lnRef idx="1">
            <a:schemeClr val="accent1"/>
          </a:lnRef>
          <a:fillRef idx="0">
            <a:schemeClr val="accent1"/>
          </a:fillRef>
          <a:effectRef idx="0">
            <a:schemeClr val="accent1"/>
          </a:effectRef>
          <a:fontRef idx="minor">
            <a:schemeClr val="tx1"/>
          </a:fontRef>
        </p:style>
      </p:cxnSp>
      <p:sp>
        <p:nvSpPr>
          <p:cNvPr id="4" name="CaixaDeTexto 15">
            <a:extLst>
              <a:ext uri="{FF2B5EF4-FFF2-40B4-BE49-F238E27FC236}">
                <a16:creationId xmlns:a16="http://schemas.microsoft.com/office/drawing/2014/main" id="{BB27CE52-99AB-37E9-3306-6A4C681BE38D}"/>
              </a:ext>
            </a:extLst>
          </p:cNvPr>
          <p:cNvSpPr txBox="1"/>
          <p:nvPr/>
        </p:nvSpPr>
        <p:spPr>
          <a:xfrm>
            <a:off x="7402269" y="4700657"/>
            <a:ext cx="1985864"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a:ln>
                  <a:noFill/>
                </a:ln>
                <a:solidFill>
                  <a:srgbClr val="246338"/>
                </a:solidFill>
                <a:effectLst/>
                <a:uLnTx/>
                <a:uFillTx/>
                <a:latin typeface="DM Sans" pitchFamily="2" charset="0"/>
              </a:rPr>
              <a:t>Innovative Scalp Color 3D Mapping Technology</a:t>
            </a:r>
            <a:r>
              <a:rPr kumimoji="0" lang="en-US" sz="1200" b="1" i="0" u="none" strike="noStrike" kern="1200" cap="none" spc="0" normalizeH="0" baseline="0">
                <a:ln>
                  <a:noFill/>
                </a:ln>
                <a:solidFill>
                  <a:srgbClr val="246338"/>
                </a:solidFill>
                <a:effectLst/>
                <a:uLnTx/>
                <a:uFillTx/>
                <a:latin typeface="DM Sans" pitchFamily="2" charset="0"/>
              </a:rPr>
              <a:t>**</a:t>
            </a:r>
          </a:p>
        </p:txBody>
      </p:sp>
      <p:sp>
        <p:nvSpPr>
          <p:cNvPr id="9" name="CaixaDeTexto 43">
            <a:extLst>
              <a:ext uri="{FF2B5EF4-FFF2-40B4-BE49-F238E27FC236}">
                <a16:creationId xmlns:a16="http://schemas.microsoft.com/office/drawing/2014/main" id="{9059CD95-4F8E-B091-2CE8-36BE91A0BC50}"/>
              </a:ext>
            </a:extLst>
          </p:cNvPr>
          <p:cNvSpPr txBox="1"/>
          <p:nvPr/>
        </p:nvSpPr>
        <p:spPr>
          <a:xfrm>
            <a:off x="9383359" y="4757897"/>
            <a:ext cx="2005523"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a:ln>
                  <a:noFill/>
                </a:ln>
                <a:solidFill>
                  <a:srgbClr val="246338"/>
                </a:solidFill>
                <a:effectLst/>
                <a:uLnTx/>
                <a:uFillTx/>
                <a:latin typeface="DM Sans" pitchFamily="2" charset="0"/>
              </a:rPr>
              <a:t>Visible Hydration Power</a:t>
            </a:r>
            <a:endParaRPr kumimoji="0" lang="en-US" sz="1000" b="0" i="0" u="none" strike="noStrike" kern="1200" cap="none" spc="0" normalizeH="0" baseline="0">
              <a:ln>
                <a:noFill/>
              </a:ln>
              <a:solidFill>
                <a:srgbClr val="246338"/>
              </a:solidFill>
              <a:effectLst/>
              <a:uLnTx/>
              <a:uFillTx/>
              <a:latin typeface="DM Sans" pitchFamily="2" charset="0"/>
            </a:endParaRPr>
          </a:p>
        </p:txBody>
      </p:sp>
      <p:sp>
        <p:nvSpPr>
          <p:cNvPr id="14" name="CaixaDeTexto 43">
            <a:extLst>
              <a:ext uri="{FF2B5EF4-FFF2-40B4-BE49-F238E27FC236}">
                <a16:creationId xmlns:a16="http://schemas.microsoft.com/office/drawing/2014/main" id="{AD799BE5-1D86-B07D-63D2-D54C85A3554D}"/>
              </a:ext>
            </a:extLst>
          </p:cNvPr>
          <p:cNvSpPr txBox="1"/>
          <p:nvPr/>
        </p:nvSpPr>
        <p:spPr>
          <a:xfrm>
            <a:off x="9390824" y="5205852"/>
            <a:ext cx="2036006"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a:ln>
                  <a:noFill/>
                </a:ln>
                <a:solidFill>
                  <a:srgbClr val="246338"/>
                </a:solidFill>
                <a:effectLst/>
                <a:uLnTx/>
                <a:uFillTx/>
                <a:latin typeface="DM Sans" pitchFamily="2" charset="0"/>
              </a:rPr>
              <a:t>Visible Sebum Reduction</a:t>
            </a:r>
            <a:br>
              <a:rPr kumimoji="0" lang="en-US" sz="1200" b="1" i="0" u="none" strike="noStrike" kern="1200" cap="none" spc="0" normalizeH="0" baseline="0">
                <a:ln>
                  <a:noFill/>
                </a:ln>
                <a:solidFill>
                  <a:srgbClr val="246338"/>
                </a:solidFill>
                <a:effectLst/>
                <a:uLnTx/>
                <a:uFillTx/>
                <a:latin typeface="DM Sans" pitchFamily="2" charset="0"/>
              </a:rPr>
            </a:br>
            <a:endParaRPr kumimoji="0" lang="en-US" sz="1000" b="0" i="0" u="none" strike="noStrike" kern="1200" cap="none" spc="0" normalizeH="0" baseline="0">
              <a:ln>
                <a:noFill/>
              </a:ln>
              <a:solidFill>
                <a:srgbClr val="246338"/>
              </a:solidFill>
              <a:effectLst/>
              <a:uLnTx/>
              <a:uFillTx/>
              <a:latin typeface="DM Sans" pitchFamily="2" charset="0"/>
            </a:endParaRPr>
          </a:p>
        </p:txBody>
      </p:sp>
      <p:cxnSp>
        <p:nvCxnSpPr>
          <p:cNvPr id="17" name="Conector Reto 34">
            <a:extLst>
              <a:ext uri="{FF2B5EF4-FFF2-40B4-BE49-F238E27FC236}">
                <a16:creationId xmlns:a16="http://schemas.microsoft.com/office/drawing/2014/main" id="{61F52E00-5EB1-09F7-CD02-B6389AC33ACB}"/>
              </a:ext>
            </a:extLst>
          </p:cNvPr>
          <p:cNvCxnSpPr>
            <a:cxnSpLocks/>
          </p:cNvCxnSpPr>
          <p:nvPr/>
        </p:nvCxnSpPr>
        <p:spPr>
          <a:xfrm>
            <a:off x="7510396" y="4023897"/>
            <a:ext cx="3712819" cy="0"/>
          </a:xfrm>
          <a:prstGeom prst="line">
            <a:avLst/>
          </a:prstGeom>
          <a:ln w="12700">
            <a:solidFill>
              <a:srgbClr val="246338"/>
            </a:solidFill>
          </a:ln>
        </p:spPr>
        <p:style>
          <a:lnRef idx="1">
            <a:schemeClr val="accent1"/>
          </a:lnRef>
          <a:fillRef idx="0">
            <a:schemeClr val="accent1"/>
          </a:fillRef>
          <a:effectRef idx="0">
            <a:schemeClr val="accent1"/>
          </a:effectRef>
          <a:fontRef idx="minor">
            <a:schemeClr val="tx1"/>
          </a:fontRef>
        </p:style>
      </p:cxnSp>
      <p:cxnSp>
        <p:nvCxnSpPr>
          <p:cNvPr id="5" name="Conector Reto 34">
            <a:extLst>
              <a:ext uri="{FF2B5EF4-FFF2-40B4-BE49-F238E27FC236}">
                <a16:creationId xmlns:a16="http://schemas.microsoft.com/office/drawing/2014/main" id="{C8C12A89-3398-4FA0-E245-28F5930D5CEA}"/>
              </a:ext>
            </a:extLst>
          </p:cNvPr>
          <p:cNvCxnSpPr>
            <a:cxnSpLocks/>
          </p:cNvCxnSpPr>
          <p:nvPr/>
        </p:nvCxnSpPr>
        <p:spPr>
          <a:xfrm>
            <a:off x="9490509" y="5148102"/>
            <a:ext cx="1628433" cy="0"/>
          </a:xfrm>
          <a:prstGeom prst="line">
            <a:avLst/>
          </a:prstGeom>
          <a:ln w="12700">
            <a:solidFill>
              <a:srgbClr val="246338"/>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0177C609-8F2A-1FDF-C3CD-1538C5AA8606}"/>
              </a:ext>
            </a:extLst>
          </p:cNvPr>
          <p:cNvSpPr txBox="1"/>
          <p:nvPr/>
        </p:nvSpPr>
        <p:spPr>
          <a:xfrm>
            <a:off x="7436879" y="5655058"/>
            <a:ext cx="360899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a:ln>
                  <a:noFill/>
                </a:ln>
                <a:solidFill>
                  <a:srgbClr val="246338"/>
                </a:solidFill>
                <a:effectLst/>
                <a:uLnTx/>
                <a:uFillTx/>
                <a:latin typeface="DM Sans" pitchFamily="2" charset="0"/>
              </a:rPr>
              <a:t>**After 7 days of frequent use of  PENTAVITIN® (0.5%)</a:t>
            </a:r>
            <a:br>
              <a:rPr kumimoji="0" lang="en-US" sz="900" b="0" i="1" u="none" strike="noStrike" kern="1200" cap="none" spc="0" normalizeH="0" baseline="0">
                <a:ln>
                  <a:noFill/>
                </a:ln>
                <a:solidFill>
                  <a:srgbClr val="246338"/>
                </a:solidFill>
                <a:effectLst/>
                <a:uLnTx/>
                <a:uFillTx/>
                <a:latin typeface="DM Sans" pitchFamily="2" charset="0"/>
              </a:rPr>
            </a:br>
            <a:r>
              <a:rPr kumimoji="0" lang="en-US" sz="900" b="0" i="1" u="none" strike="noStrike" kern="1200" cap="none" spc="0" normalizeH="0" baseline="0">
                <a:ln>
                  <a:noFill/>
                </a:ln>
                <a:solidFill>
                  <a:srgbClr val="246338"/>
                </a:solidFill>
                <a:effectLst/>
                <a:uLnTx/>
                <a:uFillTx/>
                <a:latin typeface="DM Sans" pitchFamily="2" charset="0"/>
              </a:rPr>
              <a:t>in a standard liquid shampoo compared to placebo</a:t>
            </a:r>
          </a:p>
        </p:txBody>
      </p:sp>
      <p:cxnSp>
        <p:nvCxnSpPr>
          <p:cNvPr id="26" name="Straight Connector 25">
            <a:extLst>
              <a:ext uri="{FF2B5EF4-FFF2-40B4-BE49-F238E27FC236}">
                <a16:creationId xmlns:a16="http://schemas.microsoft.com/office/drawing/2014/main" id="{D4AAAF4D-848F-FFEB-AF4C-9B1007C84283}"/>
              </a:ext>
            </a:extLst>
          </p:cNvPr>
          <p:cNvCxnSpPr>
            <a:cxnSpLocks/>
          </p:cNvCxnSpPr>
          <p:nvPr/>
        </p:nvCxnSpPr>
        <p:spPr>
          <a:xfrm>
            <a:off x="9314669" y="4738647"/>
            <a:ext cx="0" cy="782424"/>
          </a:xfrm>
          <a:prstGeom prst="line">
            <a:avLst/>
          </a:prstGeom>
          <a:ln w="12700">
            <a:solidFill>
              <a:srgbClr val="246338"/>
            </a:solidFill>
          </a:ln>
        </p:spPr>
        <p:style>
          <a:lnRef idx="1">
            <a:schemeClr val="accent1"/>
          </a:lnRef>
          <a:fillRef idx="0">
            <a:schemeClr val="accent1"/>
          </a:fillRef>
          <a:effectRef idx="0">
            <a:schemeClr val="accent1"/>
          </a:effectRef>
          <a:fontRef idx="minor">
            <a:schemeClr val="tx1"/>
          </a:fontRef>
        </p:style>
      </p:cxnSp>
      <p:sp>
        <p:nvSpPr>
          <p:cNvPr id="35" name="CaixaDeTexto 29">
            <a:extLst>
              <a:ext uri="{FF2B5EF4-FFF2-40B4-BE49-F238E27FC236}">
                <a16:creationId xmlns:a16="http://schemas.microsoft.com/office/drawing/2014/main" id="{D2CC2A81-7EC1-B56C-4F41-8407D98ADC9B}"/>
              </a:ext>
            </a:extLst>
          </p:cNvPr>
          <p:cNvSpPr txBox="1"/>
          <p:nvPr/>
        </p:nvSpPr>
        <p:spPr>
          <a:xfrm>
            <a:off x="1083096" y="4153801"/>
            <a:ext cx="3857252" cy="169277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a:ln>
                  <a:noFill/>
                </a:ln>
                <a:solidFill>
                  <a:srgbClr val="C3D6BE"/>
                </a:solidFill>
                <a:effectLst/>
                <a:uLnTx/>
                <a:uFillTx/>
                <a:latin typeface="DM Sans" pitchFamily="2" charset="0"/>
              </a:rPr>
              <a:t>Thanks to its waterless formulation, </a:t>
            </a:r>
            <a:r>
              <a:rPr kumimoji="0" lang="en-US" sz="1200" b="1" i="0" u="none" strike="noStrike" kern="1200" cap="none" spc="0" normalizeH="0" baseline="0">
                <a:ln>
                  <a:noFill/>
                </a:ln>
                <a:solidFill>
                  <a:srgbClr val="C3D6BE"/>
                </a:solidFill>
                <a:effectLst/>
                <a:uLnTx/>
                <a:uFillTx/>
                <a:latin typeface="DM Sans" pitchFamily="2" charset="0"/>
              </a:rPr>
              <a:t>1 powder shampoo bottle (250g) can last as long as 5 standard liquid shampoo bottles (250mL), reducing the amount of packaging by a factor 5.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rgbClr val="C3D6BE"/>
              </a:solidFill>
              <a:latin typeface="DM Sans" pitchFamily="2" charset="0"/>
              <a:ea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a:ln>
                  <a:noFill/>
                </a:ln>
                <a:solidFill>
                  <a:srgbClr val="C3D6BE"/>
                </a:solidFill>
                <a:effectLst/>
                <a:uLnTx/>
                <a:uFillTx/>
                <a:latin typeface="DM Sans" pitchFamily="2" charset="0"/>
                <a:ea typeface="Fira Sans" panose="020B0503050000020004" pitchFamily="34" charset="0"/>
              </a:rPr>
              <a:t>Transport </a:t>
            </a:r>
            <a:r>
              <a:rPr kumimoji="0" lang="en-US" sz="2000" b="1" i="0" u="none" strike="noStrike" kern="1200" cap="none" spc="0" normalizeH="0" baseline="0">
                <a:ln>
                  <a:noFill/>
                </a:ln>
                <a:solidFill>
                  <a:srgbClr val="C3D6BE"/>
                </a:solidFill>
                <a:effectLst/>
                <a:uLnTx/>
                <a:uFillTx/>
                <a:latin typeface="DM Sans" pitchFamily="2" charset="0"/>
                <a:ea typeface="Fira Sans" panose="020B0503050000020004" pitchFamily="34" charset="0"/>
              </a:rPr>
              <a:t>91% </a:t>
            </a:r>
            <a:r>
              <a:rPr kumimoji="0" lang="en-US" sz="1200" b="1" i="0" u="none" strike="noStrike" kern="1200" cap="none" spc="0" normalizeH="0" baseline="0">
                <a:ln>
                  <a:noFill/>
                </a:ln>
                <a:solidFill>
                  <a:srgbClr val="C3D6BE"/>
                </a:solidFill>
                <a:effectLst/>
                <a:uLnTx/>
                <a:uFillTx/>
                <a:latin typeface="DM Sans" pitchFamily="2" charset="0"/>
                <a:ea typeface="Fira Sans" panose="020B0503050000020004" pitchFamily="34" charset="0"/>
              </a:rPr>
              <a:t>less water compared to a standard liquid shampoo.</a:t>
            </a:r>
            <a:endParaRPr kumimoji="0" lang="en-US" sz="1200" b="0" i="0" u="none" strike="noStrike" kern="1200" cap="none" spc="0" normalizeH="0" baseline="0">
              <a:ln>
                <a:noFill/>
              </a:ln>
              <a:solidFill>
                <a:srgbClr val="C3D6BE"/>
              </a:solidFill>
              <a:effectLst/>
              <a:uLnTx/>
              <a:uFillTx/>
              <a:latin typeface="DM Sans" pitchFamily="2" charset="0"/>
              <a:ea typeface="Fira Sans" panose="020B05030500000200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a:ln>
                <a:noFill/>
              </a:ln>
              <a:solidFill>
                <a:srgbClr val="C3D6BE"/>
              </a:solidFill>
              <a:effectLst/>
              <a:uLnTx/>
              <a:uFillTx/>
              <a:latin typeface="Fira Sans" panose="020B0503050000020004" pitchFamily="34" charset="0"/>
              <a:ea typeface="+mn-ea"/>
              <a:cs typeface="+mn-cs"/>
            </a:endParaRPr>
          </a:p>
        </p:txBody>
      </p:sp>
      <p:pic>
        <p:nvPicPr>
          <p:cNvPr id="39" name="Picture 38" descr="A picture containing icon&#10;&#10;Description automatically generated">
            <a:extLst>
              <a:ext uri="{FF2B5EF4-FFF2-40B4-BE49-F238E27FC236}">
                <a16:creationId xmlns:a16="http://schemas.microsoft.com/office/drawing/2014/main" id="{610DB0AC-EA42-4CBF-F9EE-A85D66B5726B}"/>
              </a:ext>
            </a:extLst>
          </p:cNvPr>
          <p:cNvPicPr>
            <a:picLocks noChangeAspect="1"/>
          </p:cNvPicPr>
          <p:nvPr/>
        </p:nvPicPr>
        <p:blipFill rotWithShape="1">
          <a:blip r:embed="rId5"/>
          <a:srcRect l="25157" t="30897" r="26781" b="7082"/>
          <a:stretch/>
        </p:blipFill>
        <p:spPr>
          <a:xfrm>
            <a:off x="4789732" y="1639199"/>
            <a:ext cx="2526880" cy="4347712"/>
          </a:xfrm>
          <a:prstGeom prst="rect">
            <a:avLst/>
          </a:prstGeom>
        </p:spPr>
      </p:pic>
      <p:sp>
        <p:nvSpPr>
          <p:cNvPr id="3" name="TextBox 2">
            <a:extLst>
              <a:ext uri="{FF2B5EF4-FFF2-40B4-BE49-F238E27FC236}">
                <a16:creationId xmlns:a16="http://schemas.microsoft.com/office/drawing/2014/main" id="{09666D2C-8718-B88C-AE18-E512B4A7F89C}"/>
              </a:ext>
            </a:extLst>
          </p:cNvPr>
          <p:cNvSpPr txBox="1"/>
          <p:nvPr/>
        </p:nvSpPr>
        <p:spPr>
          <a:xfrm rot="16200000">
            <a:off x="9281162" y="3019526"/>
            <a:ext cx="4901184" cy="215444"/>
          </a:xfrm>
          <a:prstGeom prst="rect">
            <a:avLst/>
          </a:prstGeom>
          <a:noFill/>
        </p:spPr>
        <p:txBody>
          <a:bodyPr wrap="square" anchor="ctr">
            <a:spAutoFit/>
          </a:bodyPr>
          <a:lstStyle/>
          <a:p>
            <a:pPr algn="ctr"/>
            <a:r>
              <a:rPr lang="en-US" sz="800">
                <a:solidFill>
                  <a:srgbClr val="246237"/>
                </a:solidFill>
                <a:effectLst/>
                <a:latin typeface="Fira Sans" panose="020B0503050000020004" pitchFamily="34" charset="0"/>
                <a:ea typeface="Fira Sans" panose="020B0503050000020004" pitchFamily="34" charset="0"/>
              </a:rPr>
              <a:t>Products are for illustration only, not for sale. DSM is not responsible for final products claims.</a:t>
            </a:r>
            <a:endParaRPr lang="en-US" sz="800">
              <a:solidFill>
                <a:srgbClr val="246237"/>
              </a:solidFill>
              <a:latin typeface="Fira Sans" panose="020B0503050000020004" pitchFamily="34" charset="0"/>
              <a:ea typeface="Fira Sans" panose="020B0503050000020004" pitchFamily="34" charset="0"/>
            </a:endParaRPr>
          </a:p>
        </p:txBody>
      </p:sp>
      <p:sp>
        <p:nvSpPr>
          <p:cNvPr id="8" name="TextBox 7">
            <a:extLst>
              <a:ext uri="{FF2B5EF4-FFF2-40B4-BE49-F238E27FC236}">
                <a16:creationId xmlns:a16="http://schemas.microsoft.com/office/drawing/2014/main" id="{2E097D84-2D42-6CB6-E07B-E1AE4172E5BB}"/>
              </a:ext>
            </a:extLst>
          </p:cNvPr>
          <p:cNvSpPr txBox="1"/>
          <p:nvPr/>
        </p:nvSpPr>
        <p:spPr>
          <a:xfrm>
            <a:off x="7444877" y="6336517"/>
            <a:ext cx="1451860" cy="230832"/>
          </a:xfrm>
          <a:prstGeom prst="rect">
            <a:avLst/>
          </a:prstGeom>
          <a:noFill/>
        </p:spPr>
        <p:txBody>
          <a:bodyPr wrap="square" rtlCol="0">
            <a:spAutoFit/>
          </a:bodyPr>
          <a:lstStyle/>
          <a:p>
            <a:r>
              <a:rPr lang="en-US" sz="900" i="1">
                <a:solidFill>
                  <a:srgbClr val="246338"/>
                </a:solidFill>
                <a:latin typeface="DM Sans" pitchFamily="2" charset="0"/>
              </a:rPr>
              <a:t>*** Instrumental test</a:t>
            </a:r>
          </a:p>
        </p:txBody>
      </p:sp>
      <p:pic>
        <p:nvPicPr>
          <p:cNvPr id="25" name="Graphic 24">
            <a:extLst>
              <a:ext uri="{FF2B5EF4-FFF2-40B4-BE49-F238E27FC236}">
                <a16:creationId xmlns:a16="http://schemas.microsoft.com/office/drawing/2014/main" id="{CEF25E94-5D38-B599-8DA3-137527DA816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543799" y="6388506"/>
            <a:ext cx="2361616" cy="212079"/>
          </a:xfrm>
          <a:prstGeom prst="rect">
            <a:avLst/>
          </a:prstGeom>
        </p:spPr>
      </p:pic>
      <p:sp>
        <p:nvSpPr>
          <p:cNvPr id="28" name="Rectangle 27">
            <a:extLst>
              <a:ext uri="{FF2B5EF4-FFF2-40B4-BE49-F238E27FC236}">
                <a16:creationId xmlns:a16="http://schemas.microsoft.com/office/drawing/2014/main" id="{B9BDE099-9BC0-5866-E387-5AFE606A0BB4}"/>
              </a:ext>
            </a:extLst>
          </p:cNvPr>
          <p:cNvSpPr/>
          <p:nvPr/>
        </p:nvSpPr>
        <p:spPr>
          <a:xfrm>
            <a:off x="11684000" y="846667"/>
            <a:ext cx="399142" cy="4953000"/>
          </a:xfrm>
          <a:prstGeom prst="rect">
            <a:avLst/>
          </a:prstGeom>
          <a:solidFill>
            <a:srgbClr val="C1D5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36D6C53F-3ED6-BB57-21C7-9D3FF2168CA9}"/>
              </a:ext>
            </a:extLst>
          </p:cNvPr>
          <p:cNvSpPr txBox="1"/>
          <p:nvPr/>
        </p:nvSpPr>
        <p:spPr>
          <a:xfrm rot="16200000">
            <a:off x="8715254" y="3050419"/>
            <a:ext cx="6222364"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solidFill>
                  <a:srgbClr val="006037"/>
                </a:solidFill>
                <a:latin typeface="DM Sans" pitchFamily="2" charset="0"/>
                <a:ea typeface="Calibri"/>
                <a:cs typeface="Calibri"/>
              </a:rPr>
              <a:t>Products are for illustration only, not for sale. dsm-firmenich is not responsible for final product claims.</a:t>
            </a:r>
          </a:p>
        </p:txBody>
      </p:sp>
    </p:spTree>
    <p:extLst>
      <p:ext uri="{BB962C8B-B14F-4D97-AF65-F5344CB8AC3E}">
        <p14:creationId xmlns:p14="http://schemas.microsoft.com/office/powerpoint/2010/main" val="13338867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D42B5-250C-A518-BDCA-264DBECCD33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C77E7CF-79D1-DB15-F7E1-65E840FFDD86}"/>
              </a:ext>
            </a:extLst>
          </p:cNvPr>
          <p:cNvSpPr/>
          <p:nvPr/>
        </p:nvSpPr>
        <p:spPr>
          <a:xfrm>
            <a:off x="7305093" y="1306208"/>
            <a:ext cx="4886907" cy="5551792"/>
          </a:xfrm>
          <a:prstGeom prst="rect">
            <a:avLst/>
          </a:prstGeom>
          <a:gradFill>
            <a:gsLst>
              <a:gs pos="34000">
                <a:schemeClr val="bg1">
                  <a:alpha val="80000"/>
                </a:schemeClr>
              </a:gs>
              <a:gs pos="100000">
                <a:schemeClr val="bg1">
                  <a:alpha val="0"/>
                </a:scheme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000000"/>
              </a:solidFill>
              <a:effectLst/>
              <a:uLnTx/>
              <a:uFillTx/>
              <a:latin typeface="Fira Sans"/>
              <a:ea typeface="+mn-ea"/>
              <a:cs typeface="+mn-cs"/>
            </a:endParaRPr>
          </a:p>
        </p:txBody>
      </p:sp>
      <p:sp>
        <p:nvSpPr>
          <p:cNvPr id="2" name="Text Placeholder 1">
            <a:extLst>
              <a:ext uri="{FF2B5EF4-FFF2-40B4-BE49-F238E27FC236}">
                <a16:creationId xmlns:a16="http://schemas.microsoft.com/office/drawing/2014/main" id="{B8DDC90A-52C1-27AE-AFB6-3313A8932B3A}"/>
              </a:ext>
            </a:extLst>
          </p:cNvPr>
          <p:cNvSpPr>
            <a:spLocks noGrp="1"/>
          </p:cNvSpPr>
          <p:nvPr>
            <p:ph type="body" sz="quarter" idx="13"/>
          </p:nvPr>
        </p:nvSpPr>
        <p:spPr>
          <a:xfrm>
            <a:off x="468000" y="936876"/>
            <a:ext cx="11258862" cy="307777"/>
          </a:xfrm>
        </p:spPr>
        <p:txBody>
          <a:bodyPr/>
          <a:lstStyle/>
          <a:p>
            <a:r>
              <a:rPr lang="en-GB" sz="2000" i="0">
                <a:solidFill>
                  <a:srgbClr val="21633D"/>
                </a:solidFill>
                <a:latin typeface="DM Sans" pitchFamily="2" charset="0"/>
              </a:rPr>
              <a:t>Decrease by 35% the carbon footprint vs a standard liquid shampoo</a:t>
            </a:r>
            <a:r>
              <a:rPr lang="en-GB" sz="2000" i="0" baseline="30000">
                <a:solidFill>
                  <a:srgbClr val="21633D"/>
                </a:solidFill>
                <a:latin typeface="DM Sans" pitchFamily="2" charset="0"/>
              </a:rPr>
              <a:t>(1)</a:t>
            </a:r>
          </a:p>
        </p:txBody>
      </p:sp>
      <p:sp>
        <p:nvSpPr>
          <p:cNvPr id="4" name="Title 3">
            <a:extLst>
              <a:ext uri="{FF2B5EF4-FFF2-40B4-BE49-F238E27FC236}">
                <a16:creationId xmlns:a16="http://schemas.microsoft.com/office/drawing/2014/main" id="{9B3FB8DC-8EE2-B837-A7B0-BF7689E5E5C9}"/>
              </a:ext>
            </a:extLst>
          </p:cNvPr>
          <p:cNvSpPr>
            <a:spLocks noGrp="1"/>
          </p:cNvSpPr>
          <p:nvPr>
            <p:ph type="title"/>
          </p:nvPr>
        </p:nvSpPr>
        <p:spPr>
          <a:xfrm>
            <a:off x="468000" y="468000"/>
            <a:ext cx="11262666" cy="449675"/>
          </a:xfrm>
        </p:spPr>
        <p:txBody>
          <a:bodyPr/>
          <a:lstStyle/>
          <a:p>
            <a:r>
              <a:rPr lang="en-GB" b="1">
                <a:solidFill>
                  <a:srgbClr val="21633D"/>
                </a:solidFill>
                <a:latin typeface="DM Sans" pitchFamily="2" charset="0"/>
              </a:rPr>
              <a:t>Life Cycle Assessment of the In-Fact Powder Shampoo</a:t>
            </a:r>
          </a:p>
        </p:txBody>
      </p:sp>
      <p:sp>
        <p:nvSpPr>
          <p:cNvPr id="7" name="Rectangle 6">
            <a:extLst>
              <a:ext uri="{FF2B5EF4-FFF2-40B4-BE49-F238E27FC236}">
                <a16:creationId xmlns:a16="http://schemas.microsoft.com/office/drawing/2014/main" id="{69ED5902-6242-3344-6BF8-74E42D95BB86}"/>
              </a:ext>
            </a:extLst>
          </p:cNvPr>
          <p:cNvSpPr/>
          <p:nvPr/>
        </p:nvSpPr>
        <p:spPr>
          <a:xfrm>
            <a:off x="7305093" y="1458000"/>
            <a:ext cx="18000" cy="5400000"/>
          </a:xfrm>
          <a:prstGeom prst="rect">
            <a:avLst/>
          </a:prstGeom>
          <a:gradFill>
            <a:gsLst>
              <a:gs pos="34000">
                <a:srgbClr val="21633D"/>
              </a:gs>
              <a:gs pos="100000">
                <a:srgbClr val="21633D">
                  <a:alpha val="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000000"/>
              </a:solidFill>
              <a:effectLst/>
              <a:uLnTx/>
              <a:uFillTx/>
              <a:latin typeface="Fira Sans"/>
              <a:ea typeface="+mn-ea"/>
              <a:cs typeface="+mn-cs"/>
            </a:endParaRPr>
          </a:p>
        </p:txBody>
      </p:sp>
      <p:pic>
        <p:nvPicPr>
          <p:cNvPr id="9" name="Picture 8">
            <a:extLst>
              <a:ext uri="{FF2B5EF4-FFF2-40B4-BE49-F238E27FC236}">
                <a16:creationId xmlns:a16="http://schemas.microsoft.com/office/drawing/2014/main" id="{CBFE96F4-4F05-9429-1B67-08EFFDBFB147}"/>
              </a:ext>
            </a:extLst>
          </p:cNvPr>
          <p:cNvPicPr>
            <a:picLocks noChangeAspect="1"/>
          </p:cNvPicPr>
          <p:nvPr/>
        </p:nvPicPr>
        <p:blipFill>
          <a:blip r:embed="rId3"/>
          <a:srcRect/>
          <a:stretch/>
        </p:blipFill>
        <p:spPr>
          <a:xfrm>
            <a:off x="315944" y="1385189"/>
            <a:ext cx="6749140" cy="5225525"/>
          </a:xfrm>
          <a:prstGeom prst="rect">
            <a:avLst/>
          </a:prstGeom>
        </p:spPr>
      </p:pic>
      <p:sp>
        <p:nvSpPr>
          <p:cNvPr id="5" name="Rectangle 4">
            <a:extLst>
              <a:ext uri="{FF2B5EF4-FFF2-40B4-BE49-F238E27FC236}">
                <a16:creationId xmlns:a16="http://schemas.microsoft.com/office/drawing/2014/main" id="{22A219F6-592E-A28F-F5CA-292B33E42A94}"/>
              </a:ext>
            </a:extLst>
          </p:cNvPr>
          <p:cNvSpPr>
            <a:spLocks noGrp="1" noRot="1" noMove="1" noResize="1" noEditPoints="1" noAdjustHandles="1" noChangeArrowheads="1" noChangeShapeType="1"/>
          </p:cNvSpPr>
          <p:nvPr/>
        </p:nvSpPr>
        <p:spPr>
          <a:xfrm rot="20340000">
            <a:off x="8214661" y="6201243"/>
            <a:ext cx="4726041" cy="1308680"/>
          </a:xfrm>
          <a:prstGeom prst="rect">
            <a:avLst/>
          </a:prstGeom>
          <a:solidFill>
            <a:srgbClr val="F2F6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1FB02CD-DF76-1455-5A6E-D174BF0273F8}"/>
              </a:ext>
            </a:extLst>
          </p:cNvPr>
          <p:cNvSpPr/>
          <p:nvPr/>
        </p:nvSpPr>
        <p:spPr>
          <a:xfrm>
            <a:off x="328991" y="6467323"/>
            <a:ext cx="3381828" cy="249162"/>
          </a:xfrm>
          <a:prstGeom prst="rect">
            <a:avLst/>
          </a:prstGeom>
          <a:solidFill>
            <a:srgbClr val="BCD4B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5" name="Rectangle 14">
            <a:extLst>
              <a:ext uri="{FF2B5EF4-FFF2-40B4-BE49-F238E27FC236}">
                <a16:creationId xmlns:a16="http://schemas.microsoft.com/office/drawing/2014/main" id="{A65BD7F2-6325-2FB3-B250-424CDE77A0F1}"/>
              </a:ext>
            </a:extLst>
          </p:cNvPr>
          <p:cNvSpPr/>
          <p:nvPr/>
        </p:nvSpPr>
        <p:spPr>
          <a:xfrm>
            <a:off x="316895" y="6177038"/>
            <a:ext cx="4555066" cy="478972"/>
          </a:xfrm>
          <a:prstGeom prst="rect">
            <a:avLst/>
          </a:prstGeom>
          <a:solidFill>
            <a:srgbClr val="BCD4B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err="1">
              <a:solidFill>
                <a:schemeClr val="tx1"/>
              </a:solidFill>
            </a:endParaRPr>
          </a:p>
        </p:txBody>
      </p:sp>
      <p:sp>
        <p:nvSpPr>
          <p:cNvPr id="14" name="TextBox 13">
            <a:extLst>
              <a:ext uri="{FF2B5EF4-FFF2-40B4-BE49-F238E27FC236}">
                <a16:creationId xmlns:a16="http://schemas.microsoft.com/office/drawing/2014/main" id="{1886D8C1-4AD4-59FA-0355-5157F0D13CFE}"/>
              </a:ext>
            </a:extLst>
          </p:cNvPr>
          <p:cNvSpPr txBox="1"/>
          <p:nvPr/>
        </p:nvSpPr>
        <p:spPr>
          <a:xfrm>
            <a:off x="466301" y="6282631"/>
            <a:ext cx="4710458"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solidFill>
                  <a:srgbClr val="006037"/>
                </a:solidFill>
                <a:latin typeface="DM Sans" pitchFamily="2" charset="0"/>
                <a:ea typeface="Calibri"/>
                <a:cs typeface="Calibri"/>
              </a:rPr>
              <a:t>Products are for illustration only, not for sale.</a:t>
            </a:r>
            <a:br>
              <a:rPr lang="en-US" sz="900">
                <a:solidFill>
                  <a:srgbClr val="006037"/>
                </a:solidFill>
                <a:latin typeface="DM Sans" pitchFamily="2" charset="0"/>
                <a:ea typeface="Calibri"/>
                <a:cs typeface="Calibri"/>
              </a:rPr>
            </a:br>
            <a:r>
              <a:rPr lang="en-US" sz="900" err="1">
                <a:solidFill>
                  <a:srgbClr val="006037"/>
                </a:solidFill>
                <a:latin typeface="DM Sans" pitchFamily="2" charset="0"/>
                <a:ea typeface="Calibri"/>
                <a:cs typeface="Calibri"/>
              </a:rPr>
              <a:t>dsm-firmenich</a:t>
            </a:r>
            <a:r>
              <a:rPr lang="en-US" sz="900">
                <a:solidFill>
                  <a:srgbClr val="006037"/>
                </a:solidFill>
                <a:latin typeface="DM Sans" pitchFamily="2" charset="0"/>
                <a:ea typeface="Calibri"/>
                <a:cs typeface="Calibri"/>
              </a:rPr>
              <a:t> is not responsible for final product claims.</a:t>
            </a:r>
          </a:p>
        </p:txBody>
      </p:sp>
      <p:pic>
        <p:nvPicPr>
          <p:cNvPr id="17" name="Picture 16" descr="A diagram of a product&#10;&#10;AI-generated content may be incorrect.">
            <a:extLst>
              <a:ext uri="{FF2B5EF4-FFF2-40B4-BE49-F238E27FC236}">
                <a16:creationId xmlns:a16="http://schemas.microsoft.com/office/drawing/2014/main" id="{6EC6F78A-48F0-2EFB-6688-3EC1F4F57377}"/>
              </a:ext>
            </a:extLst>
          </p:cNvPr>
          <p:cNvPicPr>
            <a:picLocks noChangeAspect="1"/>
          </p:cNvPicPr>
          <p:nvPr/>
        </p:nvPicPr>
        <p:blipFill>
          <a:blip r:embed="rId4"/>
          <a:stretch>
            <a:fillRect/>
          </a:stretch>
        </p:blipFill>
        <p:spPr>
          <a:xfrm>
            <a:off x="7683997" y="1367511"/>
            <a:ext cx="2645068" cy="5135437"/>
          </a:xfrm>
          <a:prstGeom prst="rect">
            <a:avLst/>
          </a:prstGeom>
        </p:spPr>
      </p:pic>
      <p:pic>
        <p:nvPicPr>
          <p:cNvPr id="21" name="Graphic 20">
            <a:extLst>
              <a:ext uri="{FF2B5EF4-FFF2-40B4-BE49-F238E27FC236}">
                <a16:creationId xmlns:a16="http://schemas.microsoft.com/office/drawing/2014/main" id="{90C73B5A-90D0-8909-B60D-2DEB5C2100F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43799" y="6388506"/>
            <a:ext cx="2361616" cy="212079"/>
          </a:xfrm>
          <a:prstGeom prst="rect">
            <a:avLst/>
          </a:prstGeom>
        </p:spPr>
      </p:pic>
    </p:spTree>
    <p:extLst>
      <p:ext uri="{BB962C8B-B14F-4D97-AF65-F5344CB8AC3E}">
        <p14:creationId xmlns:p14="http://schemas.microsoft.com/office/powerpoint/2010/main" val="13524495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A743B6-E66E-1A4E-ADC6-2D37DCA6C0A9}"/>
              </a:ext>
            </a:extLst>
          </p:cNvPr>
          <p:cNvPicPr>
            <a:picLocks noChangeAspect="1"/>
          </p:cNvPicPr>
          <p:nvPr/>
        </p:nvPicPr>
        <p:blipFill>
          <a:blip r:embed="rId3"/>
          <a:stretch>
            <a:fillRect/>
          </a:stretch>
        </p:blipFill>
        <p:spPr>
          <a:xfrm>
            <a:off x="0" y="0"/>
            <a:ext cx="12192000" cy="6858001"/>
          </a:xfrm>
          <a:prstGeom prst="rect">
            <a:avLst/>
          </a:prstGeom>
        </p:spPr>
      </p:pic>
      <p:pic>
        <p:nvPicPr>
          <p:cNvPr id="6" name="Imagem 5" descr="Logotipo&#10;&#10;Descrição gerada automaticamente">
            <a:extLst>
              <a:ext uri="{FF2B5EF4-FFF2-40B4-BE49-F238E27FC236}">
                <a16:creationId xmlns:a16="http://schemas.microsoft.com/office/drawing/2014/main" id="{3103FBD4-C4E2-AA46-B9F6-AA6CB7AFD76B}"/>
              </a:ext>
            </a:extLst>
          </p:cNvPr>
          <p:cNvPicPr>
            <a:picLocks noChangeAspect="1"/>
          </p:cNvPicPr>
          <p:nvPr/>
        </p:nvPicPr>
        <p:blipFill>
          <a:blip r:embed="rId4"/>
          <a:stretch>
            <a:fillRect/>
          </a:stretch>
        </p:blipFill>
        <p:spPr>
          <a:xfrm>
            <a:off x="1180188" y="2342478"/>
            <a:ext cx="1136330" cy="459736"/>
          </a:xfrm>
          <a:prstGeom prst="rect">
            <a:avLst/>
          </a:prstGeom>
        </p:spPr>
      </p:pic>
      <p:sp>
        <p:nvSpPr>
          <p:cNvPr id="7" name="CaixaDeTexto 6">
            <a:extLst>
              <a:ext uri="{FF2B5EF4-FFF2-40B4-BE49-F238E27FC236}">
                <a16:creationId xmlns:a16="http://schemas.microsoft.com/office/drawing/2014/main" id="{9E8ACE8C-EBC2-BD4A-84CA-52F81FC4B11F}"/>
              </a:ext>
            </a:extLst>
          </p:cNvPr>
          <p:cNvSpPr txBox="1"/>
          <p:nvPr/>
        </p:nvSpPr>
        <p:spPr>
          <a:xfrm>
            <a:off x="1062423" y="3267203"/>
            <a:ext cx="4097421" cy="1200329"/>
          </a:xfrm>
          <a:prstGeom prst="rect">
            <a:avLst/>
          </a:prstGeom>
          <a:noFill/>
        </p:spPr>
        <p:txBody>
          <a:bodyPr wrap="square">
            <a:spAutoFit/>
          </a:bodyPr>
          <a:lstStyle/>
          <a:p>
            <a:r>
              <a:rPr lang="en-US" sz="3600" b="1">
                <a:solidFill>
                  <a:srgbClr val="C3D6BE"/>
                </a:solidFill>
                <a:latin typeface="DM Sans" pitchFamily="2" charset="0"/>
              </a:rPr>
              <a:t>Services behind these facts?</a:t>
            </a:r>
          </a:p>
        </p:txBody>
      </p:sp>
      <p:sp>
        <p:nvSpPr>
          <p:cNvPr id="8" name="CaixaDeTexto 7">
            <a:extLst>
              <a:ext uri="{FF2B5EF4-FFF2-40B4-BE49-F238E27FC236}">
                <a16:creationId xmlns:a16="http://schemas.microsoft.com/office/drawing/2014/main" id="{C1E8C793-E28D-F24F-819E-F775164F3A43}"/>
              </a:ext>
            </a:extLst>
          </p:cNvPr>
          <p:cNvSpPr txBox="1"/>
          <p:nvPr/>
        </p:nvSpPr>
        <p:spPr>
          <a:xfrm>
            <a:off x="1062424" y="2897871"/>
            <a:ext cx="4037453" cy="369332"/>
          </a:xfrm>
          <a:prstGeom prst="rect">
            <a:avLst/>
          </a:prstGeom>
          <a:noFill/>
        </p:spPr>
        <p:txBody>
          <a:bodyPr wrap="square">
            <a:spAutoFit/>
          </a:bodyPr>
          <a:lstStyle/>
          <a:p>
            <a:r>
              <a:rPr lang="en-US">
                <a:solidFill>
                  <a:srgbClr val="C3D6BE"/>
                </a:solidFill>
                <a:latin typeface="DM Sans" pitchFamily="2" charset="0"/>
              </a:rPr>
              <a:t>POWDER SHAMPOO</a:t>
            </a:r>
          </a:p>
        </p:txBody>
      </p:sp>
      <p:sp>
        <p:nvSpPr>
          <p:cNvPr id="25" name="CaixaDeTexto 17">
            <a:extLst>
              <a:ext uri="{FF2B5EF4-FFF2-40B4-BE49-F238E27FC236}">
                <a16:creationId xmlns:a16="http://schemas.microsoft.com/office/drawing/2014/main" id="{0E9DC110-2808-E799-776D-3C92BB952AF7}"/>
              </a:ext>
            </a:extLst>
          </p:cNvPr>
          <p:cNvSpPr txBox="1"/>
          <p:nvPr/>
        </p:nvSpPr>
        <p:spPr>
          <a:xfrm>
            <a:off x="7568751" y="1967910"/>
            <a:ext cx="2832100" cy="2462213"/>
          </a:xfrm>
          <a:prstGeom prst="rect">
            <a:avLst/>
          </a:prstGeom>
          <a:noFill/>
        </p:spPr>
        <p:txBody>
          <a:bodyPr wrap="square">
            <a:spAutoFit/>
          </a:bodyPr>
          <a:lstStyle/>
          <a:p>
            <a:pPr rtl="0">
              <a:spcBef>
                <a:spcPts val="0"/>
              </a:spcBef>
              <a:spcAft>
                <a:spcPts val="0"/>
              </a:spcAft>
            </a:pPr>
            <a:r>
              <a:rPr lang="en-US" sz="1400" u="none" strike="noStrike">
                <a:solidFill>
                  <a:srgbClr val="246338"/>
                </a:solidFill>
                <a:effectLst/>
                <a:latin typeface="DM Sans" pitchFamily="2" charset="0"/>
              </a:rPr>
              <a:t>Mechanical combing test performance on hair swatches.</a:t>
            </a:r>
            <a:br>
              <a:rPr lang="en-US" sz="1400" u="none" strike="noStrike">
                <a:solidFill>
                  <a:srgbClr val="246338"/>
                </a:solidFill>
                <a:effectLst/>
                <a:latin typeface="DM Sans" pitchFamily="2" charset="0"/>
              </a:rPr>
            </a:br>
            <a:endParaRPr lang="en-US" sz="1400" u="none" strike="noStrike">
              <a:solidFill>
                <a:srgbClr val="246338"/>
              </a:solidFill>
              <a:effectLst/>
              <a:latin typeface="DM Sans" pitchFamily="2" charset="0"/>
            </a:endParaRPr>
          </a:p>
          <a:p>
            <a:pPr rtl="0">
              <a:spcBef>
                <a:spcPts val="0"/>
              </a:spcBef>
              <a:spcAft>
                <a:spcPts val="0"/>
              </a:spcAft>
            </a:pPr>
            <a:r>
              <a:rPr lang="en-US" sz="1400" u="none" strike="noStrike">
                <a:solidFill>
                  <a:srgbClr val="246338"/>
                </a:solidFill>
                <a:effectLst/>
                <a:latin typeface="DM Sans" pitchFamily="2" charset="0"/>
              </a:rPr>
              <a:t>Scalp Color 3D Mapping Technology (scalp hydration and sebum mappings).</a:t>
            </a:r>
            <a:br>
              <a:rPr lang="en-US" sz="1400" u="none" strike="noStrike">
                <a:solidFill>
                  <a:srgbClr val="246338"/>
                </a:solidFill>
                <a:effectLst/>
                <a:latin typeface="DM Sans" pitchFamily="2" charset="0"/>
              </a:rPr>
            </a:br>
            <a:endParaRPr lang="en-US" sz="1400" u="none" strike="noStrike">
              <a:solidFill>
                <a:srgbClr val="246338"/>
              </a:solidFill>
              <a:effectLst/>
              <a:latin typeface="DM Sans" pitchFamily="2" charset="0"/>
            </a:endParaRPr>
          </a:p>
          <a:p>
            <a:pPr rtl="0">
              <a:spcBef>
                <a:spcPts val="0"/>
              </a:spcBef>
              <a:spcAft>
                <a:spcPts val="0"/>
              </a:spcAft>
            </a:pPr>
            <a:r>
              <a:rPr lang="en-US" sz="1400" u="none" strike="noStrike">
                <a:solidFill>
                  <a:srgbClr val="246338"/>
                </a:solidFill>
                <a:effectLst/>
                <a:latin typeface="DM Sans" pitchFamily="2" charset="0"/>
              </a:rPr>
              <a:t>Hair care Formulation expertise and guide formulations library to develop performing hair and scalp care products</a:t>
            </a:r>
            <a:r>
              <a:rPr lang="en-US" sz="1400">
                <a:solidFill>
                  <a:srgbClr val="246338"/>
                </a:solidFill>
                <a:latin typeface="DM Sans" pitchFamily="2" charset="0"/>
              </a:rPr>
              <a:t>.</a:t>
            </a:r>
            <a:endParaRPr lang="en-US" sz="1400" u="none" strike="noStrike">
              <a:solidFill>
                <a:srgbClr val="246338"/>
              </a:solidFill>
              <a:effectLst/>
              <a:latin typeface="DM Sans" pitchFamily="2" charset="0"/>
            </a:endParaRPr>
          </a:p>
        </p:txBody>
      </p:sp>
      <p:sp>
        <p:nvSpPr>
          <p:cNvPr id="3" name="TextBox 2">
            <a:extLst>
              <a:ext uri="{FF2B5EF4-FFF2-40B4-BE49-F238E27FC236}">
                <a16:creationId xmlns:a16="http://schemas.microsoft.com/office/drawing/2014/main" id="{34892A46-0AB0-16D5-DA03-2400D01EFC7D}"/>
              </a:ext>
            </a:extLst>
          </p:cNvPr>
          <p:cNvSpPr txBox="1"/>
          <p:nvPr/>
        </p:nvSpPr>
        <p:spPr>
          <a:xfrm rot="16200000">
            <a:off x="9281162" y="3019526"/>
            <a:ext cx="4901184" cy="215444"/>
          </a:xfrm>
          <a:prstGeom prst="rect">
            <a:avLst/>
          </a:prstGeom>
          <a:noFill/>
        </p:spPr>
        <p:txBody>
          <a:bodyPr wrap="square" anchor="ctr">
            <a:spAutoFit/>
          </a:bodyPr>
          <a:lstStyle/>
          <a:p>
            <a:pPr algn="ctr"/>
            <a:r>
              <a:rPr lang="en-US" sz="800">
                <a:solidFill>
                  <a:srgbClr val="246237"/>
                </a:solidFill>
                <a:effectLst/>
                <a:latin typeface="Fira Sans" panose="020B0503050000020004" pitchFamily="34" charset="0"/>
                <a:ea typeface="Fira Sans" panose="020B0503050000020004" pitchFamily="34" charset="0"/>
              </a:rPr>
              <a:t>Products are for illustration only, not for sale. DSM is not responsible for final products claims.</a:t>
            </a:r>
            <a:endParaRPr lang="en-US" sz="800">
              <a:solidFill>
                <a:srgbClr val="246237"/>
              </a:solidFill>
              <a:latin typeface="Fira Sans" panose="020B0503050000020004" pitchFamily="34" charset="0"/>
              <a:ea typeface="Fira Sans" panose="020B0503050000020004" pitchFamily="34" charset="0"/>
            </a:endParaRPr>
          </a:p>
        </p:txBody>
      </p:sp>
      <p:pic>
        <p:nvPicPr>
          <p:cNvPr id="9" name="Graphic 8">
            <a:extLst>
              <a:ext uri="{FF2B5EF4-FFF2-40B4-BE49-F238E27FC236}">
                <a16:creationId xmlns:a16="http://schemas.microsoft.com/office/drawing/2014/main" id="{1A469C27-04B8-1432-657C-2B8174A2EF9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43799" y="6388506"/>
            <a:ext cx="2361616" cy="212079"/>
          </a:xfrm>
          <a:prstGeom prst="rect">
            <a:avLst/>
          </a:prstGeom>
        </p:spPr>
      </p:pic>
      <p:sp>
        <p:nvSpPr>
          <p:cNvPr id="11" name="Rectangle 10">
            <a:extLst>
              <a:ext uri="{FF2B5EF4-FFF2-40B4-BE49-F238E27FC236}">
                <a16:creationId xmlns:a16="http://schemas.microsoft.com/office/drawing/2014/main" id="{F23CE9B0-B874-DAA4-D07F-D4AA254985D2}"/>
              </a:ext>
            </a:extLst>
          </p:cNvPr>
          <p:cNvSpPr/>
          <p:nvPr/>
        </p:nvSpPr>
        <p:spPr>
          <a:xfrm>
            <a:off x="11684000" y="846667"/>
            <a:ext cx="399142" cy="4953000"/>
          </a:xfrm>
          <a:prstGeom prst="rect">
            <a:avLst/>
          </a:prstGeom>
          <a:solidFill>
            <a:srgbClr val="C1D5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3568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727EA2-5A12-FA27-F45E-CEC4FE8B0B33}"/>
              </a:ext>
            </a:extLst>
          </p:cNvPr>
          <p:cNvPicPr>
            <a:picLocks noChangeAspect="1"/>
          </p:cNvPicPr>
          <p:nvPr/>
        </p:nvPicPr>
        <p:blipFill>
          <a:blip r:embed="rId3"/>
          <a:stretch>
            <a:fillRect/>
          </a:stretch>
        </p:blipFill>
        <p:spPr>
          <a:xfrm>
            <a:off x="-36700" y="0"/>
            <a:ext cx="12228699" cy="6878643"/>
          </a:xfrm>
          <a:prstGeom prst="rect">
            <a:avLst/>
          </a:prstGeom>
        </p:spPr>
      </p:pic>
      <p:sp>
        <p:nvSpPr>
          <p:cNvPr id="21" name="CaixaDeTexto 11">
            <a:extLst>
              <a:ext uri="{FF2B5EF4-FFF2-40B4-BE49-F238E27FC236}">
                <a16:creationId xmlns:a16="http://schemas.microsoft.com/office/drawing/2014/main" id="{E12BD564-19E9-ECD8-859C-3025573B0D7C}"/>
              </a:ext>
            </a:extLst>
          </p:cNvPr>
          <p:cNvSpPr txBox="1"/>
          <p:nvPr/>
        </p:nvSpPr>
        <p:spPr>
          <a:xfrm>
            <a:off x="10172691" y="4092806"/>
            <a:ext cx="1243250" cy="235962"/>
          </a:xfrm>
          <a:prstGeom prst="rect">
            <a:avLst/>
          </a:prstGeom>
          <a:noFill/>
        </p:spPr>
        <p:txBody>
          <a:bodyPr wrap="square">
            <a:spAutoFit/>
          </a:bodyPr>
          <a:lstStyle/>
          <a:p>
            <a:pPr algn="r"/>
            <a:r>
              <a:rPr lang="en-US" sz="1400" b="1" baseline="30000">
                <a:solidFill>
                  <a:srgbClr val="C3D6BE"/>
                </a:solidFill>
                <a:latin typeface="DM Sans" pitchFamily="2" charset="0"/>
                <a:ea typeface="Fira Sans" charset="0"/>
                <a:cs typeface="Fira Sans" charset="0"/>
              </a:rPr>
              <a:t>HC-E-102180-3</a:t>
            </a:r>
          </a:p>
        </p:txBody>
      </p:sp>
      <p:pic>
        <p:nvPicPr>
          <p:cNvPr id="29" name="Imagem 6" descr="Logotipo&#10;&#10;Descrição gerada automaticamente">
            <a:extLst>
              <a:ext uri="{FF2B5EF4-FFF2-40B4-BE49-F238E27FC236}">
                <a16:creationId xmlns:a16="http://schemas.microsoft.com/office/drawing/2014/main" id="{C3717962-88A5-9E45-8F9F-EC539C5846BD}"/>
              </a:ext>
            </a:extLst>
          </p:cNvPr>
          <p:cNvPicPr>
            <a:picLocks noChangeAspect="1"/>
          </p:cNvPicPr>
          <p:nvPr/>
        </p:nvPicPr>
        <p:blipFill>
          <a:blip r:embed="rId4"/>
          <a:stretch>
            <a:fillRect/>
          </a:stretch>
        </p:blipFill>
        <p:spPr>
          <a:xfrm>
            <a:off x="1226488" y="2534849"/>
            <a:ext cx="1136330" cy="459736"/>
          </a:xfrm>
          <a:prstGeom prst="rect">
            <a:avLst/>
          </a:prstGeom>
        </p:spPr>
      </p:pic>
      <p:sp>
        <p:nvSpPr>
          <p:cNvPr id="30" name="CaixaDeTexto 8">
            <a:extLst>
              <a:ext uri="{FF2B5EF4-FFF2-40B4-BE49-F238E27FC236}">
                <a16:creationId xmlns:a16="http://schemas.microsoft.com/office/drawing/2014/main" id="{06969DB6-6394-955B-85AD-FB704615BC69}"/>
              </a:ext>
            </a:extLst>
          </p:cNvPr>
          <p:cNvSpPr txBox="1"/>
          <p:nvPr/>
        </p:nvSpPr>
        <p:spPr>
          <a:xfrm>
            <a:off x="1108723" y="3085133"/>
            <a:ext cx="4597595" cy="553998"/>
          </a:xfrm>
          <a:prstGeom prst="rect">
            <a:avLst/>
          </a:prstGeom>
          <a:noFill/>
        </p:spPr>
        <p:txBody>
          <a:bodyPr wrap="square">
            <a:spAutoFit/>
          </a:bodyPr>
          <a:lstStyle/>
          <a:p>
            <a:r>
              <a:rPr lang="en-US" sz="3000" b="1">
                <a:solidFill>
                  <a:srgbClr val="C3D6BE"/>
                </a:solidFill>
                <a:latin typeface="DM Sans" pitchFamily="2" charset="0"/>
              </a:rPr>
              <a:t>POWDER SHAMPOO</a:t>
            </a:r>
          </a:p>
        </p:txBody>
      </p:sp>
      <p:sp>
        <p:nvSpPr>
          <p:cNvPr id="31" name="CaixaDeTexto 10">
            <a:extLst>
              <a:ext uri="{FF2B5EF4-FFF2-40B4-BE49-F238E27FC236}">
                <a16:creationId xmlns:a16="http://schemas.microsoft.com/office/drawing/2014/main" id="{8BBB49CE-723D-F695-4C88-1303C6F97A33}"/>
              </a:ext>
            </a:extLst>
          </p:cNvPr>
          <p:cNvSpPr txBox="1"/>
          <p:nvPr/>
        </p:nvSpPr>
        <p:spPr>
          <a:xfrm>
            <a:off x="1108724" y="3542483"/>
            <a:ext cx="4210036" cy="307777"/>
          </a:xfrm>
          <a:prstGeom prst="rect">
            <a:avLst/>
          </a:prstGeom>
          <a:noFill/>
        </p:spPr>
        <p:txBody>
          <a:bodyPr wrap="square">
            <a:spAutoFit/>
          </a:bodyPr>
          <a:lstStyle/>
          <a:p>
            <a:r>
              <a:rPr lang="en-US" sz="1400" b="1">
                <a:solidFill>
                  <a:srgbClr val="C3D6BE"/>
                </a:solidFill>
                <a:latin typeface="DM Sans" pitchFamily="2" charset="0"/>
              </a:rPr>
              <a:t>Good for the scalp, hair and the environment</a:t>
            </a:r>
          </a:p>
        </p:txBody>
      </p:sp>
      <p:graphicFrame>
        <p:nvGraphicFramePr>
          <p:cNvPr id="2" name="Tabela 13">
            <a:extLst>
              <a:ext uri="{FF2B5EF4-FFF2-40B4-BE49-F238E27FC236}">
                <a16:creationId xmlns:a16="http://schemas.microsoft.com/office/drawing/2014/main" id="{0EE9F8C7-F725-962D-61D4-ACE00014EABF}"/>
              </a:ext>
            </a:extLst>
          </p:cNvPr>
          <p:cNvGraphicFramePr>
            <a:graphicFrameLocks noGrp="1"/>
          </p:cNvGraphicFramePr>
          <p:nvPr>
            <p:extLst>
              <p:ext uri="{D42A27DB-BD31-4B8C-83A1-F6EECF244321}">
                <p14:modId xmlns:p14="http://schemas.microsoft.com/office/powerpoint/2010/main" val="1394160054"/>
              </p:ext>
            </p:extLst>
          </p:nvPr>
        </p:nvGraphicFramePr>
        <p:xfrm>
          <a:off x="5318760" y="896261"/>
          <a:ext cx="5988337" cy="3103574"/>
        </p:xfrm>
        <a:graphic>
          <a:graphicData uri="http://schemas.openxmlformats.org/drawingml/2006/table">
            <a:tbl>
              <a:tblPr firstCol="1">
                <a:tableStyleId>{BDBED569-4797-4DF1-A0F4-6AAB3CD982D8}</a:tableStyleId>
              </a:tblPr>
              <a:tblGrid>
                <a:gridCol w="495160">
                  <a:extLst>
                    <a:ext uri="{9D8B030D-6E8A-4147-A177-3AD203B41FA5}">
                      <a16:colId xmlns:a16="http://schemas.microsoft.com/office/drawing/2014/main" val="4094791652"/>
                    </a:ext>
                  </a:extLst>
                </a:gridCol>
                <a:gridCol w="1306833">
                  <a:extLst>
                    <a:ext uri="{9D8B030D-6E8A-4147-A177-3AD203B41FA5}">
                      <a16:colId xmlns:a16="http://schemas.microsoft.com/office/drawing/2014/main" val="4215147189"/>
                    </a:ext>
                  </a:extLst>
                </a:gridCol>
                <a:gridCol w="3635053">
                  <a:extLst>
                    <a:ext uri="{9D8B030D-6E8A-4147-A177-3AD203B41FA5}">
                      <a16:colId xmlns:a16="http://schemas.microsoft.com/office/drawing/2014/main" val="4009637295"/>
                    </a:ext>
                  </a:extLst>
                </a:gridCol>
                <a:gridCol w="551291">
                  <a:extLst>
                    <a:ext uri="{9D8B030D-6E8A-4147-A177-3AD203B41FA5}">
                      <a16:colId xmlns:a16="http://schemas.microsoft.com/office/drawing/2014/main" val="534348324"/>
                    </a:ext>
                  </a:extLst>
                </a:gridCol>
              </a:tblGrid>
              <a:tr h="102958">
                <a:tc>
                  <a:txBody>
                    <a:bodyPr/>
                    <a:lstStyle/>
                    <a:p>
                      <a:pPr algn="l"/>
                      <a:r>
                        <a:rPr lang="pt-BR" sz="900" b="1" i="0">
                          <a:solidFill>
                            <a:srgbClr val="246338"/>
                          </a:solidFill>
                          <a:effectLst/>
                          <a:latin typeface="DM Sans" pitchFamily="2" charset="0"/>
                          <a:ea typeface="Fira Sans" panose="020B0503050000020004" pitchFamily="34" charset="0"/>
                          <a:cs typeface="Fira Code" panose="020B0809050000020004" pitchFamily="49" charset="0"/>
                        </a:rPr>
                        <a:t>PHASE</a:t>
                      </a:r>
                    </a:p>
                  </a:txBody>
                  <a:tcPr marL="46454" marR="46454" marT="0" marB="0" anchor="ctr">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mpd="sng">
                      <a:noFill/>
                    </a:lnT>
                    <a:lnB w="12700" cap="flat" cmpd="sng" algn="ctr">
                      <a:solidFill>
                        <a:srgbClr val="C3D6BE"/>
                      </a:solidFill>
                      <a:prstDash val="solid"/>
                      <a:round/>
                      <a:headEnd type="none" w="med" len="med"/>
                      <a:tailEnd type="none" w="med" len="med"/>
                    </a:lnB>
                    <a:solidFill>
                      <a:srgbClr val="C3D6BE"/>
                    </a:solidFill>
                  </a:tcPr>
                </a:tc>
                <a:tc>
                  <a:txBody>
                    <a:bodyPr/>
                    <a:lstStyle/>
                    <a:p>
                      <a:pPr algn="l"/>
                      <a:r>
                        <a:rPr lang="en-US" sz="900" b="1">
                          <a:solidFill>
                            <a:srgbClr val="246338"/>
                          </a:solidFill>
                          <a:effectLst/>
                          <a:latin typeface="DM Sans" pitchFamily="2" charset="0"/>
                          <a:ea typeface="Fira Sans" panose="020B0503050000020004" pitchFamily="34" charset="0"/>
                          <a:cs typeface="Fira Code" panose="020B0809050000020004" pitchFamily="49" charset="0"/>
                        </a:rPr>
                        <a:t>INGREDIENTS</a:t>
                      </a:r>
                      <a:endParaRPr lang="pt-BR" sz="900" b="1" i="0">
                        <a:solidFill>
                          <a:srgbClr val="246338"/>
                        </a:solidFill>
                        <a:effectLst/>
                        <a:latin typeface="DM Sans" pitchFamily="2" charset="0"/>
                        <a:ea typeface="Fira Sans" panose="020B0503050000020004" pitchFamily="34" charset="0"/>
                        <a:cs typeface="Fira Code" panose="020B0809050000020004" pitchFamily="49" charset="0"/>
                      </a:endParaRPr>
                    </a:p>
                  </a:txBody>
                  <a:tcPr marL="46454" marR="46454" marT="0" marB="0" anchor="ctr">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mpd="sng">
                      <a:noFill/>
                    </a:lnT>
                    <a:lnB w="12700" cap="flat" cmpd="sng" algn="ctr">
                      <a:solidFill>
                        <a:srgbClr val="C3D6BE"/>
                      </a:solidFill>
                      <a:prstDash val="solid"/>
                      <a:round/>
                      <a:headEnd type="none" w="med" len="med"/>
                      <a:tailEnd type="none" w="med" len="med"/>
                    </a:lnB>
                    <a:solidFill>
                      <a:srgbClr val="C3D6BE"/>
                    </a:solidFill>
                  </a:tcPr>
                </a:tc>
                <a:tc>
                  <a:txBody>
                    <a:bodyPr/>
                    <a:lstStyle/>
                    <a:p>
                      <a:pPr algn="l"/>
                      <a:r>
                        <a:rPr lang="en-US" sz="900" b="1">
                          <a:solidFill>
                            <a:srgbClr val="246338"/>
                          </a:solidFill>
                          <a:effectLst/>
                          <a:latin typeface="DM Sans" pitchFamily="2" charset="0"/>
                          <a:ea typeface="Fira Sans" panose="020B0503050000020004" pitchFamily="34" charset="0"/>
                          <a:cs typeface="Fira Code" panose="020B0809050000020004" pitchFamily="49" charset="0"/>
                        </a:rPr>
                        <a:t>INCI NAME</a:t>
                      </a:r>
                      <a:endParaRPr lang="pt-BR" sz="900" b="1" i="0">
                        <a:solidFill>
                          <a:srgbClr val="246338"/>
                        </a:solidFill>
                        <a:effectLst/>
                        <a:latin typeface="DM Sans" pitchFamily="2" charset="0"/>
                        <a:ea typeface="Fira Sans" panose="020B0503050000020004" pitchFamily="34" charset="0"/>
                        <a:cs typeface="Fira Code" panose="020B0809050000020004" pitchFamily="49" charset="0"/>
                      </a:endParaRPr>
                    </a:p>
                  </a:txBody>
                  <a:tcPr marL="46454" marR="46454" marT="0" marB="0" anchor="ctr">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mpd="sng">
                      <a:noFill/>
                    </a:lnT>
                    <a:lnB w="12700" cap="flat" cmpd="sng" algn="ctr">
                      <a:solidFill>
                        <a:srgbClr val="C3D6BE"/>
                      </a:solidFill>
                      <a:prstDash val="solid"/>
                      <a:round/>
                      <a:headEnd type="none" w="med" len="med"/>
                      <a:tailEnd type="none" w="med" len="med"/>
                    </a:lnB>
                    <a:solidFill>
                      <a:srgbClr val="C3D6BE"/>
                    </a:solidFill>
                  </a:tcPr>
                </a:tc>
                <a:tc>
                  <a:txBody>
                    <a:bodyPr/>
                    <a:lstStyle/>
                    <a:p>
                      <a:pPr algn="l"/>
                      <a:r>
                        <a:rPr lang="en-US" sz="900" b="1">
                          <a:solidFill>
                            <a:srgbClr val="246338"/>
                          </a:solidFill>
                          <a:effectLst/>
                          <a:latin typeface="DM Sans" pitchFamily="2" charset="0"/>
                          <a:ea typeface="Fira Sans" panose="020B0503050000020004" pitchFamily="34" charset="0"/>
                          <a:cs typeface="Fira Code" panose="020B0809050000020004" pitchFamily="49" charset="0"/>
                        </a:rPr>
                        <a:t>% W / W</a:t>
                      </a:r>
                      <a:endParaRPr lang="pt-BR" sz="900" b="1" i="0">
                        <a:solidFill>
                          <a:srgbClr val="246338"/>
                        </a:solidFill>
                        <a:effectLst/>
                        <a:latin typeface="DM Sans" pitchFamily="2" charset="0"/>
                        <a:ea typeface="Fira Sans" panose="020B0503050000020004" pitchFamily="34" charset="0"/>
                        <a:cs typeface="Fira Code" panose="020B0809050000020004" pitchFamily="49" charset="0"/>
                      </a:endParaRPr>
                    </a:p>
                  </a:txBody>
                  <a:tcPr marL="46454" marR="46454" marT="0" marB="0" anchor="ctr">
                    <a:lnL w="12700" cap="flat" cmpd="sng" algn="ctr">
                      <a:solidFill>
                        <a:srgbClr val="C3D6BE"/>
                      </a:solidFill>
                      <a:prstDash val="solid"/>
                      <a:round/>
                      <a:headEnd type="none" w="med" len="med"/>
                      <a:tailEnd type="none" w="med" len="med"/>
                    </a:lnL>
                    <a:lnR w="6350" cap="flat" cmpd="sng" algn="ctr">
                      <a:noFill/>
                      <a:prstDash val="solid"/>
                      <a:round/>
                      <a:headEnd type="none" w="med" len="med"/>
                      <a:tailEnd type="none" w="med" len="med"/>
                    </a:lnR>
                    <a:lnT w="12700" cmpd="sng">
                      <a:noFill/>
                    </a:lnT>
                    <a:lnB w="12700" cap="flat" cmpd="sng" algn="ctr">
                      <a:solidFill>
                        <a:srgbClr val="C3D6BE"/>
                      </a:solidFill>
                      <a:prstDash val="solid"/>
                      <a:round/>
                      <a:headEnd type="none" w="med" len="med"/>
                      <a:tailEnd type="none" w="med" len="med"/>
                    </a:lnB>
                    <a:solidFill>
                      <a:srgbClr val="C3D6BE"/>
                    </a:solidFill>
                  </a:tcPr>
                </a:tc>
                <a:extLst>
                  <a:ext uri="{0D108BD9-81ED-4DB2-BD59-A6C34878D82A}">
                    <a16:rowId xmlns:a16="http://schemas.microsoft.com/office/drawing/2014/main" val="3576222124"/>
                  </a:ext>
                </a:extLst>
              </a:tr>
              <a:tr h="72295">
                <a:tc rowSpan="6">
                  <a:txBody>
                    <a:bodyPr/>
                    <a:lstStyle/>
                    <a:p>
                      <a:pPr>
                        <a:lnSpc>
                          <a:spcPts val="1200"/>
                        </a:lnSpc>
                      </a:pPr>
                      <a:r>
                        <a:rPr lang="pt-BR" sz="900">
                          <a:solidFill>
                            <a:srgbClr val="C3D6BE"/>
                          </a:solidFill>
                          <a:effectLst/>
                          <a:latin typeface="DM Sans" pitchFamily="2" charset="0"/>
                          <a:ea typeface="Trebuchet MS" panose="020B0603020202020204" pitchFamily="34" charset="0"/>
                          <a:cs typeface="Times New Roman" panose="02020603050405020304" pitchFamily="18" charset="0"/>
                        </a:rPr>
                        <a:t>A</a:t>
                      </a: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MAISITA 21.001</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ZEA MAYS STARCH</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gn="r">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25,60</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3154945592"/>
                  </a:ext>
                </a:extLst>
              </a:tr>
              <a:tr h="72295">
                <a:tc vMerge="1">
                  <a:txBody>
                    <a:bodyPr/>
                    <a:lstStyle/>
                    <a:p>
                      <a:pPr>
                        <a:lnSpc>
                          <a:spcPts val="1200"/>
                        </a:lnSpc>
                      </a:pPr>
                      <a:endParaRPr lang="pt-BR" sz="9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MST MAKIGREEN RICE S</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ORYZA SATIVA STARCH, MAGNESIUM STEARATE</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gn="r">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10,00</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981833969"/>
                  </a:ext>
                </a:extLst>
              </a:tr>
              <a:tr h="72295">
                <a:tc vMerge="1">
                  <a:txBody>
                    <a:bodyPr/>
                    <a:lstStyle/>
                    <a:p>
                      <a:pPr>
                        <a:lnSpc>
                          <a:spcPts val="1200"/>
                        </a:lnSpc>
                      </a:pPr>
                      <a:endParaRPr lang="pt-BR" sz="9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AGENAJEL 20.383</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HYDROXYPROPYL STARCH PHOSPHATE</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gn="r">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10,50</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423618973"/>
                  </a:ext>
                </a:extLst>
              </a:tr>
              <a:tr h="72295">
                <a:tc vMerge="1">
                  <a:txBody>
                    <a:bodyPr/>
                    <a:lstStyle/>
                    <a:p>
                      <a:pPr>
                        <a:lnSpc>
                          <a:spcPts val="1200"/>
                        </a:lnSpc>
                      </a:pPr>
                      <a:endParaRPr lang="pt-BR" sz="9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b="1">
                          <a:solidFill>
                            <a:srgbClr val="C3D6BE"/>
                          </a:solidFill>
                          <a:effectLst/>
                          <a:latin typeface="DM Sans" pitchFamily="2" charset="0"/>
                          <a:ea typeface="Trebuchet MS" panose="020B0603020202020204" pitchFamily="34" charset="0"/>
                          <a:cs typeface="Tahoma" panose="020B0604030504040204" pitchFamily="34" charset="0"/>
                        </a:rPr>
                        <a:t>Allantoin</a:t>
                      </a:r>
                      <a:endParaRPr lang="en-US" sz="900" b="1">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b="1">
                          <a:solidFill>
                            <a:srgbClr val="C3D6BE"/>
                          </a:solidFill>
                          <a:effectLst/>
                          <a:latin typeface="DM Sans" pitchFamily="2" charset="0"/>
                          <a:ea typeface="Trebuchet MS" panose="020B0603020202020204" pitchFamily="34" charset="0"/>
                          <a:cs typeface="Tahoma" panose="020B0604030504040204" pitchFamily="34" charset="0"/>
                        </a:rPr>
                        <a:t>ALLANTOIN</a:t>
                      </a:r>
                      <a:endParaRPr lang="en-US" sz="900" b="1">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gn="r">
                        <a:lnSpc>
                          <a:spcPts val="1200"/>
                        </a:lnSpc>
                        <a:spcBef>
                          <a:spcPts val="0"/>
                        </a:spcBef>
                        <a:spcAft>
                          <a:spcPts val="0"/>
                        </a:spcAft>
                      </a:pPr>
                      <a:r>
                        <a:rPr lang="en-GB" sz="900" b="1">
                          <a:solidFill>
                            <a:srgbClr val="C3D6BE"/>
                          </a:solidFill>
                          <a:effectLst/>
                          <a:latin typeface="DM Sans" pitchFamily="2" charset="0"/>
                          <a:ea typeface="Trebuchet MS" panose="020B0603020202020204" pitchFamily="34" charset="0"/>
                          <a:cs typeface="Tahoma" panose="020B0604030504040204" pitchFamily="34" charset="0"/>
                        </a:rPr>
                        <a:t>1,00</a:t>
                      </a:r>
                      <a:endParaRPr lang="en-US" sz="900" b="1">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108383786"/>
                  </a:ext>
                </a:extLst>
              </a:tr>
              <a:tr h="296990">
                <a:tc vMerge="1">
                  <a:txBody>
                    <a:bodyPr/>
                    <a:lstStyle/>
                    <a:p>
                      <a:pPr>
                        <a:lnSpc>
                          <a:spcPts val="1200"/>
                        </a:lnSpc>
                      </a:pPr>
                      <a:endParaRPr lang="pt-BR" sz="9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QUATIN® 350 UP-DP POWDER</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HYDROXYPROPYLTRIMONIUM INULIN</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gn="r">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1,00</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469764514"/>
                  </a:ext>
                </a:extLst>
              </a:tr>
              <a:tr h="506424">
                <a:tc vMerge="1">
                  <a:txBody>
                    <a:bodyPr/>
                    <a:lstStyle/>
                    <a:p>
                      <a:pPr>
                        <a:lnSpc>
                          <a:spcPts val="1200"/>
                        </a:lnSpc>
                      </a:pPr>
                      <a:endParaRPr lang="pt-BR" sz="9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b="1">
                          <a:solidFill>
                            <a:srgbClr val="C3D6BE"/>
                          </a:solidFill>
                          <a:effectLst/>
                          <a:latin typeface="DM Sans" pitchFamily="2" charset="0"/>
                          <a:ea typeface="Trebuchet MS" panose="020B0603020202020204" pitchFamily="34" charset="0"/>
                          <a:cs typeface="Tahoma" panose="020B0604030504040204" pitchFamily="34" charset="0"/>
                        </a:rPr>
                        <a:t>BeauPlex® VH</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b="1">
                          <a:solidFill>
                            <a:srgbClr val="C3D6BE"/>
                          </a:solidFill>
                          <a:effectLst/>
                          <a:latin typeface="DM Sans" pitchFamily="2" charset="0"/>
                          <a:ea typeface="Trebuchet MS" panose="020B0603020202020204" pitchFamily="34" charset="0"/>
                          <a:cs typeface="Tahoma" panose="020B0604030504040204" pitchFamily="34" charset="0"/>
                        </a:rPr>
                        <a:t>NIACINAMIDE, CALCIUM PANTOTHENATE, SODIUM ASCORBYL PHOSPHATE, TOCOPHERYL ACETATE, PYRIDOXINE HCL, MALTODEXTRIN, SODIUM STARCH OCTENYLSUCCINATE, SILICA</a:t>
                      </a:r>
                      <a:endParaRPr lang="en-US" sz="900" b="1">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gn="r">
                        <a:lnSpc>
                          <a:spcPts val="1200"/>
                        </a:lnSpc>
                        <a:spcBef>
                          <a:spcPts val="0"/>
                        </a:spcBef>
                        <a:spcAft>
                          <a:spcPts val="0"/>
                        </a:spcAft>
                      </a:pPr>
                      <a:r>
                        <a:rPr lang="en-GB" sz="900" b="1">
                          <a:solidFill>
                            <a:srgbClr val="C3D6BE"/>
                          </a:solidFill>
                          <a:effectLst/>
                          <a:latin typeface="DM Sans" pitchFamily="2" charset="0"/>
                          <a:ea typeface="Trebuchet MS" panose="020B0603020202020204" pitchFamily="34" charset="0"/>
                          <a:cs typeface="Tahoma" panose="020B0604030504040204" pitchFamily="34" charset="0"/>
                        </a:rPr>
                        <a:t>1,50</a:t>
                      </a:r>
                      <a:endParaRPr lang="en-US" sz="900" b="1">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107184232"/>
                  </a:ext>
                </a:extLst>
              </a:tr>
              <a:tr h="215764">
                <a:tc rowSpan="4">
                  <a:txBody>
                    <a:bodyPr/>
                    <a:lstStyle/>
                    <a:p>
                      <a:pPr>
                        <a:lnSpc>
                          <a:spcPts val="1200"/>
                        </a:lnSpc>
                      </a:pPr>
                      <a:r>
                        <a:rPr lang="pt-BR" sz="900">
                          <a:solidFill>
                            <a:srgbClr val="C3D6BE"/>
                          </a:solidFill>
                          <a:effectLst/>
                          <a:latin typeface="DM Sans" pitchFamily="2" charset="0"/>
                          <a:ea typeface="Trebuchet MS" panose="020B0603020202020204" pitchFamily="34" charset="0"/>
                          <a:cs typeface="Times New Roman" panose="02020603050405020304" pitchFamily="18" charset="0"/>
                        </a:rPr>
                        <a:t>B</a:t>
                      </a: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r>
                        <a:rPr lang="en-GB" sz="900" b="1">
                          <a:solidFill>
                            <a:srgbClr val="C3D6BE"/>
                          </a:solidFill>
                          <a:effectLst/>
                          <a:latin typeface="DM Sans" pitchFamily="2" charset="0"/>
                          <a:ea typeface="Trebuchet MS" panose="020B0603020202020204" pitchFamily="34" charset="0"/>
                          <a:cs typeface="Tahoma" panose="020B0604030504040204" pitchFamily="34" charset="0"/>
                        </a:rPr>
                        <a:t>COLHIBIN CB</a:t>
                      </a:r>
                      <a:endParaRPr lang="en-US">
                        <a:latin typeface="DM Sans" pitchFamily="2"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r>
                        <a:rPr lang="en-GB" sz="900" b="1">
                          <a:solidFill>
                            <a:srgbClr val="C3D6BE"/>
                          </a:solidFill>
                          <a:effectLst/>
                          <a:latin typeface="DM Sans" pitchFamily="2" charset="0"/>
                          <a:ea typeface="Trebuchet MS" panose="020B0603020202020204" pitchFamily="34" charset="0"/>
                          <a:cs typeface="Tahoma" panose="020B0604030504040204" pitchFamily="34" charset="0"/>
                        </a:rPr>
                        <a:t>HYDROLYZED RICE PROTEIN, GLYCERIN, AQUA, SODIUM BENZOATE, PENTYLENE GLYCOL</a:t>
                      </a:r>
                      <a:endParaRPr lang="en-US" b="1">
                        <a:latin typeface="DM Sans" pitchFamily="2"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r>
                        <a:rPr lang="en-GB" sz="900" b="1">
                          <a:solidFill>
                            <a:srgbClr val="C3D6BE"/>
                          </a:solidFill>
                          <a:effectLst/>
                          <a:latin typeface="DM Sans" pitchFamily="2" charset="0"/>
                          <a:ea typeface="Trebuchet MS" panose="020B0603020202020204" pitchFamily="34" charset="0"/>
                          <a:cs typeface="Tahoma" panose="020B0604030504040204" pitchFamily="34" charset="0"/>
                        </a:rPr>
                        <a:t>2,00</a:t>
                      </a:r>
                      <a:endParaRPr lang="en-US" b="1">
                        <a:latin typeface="DM Sans" pitchFamily="2"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312402060"/>
                  </a:ext>
                </a:extLst>
              </a:tr>
              <a:tr h="108536">
                <a:tc vMerge="1">
                  <a:txBody>
                    <a:bodyPr/>
                    <a:lstStyle/>
                    <a:p>
                      <a:pPr>
                        <a:lnSpc>
                          <a:spcPts val="1200"/>
                        </a:lnSpc>
                      </a:pP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b="1">
                          <a:solidFill>
                            <a:srgbClr val="C3D6BE"/>
                          </a:solidFill>
                          <a:effectLst/>
                          <a:latin typeface="DM Sans" pitchFamily="2" charset="0"/>
                          <a:ea typeface="Trebuchet MS" panose="020B0603020202020204" pitchFamily="34" charset="0"/>
                          <a:cs typeface="Tahoma" panose="020B0604030504040204" pitchFamily="34" charset="0"/>
                        </a:rPr>
                        <a:t>PENTAVITIN®</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b="1">
                          <a:solidFill>
                            <a:srgbClr val="C3D6BE"/>
                          </a:solidFill>
                          <a:effectLst/>
                          <a:latin typeface="DM Sans" pitchFamily="2" charset="0"/>
                          <a:ea typeface="Trebuchet MS" panose="020B0603020202020204" pitchFamily="34" charset="0"/>
                          <a:cs typeface="Tahoma" panose="020B0604030504040204" pitchFamily="34" charset="0"/>
                        </a:rPr>
                        <a:t>SACCHARIDE ISOMERATE, AQUA, CITRIC ACID, SODIUM CITRATE</a:t>
                      </a:r>
                      <a:endParaRPr lang="en-US" sz="900" b="1">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gn="r">
                        <a:lnSpc>
                          <a:spcPts val="1200"/>
                        </a:lnSpc>
                        <a:spcBef>
                          <a:spcPts val="0"/>
                        </a:spcBef>
                        <a:spcAft>
                          <a:spcPts val="0"/>
                        </a:spcAft>
                      </a:pPr>
                      <a:r>
                        <a:rPr lang="en-GB" sz="900" b="1">
                          <a:solidFill>
                            <a:srgbClr val="C3D6BE"/>
                          </a:solidFill>
                          <a:effectLst/>
                          <a:latin typeface="DM Sans" pitchFamily="2" charset="0"/>
                          <a:ea typeface="Trebuchet MS" panose="020B0603020202020204" pitchFamily="34" charset="0"/>
                          <a:cs typeface="Tahoma" panose="020B0604030504040204" pitchFamily="34" charset="0"/>
                        </a:rPr>
                        <a:t>1,00</a:t>
                      </a:r>
                      <a:endParaRPr lang="en-US" sz="900" b="1">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42458981"/>
                  </a:ext>
                </a:extLst>
              </a:tr>
              <a:tr h="128351">
                <a:tc vMerge="1">
                  <a:txBody>
                    <a:bodyPr/>
                    <a:lstStyle/>
                    <a:p>
                      <a:pPr>
                        <a:lnSpc>
                          <a:spcPts val="1200"/>
                        </a:lnSpc>
                      </a:pPr>
                      <a:endParaRPr lang="pt-BR" sz="9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b="1">
                          <a:solidFill>
                            <a:srgbClr val="C3D6BE"/>
                          </a:solidFill>
                          <a:effectLst/>
                          <a:latin typeface="DM Sans" pitchFamily="2" charset="0"/>
                          <a:ea typeface="Trebuchet MS" panose="020B0603020202020204" pitchFamily="34" charset="0"/>
                          <a:cs typeface="Tahoma" panose="020B0604030504040204" pitchFamily="34" charset="0"/>
                        </a:rPr>
                        <a:t>ARGAN OIL</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b="1">
                          <a:solidFill>
                            <a:srgbClr val="C3D6BE"/>
                          </a:solidFill>
                          <a:effectLst/>
                          <a:latin typeface="DM Sans" pitchFamily="2" charset="0"/>
                          <a:ea typeface="Trebuchet MS" panose="020B0603020202020204" pitchFamily="34" charset="0"/>
                          <a:cs typeface="Tahoma" panose="020B0604030504040204" pitchFamily="34" charset="0"/>
                        </a:rPr>
                        <a:t>ARGANIA SPINOSA KERNEL OIL</a:t>
                      </a:r>
                      <a:endParaRPr lang="en-US" sz="900" b="1">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gn="r">
                        <a:lnSpc>
                          <a:spcPts val="1200"/>
                        </a:lnSpc>
                        <a:spcBef>
                          <a:spcPts val="0"/>
                        </a:spcBef>
                        <a:spcAft>
                          <a:spcPts val="0"/>
                        </a:spcAft>
                      </a:pPr>
                      <a:r>
                        <a:rPr lang="en-GB" sz="900" b="1">
                          <a:solidFill>
                            <a:srgbClr val="C3D6BE"/>
                          </a:solidFill>
                          <a:effectLst/>
                          <a:latin typeface="DM Sans" pitchFamily="2" charset="0"/>
                          <a:ea typeface="Trebuchet MS" panose="020B0603020202020204" pitchFamily="34" charset="0"/>
                          <a:cs typeface="Tahoma" panose="020B0604030504040204" pitchFamily="34" charset="0"/>
                        </a:rPr>
                        <a:t>1,00</a:t>
                      </a:r>
                      <a:endParaRPr lang="en-US" sz="900" b="1">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3305737108"/>
                  </a:ext>
                </a:extLst>
              </a:tr>
              <a:tr h="144590">
                <a:tc vMerge="1">
                  <a:txBody>
                    <a:bodyPr/>
                    <a:lstStyle/>
                    <a:p>
                      <a:pPr>
                        <a:lnSpc>
                          <a:spcPts val="1200"/>
                        </a:lnSpc>
                      </a:pPr>
                      <a:endParaRPr lang="pt-BR" sz="9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r>
                        <a:rPr lang="en-GB" sz="900">
                          <a:solidFill>
                            <a:srgbClr val="C3D6BE"/>
                          </a:solidFill>
                          <a:effectLst/>
                          <a:latin typeface="DM Sans" pitchFamily="2" charset="0"/>
                          <a:ea typeface="Trebuchet MS" panose="020B0603020202020204" pitchFamily="34" charset="0"/>
                          <a:cs typeface="Tahoma" panose="020B0604030504040204" pitchFamily="34" charset="0"/>
                        </a:rPr>
                        <a:t>PERFUME MINT LIME 1 RS80383</a:t>
                      </a:r>
                      <a:endParaRPr lang="en-US">
                        <a:latin typeface="DM Sans" pitchFamily="2"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r>
                        <a:rPr lang="en-GB" sz="900">
                          <a:solidFill>
                            <a:srgbClr val="C3D6BE"/>
                          </a:solidFill>
                          <a:effectLst/>
                          <a:latin typeface="DM Sans" pitchFamily="2" charset="0"/>
                          <a:ea typeface="Trebuchet MS" panose="020B0603020202020204" pitchFamily="34" charset="0"/>
                          <a:cs typeface="Tahoma" panose="020B0604030504040204" pitchFamily="34" charset="0"/>
                        </a:rPr>
                        <a:t>PARFUM</a:t>
                      </a:r>
                      <a:endParaRPr lang="en-US">
                        <a:latin typeface="DM Sans" pitchFamily="2"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r>
                        <a:rPr lang="en-GB" sz="900">
                          <a:solidFill>
                            <a:srgbClr val="C3D6BE"/>
                          </a:solidFill>
                          <a:effectLst/>
                          <a:latin typeface="DM Sans" pitchFamily="2" charset="0"/>
                          <a:ea typeface="Trebuchet MS" panose="020B0603020202020204" pitchFamily="34" charset="0"/>
                          <a:cs typeface="Tahoma" panose="020B0604030504040204" pitchFamily="34" charset="0"/>
                        </a:rPr>
                        <a:t>1,40</a:t>
                      </a:r>
                      <a:endParaRPr lang="en-US">
                        <a:latin typeface="DM Sans" pitchFamily="2"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3636064324"/>
                  </a:ext>
                </a:extLst>
              </a:tr>
              <a:tr h="86754">
                <a:tc rowSpan="3">
                  <a:txBody>
                    <a:bodyPr/>
                    <a:lstStyle/>
                    <a:p>
                      <a:pPr>
                        <a:lnSpc>
                          <a:spcPts val="1200"/>
                        </a:lnSpc>
                      </a:pPr>
                      <a:r>
                        <a:rPr lang="pt-BR" sz="900">
                          <a:solidFill>
                            <a:srgbClr val="C3D6BE"/>
                          </a:solidFill>
                          <a:effectLst/>
                          <a:latin typeface="DM Sans" pitchFamily="2" charset="0"/>
                          <a:ea typeface="Trebuchet MS" panose="020B0603020202020204" pitchFamily="34" charset="0"/>
                          <a:cs typeface="Times New Roman" panose="02020603050405020304" pitchFamily="18" charset="0"/>
                        </a:rPr>
                        <a:t>C</a:t>
                      </a: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Amisoft® LS-11</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SODIUM LAUROYL GLUTAMATE</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gn="r">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24,00</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3970337650"/>
                  </a:ext>
                </a:extLst>
              </a:tr>
              <a:tr h="28918">
                <a:tc vMerge="1">
                  <a:txBody>
                    <a:bodyPr/>
                    <a:lstStyle/>
                    <a:p>
                      <a:pPr>
                        <a:lnSpc>
                          <a:spcPts val="1200"/>
                        </a:lnSpc>
                      </a:pP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Jordapon® SCI Powder</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SODIUM COCOYL ISETHIONATE</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gn="r">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17,00</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077815434"/>
                  </a:ext>
                </a:extLst>
              </a:tr>
              <a:tr h="57836">
                <a:tc vMerge="1">
                  <a:txBody>
                    <a:bodyPr/>
                    <a:lstStyle/>
                    <a:p>
                      <a:pPr>
                        <a:lnSpc>
                          <a:spcPts val="1200"/>
                        </a:lnSpc>
                      </a:pP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Honey Powder</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MEL POWDER, MALTODEXTRIN</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algn="r">
                        <a:lnSpc>
                          <a:spcPts val="1200"/>
                        </a:lnSpc>
                        <a:spcBef>
                          <a:spcPts val="0"/>
                        </a:spcBef>
                        <a:spcAft>
                          <a:spcPts val="0"/>
                        </a:spcAft>
                      </a:pPr>
                      <a:r>
                        <a:rPr lang="en-GB" sz="900">
                          <a:solidFill>
                            <a:srgbClr val="C3D6BE"/>
                          </a:solidFill>
                          <a:effectLst/>
                          <a:latin typeface="DM Sans" pitchFamily="2" charset="0"/>
                          <a:ea typeface="Trebuchet MS" panose="020B0603020202020204" pitchFamily="34" charset="0"/>
                          <a:cs typeface="Tahoma" panose="020B0604030504040204" pitchFamily="34" charset="0"/>
                        </a:rPr>
                        <a:t>4,00</a:t>
                      </a:r>
                      <a:endParaRPr lang="en-US" sz="900">
                        <a:solidFill>
                          <a:srgbClr val="C3D6BE"/>
                        </a:solidFill>
                        <a:effectLst/>
                        <a:latin typeface="DM Sans" pitchFamily="2" charset="0"/>
                        <a:ea typeface="Trebuchet MS" panose="020B0603020202020204" pitchFamily="34" charset="0"/>
                        <a:cs typeface="Tahoma" panose="020B0604030504040204" pitchFamily="34"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3537918435"/>
                  </a:ext>
                </a:extLst>
              </a:tr>
            </a:tbl>
          </a:graphicData>
        </a:graphic>
      </p:graphicFrame>
      <p:sp>
        <p:nvSpPr>
          <p:cNvPr id="5" name="TextBox 4">
            <a:extLst>
              <a:ext uri="{FF2B5EF4-FFF2-40B4-BE49-F238E27FC236}">
                <a16:creationId xmlns:a16="http://schemas.microsoft.com/office/drawing/2014/main" id="{2A089552-8601-7087-6F8E-1E14818B9AF0}"/>
              </a:ext>
            </a:extLst>
          </p:cNvPr>
          <p:cNvSpPr txBox="1"/>
          <p:nvPr/>
        </p:nvSpPr>
        <p:spPr>
          <a:xfrm>
            <a:off x="1108347" y="4325392"/>
            <a:ext cx="3743077" cy="646331"/>
          </a:xfrm>
          <a:prstGeom prst="rect">
            <a:avLst/>
          </a:prstGeom>
          <a:noFill/>
        </p:spPr>
        <p:txBody>
          <a:bodyPr wrap="square" rtlCol="0">
            <a:spAutoFit/>
          </a:bodyPr>
          <a:lstStyle/>
          <a:p>
            <a:r>
              <a:rPr lang="en-US" sz="1200">
                <a:solidFill>
                  <a:srgbClr val="C3D6BE"/>
                </a:solidFill>
                <a:latin typeface="DM Sans" pitchFamily="2" charset="0"/>
                <a:ea typeface="Fira Sans" panose="020B0503050000020004" pitchFamily="34" charset="0"/>
              </a:rPr>
              <a:t>Use instructions: Pour the product into the palm of the moistened hands, emulsify and then applied on the hair.</a:t>
            </a:r>
          </a:p>
        </p:txBody>
      </p:sp>
      <p:sp>
        <p:nvSpPr>
          <p:cNvPr id="8" name="CaixaDeTexto 10">
            <a:extLst>
              <a:ext uri="{FF2B5EF4-FFF2-40B4-BE49-F238E27FC236}">
                <a16:creationId xmlns:a16="http://schemas.microsoft.com/office/drawing/2014/main" id="{AE5193C2-E016-4C92-DC88-19702AA4A076}"/>
              </a:ext>
            </a:extLst>
          </p:cNvPr>
          <p:cNvSpPr txBox="1"/>
          <p:nvPr/>
        </p:nvSpPr>
        <p:spPr>
          <a:xfrm>
            <a:off x="5318760" y="5570133"/>
            <a:ext cx="6219302" cy="246221"/>
          </a:xfrm>
          <a:prstGeom prst="rect">
            <a:avLst/>
          </a:prstGeom>
          <a:noFill/>
        </p:spPr>
        <p:txBody>
          <a:bodyPr wrap="square">
            <a:spAutoFit/>
          </a:bodyPr>
          <a:lstStyle/>
          <a:p>
            <a:r>
              <a:rPr lang="en-US" sz="1000" b="1">
                <a:solidFill>
                  <a:srgbClr val="C3D6BE"/>
                </a:solidFill>
                <a:latin typeface="DM Sans" pitchFamily="2" charset="0"/>
              </a:rPr>
              <a:t>Technical Data:</a:t>
            </a:r>
            <a:endParaRPr lang="en-US" sz="1000" b="1">
              <a:solidFill>
                <a:srgbClr val="C3D6BE"/>
              </a:solidFill>
              <a:latin typeface="DM Sans" pitchFamily="2" charset="0"/>
              <a:ea typeface="Fira Sans" panose="020B0503050000020004" pitchFamily="34" charset="0"/>
            </a:endParaRPr>
          </a:p>
        </p:txBody>
      </p:sp>
      <p:graphicFrame>
        <p:nvGraphicFramePr>
          <p:cNvPr id="9" name="Table 8">
            <a:extLst>
              <a:ext uri="{FF2B5EF4-FFF2-40B4-BE49-F238E27FC236}">
                <a16:creationId xmlns:a16="http://schemas.microsoft.com/office/drawing/2014/main" id="{C760869A-261E-5BBD-E433-4BC17351B895}"/>
              </a:ext>
            </a:extLst>
          </p:cNvPr>
          <p:cNvGraphicFramePr>
            <a:graphicFrameLocks noGrp="1"/>
          </p:cNvGraphicFramePr>
          <p:nvPr>
            <p:extLst>
              <p:ext uri="{D42A27DB-BD31-4B8C-83A1-F6EECF244321}">
                <p14:modId xmlns:p14="http://schemas.microsoft.com/office/powerpoint/2010/main" val="1175268126"/>
              </p:ext>
            </p:extLst>
          </p:nvPr>
        </p:nvGraphicFramePr>
        <p:xfrm>
          <a:off x="5318760" y="5853376"/>
          <a:ext cx="5988337" cy="152400"/>
        </p:xfrm>
        <a:graphic>
          <a:graphicData uri="http://schemas.openxmlformats.org/drawingml/2006/table">
            <a:tbl>
              <a:tblPr/>
              <a:tblGrid>
                <a:gridCol w="2675641">
                  <a:extLst>
                    <a:ext uri="{9D8B030D-6E8A-4147-A177-3AD203B41FA5}">
                      <a16:colId xmlns:a16="http://schemas.microsoft.com/office/drawing/2014/main" val="3563649747"/>
                    </a:ext>
                  </a:extLst>
                </a:gridCol>
                <a:gridCol w="382235">
                  <a:extLst>
                    <a:ext uri="{9D8B030D-6E8A-4147-A177-3AD203B41FA5}">
                      <a16:colId xmlns:a16="http://schemas.microsoft.com/office/drawing/2014/main" val="3487469711"/>
                    </a:ext>
                  </a:extLst>
                </a:gridCol>
                <a:gridCol w="1575482">
                  <a:extLst>
                    <a:ext uri="{9D8B030D-6E8A-4147-A177-3AD203B41FA5}">
                      <a16:colId xmlns:a16="http://schemas.microsoft.com/office/drawing/2014/main" val="459732851"/>
                    </a:ext>
                  </a:extLst>
                </a:gridCol>
                <a:gridCol w="1354979">
                  <a:extLst>
                    <a:ext uri="{9D8B030D-6E8A-4147-A177-3AD203B41FA5}">
                      <a16:colId xmlns:a16="http://schemas.microsoft.com/office/drawing/2014/main" val="3669090860"/>
                    </a:ext>
                  </a:extLst>
                </a:gridCol>
              </a:tblGrid>
              <a:tr h="79357">
                <a:tc>
                  <a:txBody>
                    <a:bodyPr/>
                    <a:lstStyle/>
                    <a:p>
                      <a:pPr marL="0" marR="0">
                        <a:lnSpc>
                          <a:spcPts val="1200"/>
                        </a:lnSpc>
                        <a:spcBef>
                          <a:spcPts val="0"/>
                        </a:spcBef>
                        <a:spcAft>
                          <a:spcPts val="0"/>
                        </a:spcAft>
                      </a:pPr>
                      <a:r>
                        <a:rPr lang="en-GB" sz="1000" b="1">
                          <a:solidFill>
                            <a:srgbClr val="C3D6BE"/>
                          </a:solidFill>
                          <a:effectLst/>
                          <a:latin typeface="DM Sans" pitchFamily="2" charset="0"/>
                          <a:ea typeface="Trebuchet MS" panose="020B0603020202020204" pitchFamily="34" charset="0"/>
                          <a:cs typeface="Times New Roman" panose="02020603050405020304" pitchFamily="18" charset="0"/>
                        </a:rPr>
                        <a:t>pH:</a:t>
                      </a:r>
                      <a:endParaRPr lang="en-US" sz="1000">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ts val="1200"/>
                        </a:lnSpc>
                        <a:spcBef>
                          <a:spcPts val="0"/>
                        </a:spcBef>
                        <a:spcAft>
                          <a:spcPts val="0"/>
                        </a:spcAft>
                      </a:pPr>
                      <a:r>
                        <a:rPr lang="en-US" sz="1000">
                          <a:solidFill>
                            <a:srgbClr val="C3D6BE"/>
                          </a:solidFill>
                          <a:effectLst/>
                          <a:latin typeface="DM Sans" pitchFamily="2" charset="0"/>
                          <a:ea typeface="Trebuchet MS" panose="020B0603020202020204" pitchFamily="34" charset="0"/>
                          <a:cs typeface="Times New Roman" panose="02020603050405020304" pitchFamily="18" charset="0"/>
                        </a:rPr>
                        <a:t>NA</a:t>
                      </a: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ts val="1200"/>
                        </a:lnSpc>
                        <a:spcBef>
                          <a:spcPts val="0"/>
                        </a:spcBef>
                        <a:spcAft>
                          <a:spcPts val="0"/>
                        </a:spcAft>
                      </a:pPr>
                      <a:r>
                        <a:rPr lang="en-GB" sz="1000" b="1">
                          <a:solidFill>
                            <a:srgbClr val="C3D6BE"/>
                          </a:solidFill>
                          <a:effectLst/>
                          <a:latin typeface="DM Sans" pitchFamily="2" charset="0"/>
                          <a:ea typeface="Trebuchet MS" panose="020B0603020202020204" pitchFamily="34" charset="0"/>
                          <a:cs typeface="Times New Roman" panose="02020603050405020304" pitchFamily="18" charset="0"/>
                        </a:rPr>
                        <a:t>Viscosity:</a:t>
                      </a:r>
                      <a:endParaRPr lang="en-US" sz="1000">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ts val="1200"/>
                        </a:lnSpc>
                        <a:spcBef>
                          <a:spcPts val="0"/>
                        </a:spcBef>
                        <a:spcAft>
                          <a:spcPts val="0"/>
                        </a:spcAft>
                      </a:pPr>
                      <a:r>
                        <a:rPr lang="en-US" sz="1000">
                          <a:solidFill>
                            <a:srgbClr val="C3D6BE"/>
                          </a:solidFill>
                          <a:effectLst/>
                          <a:latin typeface="DM Sans" pitchFamily="2" charset="0"/>
                          <a:ea typeface="Trebuchet MS" panose="020B0603020202020204" pitchFamily="34" charset="0"/>
                          <a:cs typeface="Times New Roman" panose="02020603050405020304" pitchFamily="18" charset="0"/>
                        </a:rPr>
                        <a:t>Powder</a:t>
                      </a: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3018493"/>
                  </a:ext>
                </a:extLst>
              </a:tr>
            </a:tbl>
          </a:graphicData>
        </a:graphic>
      </p:graphicFrame>
      <p:sp>
        <p:nvSpPr>
          <p:cNvPr id="10" name="CaixaDeTexto 10">
            <a:extLst>
              <a:ext uri="{FF2B5EF4-FFF2-40B4-BE49-F238E27FC236}">
                <a16:creationId xmlns:a16="http://schemas.microsoft.com/office/drawing/2014/main" id="{2CA0AB0B-8B79-0EBF-7404-523B1BCFCC67}"/>
              </a:ext>
            </a:extLst>
          </p:cNvPr>
          <p:cNvSpPr txBox="1"/>
          <p:nvPr/>
        </p:nvSpPr>
        <p:spPr>
          <a:xfrm>
            <a:off x="5318760" y="4246694"/>
            <a:ext cx="5764893" cy="1169551"/>
          </a:xfrm>
          <a:prstGeom prst="rect">
            <a:avLst/>
          </a:prstGeom>
          <a:noFill/>
        </p:spPr>
        <p:txBody>
          <a:bodyPr wrap="square" lIns="91440" tIns="45720" rIns="91440" bIns="45720" anchor="t">
            <a:spAutoFit/>
          </a:bodyPr>
          <a:lstStyle/>
          <a:p>
            <a:r>
              <a:rPr lang="en-US" sz="1000" b="1">
                <a:solidFill>
                  <a:srgbClr val="C3D6BE"/>
                </a:solidFill>
                <a:latin typeface="DM Sans" pitchFamily="2" charset="0"/>
                <a:ea typeface="Fira Sans Medium" panose="020B0603050000020004" pitchFamily="34" charset="0"/>
              </a:rPr>
              <a:t>Procedure:</a:t>
            </a:r>
          </a:p>
          <a:p>
            <a:r>
              <a:rPr lang="en-US" sz="1000">
                <a:solidFill>
                  <a:srgbClr val="C3D6BE"/>
                </a:solidFill>
                <a:latin typeface="DM Sans" pitchFamily="2" charset="0"/>
                <a:ea typeface="Fira Sans" panose="020B0503050000020004" pitchFamily="34" charset="0"/>
              </a:rPr>
              <a:t>1. Combine powder ingredients of Phase A and mix using a blender.</a:t>
            </a:r>
          </a:p>
          <a:p>
            <a:r>
              <a:rPr lang="en-US" sz="1000">
                <a:solidFill>
                  <a:srgbClr val="C3D6BE"/>
                </a:solidFill>
                <a:latin typeface="DM Sans" pitchFamily="2" charset="0"/>
                <a:ea typeface="Fira Sans" panose="020B0503050000020004" pitchFamily="34" charset="0"/>
              </a:rPr>
              <a:t>2. Mix ingredients of Phase B with fragrance and spray on the bulk. Powder will form distinctly bigger particles and density of the powder will be lower.</a:t>
            </a:r>
            <a:endParaRPr lang="en-US">
              <a:latin typeface="DM Sans" pitchFamily="2" charset="0"/>
            </a:endParaRPr>
          </a:p>
          <a:p>
            <a:r>
              <a:rPr lang="en-US" sz="1000">
                <a:solidFill>
                  <a:srgbClr val="C3D6BE"/>
                </a:solidFill>
                <a:latin typeface="DM Sans" pitchFamily="2" charset="0"/>
                <a:ea typeface="Fira Sans" panose="020B0503050000020004" pitchFamily="34" charset="0"/>
              </a:rPr>
              <a:t>3. Add surfactant powder ingredients of Phase C and mix them until homogenous.</a:t>
            </a:r>
          </a:p>
          <a:p>
            <a:r>
              <a:rPr lang="en-US" sz="1000">
                <a:solidFill>
                  <a:srgbClr val="C3D6BE"/>
                </a:solidFill>
                <a:latin typeface="DM Sans" pitchFamily="2" charset="0"/>
                <a:ea typeface="Fira Sans" panose="020B0503050000020004" pitchFamily="34" charset="0"/>
              </a:rPr>
              <a:t>4. Let the bulk pass through a screen to filter large agglomerates. The large agglomerates can be added back to the bulk after milling using a disc mill. </a:t>
            </a:r>
          </a:p>
        </p:txBody>
      </p:sp>
      <p:sp>
        <p:nvSpPr>
          <p:cNvPr id="6" name="CaixaDeTexto 10">
            <a:extLst>
              <a:ext uri="{FF2B5EF4-FFF2-40B4-BE49-F238E27FC236}">
                <a16:creationId xmlns:a16="http://schemas.microsoft.com/office/drawing/2014/main" id="{49233964-1E16-DC4D-C783-A2195F3C63EC}"/>
              </a:ext>
            </a:extLst>
          </p:cNvPr>
          <p:cNvSpPr txBox="1"/>
          <p:nvPr/>
        </p:nvSpPr>
        <p:spPr>
          <a:xfrm>
            <a:off x="599970" y="6123966"/>
            <a:ext cx="6219302" cy="230832"/>
          </a:xfrm>
          <a:prstGeom prst="rect">
            <a:avLst/>
          </a:prstGeom>
          <a:noFill/>
        </p:spPr>
        <p:txBody>
          <a:bodyPr wrap="square">
            <a:spAutoFit/>
          </a:bodyPr>
          <a:lstStyle/>
          <a:p>
            <a:r>
              <a:rPr lang="en-US" sz="900">
                <a:solidFill>
                  <a:srgbClr val="C3D6BE"/>
                </a:solidFill>
                <a:latin typeface="DM Sans" pitchFamily="2" charset="0"/>
                <a:ea typeface="Fira Sans" panose="020B0503050000020004" pitchFamily="34" charset="0"/>
              </a:rPr>
              <a:t>The formulation fulfils the 3 months stability at 4°C, 40°C, Room Temperature and Daylight</a:t>
            </a:r>
          </a:p>
        </p:txBody>
      </p:sp>
      <p:pic>
        <p:nvPicPr>
          <p:cNvPr id="13" name="Graphic 12">
            <a:extLst>
              <a:ext uri="{FF2B5EF4-FFF2-40B4-BE49-F238E27FC236}">
                <a16:creationId xmlns:a16="http://schemas.microsoft.com/office/drawing/2014/main" id="{4DF6D9CA-24C6-253F-13BF-6924D10BF7B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43799" y="6388506"/>
            <a:ext cx="2361616" cy="212079"/>
          </a:xfrm>
          <a:prstGeom prst="rect">
            <a:avLst/>
          </a:prstGeom>
        </p:spPr>
      </p:pic>
    </p:spTree>
    <p:extLst>
      <p:ext uri="{BB962C8B-B14F-4D97-AF65-F5344CB8AC3E}">
        <p14:creationId xmlns:p14="http://schemas.microsoft.com/office/powerpoint/2010/main" val="2037417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6A521F1-2D73-8471-FC06-01900FB72B39}"/>
              </a:ext>
            </a:extLst>
          </p:cNvPr>
          <p:cNvPicPr>
            <a:picLocks noChangeAspect="1"/>
          </p:cNvPicPr>
          <p:nvPr/>
        </p:nvPicPr>
        <p:blipFill>
          <a:blip r:embed="rId3"/>
          <a:stretch>
            <a:fillRect/>
          </a:stretch>
        </p:blipFill>
        <p:spPr>
          <a:xfrm>
            <a:off x="0" y="-1"/>
            <a:ext cx="12192000" cy="6858001"/>
          </a:xfrm>
          <a:prstGeom prst="rect">
            <a:avLst/>
          </a:prstGeom>
        </p:spPr>
      </p:pic>
      <p:pic>
        <p:nvPicPr>
          <p:cNvPr id="23" name="Picture 22" descr="A picture containing text, toiletry, electronic&#10;&#10;Description automatically generated">
            <a:extLst>
              <a:ext uri="{FF2B5EF4-FFF2-40B4-BE49-F238E27FC236}">
                <a16:creationId xmlns:a16="http://schemas.microsoft.com/office/drawing/2014/main" id="{648D0A03-1D98-64F0-09FD-A9F3A2A28A84}"/>
              </a:ext>
            </a:extLst>
          </p:cNvPr>
          <p:cNvPicPr>
            <a:picLocks noChangeAspect="1"/>
          </p:cNvPicPr>
          <p:nvPr/>
        </p:nvPicPr>
        <p:blipFill>
          <a:blip r:embed="rId4"/>
          <a:stretch>
            <a:fillRect/>
          </a:stretch>
        </p:blipFill>
        <p:spPr>
          <a:xfrm>
            <a:off x="6407333" y="131463"/>
            <a:ext cx="4928006" cy="6570675"/>
          </a:xfrm>
          <a:prstGeom prst="rect">
            <a:avLst/>
          </a:prstGeom>
        </p:spPr>
      </p:pic>
      <p:pic>
        <p:nvPicPr>
          <p:cNvPr id="7" name="Imagem 6" descr="Logotipo&#10;&#10;Descrição gerada automaticamente">
            <a:extLst>
              <a:ext uri="{FF2B5EF4-FFF2-40B4-BE49-F238E27FC236}">
                <a16:creationId xmlns:a16="http://schemas.microsoft.com/office/drawing/2014/main" id="{8418C3BB-E002-334D-90F6-DBD0AF56E7CB}"/>
              </a:ext>
            </a:extLst>
          </p:cNvPr>
          <p:cNvPicPr>
            <a:picLocks noChangeAspect="1"/>
          </p:cNvPicPr>
          <p:nvPr/>
        </p:nvPicPr>
        <p:blipFill>
          <a:blip r:embed="rId5"/>
          <a:stretch>
            <a:fillRect/>
          </a:stretch>
        </p:blipFill>
        <p:spPr>
          <a:xfrm>
            <a:off x="1180188" y="1285379"/>
            <a:ext cx="1136330" cy="459736"/>
          </a:xfrm>
          <a:prstGeom prst="rect">
            <a:avLst/>
          </a:prstGeom>
        </p:spPr>
      </p:pic>
      <p:sp>
        <p:nvSpPr>
          <p:cNvPr id="19" name="CaixaDeTexto 11">
            <a:extLst>
              <a:ext uri="{FF2B5EF4-FFF2-40B4-BE49-F238E27FC236}">
                <a16:creationId xmlns:a16="http://schemas.microsoft.com/office/drawing/2014/main" id="{DC875FBA-84BE-EAA5-AB9B-B3DD9D04989F}"/>
              </a:ext>
            </a:extLst>
          </p:cNvPr>
          <p:cNvSpPr txBox="1"/>
          <p:nvPr/>
        </p:nvSpPr>
        <p:spPr>
          <a:xfrm>
            <a:off x="1062422" y="4372291"/>
            <a:ext cx="4668447" cy="1200329"/>
          </a:xfrm>
          <a:prstGeom prst="rect">
            <a:avLst/>
          </a:prstGeom>
          <a:noFill/>
        </p:spPr>
        <p:txBody>
          <a:bodyPr wrap="square">
            <a:spAutoFit/>
          </a:bodyPr>
          <a:lstStyle/>
          <a:p>
            <a:r>
              <a:rPr lang="en-US" sz="1200">
                <a:solidFill>
                  <a:srgbClr val="C3D6BE"/>
                </a:solidFill>
                <a:latin typeface="DM Sans" pitchFamily="2" charset="0"/>
              </a:rPr>
              <a:t>A </a:t>
            </a:r>
            <a:r>
              <a:rPr lang="en-US" sz="1200" b="1">
                <a:solidFill>
                  <a:srgbClr val="C3D6BE"/>
                </a:solidFill>
                <a:latin typeface="DM Sans" pitchFamily="2" charset="0"/>
              </a:rPr>
              <a:t>multi-benefit concentrated conditioner </a:t>
            </a:r>
            <a:r>
              <a:rPr lang="en-US" sz="1200">
                <a:solidFill>
                  <a:srgbClr val="C3D6BE"/>
                </a:solidFill>
                <a:latin typeface="DM Sans" pitchFamily="2" charset="0"/>
              </a:rPr>
              <a:t>activated by the water in the shower, which combines </a:t>
            </a:r>
            <a:r>
              <a:rPr lang="en-US" sz="1200" b="1">
                <a:solidFill>
                  <a:srgbClr val="C3D6BE"/>
                </a:solidFill>
                <a:latin typeface="DM Sans" pitchFamily="2" charset="0"/>
              </a:rPr>
              <a:t>easy combing and softness</a:t>
            </a:r>
            <a:r>
              <a:rPr lang="en-US" sz="1200">
                <a:solidFill>
                  <a:srgbClr val="C3D6BE"/>
                </a:solidFill>
                <a:latin typeface="DM Sans" pitchFamily="2" charset="0"/>
              </a:rPr>
              <a:t>, helps </a:t>
            </a:r>
            <a:r>
              <a:rPr lang="en-US" sz="1200" b="1">
                <a:solidFill>
                  <a:srgbClr val="C3D6BE"/>
                </a:solidFill>
                <a:latin typeface="DM Sans" pitchFamily="2" charset="0"/>
              </a:rPr>
              <a:t>prevent hair loss and reduce the appearance of greying hair</a:t>
            </a:r>
            <a:r>
              <a:rPr lang="en-US" sz="1200">
                <a:solidFill>
                  <a:srgbClr val="C3D6BE"/>
                </a:solidFill>
                <a:latin typeface="DM Sans" pitchFamily="2" charset="0"/>
              </a:rPr>
              <a:t>, in addition to being an </a:t>
            </a:r>
            <a:r>
              <a:rPr lang="en-US" sz="1200" b="1">
                <a:solidFill>
                  <a:srgbClr val="C3D6BE"/>
                </a:solidFill>
                <a:latin typeface="DM Sans" pitchFamily="2" charset="0"/>
              </a:rPr>
              <a:t>eco-friendly product that uses less water in its composition and reduces the amount of packaging.</a:t>
            </a:r>
          </a:p>
        </p:txBody>
      </p:sp>
      <p:sp>
        <p:nvSpPr>
          <p:cNvPr id="2" name="CaixaDeTexto 8">
            <a:extLst>
              <a:ext uri="{FF2B5EF4-FFF2-40B4-BE49-F238E27FC236}">
                <a16:creationId xmlns:a16="http://schemas.microsoft.com/office/drawing/2014/main" id="{A7C3C675-00BD-087C-F35A-C73DA7042D4B}"/>
              </a:ext>
            </a:extLst>
          </p:cNvPr>
          <p:cNvSpPr txBox="1"/>
          <p:nvPr/>
        </p:nvSpPr>
        <p:spPr>
          <a:xfrm>
            <a:off x="1062423" y="1835663"/>
            <a:ext cx="4466017" cy="1015663"/>
          </a:xfrm>
          <a:prstGeom prst="rect">
            <a:avLst/>
          </a:prstGeom>
          <a:noFill/>
        </p:spPr>
        <p:txBody>
          <a:bodyPr wrap="square">
            <a:spAutoFit/>
          </a:bodyPr>
          <a:lstStyle/>
          <a:p>
            <a:r>
              <a:rPr lang="en-US" sz="3000" b="1">
                <a:solidFill>
                  <a:srgbClr val="C3D6BE"/>
                </a:solidFill>
                <a:latin typeface="DM Sans" pitchFamily="2" charset="0"/>
              </a:rPr>
              <a:t>CONCENTRATED</a:t>
            </a:r>
          </a:p>
          <a:p>
            <a:r>
              <a:rPr lang="en-US" sz="3000" b="1">
                <a:solidFill>
                  <a:srgbClr val="C3D6BE"/>
                </a:solidFill>
                <a:latin typeface="DM Sans" pitchFamily="2" charset="0"/>
              </a:rPr>
              <a:t>CONDITIONER PASTE</a:t>
            </a:r>
          </a:p>
        </p:txBody>
      </p:sp>
      <p:sp>
        <p:nvSpPr>
          <p:cNvPr id="3" name="CaixaDeTexto 10">
            <a:extLst>
              <a:ext uri="{FF2B5EF4-FFF2-40B4-BE49-F238E27FC236}">
                <a16:creationId xmlns:a16="http://schemas.microsoft.com/office/drawing/2014/main" id="{2A11D913-36B0-6893-245E-D44B127AB21B}"/>
              </a:ext>
            </a:extLst>
          </p:cNvPr>
          <p:cNvSpPr txBox="1"/>
          <p:nvPr/>
        </p:nvSpPr>
        <p:spPr>
          <a:xfrm>
            <a:off x="1062424" y="2845334"/>
            <a:ext cx="4668448" cy="307777"/>
          </a:xfrm>
          <a:prstGeom prst="rect">
            <a:avLst/>
          </a:prstGeom>
          <a:noFill/>
        </p:spPr>
        <p:txBody>
          <a:bodyPr wrap="square">
            <a:spAutoFit/>
          </a:bodyPr>
          <a:lstStyle/>
          <a:p>
            <a:r>
              <a:rPr lang="en-US" sz="1400" b="1">
                <a:solidFill>
                  <a:srgbClr val="C3D6BE"/>
                </a:solidFill>
                <a:latin typeface="DM Sans" pitchFamily="2" charset="0"/>
              </a:rPr>
              <a:t>Ecosolution for beautiful, strong and ageless hair</a:t>
            </a:r>
          </a:p>
        </p:txBody>
      </p:sp>
      <p:sp>
        <p:nvSpPr>
          <p:cNvPr id="25" name="CaixaDeTexto 11">
            <a:extLst>
              <a:ext uri="{FF2B5EF4-FFF2-40B4-BE49-F238E27FC236}">
                <a16:creationId xmlns:a16="http://schemas.microsoft.com/office/drawing/2014/main" id="{C3D55DD5-E0DB-3858-AAEF-CDA5EEFDDE83}"/>
              </a:ext>
            </a:extLst>
          </p:cNvPr>
          <p:cNvSpPr txBox="1"/>
          <p:nvPr/>
        </p:nvSpPr>
        <p:spPr>
          <a:xfrm>
            <a:off x="1016986" y="6421974"/>
            <a:ext cx="4668447" cy="230832"/>
          </a:xfrm>
          <a:prstGeom prst="rect">
            <a:avLst/>
          </a:prstGeom>
          <a:noFill/>
        </p:spPr>
        <p:txBody>
          <a:bodyPr wrap="square">
            <a:spAutoFit/>
          </a:bodyPr>
          <a:lstStyle/>
          <a:p>
            <a:r>
              <a:rPr lang="en-US" sz="900">
                <a:solidFill>
                  <a:srgbClr val="C3D6BE"/>
                </a:solidFill>
                <a:latin typeface="DM Sans" pitchFamily="2" charset="0"/>
              </a:rPr>
              <a:t>Prevent hair loss is a drug claim in USA to use improves hair density</a:t>
            </a:r>
            <a:endParaRPr lang="en-US" sz="900" b="1">
              <a:solidFill>
                <a:srgbClr val="C3D6BE"/>
              </a:solidFill>
              <a:latin typeface="DM Sans" pitchFamily="2" charset="0"/>
            </a:endParaRPr>
          </a:p>
        </p:txBody>
      </p:sp>
      <p:pic>
        <p:nvPicPr>
          <p:cNvPr id="9" name="Picture 8">
            <a:extLst>
              <a:ext uri="{FF2B5EF4-FFF2-40B4-BE49-F238E27FC236}">
                <a16:creationId xmlns:a16="http://schemas.microsoft.com/office/drawing/2014/main" id="{D1B56ECB-CBE1-D99F-32A7-E057512CEAEF}"/>
              </a:ext>
            </a:extLst>
          </p:cNvPr>
          <p:cNvPicPr>
            <a:picLocks noChangeAspect="1"/>
          </p:cNvPicPr>
          <p:nvPr/>
        </p:nvPicPr>
        <p:blipFill>
          <a:blip r:embed="rId6"/>
          <a:stretch>
            <a:fillRect/>
          </a:stretch>
        </p:blipFill>
        <p:spPr>
          <a:xfrm>
            <a:off x="6422967" y="4613405"/>
            <a:ext cx="1881329" cy="1475133"/>
          </a:xfrm>
          <a:prstGeom prst="rect">
            <a:avLst/>
          </a:prstGeom>
        </p:spPr>
      </p:pic>
      <p:pic>
        <p:nvPicPr>
          <p:cNvPr id="10" name="Picture 21">
            <a:extLst>
              <a:ext uri="{FF2B5EF4-FFF2-40B4-BE49-F238E27FC236}">
                <a16:creationId xmlns:a16="http://schemas.microsoft.com/office/drawing/2014/main" id="{87435DB5-5EB2-266D-CFE2-34A653BA0474}"/>
              </a:ext>
            </a:extLst>
          </p:cNvPr>
          <p:cNvPicPr>
            <a:picLocks noChangeAspect="1"/>
          </p:cNvPicPr>
          <p:nvPr/>
        </p:nvPicPr>
        <p:blipFill>
          <a:blip r:embed="rId6"/>
          <a:stretch>
            <a:fillRect/>
          </a:stretch>
        </p:blipFill>
        <p:spPr>
          <a:xfrm rot="10800000">
            <a:off x="9399636" y="1739430"/>
            <a:ext cx="1881329" cy="1475133"/>
          </a:xfrm>
          <a:prstGeom prst="rect">
            <a:avLst/>
          </a:prstGeom>
        </p:spPr>
      </p:pic>
      <p:pic>
        <p:nvPicPr>
          <p:cNvPr id="11" name="Picture 21">
            <a:extLst>
              <a:ext uri="{FF2B5EF4-FFF2-40B4-BE49-F238E27FC236}">
                <a16:creationId xmlns:a16="http://schemas.microsoft.com/office/drawing/2014/main" id="{02C2D464-6A17-9482-1C00-D364854C662B}"/>
              </a:ext>
            </a:extLst>
          </p:cNvPr>
          <p:cNvPicPr>
            <a:picLocks noChangeAspect="1"/>
          </p:cNvPicPr>
          <p:nvPr/>
        </p:nvPicPr>
        <p:blipFill>
          <a:blip r:embed="rId6"/>
          <a:stretch>
            <a:fillRect/>
          </a:stretch>
        </p:blipFill>
        <p:spPr>
          <a:xfrm rot="10800000">
            <a:off x="9413528" y="3725191"/>
            <a:ext cx="1881329" cy="1475133"/>
          </a:xfrm>
          <a:prstGeom prst="rect">
            <a:avLst/>
          </a:prstGeom>
        </p:spPr>
      </p:pic>
      <p:pic>
        <p:nvPicPr>
          <p:cNvPr id="12" name="Picture 21">
            <a:extLst>
              <a:ext uri="{FF2B5EF4-FFF2-40B4-BE49-F238E27FC236}">
                <a16:creationId xmlns:a16="http://schemas.microsoft.com/office/drawing/2014/main" id="{2DF5780C-CE65-B17F-9B08-40C9B8A18FCE}"/>
              </a:ext>
            </a:extLst>
          </p:cNvPr>
          <p:cNvPicPr>
            <a:picLocks noChangeAspect="1"/>
          </p:cNvPicPr>
          <p:nvPr/>
        </p:nvPicPr>
        <p:blipFill>
          <a:blip r:embed="rId6"/>
          <a:stretch>
            <a:fillRect/>
          </a:stretch>
        </p:blipFill>
        <p:spPr>
          <a:xfrm>
            <a:off x="6407333" y="2723673"/>
            <a:ext cx="1881329" cy="1475133"/>
          </a:xfrm>
          <a:prstGeom prst="rect">
            <a:avLst/>
          </a:prstGeom>
        </p:spPr>
      </p:pic>
      <p:pic>
        <p:nvPicPr>
          <p:cNvPr id="14" name="Picture 13">
            <a:extLst>
              <a:ext uri="{FF2B5EF4-FFF2-40B4-BE49-F238E27FC236}">
                <a16:creationId xmlns:a16="http://schemas.microsoft.com/office/drawing/2014/main" id="{E1C64C99-315B-C50B-CEDC-E8AAA0977CD3}"/>
              </a:ext>
            </a:extLst>
          </p:cNvPr>
          <p:cNvPicPr>
            <a:picLocks noChangeAspect="1"/>
          </p:cNvPicPr>
          <p:nvPr/>
        </p:nvPicPr>
        <p:blipFill>
          <a:blip r:embed="rId7"/>
          <a:stretch>
            <a:fillRect/>
          </a:stretch>
        </p:blipFill>
        <p:spPr>
          <a:xfrm>
            <a:off x="10394495" y="1862487"/>
            <a:ext cx="266700" cy="368300"/>
          </a:xfrm>
          <a:prstGeom prst="rect">
            <a:avLst/>
          </a:prstGeom>
        </p:spPr>
      </p:pic>
      <p:sp>
        <p:nvSpPr>
          <p:cNvPr id="15" name="CaixaDeTexto 11">
            <a:extLst>
              <a:ext uri="{FF2B5EF4-FFF2-40B4-BE49-F238E27FC236}">
                <a16:creationId xmlns:a16="http://schemas.microsoft.com/office/drawing/2014/main" id="{CAD0BFC5-86CD-B88D-417C-34AA139AB1E5}"/>
              </a:ext>
            </a:extLst>
          </p:cNvPr>
          <p:cNvSpPr txBox="1"/>
          <p:nvPr/>
        </p:nvSpPr>
        <p:spPr>
          <a:xfrm>
            <a:off x="9996143" y="2242150"/>
            <a:ext cx="1084282" cy="784830"/>
          </a:xfrm>
          <a:prstGeom prst="rect">
            <a:avLst/>
          </a:prstGeom>
          <a:noFill/>
        </p:spPr>
        <p:txBody>
          <a:bodyPr wrap="square" lIns="91440" tIns="45720" rIns="91440" bIns="45720" anchor="t">
            <a:spAutoFit/>
          </a:bodyPr>
          <a:lstStyle/>
          <a:p>
            <a:pPr algn="ctr"/>
            <a:r>
              <a:rPr lang="en-US" sz="900">
                <a:solidFill>
                  <a:srgbClr val="246338"/>
                </a:solidFill>
                <a:latin typeface="DM Sans" pitchFamily="2" charset="0"/>
              </a:rPr>
              <a:t>Waterless</a:t>
            </a:r>
            <a:br>
              <a:rPr lang="en-US" sz="900">
                <a:solidFill>
                  <a:srgbClr val="246338"/>
                </a:solidFill>
                <a:latin typeface="DM Sans" pitchFamily="2" charset="0"/>
              </a:rPr>
            </a:br>
            <a:r>
              <a:rPr lang="en-US" sz="900">
                <a:solidFill>
                  <a:srgbClr val="246338"/>
                </a:solidFill>
                <a:latin typeface="DM Sans" pitchFamily="2" charset="0"/>
              </a:rPr>
              <a:t>formula and</a:t>
            </a:r>
            <a:br>
              <a:rPr lang="en-US" sz="900">
                <a:solidFill>
                  <a:srgbClr val="246338"/>
                </a:solidFill>
                <a:latin typeface="DM Sans" pitchFamily="2" charset="0"/>
              </a:rPr>
            </a:br>
            <a:r>
              <a:rPr lang="en-US" sz="900">
                <a:solidFill>
                  <a:srgbClr val="246338"/>
                </a:solidFill>
                <a:latin typeface="DM Sans" pitchFamily="2" charset="0"/>
              </a:rPr>
              <a:t>reduced</a:t>
            </a:r>
            <a:br>
              <a:rPr lang="en-US" sz="900">
                <a:solidFill>
                  <a:srgbClr val="246338"/>
                </a:solidFill>
                <a:latin typeface="DM Sans" pitchFamily="2" charset="0"/>
              </a:rPr>
            </a:br>
            <a:r>
              <a:rPr lang="en-US" sz="900">
                <a:solidFill>
                  <a:srgbClr val="246338"/>
                </a:solidFill>
                <a:latin typeface="DM Sans" pitchFamily="2" charset="0"/>
              </a:rPr>
              <a:t>amout of</a:t>
            </a:r>
            <a:br>
              <a:rPr lang="en-US" sz="900">
                <a:solidFill>
                  <a:srgbClr val="246338"/>
                </a:solidFill>
                <a:latin typeface="DM Sans" pitchFamily="2" charset="0"/>
              </a:rPr>
            </a:br>
            <a:r>
              <a:rPr lang="en-US" sz="900">
                <a:solidFill>
                  <a:srgbClr val="246338"/>
                </a:solidFill>
                <a:latin typeface="DM Sans" pitchFamily="2" charset="0"/>
              </a:rPr>
              <a:t>packaging</a:t>
            </a:r>
            <a:endParaRPr lang="en-US" sz="900" b="1">
              <a:solidFill>
                <a:srgbClr val="246338"/>
              </a:solidFill>
              <a:latin typeface="DM Sans" pitchFamily="2" charset="0"/>
            </a:endParaRPr>
          </a:p>
        </p:txBody>
      </p:sp>
      <p:pic>
        <p:nvPicPr>
          <p:cNvPr id="20" name="Picture 19">
            <a:extLst>
              <a:ext uri="{FF2B5EF4-FFF2-40B4-BE49-F238E27FC236}">
                <a16:creationId xmlns:a16="http://schemas.microsoft.com/office/drawing/2014/main" id="{7422279E-419D-93B0-80EB-C7302D3E0D21}"/>
              </a:ext>
            </a:extLst>
          </p:cNvPr>
          <p:cNvPicPr>
            <a:picLocks noChangeAspect="1"/>
          </p:cNvPicPr>
          <p:nvPr/>
        </p:nvPicPr>
        <p:blipFill>
          <a:blip r:embed="rId8"/>
          <a:stretch>
            <a:fillRect/>
          </a:stretch>
        </p:blipFill>
        <p:spPr>
          <a:xfrm>
            <a:off x="7019133" y="2959220"/>
            <a:ext cx="241300" cy="431800"/>
          </a:xfrm>
          <a:prstGeom prst="rect">
            <a:avLst/>
          </a:prstGeom>
        </p:spPr>
      </p:pic>
      <p:sp>
        <p:nvSpPr>
          <p:cNvPr id="21" name="CaixaDeTexto 11">
            <a:extLst>
              <a:ext uri="{FF2B5EF4-FFF2-40B4-BE49-F238E27FC236}">
                <a16:creationId xmlns:a16="http://schemas.microsoft.com/office/drawing/2014/main" id="{235F240B-4CF8-59B4-911B-5B3D25BDD140}"/>
              </a:ext>
            </a:extLst>
          </p:cNvPr>
          <p:cNvSpPr txBox="1"/>
          <p:nvPr/>
        </p:nvSpPr>
        <p:spPr>
          <a:xfrm>
            <a:off x="6597642" y="3365568"/>
            <a:ext cx="1084282" cy="507831"/>
          </a:xfrm>
          <a:prstGeom prst="rect">
            <a:avLst/>
          </a:prstGeom>
          <a:noFill/>
        </p:spPr>
        <p:txBody>
          <a:bodyPr wrap="square" lIns="91440" tIns="45720" rIns="91440" bIns="45720" anchor="t">
            <a:spAutoFit/>
          </a:bodyPr>
          <a:lstStyle/>
          <a:p>
            <a:pPr algn="ctr"/>
            <a:r>
              <a:rPr lang="en-US" sz="900" b="1">
                <a:solidFill>
                  <a:srgbClr val="246338"/>
                </a:solidFill>
                <a:latin typeface="DM Sans" pitchFamily="2" charset="0"/>
              </a:rPr>
              <a:t>97%</a:t>
            </a:r>
            <a:br>
              <a:rPr lang="en-US" sz="900" b="1">
                <a:solidFill>
                  <a:srgbClr val="246338"/>
                </a:solidFill>
                <a:latin typeface="DM Sans" pitchFamily="2" charset="0"/>
              </a:rPr>
            </a:br>
            <a:r>
              <a:rPr lang="en-US" sz="900" b="1">
                <a:solidFill>
                  <a:srgbClr val="246338"/>
                </a:solidFill>
                <a:latin typeface="DM Sans" pitchFamily="2" charset="0"/>
              </a:rPr>
              <a:t>natural origin</a:t>
            </a:r>
            <a:br>
              <a:rPr lang="en-US" sz="900">
                <a:solidFill>
                  <a:srgbClr val="246338"/>
                </a:solidFill>
                <a:latin typeface="DM Sans" pitchFamily="2" charset="0"/>
              </a:rPr>
            </a:br>
            <a:r>
              <a:rPr lang="en-US" sz="900">
                <a:solidFill>
                  <a:srgbClr val="246338"/>
                </a:solidFill>
                <a:latin typeface="DM Sans" pitchFamily="2" charset="0"/>
              </a:rPr>
              <a:t>ISO 16128</a:t>
            </a:r>
            <a:endParaRPr lang="en-US" sz="900" b="1">
              <a:solidFill>
                <a:srgbClr val="246338"/>
              </a:solidFill>
              <a:latin typeface="DM Sans" pitchFamily="2" charset="0"/>
            </a:endParaRPr>
          </a:p>
        </p:txBody>
      </p:sp>
      <p:pic>
        <p:nvPicPr>
          <p:cNvPr id="22" name="Picture 21">
            <a:extLst>
              <a:ext uri="{FF2B5EF4-FFF2-40B4-BE49-F238E27FC236}">
                <a16:creationId xmlns:a16="http://schemas.microsoft.com/office/drawing/2014/main" id="{BA850D2A-E7B9-C645-FCB3-FA432B14C0FA}"/>
              </a:ext>
            </a:extLst>
          </p:cNvPr>
          <p:cNvPicPr>
            <a:picLocks noChangeAspect="1"/>
          </p:cNvPicPr>
          <p:nvPr/>
        </p:nvPicPr>
        <p:blipFill>
          <a:blip r:embed="rId9"/>
          <a:stretch>
            <a:fillRect/>
          </a:stretch>
        </p:blipFill>
        <p:spPr>
          <a:xfrm>
            <a:off x="10321369" y="3828151"/>
            <a:ext cx="434898" cy="524436"/>
          </a:xfrm>
          <a:prstGeom prst="rect">
            <a:avLst/>
          </a:prstGeom>
        </p:spPr>
      </p:pic>
      <p:sp>
        <p:nvSpPr>
          <p:cNvPr id="24" name="CaixaDeTexto 11">
            <a:extLst>
              <a:ext uri="{FF2B5EF4-FFF2-40B4-BE49-F238E27FC236}">
                <a16:creationId xmlns:a16="http://schemas.microsoft.com/office/drawing/2014/main" id="{06544C44-F740-984B-59F8-A5EFF0CEE47E}"/>
              </a:ext>
            </a:extLst>
          </p:cNvPr>
          <p:cNvSpPr txBox="1"/>
          <p:nvPr/>
        </p:nvSpPr>
        <p:spPr>
          <a:xfrm>
            <a:off x="9814311" y="4372291"/>
            <a:ext cx="1466654" cy="507831"/>
          </a:xfrm>
          <a:prstGeom prst="rect">
            <a:avLst/>
          </a:prstGeom>
          <a:noFill/>
        </p:spPr>
        <p:txBody>
          <a:bodyPr wrap="square" lIns="91440" tIns="45720" rIns="91440" bIns="45720" anchor="t">
            <a:spAutoFit/>
          </a:bodyPr>
          <a:lstStyle/>
          <a:p>
            <a:pPr algn="ctr"/>
            <a:r>
              <a:rPr lang="en-US" sz="900">
                <a:solidFill>
                  <a:srgbClr val="246338"/>
                </a:solidFill>
                <a:latin typeface="DM Sans" pitchFamily="2" charset="0"/>
              </a:rPr>
              <a:t>Helps prevent hair loss and reduce appearance of greying hair</a:t>
            </a:r>
            <a:endParaRPr lang="en-US" sz="900" b="1">
              <a:solidFill>
                <a:srgbClr val="246338"/>
              </a:solidFill>
              <a:latin typeface="DM Sans" pitchFamily="2" charset="0"/>
            </a:endParaRPr>
          </a:p>
        </p:txBody>
      </p:sp>
      <p:pic>
        <p:nvPicPr>
          <p:cNvPr id="26" name="Picture 25">
            <a:extLst>
              <a:ext uri="{FF2B5EF4-FFF2-40B4-BE49-F238E27FC236}">
                <a16:creationId xmlns:a16="http://schemas.microsoft.com/office/drawing/2014/main" id="{8BF109B0-4117-6EEA-0E1B-D9BA879A1462}"/>
              </a:ext>
            </a:extLst>
          </p:cNvPr>
          <p:cNvPicPr>
            <a:picLocks noChangeAspect="1"/>
          </p:cNvPicPr>
          <p:nvPr/>
        </p:nvPicPr>
        <p:blipFill>
          <a:blip r:embed="rId10"/>
          <a:stretch>
            <a:fillRect/>
          </a:stretch>
        </p:blipFill>
        <p:spPr>
          <a:xfrm>
            <a:off x="6994319" y="4894172"/>
            <a:ext cx="317500" cy="317500"/>
          </a:xfrm>
          <a:prstGeom prst="rect">
            <a:avLst/>
          </a:prstGeom>
        </p:spPr>
      </p:pic>
      <p:sp>
        <p:nvSpPr>
          <p:cNvPr id="27" name="CaixaDeTexto 11">
            <a:extLst>
              <a:ext uri="{FF2B5EF4-FFF2-40B4-BE49-F238E27FC236}">
                <a16:creationId xmlns:a16="http://schemas.microsoft.com/office/drawing/2014/main" id="{B67FF179-75F8-D49F-4A94-34DB6105DE16}"/>
              </a:ext>
            </a:extLst>
          </p:cNvPr>
          <p:cNvSpPr txBox="1"/>
          <p:nvPr/>
        </p:nvSpPr>
        <p:spPr>
          <a:xfrm>
            <a:off x="6597642" y="5300377"/>
            <a:ext cx="1084282" cy="369332"/>
          </a:xfrm>
          <a:prstGeom prst="rect">
            <a:avLst/>
          </a:prstGeom>
          <a:noFill/>
        </p:spPr>
        <p:txBody>
          <a:bodyPr wrap="square" lIns="91440" tIns="45720" rIns="91440" bIns="45720" anchor="t">
            <a:spAutoFit/>
          </a:bodyPr>
          <a:lstStyle/>
          <a:p>
            <a:pPr algn="ctr"/>
            <a:r>
              <a:rPr lang="en-US" sz="900" b="1">
                <a:solidFill>
                  <a:srgbClr val="246338"/>
                </a:solidFill>
                <a:latin typeface="DM Sans" pitchFamily="2" charset="0"/>
              </a:rPr>
              <a:t>Easy</a:t>
            </a:r>
          </a:p>
          <a:p>
            <a:pPr algn="ctr"/>
            <a:r>
              <a:rPr lang="en-US" sz="900" b="1">
                <a:solidFill>
                  <a:srgbClr val="246338"/>
                </a:solidFill>
                <a:latin typeface="DM Sans" pitchFamily="2" charset="0"/>
              </a:rPr>
              <a:t>combing</a:t>
            </a:r>
          </a:p>
        </p:txBody>
      </p:sp>
      <p:pic>
        <p:nvPicPr>
          <p:cNvPr id="28" name="Picture 27">
            <a:extLst>
              <a:ext uri="{FF2B5EF4-FFF2-40B4-BE49-F238E27FC236}">
                <a16:creationId xmlns:a16="http://schemas.microsoft.com/office/drawing/2014/main" id="{682B5163-618D-C193-1D2D-9BD1D06D0A09}"/>
              </a:ext>
            </a:extLst>
          </p:cNvPr>
          <p:cNvPicPr>
            <a:picLocks noChangeAspect="1"/>
          </p:cNvPicPr>
          <p:nvPr/>
        </p:nvPicPr>
        <p:blipFill>
          <a:blip r:embed="rId6"/>
          <a:stretch>
            <a:fillRect/>
          </a:stretch>
        </p:blipFill>
        <p:spPr>
          <a:xfrm>
            <a:off x="6420124" y="820793"/>
            <a:ext cx="1881329" cy="1475133"/>
          </a:xfrm>
          <a:prstGeom prst="rect">
            <a:avLst/>
          </a:prstGeom>
        </p:spPr>
      </p:pic>
      <p:sp>
        <p:nvSpPr>
          <p:cNvPr id="30" name="CaixaDeTexto 11">
            <a:extLst>
              <a:ext uri="{FF2B5EF4-FFF2-40B4-BE49-F238E27FC236}">
                <a16:creationId xmlns:a16="http://schemas.microsoft.com/office/drawing/2014/main" id="{9B4F4864-5009-FE28-7AE2-4D7C600E85EC}"/>
              </a:ext>
            </a:extLst>
          </p:cNvPr>
          <p:cNvSpPr txBox="1"/>
          <p:nvPr/>
        </p:nvSpPr>
        <p:spPr>
          <a:xfrm>
            <a:off x="6429484" y="1484087"/>
            <a:ext cx="1411797" cy="507831"/>
          </a:xfrm>
          <a:prstGeom prst="rect">
            <a:avLst/>
          </a:prstGeom>
          <a:noFill/>
        </p:spPr>
        <p:txBody>
          <a:bodyPr wrap="square" lIns="91440" tIns="45720" rIns="91440" bIns="45720" anchor="t">
            <a:spAutoFit/>
          </a:bodyPr>
          <a:lstStyle/>
          <a:p>
            <a:pPr algn="ctr"/>
            <a:r>
              <a:rPr lang="en-US" sz="900">
                <a:solidFill>
                  <a:srgbClr val="246338"/>
                </a:solidFill>
                <a:latin typeface="DM Sans" pitchFamily="2" charset="0"/>
              </a:rPr>
              <a:t>Can last as long</a:t>
            </a:r>
            <a:br>
              <a:rPr lang="en-US" sz="900">
                <a:solidFill>
                  <a:srgbClr val="246338"/>
                </a:solidFill>
                <a:latin typeface="DM Sans" pitchFamily="2" charset="0"/>
              </a:rPr>
            </a:br>
            <a:r>
              <a:rPr lang="en-US" sz="900">
                <a:solidFill>
                  <a:srgbClr val="246338"/>
                </a:solidFill>
                <a:latin typeface="DM Sans" pitchFamily="2" charset="0"/>
              </a:rPr>
              <a:t>as 3 standard conditioner bottles</a:t>
            </a:r>
            <a:endParaRPr lang="en-US" sz="900" b="1">
              <a:solidFill>
                <a:srgbClr val="246338"/>
              </a:solidFill>
              <a:latin typeface="DM Sans" pitchFamily="2" charset="0"/>
            </a:endParaRPr>
          </a:p>
        </p:txBody>
      </p:sp>
      <p:pic>
        <p:nvPicPr>
          <p:cNvPr id="32" name="Picture 31">
            <a:extLst>
              <a:ext uri="{FF2B5EF4-FFF2-40B4-BE49-F238E27FC236}">
                <a16:creationId xmlns:a16="http://schemas.microsoft.com/office/drawing/2014/main" id="{19201412-2CC9-D794-CB8C-048B09A9CEE1}"/>
              </a:ext>
            </a:extLst>
          </p:cNvPr>
          <p:cNvPicPr>
            <a:picLocks noChangeAspect="1"/>
          </p:cNvPicPr>
          <p:nvPr/>
        </p:nvPicPr>
        <p:blipFill>
          <a:blip r:embed="rId11"/>
          <a:stretch>
            <a:fillRect/>
          </a:stretch>
        </p:blipFill>
        <p:spPr>
          <a:xfrm>
            <a:off x="7252938" y="1010006"/>
            <a:ext cx="231449" cy="470130"/>
          </a:xfrm>
          <a:prstGeom prst="rect">
            <a:avLst/>
          </a:prstGeom>
        </p:spPr>
      </p:pic>
      <p:sp>
        <p:nvSpPr>
          <p:cNvPr id="33" name="CaixaDeTexto 11">
            <a:extLst>
              <a:ext uri="{FF2B5EF4-FFF2-40B4-BE49-F238E27FC236}">
                <a16:creationId xmlns:a16="http://schemas.microsoft.com/office/drawing/2014/main" id="{CF01C5BC-3524-ACBE-357F-881F6B730ED2}"/>
              </a:ext>
            </a:extLst>
          </p:cNvPr>
          <p:cNvSpPr txBox="1"/>
          <p:nvPr/>
        </p:nvSpPr>
        <p:spPr>
          <a:xfrm>
            <a:off x="6572372" y="1040484"/>
            <a:ext cx="811856" cy="553998"/>
          </a:xfrm>
          <a:prstGeom prst="rect">
            <a:avLst/>
          </a:prstGeom>
          <a:noFill/>
        </p:spPr>
        <p:txBody>
          <a:bodyPr wrap="square" lIns="91440" tIns="45720" rIns="91440" bIns="45720" anchor="t">
            <a:spAutoFit/>
          </a:bodyPr>
          <a:lstStyle/>
          <a:p>
            <a:pPr algn="ctr"/>
            <a:r>
              <a:rPr lang="en-US" sz="3000" b="1">
                <a:solidFill>
                  <a:srgbClr val="246338"/>
                </a:solidFill>
                <a:latin typeface="DM Sans" pitchFamily="2" charset="0"/>
              </a:rPr>
              <a:t>3X</a:t>
            </a:r>
          </a:p>
        </p:txBody>
      </p:sp>
      <p:sp>
        <p:nvSpPr>
          <p:cNvPr id="4" name="TextBox 3">
            <a:extLst>
              <a:ext uri="{FF2B5EF4-FFF2-40B4-BE49-F238E27FC236}">
                <a16:creationId xmlns:a16="http://schemas.microsoft.com/office/drawing/2014/main" id="{ED678050-FA9B-CC6F-9EE7-FB53260F5730}"/>
              </a:ext>
            </a:extLst>
          </p:cNvPr>
          <p:cNvSpPr txBox="1"/>
          <p:nvPr/>
        </p:nvSpPr>
        <p:spPr>
          <a:xfrm rot="16200000">
            <a:off x="9281162" y="3019526"/>
            <a:ext cx="4901184" cy="215444"/>
          </a:xfrm>
          <a:prstGeom prst="rect">
            <a:avLst/>
          </a:prstGeom>
          <a:noFill/>
        </p:spPr>
        <p:txBody>
          <a:bodyPr wrap="square" anchor="ctr">
            <a:spAutoFit/>
          </a:bodyPr>
          <a:lstStyle/>
          <a:p>
            <a:pPr algn="ctr"/>
            <a:r>
              <a:rPr lang="en-US" sz="800">
                <a:solidFill>
                  <a:srgbClr val="246237"/>
                </a:solidFill>
                <a:effectLst/>
                <a:latin typeface="Fira Sans" panose="020B0503050000020004" pitchFamily="34" charset="0"/>
                <a:ea typeface="Fira Sans" panose="020B0503050000020004" pitchFamily="34" charset="0"/>
              </a:rPr>
              <a:t>Products are for illustration only, not for sale. DSM is not responsible for final products claims.</a:t>
            </a:r>
            <a:endParaRPr lang="en-US" sz="800">
              <a:solidFill>
                <a:srgbClr val="246237"/>
              </a:solidFill>
              <a:latin typeface="Fira Sans" panose="020B0503050000020004" pitchFamily="34" charset="0"/>
              <a:ea typeface="Fira Sans" panose="020B0503050000020004" pitchFamily="34" charset="0"/>
            </a:endParaRPr>
          </a:p>
        </p:txBody>
      </p:sp>
      <p:pic>
        <p:nvPicPr>
          <p:cNvPr id="8" name="Graphic 7">
            <a:extLst>
              <a:ext uri="{FF2B5EF4-FFF2-40B4-BE49-F238E27FC236}">
                <a16:creationId xmlns:a16="http://schemas.microsoft.com/office/drawing/2014/main" id="{13CE532E-F661-7EDC-0AD2-D174DADD028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543799" y="6388506"/>
            <a:ext cx="2361616" cy="212079"/>
          </a:xfrm>
          <a:prstGeom prst="rect">
            <a:avLst/>
          </a:prstGeom>
        </p:spPr>
      </p:pic>
      <p:sp>
        <p:nvSpPr>
          <p:cNvPr id="17" name="Rectangle 16">
            <a:extLst>
              <a:ext uri="{FF2B5EF4-FFF2-40B4-BE49-F238E27FC236}">
                <a16:creationId xmlns:a16="http://schemas.microsoft.com/office/drawing/2014/main" id="{BEA6F689-1165-BCB3-6165-9D02139DD2A8}"/>
              </a:ext>
            </a:extLst>
          </p:cNvPr>
          <p:cNvSpPr/>
          <p:nvPr/>
        </p:nvSpPr>
        <p:spPr>
          <a:xfrm>
            <a:off x="11684000" y="846667"/>
            <a:ext cx="399142" cy="4953000"/>
          </a:xfrm>
          <a:prstGeom prst="rect">
            <a:avLst/>
          </a:prstGeom>
          <a:solidFill>
            <a:srgbClr val="C1D5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12065E39-5EDD-C089-75BA-7FDD17035648}"/>
              </a:ext>
            </a:extLst>
          </p:cNvPr>
          <p:cNvSpPr txBox="1"/>
          <p:nvPr/>
        </p:nvSpPr>
        <p:spPr>
          <a:xfrm rot="16200000">
            <a:off x="8715254" y="3050419"/>
            <a:ext cx="6222364"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solidFill>
                  <a:srgbClr val="006037"/>
                </a:solidFill>
                <a:latin typeface="DM Sans" pitchFamily="2" charset="0"/>
                <a:ea typeface="Calibri"/>
                <a:cs typeface="Calibri"/>
              </a:rPr>
              <a:t>Products are for illustration only, not for sale. dsm-firmenich is not responsible for final product claims.</a:t>
            </a:r>
          </a:p>
        </p:txBody>
      </p:sp>
    </p:spTree>
    <p:extLst>
      <p:ext uri="{BB962C8B-B14F-4D97-AF65-F5344CB8AC3E}">
        <p14:creationId xmlns:p14="http://schemas.microsoft.com/office/powerpoint/2010/main" val="2068972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4ECCE54-C9AA-735B-BFBF-6A69FFC9499B}"/>
              </a:ext>
            </a:extLst>
          </p:cNvPr>
          <p:cNvPicPr>
            <a:picLocks noChangeAspect="1"/>
          </p:cNvPicPr>
          <p:nvPr/>
        </p:nvPicPr>
        <p:blipFill>
          <a:blip r:embed="rId3"/>
          <a:stretch>
            <a:fillRect/>
          </a:stretch>
        </p:blipFill>
        <p:spPr>
          <a:xfrm>
            <a:off x="0" y="0"/>
            <a:ext cx="12192000" cy="6858001"/>
          </a:xfrm>
          <a:prstGeom prst="rect">
            <a:avLst/>
          </a:prstGeom>
        </p:spPr>
      </p:pic>
      <p:pic>
        <p:nvPicPr>
          <p:cNvPr id="21" name="Imagem 5" descr="Logotipo&#10;&#10;Descrição gerada automaticamente">
            <a:extLst>
              <a:ext uri="{FF2B5EF4-FFF2-40B4-BE49-F238E27FC236}">
                <a16:creationId xmlns:a16="http://schemas.microsoft.com/office/drawing/2014/main" id="{C3F5DF84-EAEC-A597-2C2B-9C97E1D30745}"/>
              </a:ext>
            </a:extLst>
          </p:cNvPr>
          <p:cNvPicPr>
            <a:picLocks noChangeAspect="1"/>
          </p:cNvPicPr>
          <p:nvPr/>
        </p:nvPicPr>
        <p:blipFill>
          <a:blip r:embed="rId4"/>
          <a:stretch>
            <a:fillRect/>
          </a:stretch>
        </p:blipFill>
        <p:spPr>
          <a:xfrm>
            <a:off x="1180188" y="1285379"/>
            <a:ext cx="1136330" cy="459736"/>
          </a:xfrm>
          <a:prstGeom prst="rect">
            <a:avLst/>
          </a:prstGeom>
        </p:spPr>
      </p:pic>
      <p:sp>
        <p:nvSpPr>
          <p:cNvPr id="23" name="CaixaDeTexto 6">
            <a:extLst>
              <a:ext uri="{FF2B5EF4-FFF2-40B4-BE49-F238E27FC236}">
                <a16:creationId xmlns:a16="http://schemas.microsoft.com/office/drawing/2014/main" id="{B1DCF83D-041C-4680-17E1-EB9139C08245}"/>
              </a:ext>
            </a:extLst>
          </p:cNvPr>
          <p:cNvSpPr txBox="1"/>
          <p:nvPr/>
        </p:nvSpPr>
        <p:spPr>
          <a:xfrm>
            <a:off x="1062423" y="2210104"/>
            <a:ext cx="4401835" cy="1015663"/>
          </a:xfrm>
          <a:prstGeom prst="rect">
            <a:avLst/>
          </a:prstGeom>
          <a:noFill/>
        </p:spPr>
        <p:txBody>
          <a:bodyPr wrap="square">
            <a:spAutoFit/>
          </a:bodyPr>
          <a:lstStyle/>
          <a:p>
            <a:r>
              <a:rPr lang="en-US" sz="3000" b="1">
                <a:solidFill>
                  <a:srgbClr val="C3D6BE"/>
                </a:solidFill>
                <a:latin typeface="DM Sans" pitchFamily="2" charset="0"/>
              </a:rPr>
              <a:t>The truth behind</a:t>
            </a:r>
            <a:br>
              <a:rPr lang="en-US" sz="3000" b="1">
                <a:solidFill>
                  <a:srgbClr val="C3D6BE"/>
                </a:solidFill>
                <a:latin typeface="DM Sans" pitchFamily="2" charset="0"/>
              </a:rPr>
            </a:br>
            <a:r>
              <a:rPr lang="en-US" sz="3000" b="1">
                <a:solidFill>
                  <a:srgbClr val="C3D6BE"/>
                </a:solidFill>
                <a:latin typeface="DM Sans" pitchFamily="2" charset="0"/>
              </a:rPr>
              <a:t>the labels</a:t>
            </a:r>
          </a:p>
        </p:txBody>
      </p:sp>
      <p:sp>
        <p:nvSpPr>
          <p:cNvPr id="24" name="CaixaDeTexto 7">
            <a:extLst>
              <a:ext uri="{FF2B5EF4-FFF2-40B4-BE49-F238E27FC236}">
                <a16:creationId xmlns:a16="http://schemas.microsoft.com/office/drawing/2014/main" id="{525D1434-0871-D9E7-2CE3-58EDCFDE76BB}"/>
              </a:ext>
            </a:extLst>
          </p:cNvPr>
          <p:cNvSpPr txBox="1"/>
          <p:nvPr/>
        </p:nvSpPr>
        <p:spPr>
          <a:xfrm>
            <a:off x="1062423" y="1840772"/>
            <a:ext cx="4374815" cy="369332"/>
          </a:xfrm>
          <a:prstGeom prst="rect">
            <a:avLst/>
          </a:prstGeom>
          <a:noFill/>
        </p:spPr>
        <p:txBody>
          <a:bodyPr wrap="square">
            <a:spAutoFit/>
          </a:bodyPr>
          <a:lstStyle/>
          <a:p>
            <a:r>
              <a:rPr lang="en-US">
                <a:solidFill>
                  <a:srgbClr val="C3D6BE"/>
                </a:solidFill>
                <a:latin typeface="DM Sans" pitchFamily="2" charset="0"/>
              </a:rPr>
              <a:t>CONCENTRATED CONDITIONER PASTE</a:t>
            </a:r>
          </a:p>
        </p:txBody>
      </p:sp>
      <p:sp>
        <p:nvSpPr>
          <p:cNvPr id="8" name="CaixaDeTexto 15">
            <a:extLst>
              <a:ext uri="{FF2B5EF4-FFF2-40B4-BE49-F238E27FC236}">
                <a16:creationId xmlns:a16="http://schemas.microsoft.com/office/drawing/2014/main" id="{34B31167-392C-7EC5-DCE7-363F265CB903}"/>
              </a:ext>
            </a:extLst>
          </p:cNvPr>
          <p:cNvSpPr txBox="1"/>
          <p:nvPr/>
        </p:nvSpPr>
        <p:spPr>
          <a:xfrm>
            <a:off x="7409947" y="1423005"/>
            <a:ext cx="3807075" cy="646331"/>
          </a:xfrm>
          <a:prstGeom prst="rect">
            <a:avLst/>
          </a:prstGeom>
          <a:noFill/>
        </p:spPr>
        <p:txBody>
          <a:bodyPr wrap="square">
            <a:spAutoFit/>
          </a:bodyPr>
          <a:lstStyle/>
          <a:p>
            <a:pPr rtl="0">
              <a:spcBef>
                <a:spcPts val="0"/>
              </a:spcBef>
              <a:spcAft>
                <a:spcPts val="0"/>
              </a:spcAft>
            </a:pPr>
            <a:r>
              <a:rPr lang="en-US" sz="1200" b="1" u="none" strike="noStrike">
                <a:solidFill>
                  <a:srgbClr val="246338"/>
                </a:solidFill>
                <a:effectLst/>
                <a:latin typeface="DM Sans" pitchFamily="2" charset="0"/>
              </a:rPr>
              <a:t>It contains ALPAFLOR® EDELWEISS CB, 100% natural, sustainably and organically cultivated, clinically tested:</a:t>
            </a:r>
          </a:p>
        </p:txBody>
      </p:sp>
      <p:cxnSp>
        <p:nvCxnSpPr>
          <p:cNvPr id="10" name="Conector Reto 34">
            <a:extLst>
              <a:ext uri="{FF2B5EF4-FFF2-40B4-BE49-F238E27FC236}">
                <a16:creationId xmlns:a16="http://schemas.microsoft.com/office/drawing/2014/main" id="{4BBD3FD0-3C52-F397-0645-C82E4FFBA502}"/>
              </a:ext>
            </a:extLst>
          </p:cNvPr>
          <p:cNvCxnSpPr>
            <a:cxnSpLocks/>
          </p:cNvCxnSpPr>
          <p:nvPr/>
        </p:nvCxnSpPr>
        <p:spPr>
          <a:xfrm>
            <a:off x="7504204" y="3142658"/>
            <a:ext cx="3712819" cy="0"/>
          </a:xfrm>
          <a:prstGeom prst="line">
            <a:avLst/>
          </a:prstGeom>
          <a:ln w="12700">
            <a:solidFill>
              <a:srgbClr val="246338"/>
            </a:solidFill>
          </a:ln>
        </p:spPr>
        <p:style>
          <a:lnRef idx="1">
            <a:schemeClr val="accent1"/>
          </a:lnRef>
          <a:fillRef idx="0">
            <a:schemeClr val="accent1"/>
          </a:fillRef>
          <a:effectRef idx="0">
            <a:schemeClr val="accent1"/>
          </a:effectRef>
          <a:fontRef idx="minor">
            <a:schemeClr val="tx1"/>
          </a:fontRef>
        </p:style>
      </p:cxnSp>
      <p:sp>
        <p:nvSpPr>
          <p:cNvPr id="13" name="CaixaDeTexto 29">
            <a:extLst>
              <a:ext uri="{FF2B5EF4-FFF2-40B4-BE49-F238E27FC236}">
                <a16:creationId xmlns:a16="http://schemas.microsoft.com/office/drawing/2014/main" id="{9E873F93-8F0D-1726-2A7D-3332A6EE0026}"/>
              </a:ext>
            </a:extLst>
          </p:cNvPr>
          <p:cNvSpPr txBox="1"/>
          <p:nvPr/>
        </p:nvSpPr>
        <p:spPr>
          <a:xfrm>
            <a:off x="8532794" y="2174692"/>
            <a:ext cx="2598460" cy="830997"/>
          </a:xfrm>
          <a:prstGeom prst="rect">
            <a:avLst/>
          </a:prstGeom>
          <a:noFill/>
        </p:spPr>
        <p:txBody>
          <a:bodyPr wrap="square">
            <a:spAutoFit/>
          </a:bodyPr>
          <a:lstStyle/>
          <a:p>
            <a:pPr rtl="0">
              <a:spcBef>
                <a:spcPts val="0"/>
              </a:spcBef>
              <a:spcAft>
                <a:spcPts val="0"/>
              </a:spcAft>
            </a:pPr>
            <a:r>
              <a:rPr lang="en-US" sz="1200" u="none" strike="noStrike">
                <a:solidFill>
                  <a:srgbClr val="246338"/>
                </a:solidFill>
                <a:effectLst/>
                <a:latin typeface="DM Sans" pitchFamily="2" charset="0"/>
              </a:rPr>
              <a:t>90% of volunteers treated with ALPAFLOR® EDELWEISS CB noticed </a:t>
            </a:r>
            <a:r>
              <a:rPr lang="en-US" sz="1200">
                <a:solidFill>
                  <a:srgbClr val="246338"/>
                </a:solidFill>
                <a:latin typeface="DM Sans" pitchFamily="2" charset="0"/>
              </a:rPr>
              <a:t>an </a:t>
            </a:r>
            <a:r>
              <a:rPr lang="en-US" sz="1200" u="none" strike="noStrike">
                <a:solidFill>
                  <a:srgbClr val="246338"/>
                </a:solidFill>
                <a:effectLst/>
                <a:latin typeface="DM Sans" pitchFamily="2" charset="0"/>
              </a:rPr>
              <a:t>increase in hair density after 5 months.*</a:t>
            </a:r>
          </a:p>
        </p:txBody>
      </p:sp>
      <p:sp>
        <p:nvSpPr>
          <p:cNvPr id="14" name="CaixaDeTexto 39">
            <a:extLst>
              <a:ext uri="{FF2B5EF4-FFF2-40B4-BE49-F238E27FC236}">
                <a16:creationId xmlns:a16="http://schemas.microsoft.com/office/drawing/2014/main" id="{480A0443-F95C-F579-86B9-9F2C036BE3ED}"/>
              </a:ext>
            </a:extLst>
          </p:cNvPr>
          <p:cNvSpPr txBox="1"/>
          <p:nvPr/>
        </p:nvSpPr>
        <p:spPr>
          <a:xfrm>
            <a:off x="7531829" y="2314455"/>
            <a:ext cx="1110725" cy="523220"/>
          </a:xfrm>
          <a:prstGeom prst="rect">
            <a:avLst/>
          </a:prstGeom>
          <a:noFill/>
        </p:spPr>
        <p:txBody>
          <a:bodyPr wrap="square">
            <a:spAutoFit/>
          </a:bodyPr>
          <a:lstStyle/>
          <a:p>
            <a:r>
              <a:rPr lang="en-US" sz="2800" b="1" u="none" strike="noStrike">
                <a:solidFill>
                  <a:srgbClr val="246338"/>
                </a:solidFill>
                <a:effectLst/>
                <a:latin typeface="DM Sans" pitchFamily="2" charset="0"/>
              </a:rPr>
              <a:t>90%</a:t>
            </a:r>
            <a:endParaRPr lang="en-US" b="1">
              <a:solidFill>
                <a:srgbClr val="246338"/>
              </a:solidFill>
              <a:latin typeface="DM Sans" pitchFamily="2" charset="0"/>
            </a:endParaRPr>
          </a:p>
        </p:txBody>
      </p:sp>
      <p:cxnSp>
        <p:nvCxnSpPr>
          <p:cNvPr id="15" name="Conector Reto 34">
            <a:extLst>
              <a:ext uri="{FF2B5EF4-FFF2-40B4-BE49-F238E27FC236}">
                <a16:creationId xmlns:a16="http://schemas.microsoft.com/office/drawing/2014/main" id="{A400366F-6BEE-C0E9-58A5-D7685A55E76A}"/>
              </a:ext>
            </a:extLst>
          </p:cNvPr>
          <p:cNvCxnSpPr>
            <a:cxnSpLocks/>
          </p:cNvCxnSpPr>
          <p:nvPr/>
        </p:nvCxnSpPr>
        <p:spPr>
          <a:xfrm>
            <a:off x="7504204" y="4260258"/>
            <a:ext cx="3712819" cy="0"/>
          </a:xfrm>
          <a:prstGeom prst="line">
            <a:avLst/>
          </a:prstGeom>
          <a:ln w="12700">
            <a:solidFill>
              <a:srgbClr val="246338"/>
            </a:solidFill>
          </a:ln>
        </p:spPr>
        <p:style>
          <a:lnRef idx="1">
            <a:schemeClr val="accent1"/>
          </a:lnRef>
          <a:fillRef idx="0">
            <a:schemeClr val="accent1"/>
          </a:fillRef>
          <a:effectRef idx="0">
            <a:schemeClr val="accent1"/>
          </a:effectRef>
          <a:fontRef idx="minor">
            <a:schemeClr val="tx1"/>
          </a:fontRef>
        </p:style>
      </p:cxnSp>
      <p:sp>
        <p:nvSpPr>
          <p:cNvPr id="16" name="CaixaDeTexto 29">
            <a:extLst>
              <a:ext uri="{FF2B5EF4-FFF2-40B4-BE49-F238E27FC236}">
                <a16:creationId xmlns:a16="http://schemas.microsoft.com/office/drawing/2014/main" id="{71BF742D-EB5A-62AE-531E-68C16BD127E8}"/>
              </a:ext>
            </a:extLst>
          </p:cNvPr>
          <p:cNvSpPr txBox="1"/>
          <p:nvPr/>
        </p:nvSpPr>
        <p:spPr>
          <a:xfrm>
            <a:off x="8532794" y="3292461"/>
            <a:ext cx="2598460" cy="830997"/>
          </a:xfrm>
          <a:prstGeom prst="rect">
            <a:avLst/>
          </a:prstGeom>
          <a:noFill/>
        </p:spPr>
        <p:txBody>
          <a:bodyPr wrap="square">
            <a:spAutoFit/>
          </a:bodyPr>
          <a:lstStyle/>
          <a:p>
            <a:pPr rtl="0">
              <a:spcBef>
                <a:spcPts val="0"/>
              </a:spcBef>
              <a:spcAft>
                <a:spcPts val="0"/>
              </a:spcAft>
            </a:pPr>
            <a:r>
              <a:rPr lang="en-US" sz="1200" u="none" strike="noStrike">
                <a:solidFill>
                  <a:srgbClr val="246338"/>
                </a:solidFill>
                <a:effectLst/>
                <a:latin typeface="DM Sans" pitchFamily="2" charset="0"/>
              </a:rPr>
              <a:t>20% more hair in the anagen phase with ALPAFLOR® EDELWEISS CB than placebo after 5 months.*</a:t>
            </a:r>
          </a:p>
        </p:txBody>
      </p:sp>
      <p:sp>
        <p:nvSpPr>
          <p:cNvPr id="22" name="CaixaDeTexto 39">
            <a:extLst>
              <a:ext uri="{FF2B5EF4-FFF2-40B4-BE49-F238E27FC236}">
                <a16:creationId xmlns:a16="http://schemas.microsoft.com/office/drawing/2014/main" id="{757D62D8-554B-ED27-88DC-09733FD4AD14}"/>
              </a:ext>
            </a:extLst>
          </p:cNvPr>
          <p:cNvSpPr txBox="1"/>
          <p:nvPr/>
        </p:nvSpPr>
        <p:spPr>
          <a:xfrm>
            <a:off x="7531829" y="3432224"/>
            <a:ext cx="1110725" cy="523220"/>
          </a:xfrm>
          <a:prstGeom prst="rect">
            <a:avLst/>
          </a:prstGeom>
          <a:noFill/>
        </p:spPr>
        <p:txBody>
          <a:bodyPr wrap="square">
            <a:spAutoFit/>
          </a:bodyPr>
          <a:lstStyle/>
          <a:p>
            <a:r>
              <a:rPr lang="en-US" sz="2800" b="1" u="none" strike="noStrike">
                <a:solidFill>
                  <a:srgbClr val="246338"/>
                </a:solidFill>
                <a:effectLst/>
                <a:latin typeface="DM Sans" pitchFamily="2" charset="0"/>
              </a:rPr>
              <a:t>20%</a:t>
            </a:r>
            <a:endParaRPr lang="en-US" b="1">
              <a:solidFill>
                <a:srgbClr val="246338"/>
              </a:solidFill>
              <a:latin typeface="DM Sans" pitchFamily="2" charset="0"/>
            </a:endParaRPr>
          </a:p>
        </p:txBody>
      </p:sp>
      <p:sp>
        <p:nvSpPr>
          <p:cNvPr id="26" name="CaixaDeTexto 47">
            <a:extLst>
              <a:ext uri="{FF2B5EF4-FFF2-40B4-BE49-F238E27FC236}">
                <a16:creationId xmlns:a16="http://schemas.microsoft.com/office/drawing/2014/main" id="{13D75055-F03D-3EF4-9D41-134CF86D852F}"/>
              </a:ext>
            </a:extLst>
          </p:cNvPr>
          <p:cNvSpPr txBox="1"/>
          <p:nvPr/>
        </p:nvSpPr>
        <p:spPr>
          <a:xfrm>
            <a:off x="6815287" y="4300084"/>
            <a:ext cx="4557535" cy="369332"/>
          </a:xfrm>
          <a:prstGeom prst="rect">
            <a:avLst/>
          </a:prstGeom>
          <a:noFill/>
        </p:spPr>
        <p:txBody>
          <a:bodyPr wrap="square">
            <a:spAutoFit/>
          </a:bodyPr>
          <a:lstStyle/>
          <a:p>
            <a:pPr marL="609575" rtl="0">
              <a:spcBef>
                <a:spcPts val="0"/>
              </a:spcBef>
              <a:spcAft>
                <a:spcPts val="0"/>
              </a:spcAft>
            </a:pPr>
            <a:r>
              <a:rPr lang="en-US" sz="900" b="0" i="1" u="none" strike="noStrike">
                <a:solidFill>
                  <a:srgbClr val="246338"/>
                </a:solidFill>
                <a:effectLst/>
                <a:latin typeface="DM Sans" pitchFamily="2" charset="0"/>
              </a:rPr>
              <a:t>* Clinical study, 30 Volunteers, 18-65 years old, 3% ALPAFLOR® EDELWEISS CB applied daily in a leave-on</a:t>
            </a:r>
          </a:p>
        </p:txBody>
      </p:sp>
      <p:cxnSp>
        <p:nvCxnSpPr>
          <p:cNvPr id="27" name="Conector Reto 34">
            <a:extLst>
              <a:ext uri="{FF2B5EF4-FFF2-40B4-BE49-F238E27FC236}">
                <a16:creationId xmlns:a16="http://schemas.microsoft.com/office/drawing/2014/main" id="{CB065A34-2B54-F2C7-10ED-E682587B412B}"/>
              </a:ext>
            </a:extLst>
          </p:cNvPr>
          <p:cNvCxnSpPr>
            <a:cxnSpLocks/>
          </p:cNvCxnSpPr>
          <p:nvPr/>
        </p:nvCxnSpPr>
        <p:spPr>
          <a:xfrm>
            <a:off x="7504204" y="5445198"/>
            <a:ext cx="3712819" cy="0"/>
          </a:xfrm>
          <a:prstGeom prst="line">
            <a:avLst/>
          </a:prstGeom>
          <a:ln w="12700">
            <a:solidFill>
              <a:srgbClr val="246338"/>
            </a:solidFill>
          </a:ln>
        </p:spPr>
        <p:style>
          <a:lnRef idx="1">
            <a:schemeClr val="accent1"/>
          </a:lnRef>
          <a:fillRef idx="0">
            <a:schemeClr val="accent1"/>
          </a:fillRef>
          <a:effectRef idx="0">
            <a:schemeClr val="accent1"/>
          </a:effectRef>
          <a:fontRef idx="minor">
            <a:schemeClr val="tx1"/>
          </a:fontRef>
        </p:style>
      </p:cxnSp>
      <p:sp>
        <p:nvSpPr>
          <p:cNvPr id="28" name="CaixaDeTexto 29">
            <a:extLst>
              <a:ext uri="{FF2B5EF4-FFF2-40B4-BE49-F238E27FC236}">
                <a16:creationId xmlns:a16="http://schemas.microsoft.com/office/drawing/2014/main" id="{B7D43FA0-BB02-0EB4-744D-E564B9175792}"/>
              </a:ext>
            </a:extLst>
          </p:cNvPr>
          <p:cNvSpPr txBox="1"/>
          <p:nvPr/>
        </p:nvSpPr>
        <p:spPr>
          <a:xfrm>
            <a:off x="8532794" y="4849368"/>
            <a:ext cx="2598460" cy="461665"/>
          </a:xfrm>
          <a:prstGeom prst="rect">
            <a:avLst/>
          </a:prstGeom>
          <a:noFill/>
        </p:spPr>
        <p:txBody>
          <a:bodyPr wrap="square">
            <a:spAutoFit/>
          </a:bodyPr>
          <a:lstStyle/>
          <a:p>
            <a:pPr rtl="0">
              <a:spcBef>
                <a:spcPts val="0"/>
              </a:spcBef>
              <a:spcAft>
                <a:spcPts val="0"/>
              </a:spcAft>
            </a:pPr>
            <a:r>
              <a:rPr lang="en-US" sz="1200" u="none" strike="noStrike">
                <a:solidFill>
                  <a:srgbClr val="246338"/>
                </a:solidFill>
                <a:effectLst/>
                <a:latin typeface="DM Sans" pitchFamily="2" charset="0"/>
              </a:rPr>
              <a:t>50% less grey hair versus Placebo after 4 months.**</a:t>
            </a:r>
          </a:p>
        </p:txBody>
      </p:sp>
      <p:sp>
        <p:nvSpPr>
          <p:cNvPr id="29" name="CaixaDeTexto 39">
            <a:extLst>
              <a:ext uri="{FF2B5EF4-FFF2-40B4-BE49-F238E27FC236}">
                <a16:creationId xmlns:a16="http://schemas.microsoft.com/office/drawing/2014/main" id="{368ACCD9-540E-02B3-4B36-A91A7BF82E48}"/>
              </a:ext>
            </a:extLst>
          </p:cNvPr>
          <p:cNvSpPr txBox="1"/>
          <p:nvPr/>
        </p:nvSpPr>
        <p:spPr>
          <a:xfrm>
            <a:off x="7531829" y="4831943"/>
            <a:ext cx="1110725" cy="523220"/>
          </a:xfrm>
          <a:prstGeom prst="rect">
            <a:avLst/>
          </a:prstGeom>
          <a:noFill/>
        </p:spPr>
        <p:txBody>
          <a:bodyPr wrap="square">
            <a:spAutoFit/>
          </a:bodyPr>
          <a:lstStyle/>
          <a:p>
            <a:r>
              <a:rPr lang="en-US" sz="2800" b="1" u="none" strike="noStrike">
                <a:solidFill>
                  <a:srgbClr val="246338"/>
                </a:solidFill>
                <a:effectLst/>
                <a:latin typeface="DM Sans" pitchFamily="2" charset="0"/>
              </a:rPr>
              <a:t>50%</a:t>
            </a:r>
            <a:endParaRPr lang="en-US" b="1">
              <a:solidFill>
                <a:srgbClr val="246338"/>
              </a:solidFill>
              <a:latin typeface="DM Sans" pitchFamily="2" charset="0"/>
            </a:endParaRPr>
          </a:p>
        </p:txBody>
      </p:sp>
      <p:sp>
        <p:nvSpPr>
          <p:cNvPr id="31" name="CaixaDeTexto 47">
            <a:extLst>
              <a:ext uri="{FF2B5EF4-FFF2-40B4-BE49-F238E27FC236}">
                <a16:creationId xmlns:a16="http://schemas.microsoft.com/office/drawing/2014/main" id="{F23E55BA-25F3-EFF6-A81D-1B76B1539AB9}"/>
              </a:ext>
            </a:extLst>
          </p:cNvPr>
          <p:cNvSpPr txBox="1"/>
          <p:nvPr/>
        </p:nvSpPr>
        <p:spPr>
          <a:xfrm>
            <a:off x="6815287" y="5481715"/>
            <a:ext cx="4116873" cy="507831"/>
          </a:xfrm>
          <a:prstGeom prst="rect">
            <a:avLst/>
          </a:prstGeom>
          <a:noFill/>
        </p:spPr>
        <p:txBody>
          <a:bodyPr wrap="square">
            <a:spAutoFit/>
          </a:bodyPr>
          <a:lstStyle/>
          <a:p>
            <a:pPr marL="609575" rtl="0">
              <a:spcBef>
                <a:spcPts val="0"/>
              </a:spcBef>
              <a:spcAft>
                <a:spcPts val="0"/>
              </a:spcAft>
            </a:pPr>
            <a:r>
              <a:rPr lang="en-US" sz="900" b="0" i="1" u="none" strike="noStrike">
                <a:solidFill>
                  <a:srgbClr val="246338"/>
                </a:solidFill>
                <a:effectLst/>
                <a:latin typeface="DM Sans" pitchFamily="2" charset="0"/>
              </a:rPr>
              <a:t>**Clinical study, 30 volunteers, 18–45 years old, self assessment, 3% ALPAFLOR® EDELWEISS CB applied daily</a:t>
            </a:r>
            <a:br>
              <a:rPr lang="en-US" sz="900" i="1">
                <a:solidFill>
                  <a:srgbClr val="246338"/>
                </a:solidFill>
                <a:latin typeface="DM Sans" pitchFamily="2" charset="0"/>
              </a:rPr>
            </a:br>
            <a:r>
              <a:rPr lang="en-US" sz="900" b="0" i="1" u="none" strike="noStrike">
                <a:solidFill>
                  <a:srgbClr val="246338"/>
                </a:solidFill>
                <a:effectLst/>
                <a:latin typeface="DM Sans" pitchFamily="2" charset="0"/>
              </a:rPr>
              <a:t>in a leave-on</a:t>
            </a:r>
          </a:p>
        </p:txBody>
      </p:sp>
      <p:sp>
        <p:nvSpPr>
          <p:cNvPr id="34" name="CaixaDeTexto 29">
            <a:extLst>
              <a:ext uri="{FF2B5EF4-FFF2-40B4-BE49-F238E27FC236}">
                <a16:creationId xmlns:a16="http://schemas.microsoft.com/office/drawing/2014/main" id="{C8FE1B59-5DA9-BCA6-D1DA-5344967DA25D}"/>
              </a:ext>
            </a:extLst>
          </p:cNvPr>
          <p:cNvSpPr txBox="1"/>
          <p:nvPr/>
        </p:nvSpPr>
        <p:spPr>
          <a:xfrm>
            <a:off x="1062423" y="4140092"/>
            <a:ext cx="3963014" cy="1877437"/>
          </a:xfrm>
          <a:prstGeom prst="rect">
            <a:avLst/>
          </a:prstGeom>
          <a:noFill/>
        </p:spPr>
        <p:txBody>
          <a:bodyPr wrap="square">
            <a:spAutoFit/>
          </a:bodyPr>
          <a:lstStyle/>
          <a:p>
            <a:pPr rtl="0">
              <a:spcBef>
                <a:spcPts val="0"/>
              </a:spcBef>
              <a:spcAft>
                <a:spcPts val="0"/>
              </a:spcAft>
            </a:pPr>
            <a:r>
              <a:rPr lang="en-US" sz="1200">
                <a:solidFill>
                  <a:srgbClr val="C3D6BE"/>
                </a:solidFill>
                <a:latin typeface="DM Sans" pitchFamily="2" charset="0"/>
              </a:rPr>
              <a:t>Thanks to its waterless formulation, </a:t>
            </a:r>
          </a:p>
          <a:p>
            <a:pPr marL="0" marR="0">
              <a:spcBef>
                <a:spcPts val="0"/>
              </a:spcBef>
              <a:spcAft>
                <a:spcPts val="0"/>
              </a:spcAft>
            </a:pPr>
            <a:r>
              <a:rPr lang="en-US" sz="1200" b="1">
                <a:solidFill>
                  <a:srgbClr val="C3D6BE"/>
                </a:solidFill>
                <a:latin typeface="DM Sans" pitchFamily="2" charset="0"/>
              </a:rPr>
              <a:t>1 concentrated conditioner paste tube (250g)</a:t>
            </a:r>
            <a:br>
              <a:rPr lang="en-US" sz="1200" b="1">
                <a:solidFill>
                  <a:srgbClr val="C3D6BE"/>
                </a:solidFill>
                <a:latin typeface="DM Sans" pitchFamily="2" charset="0"/>
              </a:rPr>
            </a:br>
            <a:r>
              <a:rPr lang="en-US" sz="1200" b="1">
                <a:solidFill>
                  <a:srgbClr val="C3D6BE"/>
                </a:solidFill>
                <a:latin typeface="DM Sans" pitchFamily="2" charset="0"/>
              </a:rPr>
              <a:t>can last as long as 3 standard conditioner bottles (250mL), reducing the amount of packaging</a:t>
            </a:r>
            <a:br>
              <a:rPr lang="en-US" sz="1200" b="1">
                <a:solidFill>
                  <a:srgbClr val="C3D6BE"/>
                </a:solidFill>
                <a:latin typeface="DM Sans" pitchFamily="2" charset="0"/>
              </a:rPr>
            </a:br>
            <a:r>
              <a:rPr lang="en-US" sz="1200" b="1">
                <a:solidFill>
                  <a:srgbClr val="C3D6BE"/>
                </a:solidFill>
                <a:latin typeface="DM Sans" pitchFamily="2" charset="0"/>
              </a:rPr>
              <a:t>by a factor 3.</a:t>
            </a:r>
          </a:p>
          <a:p>
            <a:pPr marL="0" marR="0">
              <a:spcBef>
                <a:spcPts val="0"/>
              </a:spcBef>
              <a:spcAft>
                <a:spcPts val="0"/>
              </a:spcAft>
            </a:pPr>
            <a:endParaRPr lang="en-US" sz="1200" b="1">
              <a:solidFill>
                <a:srgbClr val="C3D6BE"/>
              </a:solidFill>
              <a:latin typeface="DM Sans" pitchFamily="2" charset="0"/>
            </a:endParaRPr>
          </a:p>
          <a:p>
            <a:pPr rtl="0">
              <a:spcBef>
                <a:spcPts val="0"/>
              </a:spcBef>
              <a:spcAft>
                <a:spcPts val="0"/>
              </a:spcAft>
            </a:pPr>
            <a:r>
              <a:rPr lang="en-US" sz="1200" b="1">
                <a:solidFill>
                  <a:srgbClr val="C3D6BE"/>
                </a:solidFill>
                <a:effectLst/>
                <a:latin typeface="DM Sans" pitchFamily="2" charset="0"/>
                <a:ea typeface="Fira Sans" panose="020B0503050000020004" pitchFamily="34" charset="0"/>
              </a:rPr>
              <a:t>Transport </a:t>
            </a:r>
            <a:r>
              <a:rPr lang="en-US" sz="2000" b="1">
                <a:solidFill>
                  <a:srgbClr val="C3D6BE"/>
                </a:solidFill>
                <a:effectLst/>
                <a:latin typeface="DM Sans" pitchFamily="2" charset="0"/>
                <a:ea typeface="Fira Sans" panose="020B0503050000020004" pitchFamily="34" charset="0"/>
              </a:rPr>
              <a:t>91% </a:t>
            </a:r>
            <a:r>
              <a:rPr lang="en-US" sz="1200" b="1">
                <a:solidFill>
                  <a:srgbClr val="C3D6BE"/>
                </a:solidFill>
                <a:effectLst/>
                <a:latin typeface="DM Sans" pitchFamily="2" charset="0"/>
                <a:ea typeface="Fira Sans" panose="020B0503050000020004" pitchFamily="34" charset="0"/>
              </a:rPr>
              <a:t>less water compared to</a:t>
            </a:r>
            <a:br>
              <a:rPr lang="en-US" sz="1200" b="1">
                <a:solidFill>
                  <a:srgbClr val="C3D6BE"/>
                </a:solidFill>
                <a:effectLst/>
                <a:latin typeface="DM Sans" pitchFamily="2" charset="0"/>
                <a:ea typeface="Fira Sans" panose="020B0503050000020004" pitchFamily="34" charset="0"/>
              </a:rPr>
            </a:br>
            <a:r>
              <a:rPr lang="en-US" sz="1200" b="1">
                <a:solidFill>
                  <a:srgbClr val="C3D6BE"/>
                </a:solidFill>
                <a:effectLst/>
                <a:latin typeface="DM Sans" pitchFamily="2" charset="0"/>
                <a:ea typeface="Fira Sans" panose="020B0503050000020004" pitchFamily="34" charset="0"/>
              </a:rPr>
              <a:t>a standard liquid conditioner.</a:t>
            </a:r>
            <a:endParaRPr lang="en-US" sz="1200" u="none" strike="noStrike">
              <a:solidFill>
                <a:srgbClr val="C3D6BE"/>
              </a:solidFill>
              <a:effectLst/>
              <a:latin typeface="DM Sans" pitchFamily="2" charset="0"/>
              <a:ea typeface="Fira Sans" panose="020B0503050000020004" pitchFamily="34" charset="0"/>
            </a:endParaRPr>
          </a:p>
          <a:p>
            <a:pPr rtl="0">
              <a:spcBef>
                <a:spcPts val="0"/>
              </a:spcBef>
              <a:spcAft>
                <a:spcPts val="0"/>
              </a:spcAft>
            </a:pPr>
            <a:endParaRPr lang="en-US" sz="1200" u="none" strike="noStrike">
              <a:solidFill>
                <a:srgbClr val="C3D6BE"/>
              </a:solidFill>
              <a:effectLst/>
              <a:latin typeface="Fira Sans" panose="020B0503050000020004" pitchFamily="34" charset="0"/>
            </a:endParaRPr>
          </a:p>
        </p:txBody>
      </p:sp>
      <p:sp>
        <p:nvSpPr>
          <p:cNvPr id="2" name="CaixaDeTexto 29">
            <a:extLst>
              <a:ext uri="{FF2B5EF4-FFF2-40B4-BE49-F238E27FC236}">
                <a16:creationId xmlns:a16="http://schemas.microsoft.com/office/drawing/2014/main" id="{C3A3AA37-18C1-4484-A280-0555196A565C}"/>
              </a:ext>
            </a:extLst>
          </p:cNvPr>
          <p:cNvSpPr txBox="1"/>
          <p:nvPr/>
        </p:nvSpPr>
        <p:spPr>
          <a:xfrm>
            <a:off x="8495524" y="767969"/>
            <a:ext cx="2877298" cy="461665"/>
          </a:xfrm>
          <a:prstGeom prst="rect">
            <a:avLst/>
          </a:prstGeom>
          <a:noFill/>
        </p:spPr>
        <p:txBody>
          <a:bodyPr wrap="square">
            <a:spAutoFit/>
          </a:bodyPr>
          <a:lstStyle/>
          <a:p>
            <a:pPr rtl="0">
              <a:spcBef>
                <a:spcPts val="0"/>
              </a:spcBef>
              <a:spcAft>
                <a:spcPts val="0"/>
              </a:spcAft>
            </a:pPr>
            <a:r>
              <a:rPr lang="en-US" sz="1200" u="none" strike="noStrike">
                <a:solidFill>
                  <a:srgbClr val="246338"/>
                </a:solidFill>
                <a:effectLst/>
                <a:latin typeface="DM Sans" pitchFamily="2" charset="0"/>
              </a:rPr>
              <a:t>36% dry combing force reduction vs market benchmark conditioner.***</a:t>
            </a:r>
          </a:p>
        </p:txBody>
      </p:sp>
      <p:sp>
        <p:nvSpPr>
          <p:cNvPr id="4" name="CaixaDeTexto 39">
            <a:extLst>
              <a:ext uri="{FF2B5EF4-FFF2-40B4-BE49-F238E27FC236}">
                <a16:creationId xmlns:a16="http://schemas.microsoft.com/office/drawing/2014/main" id="{CB031730-B383-A53F-46C9-E9D3E78A7F8B}"/>
              </a:ext>
            </a:extLst>
          </p:cNvPr>
          <p:cNvSpPr txBox="1"/>
          <p:nvPr/>
        </p:nvSpPr>
        <p:spPr>
          <a:xfrm>
            <a:off x="7475842" y="750086"/>
            <a:ext cx="1230859" cy="523220"/>
          </a:xfrm>
          <a:prstGeom prst="rect">
            <a:avLst/>
          </a:prstGeom>
          <a:noFill/>
        </p:spPr>
        <p:txBody>
          <a:bodyPr wrap="square">
            <a:spAutoFit/>
          </a:bodyPr>
          <a:lstStyle/>
          <a:p>
            <a:r>
              <a:rPr lang="en-US" sz="2800" b="1" u="none" strike="noStrike">
                <a:solidFill>
                  <a:srgbClr val="246338"/>
                </a:solidFill>
                <a:effectLst/>
                <a:latin typeface="DM Sans" pitchFamily="2" charset="0"/>
              </a:rPr>
              <a:t>36%</a:t>
            </a:r>
            <a:endParaRPr lang="en-US" b="1">
              <a:solidFill>
                <a:srgbClr val="246338"/>
              </a:solidFill>
              <a:latin typeface="DM Sans" pitchFamily="2" charset="0"/>
            </a:endParaRPr>
          </a:p>
        </p:txBody>
      </p:sp>
      <p:cxnSp>
        <p:nvCxnSpPr>
          <p:cNvPr id="5" name="Conector Reto 34">
            <a:extLst>
              <a:ext uri="{FF2B5EF4-FFF2-40B4-BE49-F238E27FC236}">
                <a16:creationId xmlns:a16="http://schemas.microsoft.com/office/drawing/2014/main" id="{386B5B98-9007-A1EC-6EDA-0E71F4758955}"/>
              </a:ext>
            </a:extLst>
          </p:cNvPr>
          <p:cNvCxnSpPr>
            <a:cxnSpLocks/>
          </p:cNvCxnSpPr>
          <p:nvPr/>
        </p:nvCxnSpPr>
        <p:spPr>
          <a:xfrm>
            <a:off x="7542452" y="682634"/>
            <a:ext cx="3712819" cy="0"/>
          </a:xfrm>
          <a:prstGeom prst="line">
            <a:avLst/>
          </a:prstGeom>
          <a:ln w="12700">
            <a:solidFill>
              <a:srgbClr val="C3D6BE"/>
            </a:solidFill>
          </a:ln>
        </p:spPr>
        <p:style>
          <a:lnRef idx="1">
            <a:schemeClr val="accent1"/>
          </a:lnRef>
          <a:fillRef idx="0">
            <a:schemeClr val="accent1"/>
          </a:fillRef>
          <a:effectRef idx="0">
            <a:schemeClr val="accent1"/>
          </a:effectRef>
          <a:fontRef idx="minor">
            <a:schemeClr val="tx1"/>
          </a:fontRef>
        </p:style>
      </p:cxnSp>
      <p:pic>
        <p:nvPicPr>
          <p:cNvPr id="19" name="Picture 18" descr="A picture containing text, toiletry, electronic&#10;&#10;Description automatically generated">
            <a:extLst>
              <a:ext uri="{FF2B5EF4-FFF2-40B4-BE49-F238E27FC236}">
                <a16:creationId xmlns:a16="http://schemas.microsoft.com/office/drawing/2014/main" id="{327FE5CE-701F-376D-7E07-827220F3CA29}"/>
              </a:ext>
            </a:extLst>
          </p:cNvPr>
          <p:cNvPicPr>
            <a:picLocks noChangeAspect="1"/>
          </p:cNvPicPr>
          <p:nvPr/>
        </p:nvPicPr>
        <p:blipFill>
          <a:blip r:embed="rId5"/>
          <a:srcRect l="24809" r="22462"/>
          <a:stretch/>
        </p:blipFill>
        <p:spPr>
          <a:xfrm>
            <a:off x="4824512" y="131463"/>
            <a:ext cx="2598460" cy="6570675"/>
          </a:xfrm>
          <a:prstGeom prst="rect">
            <a:avLst/>
          </a:prstGeom>
        </p:spPr>
      </p:pic>
      <p:sp>
        <p:nvSpPr>
          <p:cNvPr id="20" name="CaixaDeTexto 11">
            <a:extLst>
              <a:ext uri="{FF2B5EF4-FFF2-40B4-BE49-F238E27FC236}">
                <a16:creationId xmlns:a16="http://schemas.microsoft.com/office/drawing/2014/main" id="{83BD6D71-6D97-6C93-B0FB-EAB19A8DDA34}"/>
              </a:ext>
            </a:extLst>
          </p:cNvPr>
          <p:cNvSpPr txBox="1"/>
          <p:nvPr/>
        </p:nvSpPr>
        <p:spPr>
          <a:xfrm>
            <a:off x="1062159" y="6389373"/>
            <a:ext cx="4668447" cy="230832"/>
          </a:xfrm>
          <a:prstGeom prst="rect">
            <a:avLst/>
          </a:prstGeom>
          <a:noFill/>
        </p:spPr>
        <p:txBody>
          <a:bodyPr wrap="square">
            <a:spAutoFit/>
          </a:bodyPr>
          <a:lstStyle/>
          <a:p>
            <a:r>
              <a:rPr lang="en-US" sz="900">
                <a:solidFill>
                  <a:srgbClr val="C3D6BE"/>
                </a:solidFill>
                <a:latin typeface="DM Sans" pitchFamily="2" charset="0"/>
              </a:rPr>
              <a:t>Prevent hair loss is a drug claim in USA to use improves hair density</a:t>
            </a:r>
            <a:endParaRPr lang="en-US" sz="900" b="1">
              <a:solidFill>
                <a:srgbClr val="C3D6BE"/>
              </a:solidFill>
              <a:latin typeface="DM Sans" pitchFamily="2" charset="0"/>
            </a:endParaRPr>
          </a:p>
        </p:txBody>
      </p:sp>
      <p:sp>
        <p:nvSpPr>
          <p:cNvPr id="3" name="TextBox 2">
            <a:extLst>
              <a:ext uri="{FF2B5EF4-FFF2-40B4-BE49-F238E27FC236}">
                <a16:creationId xmlns:a16="http://schemas.microsoft.com/office/drawing/2014/main" id="{DE696D72-B2EC-DB9A-F725-BBE60EF24530}"/>
              </a:ext>
            </a:extLst>
          </p:cNvPr>
          <p:cNvSpPr txBox="1"/>
          <p:nvPr/>
        </p:nvSpPr>
        <p:spPr>
          <a:xfrm rot="16200000">
            <a:off x="9281162" y="3019526"/>
            <a:ext cx="4901184" cy="215444"/>
          </a:xfrm>
          <a:prstGeom prst="rect">
            <a:avLst/>
          </a:prstGeom>
          <a:noFill/>
        </p:spPr>
        <p:txBody>
          <a:bodyPr wrap="square" anchor="ctr">
            <a:spAutoFit/>
          </a:bodyPr>
          <a:lstStyle/>
          <a:p>
            <a:pPr algn="ctr"/>
            <a:r>
              <a:rPr lang="en-US" sz="800">
                <a:solidFill>
                  <a:srgbClr val="246237"/>
                </a:solidFill>
                <a:effectLst/>
                <a:latin typeface="Fira Sans" panose="020B0503050000020004" pitchFamily="34" charset="0"/>
                <a:ea typeface="Fira Sans" panose="020B0503050000020004" pitchFamily="34" charset="0"/>
              </a:rPr>
              <a:t>Products are for illustration only, not for sale. DSM is not responsible for final products claims.</a:t>
            </a:r>
            <a:endParaRPr lang="en-US" sz="800">
              <a:solidFill>
                <a:srgbClr val="246237"/>
              </a:solidFill>
              <a:latin typeface="Fira Sans" panose="020B0503050000020004" pitchFamily="34" charset="0"/>
              <a:ea typeface="Fira Sans" panose="020B0503050000020004" pitchFamily="34" charset="0"/>
            </a:endParaRPr>
          </a:p>
        </p:txBody>
      </p:sp>
      <p:sp>
        <p:nvSpPr>
          <p:cNvPr id="7" name="TextBox 6">
            <a:extLst>
              <a:ext uri="{FF2B5EF4-FFF2-40B4-BE49-F238E27FC236}">
                <a16:creationId xmlns:a16="http://schemas.microsoft.com/office/drawing/2014/main" id="{10B4D53B-B307-EC39-0D9E-7A52E1E14124}"/>
              </a:ext>
            </a:extLst>
          </p:cNvPr>
          <p:cNvSpPr txBox="1"/>
          <p:nvPr/>
        </p:nvSpPr>
        <p:spPr>
          <a:xfrm>
            <a:off x="7444877" y="6336517"/>
            <a:ext cx="1451860" cy="230832"/>
          </a:xfrm>
          <a:prstGeom prst="rect">
            <a:avLst/>
          </a:prstGeom>
          <a:noFill/>
        </p:spPr>
        <p:txBody>
          <a:bodyPr wrap="square" rtlCol="0">
            <a:spAutoFit/>
          </a:bodyPr>
          <a:lstStyle/>
          <a:p>
            <a:r>
              <a:rPr lang="en-US" sz="900" i="1">
                <a:solidFill>
                  <a:srgbClr val="246338"/>
                </a:solidFill>
                <a:latin typeface="DM Sans" pitchFamily="2" charset="0"/>
              </a:rPr>
              <a:t>*** Instrumental test</a:t>
            </a:r>
          </a:p>
        </p:txBody>
      </p:sp>
      <p:pic>
        <p:nvPicPr>
          <p:cNvPr id="12" name="Graphic 11">
            <a:extLst>
              <a:ext uri="{FF2B5EF4-FFF2-40B4-BE49-F238E27FC236}">
                <a16:creationId xmlns:a16="http://schemas.microsoft.com/office/drawing/2014/main" id="{5FDA6BB4-A364-2D7F-5AD0-F7C26717107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543799" y="6388506"/>
            <a:ext cx="2361616" cy="212079"/>
          </a:xfrm>
          <a:prstGeom prst="rect">
            <a:avLst/>
          </a:prstGeom>
        </p:spPr>
      </p:pic>
      <p:sp>
        <p:nvSpPr>
          <p:cNvPr id="18" name="Rectangle 17">
            <a:extLst>
              <a:ext uri="{FF2B5EF4-FFF2-40B4-BE49-F238E27FC236}">
                <a16:creationId xmlns:a16="http://schemas.microsoft.com/office/drawing/2014/main" id="{6AA261E0-8DE7-888D-2CF2-A25DD48F6655}"/>
              </a:ext>
            </a:extLst>
          </p:cNvPr>
          <p:cNvSpPr/>
          <p:nvPr/>
        </p:nvSpPr>
        <p:spPr>
          <a:xfrm>
            <a:off x="11684000" y="846667"/>
            <a:ext cx="399142" cy="4953000"/>
          </a:xfrm>
          <a:prstGeom prst="rect">
            <a:avLst/>
          </a:prstGeom>
          <a:solidFill>
            <a:srgbClr val="C1D5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36C6FBA-FA5D-8736-DD9E-B1C7CC360A14}"/>
              </a:ext>
            </a:extLst>
          </p:cNvPr>
          <p:cNvSpPr txBox="1"/>
          <p:nvPr/>
        </p:nvSpPr>
        <p:spPr>
          <a:xfrm rot="16200000">
            <a:off x="8715254" y="3050419"/>
            <a:ext cx="6222364"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solidFill>
                  <a:srgbClr val="006037"/>
                </a:solidFill>
                <a:latin typeface="DM Sans" pitchFamily="2" charset="0"/>
                <a:ea typeface="Calibri"/>
                <a:cs typeface="Calibri"/>
              </a:rPr>
              <a:t>Products are for illustration only, not for sale. dsm-firmenich is not responsible for final product claims.</a:t>
            </a:r>
          </a:p>
        </p:txBody>
      </p:sp>
    </p:spTree>
    <p:extLst>
      <p:ext uri="{BB962C8B-B14F-4D97-AF65-F5344CB8AC3E}">
        <p14:creationId xmlns:p14="http://schemas.microsoft.com/office/powerpoint/2010/main" val="2000019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A743B6-E66E-1A4E-ADC6-2D37DCA6C0A9}"/>
              </a:ext>
            </a:extLst>
          </p:cNvPr>
          <p:cNvPicPr>
            <a:picLocks noChangeAspect="1"/>
          </p:cNvPicPr>
          <p:nvPr/>
        </p:nvPicPr>
        <p:blipFill>
          <a:blip r:embed="rId3"/>
          <a:stretch>
            <a:fillRect/>
          </a:stretch>
        </p:blipFill>
        <p:spPr>
          <a:xfrm>
            <a:off x="0" y="0"/>
            <a:ext cx="12192000" cy="6858001"/>
          </a:xfrm>
          <a:prstGeom prst="rect">
            <a:avLst/>
          </a:prstGeom>
        </p:spPr>
      </p:pic>
      <p:pic>
        <p:nvPicPr>
          <p:cNvPr id="6" name="Imagem 5" descr="Logotipo&#10;&#10;Descrição gerada automaticamente">
            <a:extLst>
              <a:ext uri="{FF2B5EF4-FFF2-40B4-BE49-F238E27FC236}">
                <a16:creationId xmlns:a16="http://schemas.microsoft.com/office/drawing/2014/main" id="{3103FBD4-C4E2-AA46-B9F6-AA6CB7AFD76B}"/>
              </a:ext>
            </a:extLst>
          </p:cNvPr>
          <p:cNvPicPr>
            <a:picLocks noChangeAspect="1"/>
          </p:cNvPicPr>
          <p:nvPr/>
        </p:nvPicPr>
        <p:blipFill>
          <a:blip r:embed="rId4"/>
          <a:stretch>
            <a:fillRect/>
          </a:stretch>
        </p:blipFill>
        <p:spPr>
          <a:xfrm>
            <a:off x="1180188" y="2342478"/>
            <a:ext cx="1136330" cy="459736"/>
          </a:xfrm>
          <a:prstGeom prst="rect">
            <a:avLst/>
          </a:prstGeom>
        </p:spPr>
      </p:pic>
      <p:sp>
        <p:nvSpPr>
          <p:cNvPr id="7" name="CaixaDeTexto 6">
            <a:extLst>
              <a:ext uri="{FF2B5EF4-FFF2-40B4-BE49-F238E27FC236}">
                <a16:creationId xmlns:a16="http://schemas.microsoft.com/office/drawing/2014/main" id="{9E8ACE8C-EBC2-BD4A-84CA-52F81FC4B11F}"/>
              </a:ext>
            </a:extLst>
          </p:cNvPr>
          <p:cNvSpPr txBox="1"/>
          <p:nvPr/>
        </p:nvSpPr>
        <p:spPr>
          <a:xfrm>
            <a:off x="1062423" y="3267203"/>
            <a:ext cx="4237163" cy="1200329"/>
          </a:xfrm>
          <a:prstGeom prst="rect">
            <a:avLst/>
          </a:prstGeom>
          <a:noFill/>
        </p:spPr>
        <p:txBody>
          <a:bodyPr wrap="square" lIns="91440" tIns="45720" rIns="91440" bIns="45720" anchor="t">
            <a:spAutoFit/>
          </a:bodyPr>
          <a:lstStyle/>
          <a:p>
            <a:r>
              <a:rPr lang="en-US" sz="3600" b="1">
                <a:solidFill>
                  <a:srgbClr val="C3D6BE"/>
                </a:solidFill>
                <a:latin typeface="DM Sans"/>
              </a:rPr>
              <a:t>Services behind these facts?</a:t>
            </a:r>
          </a:p>
        </p:txBody>
      </p:sp>
      <p:sp>
        <p:nvSpPr>
          <p:cNvPr id="8" name="CaixaDeTexto 7">
            <a:extLst>
              <a:ext uri="{FF2B5EF4-FFF2-40B4-BE49-F238E27FC236}">
                <a16:creationId xmlns:a16="http://schemas.microsoft.com/office/drawing/2014/main" id="{C1E8C793-E28D-F24F-819E-F775164F3A43}"/>
              </a:ext>
            </a:extLst>
          </p:cNvPr>
          <p:cNvSpPr txBox="1"/>
          <p:nvPr/>
        </p:nvSpPr>
        <p:spPr>
          <a:xfrm>
            <a:off x="1062424" y="2897871"/>
            <a:ext cx="4384647" cy="369332"/>
          </a:xfrm>
          <a:prstGeom prst="rect">
            <a:avLst/>
          </a:prstGeom>
          <a:noFill/>
        </p:spPr>
        <p:txBody>
          <a:bodyPr wrap="square">
            <a:spAutoFit/>
          </a:bodyPr>
          <a:lstStyle/>
          <a:p>
            <a:r>
              <a:rPr lang="en-US">
                <a:solidFill>
                  <a:srgbClr val="C3D6BE"/>
                </a:solidFill>
                <a:latin typeface="DM Sans" pitchFamily="2" charset="0"/>
              </a:rPr>
              <a:t>CONCENTRATED CONDITIONER PASTE</a:t>
            </a:r>
          </a:p>
        </p:txBody>
      </p:sp>
      <p:sp>
        <p:nvSpPr>
          <p:cNvPr id="25" name="CaixaDeTexto 17">
            <a:extLst>
              <a:ext uri="{FF2B5EF4-FFF2-40B4-BE49-F238E27FC236}">
                <a16:creationId xmlns:a16="http://schemas.microsoft.com/office/drawing/2014/main" id="{0E9DC110-2808-E799-776D-3C92BB952AF7}"/>
              </a:ext>
            </a:extLst>
          </p:cNvPr>
          <p:cNvSpPr txBox="1"/>
          <p:nvPr/>
        </p:nvSpPr>
        <p:spPr>
          <a:xfrm>
            <a:off x="7422294" y="2812972"/>
            <a:ext cx="3020641" cy="1600438"/>
          </a:xfrm>
          <a:prstGeom prst="rect">
            <a:avLst/>
          </a:prstGeom>
          <a:noFill/>
        </p:spPr>
        <p:txBody>
          <a:bodyPr wrap="square">
            <a:spAutoFit/>
          </a:bodyPr>
          <a:lstStyle/>
          <a:p>
            <a:pPr rtl="0">
              <a:spcBef>
                <a:spcPts val="0"/>
              </a:spcBef>
              <a:spcAft>
                <a:spcPts val="0"/>
              </a:spcAft>
            </a:pPr>
            <a:r>
              <a:rPr lang="en-US" sz="1400">
                <a:solidFill>
                  <a:srgbClr val="246338"/>
                </a:solidFill>
                <a:latin typeface="DM Sans" pitchFamily="2" charset="0"/>
              </a:rPr>
              <a:t>Mechanical</a:t>
            </a:r>
            <a:r>
              <a:rPr lang="en-US" sz="1400" u="none" strike="noStrike">
                <a:solidFill>
                  <a:srgbClr val="246338"/>
                </a:solidFill>
                <a:effectLst/>
                <a:latin typeface="DM Sans" pitchFamily="2" charset="0"/>
              </a:rPr>
              <a:t> combing test performance on hair swatches.</a:t>
            </a:r>
            <a:br>
              <a:rPr lang="en-US" sz="1400" u="none" strike="noStrike">
                <a:solidFill>
                  <a:srgbClr val="246338"/>
                </a:solidFill>
                <a:effectLst/>
                <a:latin typeface="DM Sans" pitchFamily="2" charset="0"/>
              </a:rPr>
            </a:br>
            <a:br>
              <a:rPr lang="en-US" sz="1400" u="none" strike="noStrike">
                <a:solidFill>
                  <a:srgbClr val="246338"/>
                </a:solidFill>
                <a:effectLst/>
                <a:latin typeface="DM Sans" pitchFamily="2" charset="0"/>
              </a:rPr>
            </a:br>
            <a:r>
              <a:rPr lang="en-US" sz="1400" u="none" strike="noStrike">
                <a:solidFill>
                  <a:srgbClr val="246338"/>
                </a:solidFill>
                <a:effectLst/>
                <a:latin typeface="DM Sans" pitchFamily="2" charset="0"/>
              </a:rPr>
              <a:t>Hair care Formulation expertise and guide formulations library to develop performing hair and scalp care products.</a:t>
            </a:r>
          </a:p>
        </p:txBody>
      </p:sp>
      <p:sp>
        <p:nvSpPr>
          <p:cNvPr id="4" name="TextBox 3">
            <a:extLst>
              <a:ext uri="{FF2B5EF4-FFF2-40B4-BE49-F238E27FC236}">
                <a16:creationId xmlns:a16="http://schemas.microsoft.com/office/drawing/2014/main" id="{04E1FAFB-9366-52DE-CD95-E44EC4E16B88}"/>
              </a:ext>
            </a:extLst>
          </p:cNvPr>
          <p:cNvSpPr txBox="1"/>
          <p:nvPr/>
        </p:nvSpPr>
        <p:spPr>
          <a:xfrm rot="16200000">
            <a:off x="9281162" y="3019526"/>
            <a:ext cx="4901184" cy="215444"/>
          </a:xfrm>
          <a:prstGeom prst="rect">
            <a:avLst/>
          </a:prstGeom>
          <a:noFill/>
        </p:spPr>
        <p:txBody>
          <a:bodyPr wrap="square" anchor="ctr">
            <a:spAutoFit/>
          </a:bodyPr>
          <a:lstStyle/>
          <a:p>
            <a:pPr algn="ctr"/>
            <a:r>
              <a:rPr lang="en-US" sz="800">
                <a:solidFill>
                  <a:srgbClr val="246237"/>
                </a:solidFill>
                <a:effectLst/>
                <a:latin typeface="Fira Sans" panose="020B0503050000020004" pitchFamily="34" charset="0"/>
                <a:ea typeface="Fira Sans" panose="020B0503050000020004" pitchFamily="34" charset="0"/>
              </a:rPr>
              <a:t>Products are for illustration only, not for sale. DSM is not responsible for final products claims.</a:t>
            </a:r>
            <a:endParaRPr lang="en-US" sz="800">
              <a:solidFill>
                <a:srgbClr val="246237"/>
              </a:solidFill>
              <a:latin typeface="Fira Sans" panose="020B0503050000020004" pitchFamily="34" charset="0"/>
              <a:ea typeface="Fira Sans" panose="020B0503050000020004" pitchFamily="34" charset="0"/>
            </a:endParaRPr>
          </a:p>
        </p:txBody>
      </p:sp>
      <p:pic>
        <p:nvPicPr>
          <p:cNvPr id="9" name="Graphic 8">
            <a:extLst>
              <a:ext uri="{FF2B5EF4-FFF2-40B4-BE49-F238E27FC236}">
                <a16:creationId xmlns:a16="http://schemas.microsoft.com/office/drawing/2014/main" id="{667114B1-F907-8578-4E2C-9DE51A04D1D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43799" y="6388506"/>
            <a:ext cx="2361616" cy="212079"/>
          </a:xfrm>
          <a:prstGeom prst="rect">
            <a:avLst/>
          </a:prstGeom>
        </p:spPr>
      </p:pic>
      <p:sp>
        <p:nvSpPr>
          <p:cNvPr id="11" name="Rectangle 10">
            <a:extLst>
              <a:ext uri="{FF2B5EF4-FFF2-40B4-BE49-F238E27FC236}">
                <a16:creationId xmlns:a16="http://schemas.microsoft.com/office/drawing/2014/main" id="{12E790BE-AFB7-8A1B-4C5A-9255389D734B}"/>
              </a:ext>
            </a:extLst>
          </p:cNvPr>
          <p:cNvSpPr/>
          <p:nvPr/>
        </p:nvSpPr>
        <p:spPr>
          <a:xfrm>
            <a:off x="11684000" y="846667"/>
            <a:ext cx="399142" cy="4953000"/>
          </a:xfrm>
          <a:prstGeom prst="rect">
            <a:avLst/>
          </a:prstGeom>
          <a:solidFill>
            <a:srgbClr val="C1D5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76565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727EA2-5A12-FA27-F45E-CEC4FE8B0B33}"/>
              </a:ext>
            </a:extLst>
          </p:cNvPr>
          <p:cNvPicPr>
            <a:picLocks noChangeAspect="1"/>
          </p:cNvPicPr>
          <p:nvPr/>
        </p:nvPicPr>
        <p:blipFill>
          <a:blip r:embed="rId3"/>
          <a:stretch>
            <a:fillRect/>
          </a:stretch>
        </p:blipFill>
        <p:spPr>
          <a:xfrm>
            <a:off x="-18350" y="0"/>
            <a:ext cx="12228699" cy="6878643"/>
          </a:xfrm>
          <a:prstGeom prst="rect">
            <a:avLst/>
          </a:prstGeom>
        </p:spPr>
      </p:pic>
      <p:sp>
        <p:nvSpPr>
          <p:cNvPr id="21" name="CaixaDeTexto 11">
            <a:extLst>
              <a:ext uri="{FF2B5EF4-FFF2-40B4-BE49-F238E27FC236}">
                <a16:creationId xmlns:a16="http://schemas.microsoft.com/office/drawing/2014/main" id="{E12BD564-19E9-ECD8-859C-3025573B0D7C}"/>
              </a:ext>
            </a:extLst>
          </p:cNvPr>
          <p:cNvSpPr txBox="1"/>
          <p:nvPr/>
        </p:nvSpPr>
        <p:spPr>
          <a:xfrm>
            <a:off x="10499297" y="3883977"/>
            <a:ext cx="1463483" cy="235962"/>
          </a:xfrm>
          <a:prstGeom prst="rect">
            <a:avLst/>
          </a:prstGeom>
          <a:noFill/>
        </p:spPr>
        <p:txBody>
          <a:bodyPr wrap="square">
            <a:spAutoFit/>
          </a:bodyPr>
          <a:lstStyle/>
          <a:p>
            <a:r>
              <a:rPr lang="en-US" sz="1400" b="1" baseline="30000">
                <a:solidFill>
                  <a:srgbClr val="C3D6BE"/>
                </a:solidFill>
                <a:latin typeface="DM Sans" pitchFamily="2" charset="0"/>
                <a:ea typeface="Fira Sans" charset="0"/>
                <a:cs typeface="Fira Sans" charset="0"/>
              </a:rPr>
              <a:t>HC-E-102181-3</a:t>
            </a:r>
          </a:p>
        </p:txBody>
      </p:sp>
      <p:pic>
        <p:nvPicPr>
          <p:cNvPr id="29" name="Imagem 6" descr="Logotipo&#10;&#10;Descrição gerada automaticamente">
            <a:extLst>
              <a:ext uri="{FF2B5EF4-FFF2-40B4-BE49-F238E27FC236}">
                <a16:creationId xmlns:a16="http://schemas.microsoft.com/office/drawing/2014/main" id="{C3717962-88A5-9E45-8F9F-EC539C5846BD}"/>
              </a:ext>
            </a:extLst>
          </p:cNvPr>
          <p:cNvPicPr>
            <a:picLocks noChangeAspect="1"/>
          </p:cNvPicPr>
          <p:nvPr/>
        </p:nvPicPr>
        <p:blipFill>
          <a:blip r:embed="rId4"/>
          <a:stretch>
            <a:fillRect/>
          </a:stretch>
        </p:blipFill>
        <p:spPr>
          <a:xfrm>
            <a:off x="1226488" y="2534849"/>
            <a:ext cx="1136330" cy="459736"/>
          </a:xfrm>
          <a:prstGeom prst="rect">
            <a:avLst/>
          </a:prstGeom>
        </p:spPr>
      </p:pic>
      <p:sp>
        <p:nvSpPr>
          <p:cNvPr id="30" name="CaixaDeTexto 8">
            <a:extLst>
              <a:ext uri="{FF2B5EF4-FFF2-40B4-BE49-F238E27FC236}">
                <a16:creationId xmlns:a16="http://schemas.microsoft.com/office/drawing/2014/main" id="{06969DB6-6394-955B-85AD-FB704615BC69}"/>
              </a:ext>
            </a:extLst>
          </p:cNvPr>
          <p:cNvSpPr txBox="1"/>
          <p:nvPr/>
        </p:nvSpPr>
        <p:spPr>
          <a:xfrm>
            <a:off x="1108723" y="3085133"/>
            <a:ext cx="4597595" cy="1015663"/>
          </a:xfrm>
          <a:prstGeom prst="rect">
            <a:avLst/>
          </a:prstGeom>
          <a:noFill/>
        </p:spPr>
        <p:txBody>
          <a:bodyPr wrap="square">
            <a:spAutoFit/>
          </a:bodyPr>
          <a:lstStyle/>
          <a:p>
            <a:r>
              <a:rPr lang="en-US" sz="3000" b="1">
                <a:solidFill>
                  <a:srgbClr val="C3D6BE"/>
                </a:solidFill>
                <a:latin typeface="DM Sans" pitchFamily="2" charset="0"/>
              </a:rPr>
              <a:t>CONCENTRATED</a:t>
            </a:r>
          </a:p>
          <a:p>
            <a:r>
              <a:rPr lang="en-US" sz="3000" b="1">
                <a:solidFill>
                  <a:srgbClr val="C3D6BE"/>
                </a:solidFill>
                <a:latin typeface="DM Sans" pitchFamily="2" charset="0"/>
              </a:rPr>
              <a:t>CONDITIONER PASTE</a:t>
            </a:r>
          </a:p>
        </p:txBody>
      </p:sp>
      <p:sp>
        <p:nvSpPr>
          <p:cNvPr id="31" name="CaixaDeTexto 10">
            <a:extLst>
              <a:ext uri="{FF2B5EF4-FFF2-40B4-BE49-F238E27FC236}">
                <a16:creationId xmlns:a16="http://schemas.microsoft.com/office/drawing/2014/main" id="{8BBB49CE-723D-F695-4C88-1303C6F97A33}"/>
              </a:ext>
            </a:extLst>
          </p:cNvPr>
          <p:cNvSpPr txBox="1"/>
          <p:nvPr/>
        </p:nvSpPr>
        <p:spPr>
          <a:xfrm>
            <a:off x="1108724" y="3981905"/>
            <a:ext cx="4478514" cy="307777"/>
          </a:xfrm>
          <a:prstGeom prst="rect">
            <a:avLst/>
          </a:prstGeom>
          <a:noFill/>
        </p:spPr>
        <p:txBody>
          <a:bodyPr wrap="square">
            <a:spAutoFit/>
          </a:bodyPr>
          <a:lstStyle/>
          <a:p>
            <a:r>
              <a:rPr lang="en-US" sz="1400" b="1">
                <a:solidFill>
                  <a:srgbClr val="C3D6BE"/>
                </a:solidFill>
                <a:latin typeface="DM Sans" pitchFamily="2" charset="0"/>
              </a:rPr>
              <a:t>Ecosolution for beautiful, strong and ageless hair</a:t>
            </a:r>
          </a:p>
        </p:txBody>
      </p:sp>
      <p:graphicFrame>
        <p:nvGraphicFramePr>
          <p:cNvPr id="5" name="Tabela 13">
            <a:extLst>
              <a:ext uri="{FF2B5EF4-FFF2-40B4-BE49-F238E27FC236}">
                <a16:creationId xmlns:a16="http://schemas.microsoft.com/office/drawing/2014/main" id="{2DEF53CC-92AD-F08D-93D8-7189FCE9A30F}"/>
              </a:ext>
            </a:extLst>
          </p:cNvPr>
          <p:cNvGraphicFramePr>
            <a:graphicFrameLocks noGrp="1"/>
          </p:cNvGraphicFramePr>
          <p:nvPr>
            <p:extLst>
              <p:ext uri="{D42A27DB-BD31-4B8C-83A1-F6EECF244321}">
                <p14:modId xmlns:p14="http://schemas.microsoft.com/office/powerpoint/2010/main" val="1497087258"/>
              </p:ext>
            </p:extLst>
          </p:nvPr>
        </p:nvGraphicFramePr>
        <p:xfrm>
          <a:off x="5587239" y="832634"/>
          <a:ext cx="5849910" cy="2974106"/>
        </p:xfrm>
        <a:graphic>
          <a:graphicData uri="http://schemas.openxmlformats.org/drawingml/2006/table">
            <a:tbl>
              <a:tblPr firstCol="1">
                <a:tableStyleId>{BDBED569-4797-4DF1-A0F4-6AAB3CD982D8}</a:tableStyleId>
              </a:tblPr>
              <a:tblGrid>
                <a:gridCol w="461454">
                  <a:extLst>
                    <a:ext uri="{9D8B030D-6E8A-4147-A177-3AD203B41FA5}">
                      <a16:colId xmlns:a16="http://schemas.microsoft.com/office/drawing/2014/main" val="1750224917"/>
                    </a:ext>
                  </a:extLst>
                </a:gridCol>
                <a:gridCol w="1821344">
                  <a:extLst>
                    <a:ext uri="{9D8B030D-6E8A-4147-A177-3AD203B41FA5}">
                      <a16:colId xmlns:a16="http://schemas.microsoft.com/office/drawing/2014/main" val="4215147189"/>
                    </a:ext>
                  </a:extLst>
                </a:gridCol>
                <a:gridCol w="3014662">
                  <a:extLst>
                    <a:ext uri="{9D8B030D-6E8A-4147-A177-3AD203B41FA5}">
                      <a16:colId xmlns:a16="http://schemas.microsoft.com/office/drawing/2014/main" val="4009637295"/>
                    </a:ext>
                  </a:extLst>
                </a:gridCol>
                <a:gridCol w="552450">
                  <a:extLst>
                    <a:ext uri="{9D8B030D-6E8A-4147-A177-3AD203B41FA5}">
                      <a16:colId xmlns:a16="http://schemas.microsoft.com/office/drawing/2014/main" val="534348324"/>
                    </a:ext>
                  </a:extLst>
                </a:gridCol>
              </a:tblGrid>
              <a:tr h="129756">
                <a:tc>
                  <a:txBody>
                    <a:bodyPr/>
                    <a:lstStyle/>
                    <a:p>
                      <a:pPr algn="l"/>
                      <a:r>
                        <a:rPr lang="en-US" sz="900" b="1">
                          <a:solidFill>
                            <a:srgbClr val="246338"/>
                          </a:solidFill>
                          <a:effectLst/>
                          <a:latin typeface="DM Sans" pitchFamily="2" charset="0"/>
                          <a:ea typeface="Fira Sans" panose="020B0503050000020004" pitchFamily="34" charset="0"/>
                          <a:cs typeface="Fira Code"/>
                        </a:rPr>
                        <a:t>PHASE</a:t>
                      </a:r>
                      <a:endParaRPr lang="pt-BR" sz="900" b="1" i="0">
                        <a:solidFill>
                          <a:srgbClr val="246338"/>
                        </a:solidFill>
                        <a:effectLst/>
                        <a:latin typeface="DM Sans" pitchFamily="2" charset="0"/>
                        <a:ea typeface="Fira Sans" panose="020B0503050000020004" pitchFamily="34" charset="0"/>
                        <a:cs typeface="Fira Code"/>
                      </a:endParaRPr>
                    </a:p>
                  </a:txBody>
                  <a:tcPr marL="46454" marR="46454" marT="0" marB="0" anchor="ctr">
                    <a:lnL w="12700" cmpd="sng">
                      <a:noFill/>
                    </a:lnL>
                    <a:lnR w="12700" cap="flat" cmpd="sng" algn="ctr">
                      <a:solidFill>
                        <a:srgbClr val="C3D6BE"/>
                      </a:solidFill>
                      <a:prstDash val="solid"/>
                      <a:round/>
                      <a:headEnd type="none" w="med" len="med"/>
                      <a:tailEnd type="none" w="med" len="med"/>
                    </a:lnR>
                    <a:lnT w="12700" cmpd="sng">
                      <a:noFill/>
                    </a:lnT>
                    <a:lnB w="12700" cap="flat" cmpd="sng" algn="ctr">
                      <a:solidFill>
                        <a:srgbClr val="C3D6BE"/>
                      </a:solidFill>
                      <a:prstDash val="solid"/>
                      <a:round/>
                      <a:headEnd type="none" w="med" len="med"/>
                      <a:tailEnd type="none" w="med" len="med"/>
                    </a:lnB>
                    <a:solidFill>
                      <a:srgbClr val="C3D6BE"/>
                    </a:solidFill>
                  </a:tcPr>
                </a:tc>
                <a:tc>
                  <a:txBody>
                    <a:bodyPr/>
                    <a:lstStyle/>
                    <a:p>
                      <a:pPr algn="l"/>
                      <a:r>
                        <a:rPr lang="en-US" sz="900" b="1">
                          <a:solidFill>
                            <a:srgbClr val="246338"/>
                          </a:solidFill>
                          <a:effectLst/>
                          <a:latin typeface="DM Sans" pitchFamily="2" charset="0"/>
                          <a:ea typeface="Fira Sans" panose="020B0503050000020004" pitchFamily="34" charset="0"/>
                          <a:cs typeface="Fira Code"/>
                        </a:rPr>
                        <a:t>INGREDIENTS</a:t>
                      </a:r>
                      <a:endParaRPr lang="pt-BR" sz="900" b="1" i="0">
                        <a:solidFill>
                          <a:srgbClr val="246338"/>
                        </a:solidFill>
                        <a:effectLst/>
                        <a:latin typeface="DM Sans" pitchFamily="2" charset="0"/>
                        <a:ea typeface="Fira Sans" panose="020B0503050000020004" pitchFamily="34" charset="0"/>
                        <a:cs typeface="Fira Code"/>
                      </a:endParaRPr>
                    </a:p>
                  </a:txBody>
                  <a:tcPr marL="46454" marR="46454" marT="0" marB="0" anchor="ctr">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mpd="sng">
                      <a:noFill/>
                    </a:lnT>
                    <a:lnB w="12700" cap="flat" cmpd="sng" algn="ctr">
                      <a:solidFill>
                        <a:srgbClr val="C3D6BE"/>
                      </a:solidFill>
                      <a:prstDash val="solid"/>
                      <a:round/>
                      <a:headEnd type="none" w="med" len="med"/>
                      <a:tailEnd type="none" w="med" len="med"/>
                    </a:lnB>
                    <a:solidFill>
                      <a:srgbClr val="C3D6BE"/>
                    </a:solidFill>
                  </a:tcPr>
                </a:tc>
                <a:tc>
                  <a:txBody>
                    <a:bodyPr/>
                    <a:lstStyle/>
                    <a:p>
                      <a:pPr algn="l"/>
                      <a:r>
                        <a:rPr lang="en-US" sz="900" b="1">
                          <a:solidFill>
                            <a:srgbClr val="246338"/>
                          </a:solidFill>
                          <a:effectLst/>
                          <a:latin typeface="DM Sans" pitchFamily="2" charset="0"/>
                          <a:ea typeface="Fira Sans" panose="020B0503050000020004" pitchFamily="34" charset="0"/>
                          <a:cs typeface="Fira Code"/>
                        </a:rPr>
                        <a:t>INCI NAME</a:t>
                      </a:r>
                      <a:endParaRPr lang="pt-BR" sz="900" b="1" i="0">
                        <a:solidFill>
                          <a:srgbClr val="246338"/>
                        </a:solidFill>
                        <a:effectLst/>
                        <a:latin typeface="DM Sans" pitchFamily="2" charset="0"/>
                        <a:ea typeface="Fira Sans" panose="020B0503050000020004" pitchFamily="34" charset="0"/>
                        <a:cs typeface="Fira Code"/>
                      </a:endParaRPr>
                    </a:p>
                  </a:txBody>
                  <a:tcPr marL="46454" marR="46454" marT="0" marB="0" anchor="ctr">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mpd="sng">
                      <a:noFill/>
                    </a:lnT>
                    <a:lnB w="12700" cap="flat" cmpd="sng" algn="ctr">
                      <a:solidFill>
                        <a:srgbClr val="C3D6BE"/>
                      </a:solidFill>
                      <a:prstDash val="solid"/>
                      <a:round/>
                      <a:headEnd type="none" w="med" len="med"/>
                      <a:tailEnd type="none" w="med" len="med"/>
                    </a:lnB>
                    <a:solidFill>
                      <a:srgbClr val="C3D6BE"/>
                    </a:solidFill>
                  </a:tcPr>
                </a:tc>
                <a:tc>
                  <a:txBody>
                    <a:bodyPr/>
                    <a:lstStyle/>
                    <a:p>
                      <a:pPr algn="l"/>
                      <a:r>
                        <a:rPr lang="en-US" sz="900" b="1">
                          <a:solidFill>
                            <a:srgbClr val="246338"/>
                          </a:solidFill>
                          <a:effectLst/>
                          <a:latin typeface="DM Sans" pitchFamily="2" charset="0"/>
                          <a:ea typeface="Fira Sans" panose="020B0503050000020004" pitchFamily="34" charset="0"/>
                          <a:cs typeface="Fira Code"/>
                        </a:rPr>
                        <a:t>% W / W</a:t>
                      </a:r>
                      <a:endParaRPr lang="pt-BR" sz="900" b="1" i="0">
                        <a:solidFill>
                          <a:srgbClr val="246338"/>
                        </a:solidFill>
                        <a:effectLst/>
                        <a:latin typeface="DM Sans" pitchFamily="2" charset="0"/>
                        <a:ea typeface="Fira Sans" panose="020B0503050000020004" pitchFamily="34" charset="0"/>
                        <a:cs typeface="Fira Code"/>
                      </a:endParaRPr>
                    </a:p>
                  </a:txBody>
                  <a:tcPr marL="46454" marR="46454" marT="0" marB="0" anchor="ctr">
                    <a:lnL w="12700" cap="flat" cmpd="sng" algn="ctr">
                      <a:solidFill>
                        <a:srgbClr val="C3D6BE"/>
                      </a:solidFill>
                      <a:prstDash val="solid"/>
                      <a:round/>
                      <a:headEnd type="none" w="med" len="med"/>
                      <a:tailEnd type="none" w="med" len="med"/>
                    </a:lnL>
                    <a:lnR w="6350" cap="flat" cmpd="sng" algn="ctr">
                      <a:noFill/>
                      <a:prstDash val="solid"/>
                      <a:round/>
                      <a:headEnd type="none" w="med" len="med"/>
                      <a:tailEnd type="none" w="med" len="med"/>
                    </a:lnR>
                    <a:lnT w="12700" cmpd="sng">
                      <a:noFill/>
                    </a:lnT>
                    <a:lnB w="12700" cap="flat" cmpd="sng" algn="ctr">
                      <a:solidFill>
                        <a:srgbClr val="C3D6BE"/>
                      </a:solidFill>
                      <a:prstDash val="solid"/>
                      <a:round/>
                      <a:headEnd type="none" w="med" len="med"/>
                      <a:tailEnd type="none" w="med" len="med"/>
                    </a:lnB>
                    <a:solidFill>
                      <a:srgbClr val="C3D6BE"/>
                    </a:solidFill>
                  </a:tcPr>
                </a:tc>
                <a:extLst>
                  <a:ext uri="{0D108BD9-81ED-4DB2-BD59-A6C34878D82A}">
                    <a16:rowId xmlns:a16="http://schemas.microsoft.com/office/drawing/2014/main" val="3576222124"/>
                  </a:ext>
                </a:extLst>
              </a:tr>
              <a:tr h="136785">
                <a:tc rowSpan="3">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A</a:t>
                      </a:r>
                    </a:p>
                    <a:p>
                      <a:pPr>
                        <a:lnSpc>
                          <a:spcPts val="1200"/>
                        </a:lnSpc>
                      </a:pPr>
                      <a:endParaRPr lang="en-GB" sz="900">
                        <a:solidFill>
                          <a:srgbClr val="C3D6BE"/>
                        </a:solidFill>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Glycerin 99.8%</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GLYCERIN</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a:solidFill>
                            <a:srgbClr val="C3D6BE"/>
                          </a:solidFill>
                          <a:effectLst/>
                          <a:latin typeface="DM Sans" pitchFamily="2" charset="0"/>
                          <a:ea typeface="Fira Sans" panose="020B0503050000020004" pitchFamily="34" charset="0"/>
                          <a:cs typeface="Times New Roman"/>
                        </a:rPr>
                        <a:t>59,80</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3154945592"/>
                  </a:ext>
                </a:extLst>
              </a:tr>
              <a:tr h="144174">
                <a:tc vMerge="1">
                  <a:txBody>
                    <a:bodyPr/>
                    <a:lstStyle/>
                    <a:p>
                      <a:pPr>
                        <a:lnSpc>
                          <a:spcPts val="1200"/>
                        </a:lnSpc>
                      </a:pPr>
                      <a:r>
                        <a:rPr lang="en-GB" sz="800">
                          <a:solidFill>
                            <a:srgbClr val="C3D6BE"/>
                          </a:solidFill>
                          <a:effectLst/>
                          <a:latin typeface="Trebuchet MS" panose="020B06030202020202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Fira Sans" panose="020B0503050000020004" pitchFamily="34" charset="0"/>
                          <a:cs typeface="Times New Roman"/>
                        </a:rPr>
                        <a:t>HYA-ACT ™ XS</a:t>
                      </a:r>
                      <a:endParaRPr lang="pt-BR" sz="900" b="1">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Fira Sans" panose="020B0503050000020004" pitchFamily="34" charset="0"/>
                          <a:cs typeface="Times New Roman"/>
                        </a:rPr>
                        <a:t>HYDROLYZED HYALURONIC ACID</a:t>
                      </a:r>
                      <a:endParaRPr lang="pt-BR" sz="900" b="1">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b="1">
                          <a:solidFill>
                            <a:srgbClr val="C3D6BE"/>
                          </a:solidFill>
                          <a:effectLst/>
                          <a:latin typeface="DM Sans" pitchFamily="2" charset="0"/>
                          <a:ea typeface="Fira Sans" panose="020B0503050000020004" pitchFamily="34" charset="0"/>
                          <a:cs typeface="Times New Roman"/>
                        </a:rPr>
                        <a:t>0,20</a:t>
                      </a:r>
                      <a:endParaRPr lang="pt-BR" sz="900" b="1">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981833969"/>
                  </a:ext>
                </a:extLst>
              </a:tr>
              <a:tr h="136785">
                <a:tc vMerge="1">
                  <a:txBody>
                    <a:bodyPr/>
                    <a:lstStyle/>
                    <a:p>
                      <a:pPr>
                        <a:lnSpc>
                          <a:spcPts val="1200"/>
                        </a:lnSpc>
                      </a:pPr>
                      <a:endParaRPr lang="pt-BR" sz="900">
                        <a:solidFill>
                          <a:srgbClr val="C3D6BE"/>
                        </a:solidFill>
                        <a:effectLst/>
                        <a:latin typeface="Fira Sans" panose="020B0503050000020004" pitchFamily="34"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0">
                          <a:solidFill>
                            <a:srgbClr val="C3D6BE"/>
                          </a:solidFill>
                          <a:effectLst/>
                          <a:latin typeface="DM Sans" pitchFamily="2" charset="0"/>
                          <a:ea typeface="Fira Sans" panose="020B0503050000020004" pitchFamily="34" charset="0"/>
                          <a:cs typeface="Times New Roman" panose="02020603050405020304" pitchFamily="18" charset="0"/>
                        </a:rPr>
                        <a:t>Propanediol</a:t>
                      </a:r>
                      <a:endParaRPr lang="pt-BR" sz="900" b="0">
                        <a:solidFill>
                          <a:srgbClr val="C3D6BE"/>
                        </a:solidFill>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0">
                          <a:solidFill>
                            <a:srgbClr val="C3D6BE"/>
                          </a:solidFill>
                          <a:effectLst/>
                          <a:latin typeface="DM Sans" pitchFamily="2" charset="0"/>
                          <a:ea typeface="Fira Sans" panose="020B0503050000020004" pitchFamily="34" charset="0"/>
                          <a:cs typeface="Times New Roman" panose="02020603050405020304" pitchFamily="18" charset="0"/>
                        </a:rPr>
                        <a:t>PROPANEDIOL</a:t>
                      </a:r>
                      <a:endParaRPr lang="pt-BR" sz="900" b="0">
                        <a:solidFill>
                          <a:srgbClr val="C3D6BE"/>
                        </a:solidFill>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b="0">
                          <a:solidFill>
                            <a:srgbClr val="C3D6BE"/>
                          </a:solidFill>
                          <a:effectLst/>
                          <a:latin typeface="DM Sans" pitchFamily="2" charset="0"/>
                          <a:ea typeface="Fira Sans" panose="020B0503050000020004" pitchFamily="34" charset="0"/>
                          <a:cs typeface="Times New Roman" panose="02020603050405020304" pitchFamily="18" charset="0"/>
                        </a:rPr>
                        <a:t>4,00</a:t>
                      </a:r>
                      <a:endParaRPr lang="pt-BR" sz="900" b="0">
                        <a:solidFill>
                          <a:srgbClr val="C3D6BE"/>
                        </a:solidFill>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1441055363"/>
                  </a:ext>
                </a:extLst>
              </a:tr>
              <a:tr h="136785">
                <a:tc rowSpan="6">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B</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pt-BR" sz="900">
                          <a:solidFill>
                            <a:srgbClr val="C3D6BE"/>
                          </a:solidFill>
                          <a:effectLst/>
                          <a:latin typeface="DM Sans" pitchFamily="2" charset="0"/>
                          <a:ea typeface="Fira Sans" panose="020B0503050000020004" pitchFamily="34" charset="0"/>
                          <a:cs typeface="Times New Roman" panose="02020603050405020304" pitchFamily="18" charset="0"/>
                        </a:rPr>
                        <a:t>STEPAN-MILD GCC/MB</a:t>
                      </a: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GLYCERYL CAPRYLATE/CAPRATE</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a:solidFill>
                            <a:srgbClr val="C3D6BE"/>
                          </a:solidFill>
                          <a:effectLst/>
                          <a:latin typeface="DM Sans" pitchFamily="2" charset="0"/>
                          <a:ea typeface="Fira Sans" panose="020B0503050000020004" pitchFamily="34" charset="0"/>
                          <a:cs typeface="Times New Roman"/>
                        </a:rPr>
                        <a:t>8,00</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42458981"/>
                  </a:ext>
                </a:extLst>
              </a:tr>
              <a:tr h="136785">
                <a:tc vMerge="1">
                  <a:txBody>
                    <a:bodyPr/>
                    <a:lstStyle/>
                    <a:p>
                      <a:pPr>
                        <a:lnSpc>
                          <a:spcPts val="1200"/>
                        </a:lnSpc>
                      </a:pPr>
                      <a:r>
                        <a:rPr lang="en-GB" sz="800">
                          <a:solidFill>
                            <a:srgbClr val="C3D6BE"/>
                          </a:solidFill>
                          <a:effectLst/>
                          <a:latin typeface="Trebuchet MS" panose="020B06030202020202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Varisoft W575 PG SG</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QUATERNIUM-87, PROPYLENE GLYCOL</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a:solidFill>
                            <a:srgbClr val="C3D6BE"/>
                          </a:solidFill>
                          <a:effectLst/>
                          <a:latin typeface="DM Sans" pitchFamily="2" charset="0"/>
                          <a:ea typeface="Fira Sans" panose="020B0503050000020004" pitchFamily="34" charset="0"/>
                          <a:cs typeface="Times New Roman"/>
                        </a:rPr>
                        <a:t>4,00</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875619011"/>
                  </a:ext>
                </a:extLst>
              </a:tr>
              <a:tr h="280959">
                <a:tc vMerge="1">
                  <a:txBody>
                    <a:bodyPr/>
                    <a:lstStyle/>
                    <a:p>
                      <a:pPr>
                        <a:lnSpc>
                          <a:spcPts val="1200"/>
                        </a:lnSpc>
                      </a:pPr>
                      <a:r>
                        <a:rPr lang="en-GB" sz="800">
                          <a:solidFill>
                            <a:srgbClr val="C3D6BE"/>
                          </a:solidFill>
                          <a:effectLst/>
                          <a:latin typeface="Trebuchet MS" panose="020B06030202020202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Montanov 202</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ARACHIDYL ALCOHOL, BEHENYL ALCOHOL, ARACHIDYL GLUCOSIDE</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a:solidFill>
                            <a:srgbClr val="C3D6BE"/>
                          </a:solidFill>
                          <a:effectLst/>
                          <a:latin typeface="DM Sans" pitchFamily="2" charset="0"/>
                          <a:ea typeface="Fira Sans" panose="020B0503050000020004" pitchFamily="34" charset="0"/>
                          <a:cs typeface="Times New Roman"/>
                        </a:rPr>
                        <a:t>4,00</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658599207"/>
                  </a:ext>
                </a:extLst>
              </a:tr>
              <a:tr h="136785">
                <a:tc vMerge="1">
                  <a:txBody>
                    <a:bodyPr/>
                    <a:lstStyle/>
                    <a:p>
                      <a:pPr>
                        <a:lnSpc>
                          <a:spcPts val="1200"/>
                        </a:lnSpc>
                      </a:pPr>
                      <a:r>
                        <a:rPr lang="en-GB" sz="800">
                          <a:solidFill>
                            <a:srgbClr val="C3D6BE"/>
                          </a:solidFill>
                          <a:effectLst/>
                          <a:latin typeface="Trebuchet MS" panose="020B06030202020202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Lanette® 22</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BEHENYL ALCOHOL</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a:solidFill>
                            <a:srgbClr val="C3D6BE"/>
                          </a:solidFill>
                          <a:effectLst/>
                          <a:latin typeface="DM Sans" pitchFamily="2" charset="0"/>
                          <a:ea typeface="Fira Sans" panose="020B0503050000020004" pitchFamily="34" charset="0"/>
                          <a:cs typeface="Times New Roman"/>
                        </a:rPr>
                        <a:t>2,50</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077815434"/>
                  </a:ext>
                </a:extLst>
              </a:tr>
              <a:tr h="425133">
                <a:tc vMerge="1">
                  <a:txBody>
                    <a:bodyPr/>
                    <a:lstStyle/>
                    <a:p>
                      <a:pPr>
                        <a:lnSpc>
                          <a:spcPts val="1200"/>
                        </a:lnSpc>
                      </a:pPr>
                      <a:r>
                        <a:rPr lang="en-GB" sz="800">
                          <a:solidFill>
                            <a:srgbClr val="C3D6BE"/>
                          </a:solidFill>
                          <a:effectLst/>
                          <a:latin typeface="Trebuchet MS" panose="020B06030202020202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Fira Sans" panose="020B0503050000020004" pitchFamily="34" charset="0"/>
                          <a:cs typeface="Times New Roman"/>
                        </a:rPr>
                        <a:t>STIMU-TEX® AS</a:t>
                      </a:r>
                      <a:endParaRPr lang="pt-BR" sz="900" b="1">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Fira Sans" panose="020B0503050000020004" pitchFamily="34" charset="0"/>
                          <a:cs typeface="Times New Roman"/>
                        </a:rPr>
                        <a:t>ARGANIA SPINOSA KERNEL OIL, TOCOPHEROL, BUTYROSPERMUM PARKII BUTTER EXTRACT, SPENT GRAIN WAX</a:t>
                      </a:r>
                      <a:endParaRPr lang="pt-BR" sz="900" b="1">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b="1">
                          <a:solidFill>
                            <a:srgbClr val="C3D6BE"/>
                          </a:solidFill>
                          <a:effectLst/>
                          <a:latin typeface="DM Sans" pitchFamily="2" charset="0"/>
                          <a:ea typeface="Fira Sans" panose="020B0503050000020004" pitchFamily="34" charset="0"/>
                          <a:cs typeface="Times New Roman"/>
                        </a:rPr>
                        <a:t>3,50</a:t>
                      </a:r>
                      <a:endParaRPr lang="pt-BR" sz="900" b="1">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3537918435"/>
                  </a:ext>
                </a:extLst>
              </a:tr>
              <a:tr h="136785">
                <a:tc vMerge="1">
                  <a:txBody>
                    <a:bodyPr/>
                    <a:lstStyle/>
                    <a:p>
                      <a:pPr>
                        <a:lnSpc>
                          <a:spcPts val="1200"/>
                        </a:lnSpc>
                      </a:pPr>
                      <a:r>
                        <a:rPr lang="en-GB" sz="800">
                          <a:solidFill>
                            <a:srgbClr val="C3D6BE"/>
                          </a:solidFill>
                          <a:effectLst/>
                          <a:latin typeface="Trebuchet MS" panose="020B06030202020202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endParaRPr lang="pt-BR" sz="900" b="1" kern="1200">
                        <a:solidFill>
                          <a:srgbClr val="C3D6BE"/>
                        </a:solidFill>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C15-19 ALKANE, DEXTRIN PALMITATE</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a:solidFill>
                            <a:srgbClr val="C3D6BE"/>
                          </a:solidFill>
                          <a:effectLst/>
                          <a:latin typeface="DM Sans" pitchFamily="2" charset="0"/>
                          <a:ea typeface="Fira Sans" panose="020B0503050000020004" pitchFamily="34" charset="0"/>
                          <a:cs typeface="Times New Roman"/>
                        </a:rPr>
                        <a:t>1,00</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521538975"/>
                  </a:ext>
                </a:extLst>
              </a:tr>
              <a:tr h="136785">
                <a:tc rowSpan="3">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C</a:t>
                      </a:r>
                    </a:p>
                    <a:p>
                      <a:pPr>
                        <a:lnSpc>
                          <a:spcPts val="1200"/>
                        </a:lnSpc>
                      </a:pPr>
                      <a:endParaRPr lang="en-GB" sz="900">
                        <a:solidFill>
                          <a:srgbClr val="C3D6BE"/>
                        </a:solidFill>
                        <a:effectLst/>
                        <a:latin typeface="DM Sans" pitchFamily="2" charset="0"/>
                        <a:ea typeface="Fira Sans" panose="020B0503050000020004" pitchFamily="34" charset="0"/>
                        <a:cs typeface="Times New Roman" panose="02020603050405020304" pitchFamily="18" charset="0"/>
                      </a:endParaRPr>
                    </a:p>
                    <a:p>
                      <a:pPr>
                        <a:lnSpc>
                          <a:spcPts val="1200"/>
                        </a:lnSpc>
                      </a:pPr>
                      <a:endParaRPr lang="pt-BR" sz="900">
                        <a:solidFill>
                          <a:srgbClr val="C3D6BE"/>
                        </a:solidFill>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Amisoft® CS-11</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SODIUM COCOYL GLUTAMATE</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a:solidFill>
                            <a:srgbClr val="C3D6BE"/>
                          </a:solidFill>
                          <a:effectLst/>
                          <a:latin typeface="DM Sans" pitchFamily="2" charset="0"/>
                          <a:ea typeface="Fira Sans" panose="020B0503050000020004" pitchFamily="34" charset="0"/>
                          <a:cs typeface="Times New Roman"/>
                        </a:rPr>
                        <a:t>6,00</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860829584"/>
                  </a:ext>
                </a:extLst>
              </a:tr>
              <a:tr h="136785">
                <a:tc vMerge="1">
                  <a:txBody>
                    <a:bodyPr/>
                    <a:lstStyle/>
                    <a:p>
                      <a:pPr>
                        <a:lnSpc>
                          <a:spcPts val="1200"/>
                        </a:lnSpc>
                      </a:pPr>
                      <a:r>
                        <a:rPr lang="en-GB" sz="800">
                          <a:solidFill>
                            <a:srgbClr val="C3D6BE"/>
                          </a:solidFill>
                          <a:effectLst/>
                          <a:latin typeface="Trebuchet MS" panose="020B06030202020202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Honey Powder</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MEL POWDER, MALTODEXTRIN</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a:solidFill>
                            <a:srgbClr val="C3D6BE"/>
                          </a:solidFill>
                          <a:effectLst/>
                          <a:latin typeface="DM Sans" pitchFamily="2" charset="0"/>
                          <a:ea typeface="Fira Sans" panose="020B0503050000020004" pitchFamily="34" charset="0"/>
                          <a:cs typeface="Times New Roman"/>
                        </a:rPr>
                        <a:t>3,00</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982206051"/>
                  </a:ext>
                </a:extLst>
              </a:tr>
              <a:tr h="151562">
                <a:tc vMerge="1">
                  <a:txBody>
                    <a:bodyPr/>
                    <a:lstStyle/>
                    <a:p>
                      <a:pPr>
                        <a:lnSpc>
                          <a:spcPts val="1200"/>
                        </a:lnSpc>
                      </a:pPr>
                      <a:r>
                        <a:rPr lang="en-GB" sz="800">
                          <a:solidFill>
                            <a:srgbClr val="C3D6BE"/>
                          </a:solidFill>
                          <a:effectLst/>
                          <a:latin typeface="Trebuchet MS" panose="020B06030202020202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Quatin® 350 UP-DP Powder</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HYDROXYPROPYLTRIMONIUM INULIN</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a:solidFill>
                            <a:srgbClr val="C3D6BE"/>
                          </a:solidFill>
                          <a:effectLst/>
                          <a:latin typeface="DM Sans" pitchFamily="2" charset="0"/>
                          <a:ea typeface="Fira Sans" panose="020B0503050000020004" pitchFamily="34" charset="0"/>
                          <a:cs typeface="Times New Roman"/>
                        </a:rPr>
                        <a:t>1,00</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1720559235"/>
                  </a:ext>
                </a:extLst>
              </a:tr>
              <a:tr h="280959">
                <a:tc rowSpan="2">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D</a:t>
                      </a:r>
                    </a:p>
                    <a:p>
                      <a:pPr>
                        <a:lnSpc>
                          <a:spcPts val="1200"/>
                        </a:lnSpc>
                      </a:pPr>
                      <a:endParaRPr lang="pt-BR" sz="900">
                        <a:solidFill>
                          <a:srgbClr val="C3D6BE"/>
                        </a:solidFill>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Fira Sans" panose="020B0503050000020004" pitchFamily="34" charset="0"/>
                          <a:cs typeface="Times New Roman"/>
                        </a:rPr>
                        <a:t>ALPAFLOR® EDELWEISS CB</a:t>
                      </a:r>
                      <a:endParaRPr lang="pt-BR" sz="900" b="1">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Fira Sans" panose="020B0503050000020004" pitchFamily="34" charset="0"/>
                          <a:cs typeface="Times New Roman"/>
                        </a:rPr>
                        <a:t>LEONTOPODIUM ALPINUM FLOWER/LEAF EXTRACT, GLYCERIN, AQUA, CITRIC ACID</a:t>
                      </a:r>
                      <a:endParaRPr lang="pt-BR" sz="900" b="1">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b="1">
                          <a:solidFill>
                            <a:srgbClr val="C3D6BE"/>
                          </a:solidFill>
                          <a:effectLst/>
                          <a:latin typeface="DM Sans" pitchFamily="2" charset="0"/>
                          <a:ea typeface="Fira Sans" panose="020B0503050000020004" pitchFamily="34" charset="0"/>
                          <a:cs typeface="Times New Roman"/>
                        </a:rPr>
                        <a:t>2,00</a:t>
                      </a:r>
                      <a:endParaRPr lang="pt-BR" sz="900" b="1">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80782428"/>
                  </a:ext>
                </a:extLst>
              </a:tr>
              <a:tr h="169057">
                <a:tc vMerge="1">
                  <a:txBody>
                    <a:bodyPr/>
                    <a:lstStyle/>
                    <a:p>
                      <a:pPr>
                        <a:lnSpc>
                          <a:spcPts val="1200"/>
                        </a:lnSpc>
                      </a:pPr>
                      <a:r>
                        <a:rPr lang="en-GB" sz="800">
                          <a:solidFill>
                            <a:srgbClr val="C3D6BE"/>
                          </a:solidFill>
                          <a:effectLst/>
                          <a:latin typeface="Trebuchet MS" panose="020B06030202020202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PERFUME MINT LIME 1 RS80383</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Fira Sans" panose="020B0503050000020004" pitchFamily="34" charset="0"/>
                          <a:cs typeface="Times New Roman"/>
                        </a:rPr>
                        <a:t>PARFUM</a:t>
                      </a:r>
                      <a:endParaRPr lang="pt-BR" sz="900">
                        <a:solidFill>
                          <a:srgbClr val="C3D6BE"/>
                        </a:solidFill>
                        <a:effectLst/>
                        <a:latin typeface="DM Sans" pitchFamily="2" charset="0"/>
                        <a:ea typeface="Fira Sans" panose="020B05030500000200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a:solidFill>
                            <a:srgbClr val="C3D6BE"/>
                          </a:solidFill>
                          <a:effectLst/>
                          <a:latin typeface="DM Sans" pitchFamily="2" charset="0"/>
                          <a:ea typeface="Fira Sans" panose="020B0503050000020004" pitchFamily="34" charset="0"/>
                          <a:cs typeface="Times New Roman" panose="02020603050405020304" pitchFamily="18" charset="0"/>
                        </a:rPr>
                        <a:t>1,00</a:t>
                      </a:r>
                      <a:endParaRPr lang="pt-BR" sz="900">
                        <a:solidFill>
                          <a:srgbClr val="C3D6BE"/>
                        </a:solidFill>
                        <a:effectLst/>
                        <a:latin typeface="DM Sans" pitchFamily="2" charset="0"/>
                        <a:ea typeface="Fira Sans" panose="020B05030500000200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620200312"/>
                  </a:ext>
                </a:extLst>
              </a:tr>
            </a:tbl>
          </a:graphicData>
        </a:graphic>
      </p:graphicFrame>
      <p:sp>
        <p:nvSpPr>
          <p:cNvPr id="6" name="TextBox 5">
            <a:extLst>
              <a:ext uri="{FF2B5EF4-FFF2-40B4-BE49-F238E27FC236}">
                <a16:creationId xmlns:a16="http://schemas.microsoft.com/office/drawing/2014/main" id="{3B1D8F95-DB1A-9581-5CC3-49414796CD09}"/>
              </a:ext>
            </a:extLst>
          </p:cNvPr>
          <p:cNvSpPr txBox="1"/>
          <p:nvPr/>
        </p:nvSpPr>
        <p:spPr>
          <a:xfrm>
            <a:off x="1108347" y="4751971"/>
            <a:ext cx="4700782" cy="461665"/>
          </a:xfrm>
          <a:prstGeom prst="rect">
            <a:avLst/>
          </a:prstGeom>
          <a:noFill/>
        </p:spPr>
        <p:txBody>
          <a:bodyPr wrap="square">
            <a:spAutoFit/>
          </a:bodyPr>
          <a:lstStyle/>
          <a:p>
            <a:r>
              <a:rPr lang="en-US" sz="1200">
                <a:solidFill>
                  <a:srgbClr val="C3D6BE"/>
                </a:solidFill>
                <a:latin typeface="DM Sans" pitchFamily="2" charset="0"/>
                <a:ea typeface="Fira Sans" panose="020B0503050000020004" pitchFamily="34" charset="0"/>
              </a:rPr>
              <a:t>Use instructions: Pour the product into the palm of the moistened hands, emulsify and then applied on the hair.</a:t>
            </a:r>
          </a:p>
        </p:txBody>
      </p:sp>
      <p:sp>
        <p:nvSpPr>
          <p:cNvPr id="7" name="CaixaDeTexto 10">
            <a:extLst>
              <a:ext uri="{FF2B5EF4-FFF2-40B4-BE49-F238E27FC236}">
                <a16:creationId xmlns:a16="http://schemas.microsoft.com/office/drawing/2014/main" id="{A7CA396E-C026-19BD-B30F-A715D2E28658}"/>
              </a:ext>
            </a:extLst>
          </p:cNvPr>
          <p:cNvSpPr txBox="1"/>
          <p:nvPr/>
        </p:nvSpPr>
        <p:spPr>
          <a:xfrm>
            <a:off x="5587239" y="5516998"/>
            <a:ext cx="6219302" cy="246221"/>
          </a:xfrm>
          <a:prstGeom prst="rect">
            <a:avLst/>
          </a:prstGeom>
          <a:noFill/>
        </p:spPr>
        <p:txBody>
          <a:bodyPr wrap="square">
            <a:spAutoFit/>
          </a:bodyPr>
          <a:lstStyle/>
          <a:p>
            <a:r>
              <a:rPr lang="en-US" sz="1000" b="1">
                <a:solidFill>
                  <a:srgbClr val="C3D6BE"/>
                </a:solidFill>
                <a:latin typeface="DM Sans" pitchFamily="2" charset="0"/>
              </a:rPr>
              <a:t>Technical Data:</a:t>
            </a:r>
            <a:endParaRPr lang="en-US" sz="1000" b="1">
              <a:solidFill>
                <a:srgbClr val="C3D6BE"/>
              </a:solidFill>
              <a:latin typeface="DM Sans" pitchFamily="2" charset="0"/>
              <a:ea typeface="Fira Sans" panose="020B0503050000020004" pitchFamily="34" charset="0"/>
            </a:endParaRPr>
          </a:p>
        </p:txBody>
      </p:sp>
      <p:graphicFrame>
        <p:nvGraphicFramePr>
          <p:cNvPr id="8" name="Table 7">
            <a:extLst>
              <a:ext uri="{FF2B5EF4-FFF2-40B4-BE49-F238E27FC236}">
                <a16:creationId xmlns:a16="http://schemas.microsoft.com/office/drawing/2014/main" id="{9006F209-22B5-F036-D154-EA46A420EB7C}"/>
              </a:ext>
            </a:extLst>
          </p:cNvPr>
          <p:cNvGraphicFramePr>
            <a:graphicFrameLocks noGrp="1"/>
          </p:cNvGraphicFramePr>
          <p:nvPr>
            <p:extLst>
              <p:ext uri="{D42A27DB-BD31-4B8C-83A1-F6EECF244321}">
                <p14:modId xmlns:p14="http://schemas.microsoft.com/office/powerpoint/2010/main" val="83509215"/>
              </p:ext>
            </p:extLst>
          </p:nvPr>
        </p:nvGraphicFramePr>
        <p:xfrm>
          <a:off x="5587238" y="5801110"/>
          <a:ext cx="5849908" cy="152400"/>
        </p:xfrm>
        <a:graphic>
          <a:graphicData uri="http://schemas.openxmlformats.org/drawingml/2006/table">
            <a:tbl>
              <a:tblPr/>
              <a:tblGrid>
                <a:gridCol w="2613790">
                  <a:extLst>
                    <a:ext uri="{9D8B030D-6E8A-4147-A177-3AD203B41FA5}">
                      <a16:colId xmlns:a16="http://schemas.microsoft.com/office/drawing/2014/main" val="3563649747"/>
                    </a:ext>
                  </a:extLst>
                </a:gridCol>
                <a:gridCol w="373399">
                  <a:extLst>
                    <a:ext uri="{9D8B030D-6E8A-4147-A177-3AD203B41FA5}">
                      <a16:colId xmlns:a16="http://schemas.microsoft.com/office/drawing/2014/main" val="3487469711"/>
                    </a:ext>
                  </a:extLst>
                </a:gridCol>
                <a:gridCol w="775187">
                  <a:extLst>
                    <a:ext uri="{9D8B030D-6E8A-4147-A177-3AD203B41FA5}">
                      <a16:colId xmlns:a16="http://schemas.microsoft.com/office/drawing/2014/main" val="459732851"/>
                    </a:ext>
                  </a:extLst>
                </a:gridCol>
                <a:gridCol w="2087532">
                  <a:extLst>
                    <a:ext uri="{9D8B030D-6E8A-4147-A177-3AD203B41FA5}">
                      <a16:colId xmlns:a16="http://schemas.microsoft.com/office/drawing/2014/main" val="3669090860"/>
                    </a:ext>
                  </a:extLst>
                </a:gridCol>
              </a:tblGrid>
              <a:tr h="79357">
                <a:tc>
                  <a:txBody>
                    <a:bodyPr/>
                    <a:lstStyle/>
                    <a:p>
                      <a:pPr marL="0" marR="0">
                        <a:lnSpc>
                          <a:spcPts val="1200"/>
                        </a:lnSpc>
                        <a:spcBef>
                          <a:spcPts val="0"/>
                        </a:spcBef>
                        <a:spcAft>
                          <a:spcPts val="0"/>
                        </a:spcAft>
                      </a:pPr>
                      <a:r>
                        <a:rPr lang="en-GB" sz="1000" b="1">
                          <a:solidFill>
                            <a:srgbClr val="C3D6BE"/>
                          </a:solidFill>
                          <a:effectLst/>
                          <a:latin typeface="DM Sans" pitchFamily="2" charset="0"/>
                          <a:ea typeface="Trebuchet MS" panose="020B0603020202020204" pitchFamily="34" charset="0"/>
                          <a:cs typeface="Times New Roman"/>
                        </a:rPr>
                        <a:t>pH:</a:t>
                      </a:r>
                      <a:endParaRPr lang="en-US" sz="1000">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ts val="1200"/>
                        </a:lnSpc>
                        <a:spcBef>
                          <a:spcPts val="0"/>
                        </a:spcBef>
                        <a:spcAft>
                          <a:spcPts val="0"/>
                        </a:spcAft>
                      </a:pPr>
                      <a:r>
                        <a:rPr lang="en-US" sz="1000">
                          <a:solidFill>
                            <a:srgbClr val="C3D6BE"/>
                          </a:solidFill>
                          <a:effectLst/>
                          <a:latin typeface="DM Sans" pitchFamily="2" charset="0"/>
                          <a:ea typeface="Trebuchet MS" panose="020B0603020202020204" pitchFamily="34" charset="0"/>
                          <a:cs typeface="Times New Roman"/>
                        </a:rPr>
                        <a:t>NA</a:t>
                      </a: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ts val="1200"/>
                        </a:lnSpc>
                        <a:spcBef>
                          <a:spcPts val="0"/>
                        </a:spcBef>
                        <a:spcAft>
                          <a:spcPts val="0"/>
                        </a:spcAft>
                      </a:pPr>
                      <a:r>
                        <a:rPr lang="en-GB" sz="1000" b="1">
                          <a:solidFill>
                            <a:srgbClr val="C3D6BE"/>
                          </a:solidFill>
                          <a:effectLst/>
                          <a:latin typeface="DM Sans" pitchFamily="2" charset="0"/>
                          <a:ea typeface="Trebuchet MS" panose="020B0603020202020204" pitchFamily="34" charset="0"/>
                          <a:cs typeface="Times New Roman"/>
                        </a:rPr>
                        <a:t>Viscosity:</a:t>
                      </a:r>
                      <a:endParaRPr lang="en-US" sz="1000">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ts val="1200"/>
                        </a:lnSpc>
                        <a:spcBef>
                          <a:spcPts val="0"/>
                        </a:spcBef>
                        <a:spcAft>
                          <a:spcPts val="0"/>
                        </a:spcAft>
                      </a:pPr>
                      <a:r>
                        <a:rPr lang="en-US" sz="1000">
                          <a:solidFill>
                            <a:srgbClr val="C3D6BE"/>
                          </a:solidFill>
                          <a:effectLst/>
                          <a:latin typeface="DM Sans" pitchFamily="2" charset="0"/>
                          <a:ea typeface="Trebuchet MS" panose="020B0603020202020204" pitchFamily="34" charset="0"/>
                          <a:cs typeface="Times New Roman"/>
                        </a:rPr>
                        <a:t>35.000 mPa.s ± 10.000 mPa.s </a:t>
                      </a: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3018493"/>
                  </a:ext>
                </a:extLst>
              </a:tr>
            </a:tbl>
          </a:graphicData>
        </a:graphic>
      </p:graphicFrame>
      <p:sp>
        <p:nvSpPr>
          <p:cNvPr id="9" name="CaixaDeTexto 10">
            <a:extLst>
              <a:ext uri="{FF2B5EF4-FFF2-40B4-BE49-F238E27FC236}">
                <a16:creationId xmlns:a16="http://schemas.microsoft.com/office/drawing/2014/main" id="{FC899647-A310-5D94-D8FC-298940A67ED4}"/>
              </a:ext>
            </a:extLst>
          </p:cNvPr>
          <p:cNvSpPr txBox="1"/>
          <p:nvPr/>
        </p:nvSpPr>
        <p:spPr>
          <a:xfrm>
            <a:off x="5587239" y="4243009"/>
            <a:ext cx="5849910" cy="1169551"/>
          </a:xfrm>
          <a:prstGeom prst="rect">
            <a:avLst/>
          </a:prstGeom>
          <a:noFill/>
        </p:spPr>
        <p:txBody>
          <a:bodyPr wrap="square" lIns="91440" tIns="45720" rIns="91440" bIns="45720" anchor="t">
            <a:spAutoFit/>
          </a:bodyPr>
          <a:lstStyle/>
          <a:p>
            <a:r>
              <a:rPr lang="en-US" sz="1000" b="1">
                <a:solidFill>
                  <a:srgbClr val="C3D6BE"/>
                </a:solidFill>
                <a:latin typeface="DM Sans" pitchFamily="2" charset="0"/>
              </a:rPr>
              <a:t>Procedure: </a:t>
            </a:r>
          </a:p>
          <a:p>
            <a:r>
              <a:rPr lang="en-US" sz="1000">
                <a:solidFill>
                  <a:srgbClr val="C3D6BE"/>
                </a:solidFill>
                <a:latin typeface="DM Sans" pitchFamily="2" charset="0"/>
                <a:ea typeface="Fira Sans" panose="020B0503050000020004" pitchFamily="34" charset="0"/>
              </a:rPr>
              <a:t>1. Mix ingredients of Phase A in a separate vessel and stir moderate. Begin heating to 75°C.</a:t>
            </a:r>
          </a:p>
          <a:p>
            <a:r>
              <a:rPr lang="en-US" sz="1000">
                <a:solidFill>
                  <a:srgbClr val="C3D6BE"/>
                </a:solidFill>
                <a:latin typeface="DM Sans" pitchFamily="2" charset="0"/>
                <a:ea typeface="Fira Sans" panose="020B0503050000020004" pitchFamily="34" charset="0"/>
              </a:rPr>
              <a:t>2. Add the contents of Phase B to the main vessel and begin heating to 75°C. Continue mixing until all solids are melted.</a:t>
            </a:r>
          </a:p>
          <a:p>
            <a:r>
              <a:rPr lang="en-US" sz="1000">
                <a:solidFill>
                  <a:srgbClr val="C3D6BE"/>
                </a:solidFill>
                <a:latin typeface="DM Sans" pitchFamily="2" charset="0"/>
                <a:ea typeface="Fira Sans" panose="020B0503050000020004" pitchFamily="34" charset="0"/>
              </a:rPr>
              <a:t>3. At 75°C add the content of Phase A to the main vessel (Phase B) with mixing. Add ingredients of Phase C step by step and homogenize moderate until the formulation is uniform. </a:t>
            </a:r>
          </a:p>
          <a:p>
            <a:r>
              <a:rPr lang="en-US" sz="1000">
                <a:solidFill>
                  <a:srgbClr val="C3D6BE"/>
                </a:solidFill>
                <a:latin typeface="DM Sans" pitchFamily="2" charset="0"/>
                <a:ea typeface="Fira Sans" panose="020B0503050000020004" pitchFamily="34" charset="0"/>
              </a:rPr>
              <a:t>4. Cool to 45°C and add ingredients of Phase D under stirring until the paste is uniform.</a:t>
            </a:r>
          </a:p>
        </p:txBody>
      </p:sp>
      <p:sp>
        <p:nvSpPr>
          <p:cNvPr id="10" name="CaixaDeTexto 10">
            <a:extLst>
              <a:ext uri="{FF2B5EF4-FFF2-40B4-BE49-F238E27FC236}">
                <a16:creationId xmlns:a16="http://schemas.microsoft.com/office/drawing/2014/main" id="{9DE3D9E7-5D1C-A98A-30B8-C7C7AA01519C}"/>
              </a:ext>
            </a:extLst>
          </p:cNvPr>
          <p:cNvSpPr txBox="1"/>
          <p:nvPr/>
        </p:nvSpPr>
        <p:spPr>
          <a:xfrm>
            <a:off x="599970" y="6123966"/>
            <a:ext cx="6219302" cy="230832"/>
          </a:xfrm>
          <a:prstGeom prst="rect">
            <a:avLst/>
          </a:prstGeom>
          <a:noFill/>
        </p:spPr>
        <p:txBody>
          <a:bodyPr wrap="square">
            <a:spAutoFit/>
          </a:bodyPr>
          <a:lstStyle/>
          <a:p>
            <a:r>
              <a:rPr lang="en-US" sz="900">
                <a:solidFill>
                  <a:srgbClr val="C3D6BE"/>
                </a:solidFill>
                <a:latin typeface="DM Sans" pitchFamily="2" charset="0"/>
                <a:ea typeface="Fira Sans" panose="020B0503050000020004" pitchFamily="34" charset="0"/>
              </a:rPr>
              <a:t>The formulation fulfils the 3 months stability at 4°C, 40°C, Room Temperature and Daylight</a:t>
            </a:r>
          </a:p>
        </p:txBody>
      </p:sp>
      <p:pic>
        <p:nvPicPr>
          <p:cNvPr id="13" name="Graphic 12">
            <a:extLst>
              <a:ext uri="{FF2B5EF4-FFF2-40B4-BE49-F238E27FC236}">
                <a16:creationId xmlns:a16="http://schemas.microsoft.com/office/drawing/2014/main" id="{F904E15E-4F7A-50CA-F889-49772977275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43799" y="6388506"/>
            <a:ext cx="2361616" cy="212079"/>
          </a:xfrm>
          <a:prstGeom prst="rect">
            <a:avLst/>
          </a:prstGeom>
        </p:spPr>
      </p:pic>
    </p:spTree>
    <p:extLst>
      <p:ext uri="{BB962C8B-B14F-4D97-AF65-F5344CB8AC3E}">
        <p14:creationId xmlns:p14="http://schemas.microsoft.com/office/powerpoint/2010/main" val="33467759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06A521F1-2D73-8471-FC06-01900FB72B39}"/>
              </a:ext>
            </a:extLst>
          </p:cNvPr>
          <p:cNvPicPr>
            <a:picLocks noChangeAspect="1"/>
          </p:cNvPicPr>
          <p:nvPr/>
        </p:nvPicPr>
        <p:blipFill>
          <a:blip r:embed="rId3"/>
          <a:stretch>
            <a:fillRect/>
          </a:stretch>
        </p:blipFill>
        <p:spPr>
          <a:xfrm>
            <a:off x="0" y="0"/>
            <a:ext cx="12192000" cy="6858001"/>
          </a:xfrm>
          <a:prstGeom prst="rect">
            <a:avLst/>
          </a:prstGeom>
        </p:spPr>
      </p:pic>
      <p:pic>
        <p:nvPicPr>
          <p:cNvPr id="9" name="Imagem 8" descr="Uma imagem contendo Interface gráfica do usuário&#10;&#10;Descrição gerada automaticamente">
            <a:extLst>
              <a:ext uri="{FF2B5EF4-FFF2-40B4-BE49-F238E27FC236}">
                <a16:creationId xmlns:a16="http://schemas.microsoft.com/office/drawing/2014/main" id="{D8C0B0E8-2B9E-EE91-1CCC-527FD4108789}"/>
              </a:ext>
            </a:extLst>
          </p:cNvPr>
          <p:cNvPicPr>
            <a:picLocks noChangeAspect="1"/>
          </p:cNvPicPr>
          <p:nvPr/>
        </p:nvPicPr>
        <p:blipFill>
          <a:blip r:embed="rId4"/>
          <a:stretch>
            <a:fillRect/>
          </a:stretch>
        </p:blipFill>
        <p:spPr>
          <a:xfrm>
            <a:off x="6477831" y="1290088"/>
            <a:ext cx="5080049" cy="3906455"/>
          </a:xfrm>
          <a:prstGeom prst="rect">
            <a:avLst/>
          </a:prstGeom>
        </p:spPr>
      </p:pic>
      <p:pic>
        <p:nvPicPr>
          <p:cNvPr id="7" name="Imagem 6" descr="Logotipo&#10;&#10;Descrição gerada automaticamente">
            <a:extLst>
              <a:ext uri="{FF2B5EF4-FFF2-40B4-BE49-F238E27FC236}">
                <a16:creationId xmlns:a16="http://schemas.microsoft.com/office/drawing/2014/main" id="{8418C3BB-E002-334D-90F6-DBD0AF56E7CB}"/>
              </a:ext>
            </a:extLst>
          </p:cNvPr>
          <p:cNvPicPr>
            <a:picLocks noChangeAspect="1"/>
          </p:cNvPicPr>
          <p:nvPr/>
        </p:nvPicPr>
        <p:blipFill>
          <a:blip r:embed="rId5"/>
          <a:stretch>
            <a:fillRect/>
          </a:stretch>
        </p:blipFill>
        <p:spPr>
          <a:xfrm>
            <a:off x="1180188" y="941348"/>
            <a:ext cx="1136330" cy="459736"/>
          </a:xfrm>
          <a:prstGeom prst="rect">
            <a:avLst/>
          </a:prstGeom>
        </p:spPr>
      </p:pic>
      <p:sp>
        <p:nvSpPr>
          <p:cNvPr id="19" name="CaixaDeTexto 11">
            <a:extLst>
              <a:ext uri="{FF2B5EF4-FFF2-40B4-BE49-F238E27FC236}">
                <a16:creationId xmlns:a16="http://schemas.microsoft.com/office/drawing/2014/main" id="{DC875FBA-84BE-EAA5-AB9B-B3DD9D04989F}"/>
              </a:ext>
            </a:extLst>
          </p:cNvPr>
          <p:cNvSpPr txBox="1"/>
          <p:nvPr/>
        </p:nvSpPr>
        <p:spPr>
          <a:xfrm>
            <a:off x="1062422" y="3165253"/>
            <a:ext cx="4810681" cy="2123658"/>
          </a:xfrm>
          <a:prstGeom prst="rect">
            <a:avLst/>
          </a:prstGeom>
          <a:noFill/>
        </p:spPr>
        <p:txBody>
          <a:bodyPr wrap="square">
            <a:spAutoFit/>
          </a:bodyPr>
          <a:lstStyle/>
          <a:p>
            <a:r>
              <a:rPr lang="en-US" sz="1200">
                <a:solidFill>
                  <a:srgbClr val="C3D6BE"/>
                </a:solidFill>
                <a:latin typeface="DM Sans" pitchFamily="2" charset="0"/>
              </a:rPr>
              <a:t>This solid shampoo is enriched with </a:t>
            </a:r>
            <a:r>
              <a:rPr lang="en-US" sz="1200" b="1">
                <a:solidFill>
                  <a:srgbClr val="C3D6BE"/>
                </a:solidFill>
                <a:latin typeface="DM Sans" pitchFamily="2" charset="0"/>
              </a:rPr>
              <a:t>Pro-Vitamin B5 </a:t>
            </a:r>
            <a:r>
              <a:rPr lang="en-US" sz="1200">
                <a:solidFill>
                  <a:srgbClr val="C3D6BE"/>
                </a:solidFill>
                <a:latin typeface="DM Sans" pitchFamily="2" charset="0"/>
              </a:rPr>
              <a:t>to enhance moisturization while strengthening the hair, and</a:t>
            </a:r>
            <a:br>
              <a:rPr lang="en-US" sz="1200">
                <a:solidFill>
                  <a:srgbClr val="C3D6BE"/>
                </a:solidFill>
                <a:latin typeface="DM Sans" pitchFamily="2" charset="0"/>
              </a:rPr>
            </a:br>
            <a:r>
              <a:rPr lang="en-US" sz="1200" b="1">
                <a:solidFill>
                  <a:srgbClr val="C3D6BE"/>
                </a:solidFill>
                <a:latin typeface="DM Sans" pitchFamily="2" charset="0"/>
              </a:rPr>
              <a:t>HYA-ACT™ XS</a:t>
            </a:r>
            <a:r>
              <a:rPr lang="en-US" sz="1200">
                <a:solidFill>
                  <a:srgbClr val="C3D6BE"/>
                </a:solidFill>
                <a:latin typeface="DM Sans" pitchFamily="2" charset="0"/>
              </a:rPr>
              <a:t>, a microbiome-friendly and Ecocert approved hyaluronic acid to moisturize and nourish the scalp. </a:t>
            </a:r>
          </a:p>
          <a:p>
            <a:endParaRPr lang="en-US" sz="1200">
              <a:solidFill>
                <a:srgbClr val="C3D6BE"/>
              </a:solidFill>
              <a:latin typeface="DM Sans" pitchFamily="2" charset="0"/>
            </a:endParaRPr>
          </a:p>
          <a:p>
            <a:r>
              <a:rPr lang="en-US" sz="1200">
                <a:solidFill>
                  <a:srgbClr val="C3D6BE"/>
                </a:solidFill>
                <a:latin typeface="DM Sans" pitchFamily="2" charset="0"/>
              </a:rPr>
              <a:t>This shampoo also combines 4 natural ingredients </a:t>
            </a:r>
            <a:r>
              <a:rPr lang="en-US" sz="1200" b="1">
                <a:solidFill>
                  <a:srgbClr val="C3D6BE"/>
                </a:solidFill>
                <a:latin typeface="DM Sans" pitchFamily="2" charset="0"/>
              </a:rPr>
              <a:t>STIMU-TEX® AS, </a:t>
            </a:r>
            <a:r>
              <a:rPr lang="en-US" sz="1200" b="1" i="1">
                <a:solidFill>
                  <a:srgbClr val="C3D6BE"/>
                </a:solidFill>
                <a:effectLst/>
                <a:latin typeface="DM Sans" pitchFamily="2" charset="0"/>
                <a:ea typeface="Fira Sans" panose="020B0503050000020004" pitchFamily="34" charset="0"/>
                <a:cs typeface="Times New Roman" panose="02020603050405020304" pitchFamily="18" charset="0"/>
              </a:rPr>
              <a:t>life'sGLA</a:t>
            </a:r>
            <a:r>
              <a:rPr lang="en-US" sz="1200" b="1">
                <a:solidFill>
                  <a:srgbClr val="C3D6BE"/>
                </a:solidFill>
                <a:effectLst/>
                <a:latin typeface="DM Sans" pitchFamily="2" charset="0"/>
                <a:ea typeface="Fira Sans" panose="020B0503050000020004" pitchFamily="34" charset="0"/>
                <a:cs typeface="Times New Roman" panose="02020603050405020304" pitchFamily="18" charset="0"/>
              </a:rPr>
              <a:t>™ '10' n-6 Oil</a:t>
            </a:r>
            <a:r>
              <a:rPr lang="en-US" sz="1200" b="1">
                <a:solidFill>
                  <a:srgbClr val="C3D6BE"/>
                </a:solidFill>
                <a:latin typeface="DM Sans" pitchFamily="2" charset="0"/>
              </a:rPr>
              <a:t>, COLHIBIN CB and PHYTALURONATE® PF </a:t>
            </a:r>
            <a:r>
              <a:rPr lang="en-US" sz="1200">
                <a:solidFill>
                  <a:srgbClr val="C3D6BE"/>
                </a:solidFill>
                <a:latin typeface="DM Sans" pitchFamily="2" charset="0"/>
              </a:rPr>
              <a:t>which work together to improve combing properties, and deliver extra shine, anti-frizz and anti-breakage effects in addition to being an </a:t>
            </a:r>
            <a:r>
              <a:rPr lang="en-US" sz="1200" b="1">
                <a:solidFill>
                  <a:srgbClr val="C3D6BE"/>
                </a:solidFill>
                <a:latin typeface="DM Sans" pitchFamily="2" charset="0"/>
              </a:rPr>
              <a:t>eco-friendly product that uses less water in its composition and reduces the amount of packaging.</a:t>
            </a:r>
            <a:endParaRPr lang="en-US" sz="1200">
              <a:solidFill>
                <a:srgbClr val="C3D6BE"/>
              </a:solidFill>
              <a:latin typeface="DM Sans" pitchFamily="2" charset="0"/>
            </a:endParaRPr>
          </a:p>
        </p:txBody>
      </p:sp>
      <p:sp>
        <p:nvSpPr>
          <p:cNvPr id="2" name="CaixaDeTexto 8">
            <a:extLst>
              <a:ext uri="{FF2B5EF4-FFF2-40B4-BE49-F238E27FC236}">
                <a16:creationId xmlns:a16="http://schemas.microsoft.com/office/drawing/2014/main" id="{A7C3C675-00BD-087C-F35A-C73DA7042D4B}"/>
              </a:ext>
            </a:extLst>
          </p:cNvPr>
          <p:cNvSpPr txBox="1"/>
          <p:nvPr/>
        </p:nvSpPr>
        <p:spPr>
          <a:xfrm>
            <a:off x="1062423" y="1491632"/>
            <a:ext cx="4466017" cy="553998"/>
          </a:xfrm>
          <a:prstGeom prst="rect">
            <a:avLst/>
          </a:prstGeom>
          <a:noFill/>
        </p:spPr>
        <p:txBody>
          <a:bodyPr wrap="square">
            <a:spAutoFit/>
          </a:bodyPr>
          <a:lstStyle/>
          <a:p>
            <a:r>
              <a:rPr lang="en-US" sz="3000" b="1">
                <a:solidFill>
                  <a:srgbClr val="C3D6BE"/>
                </a:solidFill>
                <a:latin typeface="DM Sans" pitchFamily="2" charset="0"/>
              </a:rPr>
              <a:t>SOLID SHAMPOO</a:t>
            </a:r>
          </a:p>
        </p:txBody>
      </p:sp>
      <p:pic>
        <p:nvPicPr>
          <p:cNvPr id="5" name="Picture 4">
            <a:extLst>
              <a:ext uri="{FF2B5EF4-FFF2-40B4-BE49-F238E27FC236}">
                <a16:creationId xmlns:a16="http://schemas.microsoft.com/office/drawing/2014/main" id="{C20AAB0B-057E-CF85-D554-BB3BF68292DB}"/>
              </a:ext>
            </a:extLst>
          </p:cNvPr>
          <p:cNvPicPr>
            <a:picLocks noChangeAspect="1"/>
          </p:cNvPicPr>
          <p:nvPr/>
        </p:nvPicPr>
        <p:blipFill>
          <a:blip r:embed="rId6"/>
          <a:stretch>
            <a:fillRect/>
          </a:stretch>
        </p:blipFill>
        <p:spPr>
          <a:xfrm rot="5400000">
            <a:off x="8018129" y="821961"/>
            <a:ext cx="1707403" cy="1338759"/>
          </a:xfrm>
          <a:prstGeom prst="rect">
            <a:avLst/>
          </a:prstGeom>
        </p:spPr>
      </p:pic>
      <p:pic>
        <p:nvPicPr>
          <p:cNvPr id="6" name="Picture 5">
            <a:extLst>
              <a:ext uri="{FF2B5EF4-FFF2-40B4-BE49-F238E27FC236}">
                <a16:creationId xmlns:a16="http://schemas.microsoft.com/office/drawing/2014/main" id="{86FCBE21-8D91-B5A6-5D7B-97BE5E4455DE}"/>
              </a:ext>
            </a:extLst>
          </p:cNvPr>
          <p:cNvPicPr>
            <a:picLocks noChangeAspect="1"/>
          </p:cNvPicPr>
          <p:nvPr/>
        </p:nvPicPr>
        <p:blipFill>
          <a:blip r:embed="rId6"/>
          <a:stretch>
            <a:fillRect/>
          </a:stretch>
        </p:blipFill>
        <p:spPr>
          <a:xfrm rot="5400000">
            <a:off x="9430071" y="1389881"/>
            <a:ext cx="1707403" cy="1338759"/>
          </a:xfrm>
          <a:prstGeom prst="rect">
            <a:avLst/>
          </a:prstGeom>
        </p:spPr>
      </p:pic>
      <p:pic>
        <p:nvPicPr>
          <p:cNvPr id="8" name="Picture 7">
            <a:extLst>
              <a:ext uri="{FF2B5EF4-FFF2-40B4-BE49-F238E27FC236}">
                <a16:creationId xmlns:a16="http://schemas.microsoft.com/office/drawing/2014/main" id="{8D51F0EC-1680-894F-AD19-662AFEBB01A0}"/>
              </a:ext>
            </a:extLst>
          </p:cNvPr>
          <p:cNvPicPr>
            <a:picLocks noChangeAspect="1"/>
          </p:cNvPicPr>
          <p:nvPr/>
        </p:nvPicPr>
        <p:blipFill>
          <a:blip r:embed="rId6"/>
          <a:stretch>
            <a:fillRect/>
          </a:stretch>
        </p:blipFill>
        <p:spPr>
          <a:xfrm rot="5400000">
            <a:off x="6609781" y="822914"/>
            <a:ext cx="1703374" cy="1335600"/>
          </a:xfrm>
          <a:prstGeom prst="rect">
            <a:avLst/>
          </a:prstGeom>
        </p:spPr>
      </p:pic>
      <p:sp>
        <p:nvSpPr>
          <p:cNvPr id="11" name="CaixaDeTexto 11">
            <a:extLst>
              <a:ext uri="{FF2B5EF4-FFF2-40B4-BE49-F238E27FC236}">
                <a16:creationId xmlns:a16="http://schemas.microsoft.com/office/drawing/2014/main" id="{5F46C4E1-2352-80BB-D92A-DE23B449BF2C}"/>
              </a:ext>
            </a:extLst>
          </p:cNvPr>
          <p:cNvSpPr txBox="1"/>
          <p:nvPr/>
        </p:nvSpPr>
        <p:spPr>
          <a:xfrm>
            <a:off x="6782345" y="1231620"/>
            <a:ext cx="1321412" cy="507831"/>
          </a:xfrm>
          <a:prstGeom prst="rect">
            <a:avLst/>
          </a:prstGeom>
          <a:noFill/>
        </p:spPr>
        <p:txBody>
          <a:bodyPr wrap="square" lIns="91440" tIns="45720" rIns="91440" bIns="45720" anchor="t">
            <a:spAutoFit/>
          </a:bodyPr>
          <a:lstStyle/>
          <a:p>
            <a:pPr algn="ctr"/>
            <a:r>
              <a:rPr lang="en-US" sz="900">
                <a:solidFill>
                  <a:srgbClr val="246338"/>
                </a:solidFill>
                <a:latin typeface="DM Sans" pitchFamily="2" charset="0"/>
              </a:rPr>
              <a:t>Can last as long as 4 standard liquid shampoo bottles</a:t>
            </a:r>
            <a:endParaRPr lang="en-US" sz="900" b="1">
              <a:solidFill>
                <a:srgbClr val="246338"/>
              </a:solidFill>
              <a:latin typeface="DM Sans" pitchFamily="2" charset="0"/>
            </a:endParaRPr>
          </a:p>
        </p:txBody>
      </p:sp>
      <p:pic>
        <p:nvPicPr>
          <p:cNvPr id="12" name="Picture 11">
            <a:extLst>
              <a:ext uri="{FF2B5EF4-FFF2-40B4-BE49-F238E27FC236}">
                <a16:creationId xmlns:a16="http://schemas.microsoft.com/office/drawing/2014/main" id="{70EBBCEF-ECAA-EC1F-07C7-9228E92AE818}"/>
              </a:ext>
            </a:extLst>
          </p:cNvPr>
          <p:cNvPicPr>
            <a:picLocks noChangeAspect="1"/>
          </p:cNvPicPr>
          <p:nvPr/>
        </p:nvPicPr>
        <p:blipFill>
          <a:blip r:embed="rId6"/>
          <a:stretch>
            <a:fillRect/>
          </a:stretch>
        </p:blipFill>
        <p:spPr>
          <a:xfrm rot="16200000">
            <a:off x="6606189" y="4464510"/>
            <a:ext cx="1707403" cy="1338759"/>
          </a:xfrm>
          <a:prstGeom prst="rect">
            <a:avLst/>
          </a:prstGeom>
        </p:spPr>
      </p:pic>
      <p:pic>
        <p:nvPicPr>
          <p:cNvPr id="13" name="Picture 12">
            <a:extLst>
              <a:ext uri="{FF2B5EF4-FFF2-40B4-BE49-F238E27FC236}">
                <a16:creationId xmlns:a16="http://schemas.microsoft.com/office/drawing/2014/main" id="{11E6DE0A-9283-039F-A076-8A782C027FD7}"/>
              </a:ext>
            </a:extLst>
          </p:cNvPr>
          <p:cNvPicPr>
            <a:picLocks noChangeAspect="1"/>
          </p:cNvPicPr>
          <p:nvPr/>
        </p:nvPicPr>
        <p:blipFill>
          <a:blip r:embed="rId6"/>
          <a:stretch>
            <a:fillRect/>
          </a:stretch>
        </p:blipFill>
        <p:spPr>
          <a:xfrm rot="16200000">
            <a:off x="8018130" y="4464510"/>
            <a:ext cx="1707403" cy="1338759"/>
          </a:xfrm>
          <a:prstGeom prst="rect">
            <a:avLst/>
          </a:prstGeom>
        </p:spPr>
      </p:pic>
      <p:pic>
        <p:nvPicPr>
          <p:cNvPr id="15" name="Picture 14">
            <a:extLst>
              <a:ext uri="{FF2B5EF4-FFF2-40B4-BE49-F238E27FC236}">
                <a16:creationId xmlns:a16="http://schemas.microsoft.com/office/drawing/2014/main" id="{B93AF38C-421A-66C9-3FBF-74BCCB4C0D91}"/>
              </a:ext>
            </a:extLst>
          </p:cNvPr>
          <p:cNvPicPr>
            <a:picLocks noChangeAspect="1"/>
          </p:cNvPicPr>
          <p:nvPr/>
        </p:nvPicPr>
        <p:blipFill>
          <a:blip r:embed="rId6"/>
          <a:stretch>
            <a:fillRect/>
          </a:stretch>
        </p:blipFill>
        <p:spPr>
          <a:xfrm rot="16200000">
            <a:off x="9430071" y="4464510"/>
            <a:ext cx="1707403" cy="1338759"/>
          </a:xfrm>
          <a:prstGeom prst="rect">
            <a:avLst/>
          </a:prstGeom>
        </p:spPr>
      </p:pic>
      <p:pic>
        <p:nvPicPr>
          <p:cNvPr id="20" name="Picture 19">
            <a:extLst>
              <a:ext uri="{FF2B5EF4-FFF2-40B4-BE49-F238E27FC236}">
                <a16:creationId xmlns:a16="http://schemas.microsoft.com/office/drawing/2014/main" id="{8886A02F-2F39-4042-8145-1CCE583E6066}"/>
              </a:ext>
            </a:extLst>
          </p:cNvPr>
          <p:cNvPicPr>
            <a:picLocks noChangeAspect="1"/>
          </p:cNvPicPr>
          <p:nvPr/>
        </p:nvPicPr>
        <p:blipFill>
          <a:blip r:embed="rId7"/>
          <a:stretch>
            <a:fillRect/>
          </a:stretch>
        </p:blipFill>
        <p:spPr>
          <a:xfrm>
            <a:off x="10144493" y="1270781"/>
            <a:ext cx="266700" cy="368300"/>
          </a:xfrm>
          <a:prstGeom prst="rect">
            <a:avLst/>
          </a:prstGeom>
        </p:spPr>
      </p:pic>
      <p:sp>
        <p:nvSpPr>
          <p:cNvPr id="21" name="CaixaDeTexto 11">
            <a:extLst>
              <a:ext uri="{FF2B5EF4-FFF2-40B4-BE49-F238E27FC236}">
                <a16:creationId xmlns:a16="http://schemas.microsoft.com/office/drawing/2014/main" id="{D86C18C5-221E-2F91-5514-83AAC86CEA4B}"/>
              </a:ext>
            </a:extLst>
          </p:cNvPr>
          <p:cNvSpPr txBox="1"/>
          <p:nvPr/>
        </p:nvSpPr>
        <p:spPr>
          <a:xfrm>
            <a:off x="9746141" y="1639081"/>
            <a:ext cx="1084282" cy="784830"/>
          </a:xfrm>
          <a:prstGeom prst="rect">
            <a:avLst/>
          </a:prstGeom>
          <a:noFill/>
        </p:spPr>
        <p:txBody>
          <a:bodyPr wrap="square" lIns="91440" tIns="45720" rIns="91440" bIns="45720" anchor="t">
            <a:spAutoFit/>
          </a:bodyPr>
          <a:lstStyle/>
          <a:p>
            <a:pPr algn="ctr"/>
            <a:r>
              <a:rPr lang="en-US" sz="900">
                <a:solidFill>
                  <a:srgbClr val="246338"/>
                </a:solidFill>
                <a:latin typeface="DM Sans" pitchFamily="2" charset="0"/>
              </a:rPr>
              <a:t>Waterless</a:t>
            </a:r>
            <a:br>
              <a:rPr lang="en-US" sz="900">
                <a:solidFill>
                  <a:srgbClr val="246338"/>
                </a:solidFill>
                <a:latin typeface="DM Sans" pitchFamily="2" charset="0"/>
              </a:rPr>
            </a:br>
            <a:r>
              <a:rPr lang="en-US" sz="900">
                <a:solidFill>
                  <a:srgbClr val="246338"/>
                </a:solidFill>
                <a:latin typeface="DM Sans" pitchFamily="2" charset="0"/>
              </a:rPr>
              <a:t>formula and</a:t>
            </a:r>
            <a:br>
              <a:rPr lang="en-US" sz="900">
                <a:solidFill>
                  <a:srgbClr val="246338"/>
                </a:solidFill>
                <a:latin typeface="DM Sans" pitchFamily="2" charset="0"/>
              </a:rPr>
            </a:br>
            <a:r>
              <a:rPr lang="en-US" sz="900">
                <a:solidFill>
                  <a:srgbClr val="246338"/>
                </a:solidFill>
                <a:latin typeface="DM Sans" pitchFamily="2" charset="0"/>
              </a:rPr>
              <a:t>reduced</a:t>
            </a:r>
            <a:br>
              <a:rPr lang="en-US" sz="900">
                <a:solidFill>
                  <a:srgbClr val="246338"/>
                </a:solidFill>
                <a:latin typeface="DM Sans" pitchFamily="2" charset="0"/>
              </a:rPr>
            </a:br>
            <a:r>
              <a:rPr lang="en-US" sz="900">
                <a:solidFill>
                  <a:srgbClr val="246338"/>
                </a:solidFill>
                <a:latin typeface="DM Sans" pitchFamily="2" charset="0"/>
              </a:rPr>
              <a:t>amout of</a:t>
            </a:r>
            <a:br>
              <a:rPr lang="en-US" sz="900">
                <a:solidFill>
                  <a:srgbClr val="246338"/>
                </a:solidFill>
                <a:latin typeface="DM Sans" pitchFamily="2" charset="0"/>
              </a:rPr>
            </a:br>
            <a:r>
              <a:rPr lang="en-US" sz="900">
                <a:solidFill>
                  <a:srgbClr val="246338"/>
                </a:solidFill>
                <a:latin typeface="DM Sans" pitchFamily="2" charset="0"/>
              </a:rPr>
              <a:t>packaging</a:t>
            </a:r>
            <a:endParaRPr lang="en-US" sz="900" b="1">
              <a:solidFill>
                <a:srgbClr val="246338"/>
              </a:solidFill>
              <a:latin typeface="DM Sans" pitchFamily="2" charset="0"/>
            </a:endParaRPr>
          </a:p>
        </p:txBody>
      </p:sp>
      <p:pic>
        <p:nvPicPr>
          <p:cNvPr id="22" name="Picture 21">
            <a:extLst>
              <a:ext uri="{FF2B5EF4-FFF2-40B4-BE49-F238E27FC236}">
                <a16:creationId xmlns:a16="http://schemas.microsoft.com/office/drawing/2014/main" id="{FBE8A4F3-0433-8E6C-FE11-DBCAD24D00A1}"/>
              </a:ext>
            </a:extLst>
          </p:cNvPr>
          <p:cNvPicPr>
            <a:picLocks noChangeAspect="1"/>
          </p:cNvPicPr>
          <p:nvPr/>
        </p:nvPicPr>
        <p:blipFill>
          <a:blip r:embed="rId8"/>
          <a:stretch>
            <a:fillRect/>
          </a:stretch>
        </p:blipFill>
        <p:spPr>
          <a:xfrm>
            <a:off x="8708129" y="831426"/>
            <a:ext cx="241300" cy="431800"/>
          </a:xfrm>
          <a:prstGeom prst="rect">
            <a:avLst/>
          </a:prstGeom>
        </p:spPr>
      </p:pic>
      <p:sp>
        <p:nvSpPr>
          <p:cNvPr id="23" name="CaixaDeTexto 11">
            <a:extLst>
              <a:ext uri="{FF2B5EF4-FFF2-40B4-BE49-F238E27FC236}">
                <a16:creationId xmlns:a16="http://schemas.microsoft.com/office/drawing/2014/main" id="{5A62A3D1-ADFC-6923-AB97-80F442FB7FEB}"/>
              </a:ext>
            </a:extLst>
          </p:cNvPr>
          <p:cNvSpPr txBox="1"/>
          <p:nvPr/>
        </p:nvSpPr>
        <p:spPr>
          <a:xfrm>
            <a:off x="8286638" y="1250010"/>
            <a:ext cx="1084282" cy="507831"/>
          </a:xfrm>
          <a:prstGeom prst="rect">
            <a:avLst/>
          </a:prstGeom>
          <a:noFill/>
        </p:spPr>
        <p:txBody>
          <a:bodyPr wrap="square" lIns="91440" tIns="45720" rIns="91440" bIns="45720" anchor="t">
            <a:spAutoFit/>
          </a:bodyPr>
          <a:lstStyle/>
          <a:p>
            <a:pPr algn="ctr"/>
            <a:r>
              <a:rPr lang="en-US" sz="900" b="1">
                <a:solidFill>
                  <a:srgbClr val="246338"/>
                </a:solidFill>
                <a:latin typeface="DM Sans" pitchFamily="2" charset="0"/>
              </a:rPr>
              <a:t>93%</a:t>
            </a:r>
            <a:br>
              <a:rPr lang="en-US" sz="900" b="1">
                <a:solidFill>
                  <a:srgbClr val="246338"/>
                </a:solidFill>
                <a:latin typeface="DM Sans" pitchFamily="2" charset="0"/>
              </a:rPr>
            </a:br>
            <a:r>
              <a:rPr lang="en-US" sz="900" b="1">
                <a:solidFill>
                  <a:srgbClr val="246338"/>
                </a:solidFill>
                <a:latin typeface="DM Sans" pitchFamily="2" charset="0"/>
              </a:rPr>
              <a:t>natural origin</a:t>
            </a:r>
            <a:br>
              <a:rPr lang="en-US" sz="900">
                <a:solidFill>
                  <a:srgbClr val="246338"/>
                </a:solidFill>
                <a:latin typeface="DM Sans" pitchFamily="2" charset="0"/>
              </a:rPr>
            </a:br>
            <a:r>
              <a:rPr lang="en-US" sz="900">
                <a:solidFill>
                  <a:srgbClr val="246338"/>
                </a:solidFill>
                <a:latin typeface="DM Sans" pitchFamily="2" charset="0"/>
              </a:rPr>
              <a:t>ISO 16128</a:t>
            </a:r>
            <a:endParaRPr lang="en-US" sz="900" b="1">
              <a:solidFill>
                <a:srgbClr val="246338"/>
              </a:solidFill>
              <a:latin typeface="DM Sans" pitchFamily="2" charset="0"/>
            </a:endParaRPr>
          </a:p>
        </p:txBody>
      </p:sp>
      <p:pic>
        <p:nvPicPr>
          <p:cNvPr id="27" name="Picture 26">
            <a:extLst>
              <a:ext uri="{FF2B5EF4-FFF2-40B4-BE49-F238E27FC236}">
                <a16:creationId xmlns:a16="http://schemas.microsoft.com/office/drawing/2014/main" id="{6ACD1375-E182-9640-29A6-A925EC6F0223}"/>
              </a:ext>
            </a:extLst>
          </p:cNvPr>
          <p:cNvPicPr>
            <a:picLocks noChangeAspect="1"/>
          </p:cNvPicPr>
          <p:nvPr/>
        </p:nvPicPr>
        <p:blipFill>
          <a:blip r:embed="rId9"/>
          <a:stretch>
            <a:fillRect/>
          </a:stretch>
        </p:blipFill>
        <p:spPr>
          <a:xfrm>
            <a:off x="7311371" y="4945495"/>
            <a:ext cx="317500" cy="317500"/>
          </a:xfrm>
          <a:prstGeom prst="rect">
            <a:avLst/>
          </a:prstGeom>
        </p:spPr>
      </p:pic>
      <p:sp>
        <p:nvSpPr>
          <p:cNvPr id="30" name="CaixaDeTexto 11">
            <a:extLst>
              <a:ext uri="{FF2B5EF4-FFF2-40B4-BE49-F238E27FC236}">
                <a16:creationId xmlns:a16="http://schemas.microsoft.com/office/drawing/2014/main" id="{73C17C2C-5D9A-ABAA-7640-B5962799A599}"/>
              </a:ext>
            </a:extLst>
          </p:cNvPr>
          <p:cNvSpPr txBox="1"/>
          <p:nvPr/>
        </p:nvSpPr>
        <p:spPr>
          <a:xfrm>
            <a:off x="6914694" y="5351700"/>
            <a:ext cx="1084282" cy="369332"/>
          </a:xfrm>
          <a:prstGeom prst="rect">
            <a:avLst/>
          </a:prstGeom>
          <a:noFill/>
        </p:spPr>
        <p:txBody>
          <a:bodyPr wrap="square" lIns="91440" tIns="45720" rIns="91440" bIns="45720" anchor="t">
            <a:spAutoFit/>
          </a:bodyPr>
          <a:lstStyle/>
          <a:p>
            <a:pPr algn="ctr"/>
            <a:r>
              <a:rPr lang="en-US" sz="900" b="1">
                <a:solidFill>
                  <a:srgbClr val="246338"/>
                </a:solidFill>
                <a:latin typeface="DM Sans" pitchFamily="2" charset="0"/>
              </a:rPr>
              <a:t>Easy</a:t>
            </a:r>
          </a:p>
          <a:p>
            <a:pPr algn="ctr"/>
            <a:r>
              <a:rPr lang="en-US" sz="900" b="1">
                <a:solidFill>
                  <a:srgbClr val="246338"/>
                </a:solidFill>
                <a:latin typeface="DM Sans" pitchFamily="2" charset="0"/>
              </a:rPr>
              <a:t>combing</a:t>
            </a:r>
          </a:p>
        </p:txBody>
      </p:sp>
      <p:pic>
        <p:nvPicPr>
          <p:cNvPr id="31" name="Picture 30">
            <a:extLst>
              <a:ext uri="{FF2B5EF4-FFF2-40B4-BE49-F238E27FC236}">
                <a16:creationId xmlns:a16="http://schemas.microsoft.com/office/drawing/2014/main" id="{A40554F8-466B-BBE2-6867-08E7E98471D6}"/>
              </a:ext>
            </a:extLst>
          </p:cNvPr>
          <p:cNvPicPr>
            <a:picLocks noChangeAspect="1"/>
          </p:cNvPicPr>
          <p:nvPr/>
        </p:nvPicPr>
        <p:blipFill>
          <a:blip r:embed="rId10"/>
          <a:stretch>
            <a:fillRect/>
          </a:stretch>
        </p:blipFill>
        <p:spPr>
          <a:xfrm>
            <a:off x="10094803" y="4868162"/>
            <a:ext cx="393700" cy="419100"/>
          </a:xfrm>
          <a:prstGeom prst="rect">
            <a:avLst/>
          </a:prstGeom>
        </p:spPr>
      </p:pic>
      <p:pic>
        <p:nvPicPr>
          <p:cNvPr id="32" name="Picture 31">
            <a:extLst>
              <a:ext uri="{FF2B5EF4-FFF2-40B4-BE49-F238E27FC236}">
                <a16:creationId xmlns:a16="http://schemas.microsoft.com/office/drawing/2014/main" id="{69D7D1B5-B793-1EDE-BA98-3B5494640751}"/>
              </a:ext>
            </a:extLst>
          </p:cNvPr>
          <p:cNvPicPr>
            <a:picLocks noChangeAspect="1"/>
          </p:cNvPicPr>
          <p:nvPr/>
        </p:nvPicPr>
        <p:blipFill>
          <a:blip r:embed="rId11"/>
          <a:stretch>
            <a:fillRect/>
          </a:stretch>
        </p:blipFill>
        <p:spPr>
          <a:xfrm>
            <a:off x="8674981" y="4802160"/>
            <a:ext cx="393700" cy="469900"/>
          </a:xfrm>
          <a:prstGeom prst="rect">
            <a:avLst/>
          </a:prstGeom>
        </p:spPr>
      </p:pic>
      <p:sp>
        <p:nvSpPr>
          <p:cNvPr id="33" name="CaixaDeTexto 11">
            <a:extLst>
              <a:ext uri="{FF2B5EF4-FFF2-40B4-BE49-F238E27FC236}">
                <a16:creationId xmlns:a16="http://schemas.microsoft.com/office/drawing/2014/main" id="{71FE5F98-12C0-6294-B2DB-FEF0E3B5DA72}"/>
              </a:ext>
            </a:extLst>
          </p:cNvPr>
          <p:cNvSpPr txBox="1"/>
          <p:nvPr/>
        </p:nvSpPr>
        <p:spPr>
          <a:xfrm>
            <a:off x="8343590" y="5351700"/>
            <a:ext cx="1084282" cy="507831"/>
          </a:xfrm>
          <a:prstGeom prst="rect">
            <a:avLst/>
          </a:prstGeom>
          <a:noFill/>
        </p:spPr>
        <p:txBody>
          <a:bodyPr wrap="square" lIns="91440" tIns="45720" rIns="91440" bIns="45720" anchor="t">
            <a:spAutoFit/>
          </a:bodyPr>
          <a:lstStyle/>
          <a:p>
            <a:pPr algn="ctr"/>
            <a:r>
              <a:rPr lang="en-US" sz="900">
                <a:solidFill>
                  <a:srgbClr val="246338"/>
                </a:solidFill>
                <a:latin typeface="DM Sans" pitchFamily="2" charset="0"/>
              </a:rPr>
              <a:t>Anti-breakage,</a:t>
            </a:r>
            <a:br>
              <a:rPr lang="en-US" sz="900">
                <a:solidFill>
                  <a:srgbClr val="246338"/>
                </a:solidFill>
                <a:latin typeface="DM Sans" pitchFamily="2" charset="0"/>
              </a:rPr>
            </a:br>
            <a:r>
              <a:rPr lang="en-US" sz="900">
                <a:solidFill>
                  <a:srgbClr val="246338"/>
                </a:solidFill>
                <a:latin typeface="DM Sans" pitchFamily="2" charset="0"/>
              </a:rPr>
              <a:t>shine and</a:t>
            </a:r>
          </a:p>
          <a:p>
            <a:pPr algn="ctr"/>
            <a:r>
              <a:rPr lang="en-US" sz="900">
                <a:solidFill>
                  <a:srgbClr val="246338"/>
                </a:solidFill>
                <a:latin typeface="DM Sans" pitchFamily="2" charset="0"/>
              </a:rPr>
              <a:t>anti-frizz</a:t>
            </a:r>
          </a:p>
        </p:txBody>
      </p:sp>
      <p:sp>
        <p:nvSpPr>
          <p:cNvPr id="35" name="CaixaDeTexto 11">
            <a:extLst>
              <a:ext uri="{FF2B5EF4-FFF2-40B4-BE49-F238E27FC236}">
                <a16:creationId xmlns:a16="http://schemas.microsoft.com/office/drawing/2014/main" id="{933C8E29-3186-8438-F120-D5631F6F7306}"/>
              </a:ext>
            </a:extLst>
          </p:cNvPr>
          <p:cNvSpPr txBox="1"/>
          <p:nvPr/>
        </p:nvSpPr>
        <p:spPr>
          <a:xfrm>
            <a:off x="9741631" y="5320515"/>
            <a:ext cx="1084282" cy="369332"/>
          </a:xfrm>
          <a:prstGeom prst="rect">
            <a:avLst/>
          </a:prstGeom>
          <a:noFill/>
        </p:spPr>
        <p:txBody>
          <a:bodyPr wrap="square" lIns="91440" tIns="45720" rIns="91440" bIns="45720" anchor="t">
            <a:spAutoFit/>
          </a:bodyPr>
          <a:lstStyle/>
          <a:p>
            <a:pPr algn="ctr"/>
            <a:r>
              <a:rPr lang="en-US" sz="900">
                <a:solidFill>
                  <a:srgbClr val="246338"/>
                </a:solidFill>
                <a:latin typeface="DM Sans" pitchFamily="2" charset="0"/>
              </a:rPr>
              <a:t>Scalp</a:t>
            </a:r>
            <a:br>
              <a:rPr lang="en-US" sz="900">
                <a:solidFill>
                  <a:srgbClr val="246338"/>
                </a:solidFill>
                <a:latin typeface="DM Sans" pitchFamily="2" charset="0"/>
              </a:rPr>
            </a:br>
            <a:r>
              <a:rPr lang="en-US" sz="900">
                <a:solidFill>
                  <a:srgbClr val="246338"/>
                </a:solidFill>
                <a:latin typeface="DM Sans" pitchFamily="2" charset="0"/>
              </a:rPr>
              <a:t>moisturization</a:t>
            </a:r>
          </a:p>
        </p:txBody>
      </p:sp>
      <p:pic>
        <p:nvPicPr>
          <p:cNvPr id="36" name="Picture 35">
            <a:extLst>
              <a:ext uri="{FF2B5EF4-FFF2-40B4-BE49-F238E27FC236}">
                <a16:creationId xmlns:a16="http://schemas.microsoft.com/office/drawing/2014/main" id="{D52AF91C-A161-B4AE-FA19-1DC07B8BDC80}"/>
              </a:ext>
            </a:extLst>
          </p:cNvPr>
          <p:cNvPicPr>
            <a:picLocks noChangeAspect="1"/>
          </p:cNvPicPr>
          <p:nvPr/>
        </p:nvPicPr>
        <p:blipFill>
          <a:blip r:embed="rId12"/>
          <a:stretch>
            <a:fillRect/>
          </a:stretch>
        </p:blipFill>
        <p:spPr>
          <a:xfrm>
            <a:off x="7535829" y="759698"/>
            <a:ext cx="231449" cy="470130"/>
          </a:xfrm>
          <a:prstGeom prst="rect">
            <a:avLst/>
          </a:prstGeom>
        </p:spPr>
      </p:pic>
      <p:sp>
        <p:nvSpPr>
          <p:cNvPr id="37" name="CaixaDeTexto 11">
            <a:extLst>
              <a:ext uri="{FF2B5EF4-FFF2-40B4-BE49-F238E27FC236}">
                <a16:creationId xmlns:a16="http://schemas.microsoft.com/office/drawing/2014/main" id="{7387140B-D8D2-39AD-676C-9B2D39B36125}"/>
              </a:ext>
            </a:extLst>
          </p:cNvPr>
          <p:cNvSpPr txBox="1"/>
          <p:nvPr/>
        </p:nvSpPr>
        <p:spPr>
          <a:xfrm>
            <a:off x="6955422" y="790176"/>
            <a:ext cx="648683" cy="584775"/>
          </a:xfrm>
          <a:prstGeom prst="rect">
            <a:avLst/>
          </a:prstGeom>
          <a:noFill/>
        </p:spPr>
        <p:txBody>
          <a:bodyPr wrap="square" lIns="91440" tIns="45720" rIns="91440" bIns="45720" anchor="t">
            <a:spAutoFit/>
          </a:bodyPr>
          <a:lstStyle/>
          <a:p>
            <a:pPr algn="ctr"/>
            <a:r>
              <a:rPr lang="en-US" sz="3200">
                <a:solidFill>
                  <a:srgbClr val="246338"/>
                </a:solidFill>
                <a:latin typeface="Fira Sans" panose="020B0503050000020004" pitchFamily="34" charset="0"/>
              </a:rPr>
              <a:t>4X</a:t>
            </a:r>
          </a:p>
        </p:txBody>
      </p:sp>
      <p:pic>
        <p:nvPicPr>
          <p:cNvPr id="17" name="Graphic 16">
            <a:extLst>
              <a:ext uri="{FF2B5EF4-FFF2-40B4-BE49-F238E27FC236}">
                <a16:creationId xmlns:a16="http://schemas.microsoft.com/office/drawing/2014/main" id="{91618BEB-2669-8E31-4F33-C86A78B098C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543799" y="6388506"/>
            <a:ext cx="2361616" cy="212079"/>
          </a:xfrm>
          <a:prstGeom prst="rect">
            <a:avLst/>
          </a:prstGeom>
        </p:spPr>
      </p:pic>
      <p:sp>
        <p:nvSpPr>
          <p:cNvPr id="24" name="Rectangle 23">
            <a:extLst>
              <a:ext uri="{FF2B5EF4-FFF2-40B4-BE49-F238E27FC236}">
                <a16:creationId xmlns:a16="http://schemas.microsoft.com/office/drawing/2014/main" id="{35CDEEF3-2EE0-4BE8-500E-B8AA28BB53E5}"/>
              </a:ext>
            </a:extLst>
          </p:cNvPr>
          <p:cNvSpPr/>
          <p:nvPr/>
        </p:nvSpPr>
        <p:spPr>
          <a:xfrm>
            <a:off x="11684000" y="846667"/>
            <a:ext cx="399142" cy="4953000"/>
          </a:xfrm>
          <a:prstGeom prst="rect">
            <a:avLst/>
          </a:prstGeom>
          <a:solidFill>
            <a:srgbClr val="C1D5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60CBB470-8B72-A729-CF4F-EB408315240E}"/>
              </a:ext>
            </a:extLst>
          </p:cNvPr>
          <p:cNvSpPr txBox="1"/>
          <p:nvPr/>
        </p:nvSpPr>
        <p:spPr>
          <a:xfrm rot="16200000">
            <a:off x="8715254" y="3050419"/>
            <a:ext cx="6222364"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solidFill>
                  <a:srgbClr val="006037"/>
                </a:solidFill>
                <a:latin typeface="DM Sans" pitchFamily="2" charset="0"/>
                <a:ea typeface="Calibri"/>
                <a:cs typeface="Calibri"/>
              </a:rPr>
              <a:t>Products are for illustration only, not for sale. dsm-firmenich is not responsible for final product claims.</a:t>
            </a:r>
          </a:p>
        </p:txBody>
      </p:sp>
      <p:sp>
        <p:nvSpPr>
          <p:cNvPr id="4" name="CaixaDeTexto 10">
            <a:extLst>
              <a:ext uri="{FF2B5EF4-FFF2-40B4-BE49-F238E27FC236}">
                <a16:creationId xmlns:a16="http://schemas.microsoft.com/office/drawing/2014/main" id="{3A12670B-F78D-CF9C-AFAB-88BFFEEB716E}"/>
              </a:ext>
            </a:extLst>
          </p:cNvPr>
          <p:cNvSpPr txBox="1"/>
          <p:nvPr/>
        </p:nvSpPr>
        <p:spPr>
          <a:xfrm>
            <a:off x="1062424" y="1982289"/>
            <a:ext cx="4668448" cy="307777"/>
          </a:xfrm>
          <a:prstGeom prst="rect">
            <a:avLst/>
          </a:prstGeom>
          <a:noFill/>
        </p:spPr>
        <p:txBody>
          <a:bodyPr wrap="square">
            <a:spAutoFit/>
          </a:bodyPr>
          <a:lstStyle/>
          <a:p>
            <a:r>
              <a:rPr lang="en-US" sz="1400" b="1">
                <a:solidFill>
                  <a:srgbClr val="C3D6BE"/>
                </a:solidFill>
                <a:latin typeface="DM Sans" pitchFamily="2" charset="0"/>
              </a:rPr>
              <a:t>Ecosolution for beautiful, strong and ageless hair</a:t>
            </a:r>
          </a:p>
        </p:txBody>
      </p:sp>
    </p:spTree>
    <p:extLst>
      <p:ext uri="{BB962C8B-B14F-4D97-AF65-F5344CB8AC3E}">
        <p14:creationId xmlns:p14="http://schemas.microsoft.com/office/powerpoint/2010/main" val="4092847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4ECCE54-C9AA-735B-BFBF-6A69FFC9499B}"/>
              </a:ext>
            </a:extLst>
          </p:cNvPr>
          <p:cNvPicPr>
            <a:picLocks noChangeAspect="1"/>
          </p:cNvPicPr>
          <p:nvPr/>
        </p:nvPicPr>
        <p:blipFill>
          <a:blip r:embed="rId3"/>
          <a:stretch>
            <a:fillRect/>
          </a:stretch>
        </p:blipFill>
        <p:spPr>
          <a:xfrm>
            <a:off x="0" y="0"/>
            <a:ext cx="12192000" cy="6858001"/>
          </a:xfrm>
          <a:prstGeom prst="rect">
            <a:avLst/>
          </a:prstGeom>
        </p:spPr>
      </p:pic>
      <p:pic>
        <p:nvPicPr>
          <p:cNvPr id="21" name="Imagem 5" descr="Logotipo&#10;&#10;Descrição gerada automaticamente">
            <a:extLst>
              <a:ext uri="{FF2B5EF4-FFF2-40B4-BE49-F238E27FC236}">
                <a16:creationId xmlns:a16="http://schemas.microsoft.com/office/drawing/2014/main" id="{C3F5DF84-EAEC-A597-2C2B-9C97E1D30745}"/>
              </a:ext>
            </a:extLst>
          </p:cNvPr>
          <p:cNvPicPr>
            <a:picLocks noChangeAspect="1"/>
          </p:cNvPicPr>
          <p:nvPr/>
        </p:nvPicPr>
        <p:blipFill>
          <a:blip r:embed="rId4"/>
          <a:stretch>
            <a:fillRect/>
          </a:stretch>
        </p:blipFill>
        <p:spPr>
          <a:xfrm>
            <a:off x="1180188" y="1090677"/>
            <a:ext cx="1136330" cy="459736"/>
          </a:xfrm>
          <a:prstGeom prst="rect">
            <a:avLst/>
          </a:prstGeom>
        </p:spPr>
      </p:pic>
      <p:sp>
        <p:nvSpPr>
          <p:cNvPr id="23" name="CaixaDeTexto 6">
            <a:extLst>
              <a:ext uri="{FF2B5EF4-FFF2-40B4-BE49-F238E27FC236}">
                <a16:creationId xmlns:a16="http://schemas.microsoft.com/office/drawing/2014/main" id="{B1DCF83D-041C-4680-17E1-EB9139C08245}"/>
              </a:ext>
            </a:extLst>
          </p:cNvPr>
          <p:cNvSpPr txBox="1"/>
          <p:nvPr/>
        </p:nvSpPr>
        <p:spPr>
          <a:xfrm>
            <a:off x="1062424" y="2015402"/>
            <a:ext cx="3707284" cy="1015663"/>
          </a:xfrm>
          <a:prstGeom prst="rect">
            <a:avLst/>
          </a:prstGeom>
          <a:noFill/>
        </p:spPr>
        <p:txBody>
          <a:bodyPr wrap="square">
            <a:spAutoFit/>
          </a:bodyPr>
          <a:lstStyle/>
          <a:p>
            <a:r>
              <a:rPr lang="en-US" sz="3000" b="1">
                <a:solidFill>
                  <a:srgbClr val="C3D6BE"/>
                </a:solidFill>
                <a:latin typeface="DM Sans" pitchFamily="2" charset="0"/>
              </a:rPr>
              <a:t>The truth behind the labels</a:t>
            </a:r>
          </a:p>
        </p:txBody>
      </p:sp>
      <p:sp>
        <p:nvSpPr>
          <p:cNvPr id="24" name="CaixaDeTexto 7">
            <a:extLst>
              <a:ext uri="{FF2B5EF4-FFF2-40B4-BE49-F238E27FC236}">
                <a16:creationId xmlns:a16="http://schemas.microsoft.com/office/drawing/2014/main" id="{525D1434-0871-D9E7-2CE3-58EDCFDE76BB}"/>
              </a:ext>
            </a:extLst>
          </p:cNvPr>
          <p:cNvSpPr txBox="1"/>
          <p:nvPr/>
        </p:nvSpPr>
        <p:spPr>
          <a:xfrm>
            <a:off x="1062424" y="1646070"/>
            <a:ext cx="4037453" cy="369332"/>
          </a:xfrm>
          <a:prstGeom prst="rect">
            <a:avLst/>
          </a:prstGeom>
          <a:noFill/>
        </p:spPr>
        <p:txBody>
          <a:bodyPr wrap="square">
            <a:spAutoFit/>
          </a:bodyPr>
          <a:lstStyle/>
          <a:p>
            <a:r>
              <a:rPr lang="en-US">
                <a:solidFill>
                  <a:srgbClr val="C3D6BE"/>
                </a:solidFill>
                <a:latin typeface="DM Sans" pitchFamily="2" charset="0"/>
              </a:rPr>
              <a:t> SOLID SHAMPOO</a:t>
            </a:r>
          </a:p>
        </p:txBody>
      </p:sp>
      <p:cxnSp>
        <p:nvCxnSpPr>
          <p:cNvPr id="10" name="Conector Reto 34">
            <a:extLst>
              <a:ext uri="{FF2B5EF4-FFF2-40B4-BE49-F238E27FC236}">
                <a16:creationId xmlns:a16="http://schemas.microsoft.com/office/drawing/2014/main" id="{4BBD3FD0-3C52-F397-0645-C82E4FFBA502}"/>
              </a:ext>
            </a:extLst>
          </p:cNvPr>
          <p:cNvCxnSpPr>
            <a:cxnSpLocks/>
          </p:cNvCxnSpPr>
          <p:nvPr/>
        </p:nvCxnSpPr>
        <p:spPr>
          <a:xfrm>
            <a:off x="7504204" y="1766196"/>
            <a:ext cx="3712819" cy="0"/>
          </a:xfrm>
          <a:prstGeom prst="line">
            <a:avLst/>
          </a:prstGeom>
          <a:ln w="12700">
            <a:solidFill>
              <a:srgbClr val="246338"/>
            </a:solidFill>
          </a:ln>
        </p:spPr>
        <p:style>
          <a:lnRef idx="1">
            <a:schemeClr val="accent1"/>
          </a:lnRef>
          <a:fillRef idx="0">
            <a:schemeClr val="accent1"/>
          </a:fillRef>
          <a:effectRef idx="0">
            <a:schemeClr val="accent1"/>
          </a:effectRef>
          <a:fontRef idx="minor">
            <a:schemeClr val="tx1"/>
          </a:fontRef>
        </p:style>
      </p:cxnSp>
      <p:sp>
        <p:nvSpPr>
          <p:cNvPr id="13" name="CaixaDeTexto 29">
            <a:extLst>
              <a:ext uri="{FF2B5EF4-FFF2-40B4-BE49-F238E27FC236}">
                <a16:creationId xmlns:a16="http://schemas.microsoft.com/office/drawing/2014/main" id="{9E873F93-8F0D-1726-2A7D-3332A6EE0026}"/>
              </a:ext>
            </a:extLst>
          </p:cNvPr>
          <p:cNvSpPr txBox="1"/>
          <p:nvPr/>
        </p:nvSpPr>
        <p:spPr>
          <a:xfrm>
            <a:off x="7504203" y="1010183"/>
            <a:ext cx="3418834" cy="461665"/>
          </a:xfrm>
          <a:prstGeom prst="rect">
            <a:avLst/>
          </a:prstGeom>
          <a:noFill/>
        </p:spPr>
        <p:txBody>
          <a:bodyPr wrap="square">
            <a:spAutoFit/>
          </a:bodyPr>
          <a:lstStyle/>
          <a:p>
            <a:pPr rtl="0">
              <a:spcBef>
                <a:spcPts val="0"/>
              </a:spcBef>
              <a:spcAft>
                <a:spcPts val="0"/>
              </a:spcAft>
            </a:pPr>
            <a:r>
              <a:rPr lang="en-US" sz="1200" u="none" strike="noStrike">
                <a:solidFill>
                  <a:srgbClr val="246338"/>
                </a:solidFill>
                <a:effectLst/>
                <a:latin typeface="DM Sans" pitchFamily="2" charset="0"/>
              </a:rPr>
              <a:t>It contains </a:t>
            </a:r>
            <a:r>
              <a:rPr lang="en-US" sz="1200" b="1" u="none" strike="noStrike">
                <a:solidFill>
                  <a:srgbClr val="246338"/>
                </a:solidFill>
                <a:effectLst/>
                <a:latin typeface="DM Sans" pitchFamily="2" charset="0"/>
              </a:rPr>
              <a:t>Panthenol (Pro-Vitamin B5) </a:t>
            </a:r>
            <a:r>
              <a:rPr lang="en-US" sz="1200" u="none" strike="noStrike">
                <a:solidFill>
                  <a:srgbClr val="246338"/>
                </a:solidFill>
                <a:effectLst/>
                <a:latin typeface="DM Sans" pitchFamily="2" charset="0"/>
              </a:rPr>
              <a:t>which improves fiber resistance to breakage.</a:t>
            </a:r>
          </a:p>
        </p:txBody>
      </p:sp>
      <p:sp>
        <p:nvSpPr>
          <p:cNvPr id="16" name="CaixaDeTexto 29">
            <a:extLst>
              <a:ext uri="{FF2B5EF4-FFF2-40B4-BE49-F238E27FC236}">
                <a16:creationId xmlns:a16="http://schemas.microsoft.com/office/drawing/2014/main" id="{71BF742D-EB5A-62AE-531E-68C16BD127E8}"/>
              </a:ext>
            </a:extLst>
          </p:cNvPr>
          <p:cNvSpPr txBox="1"/>
          <p:nvPr/>
        </p:nvSpPr>
        <p:spPr>
          <a:xfrm>
            <a:off x="7557434" y="2115527"/>
            <a:ext cx="3455532" cy="461665"/>
          </a:xfrm>
          <a:prstGeom prst="rect">
            <a:avLst/>
          </a:prstGeom>
          <a:noFill/>
        </p:spPr>
        <p:txBody>
          <a:bodyPr wrap="square">
            <a:spAutoFit/>
          </a:bodyPr>
          <a:lstStyle/>
          <a:p>
            <a:pPr rtl="0">
              <a:spcBef>
                <a:spcPts val="0"/>
              </a:spcBef>
              <a:spcAft>
                <a:spcPts val="0"/>
              </a:spcAft>
            </a:pPr>
            <a:r>
              <a:rPr lang="en-US" sz="1200" b="1" u="none" strike="noStrike">
                <a:solidFill>
                  <a:srgbClr val="246338"/>
                </a:solidFill>
                <a:effectLst/>
                <a:latin typeface="DM Sans" pitchFamily="2" charset="0"/>
              </a:rPr>
              <a:t>HYA-ACT™ XS</a:t>
            </a:r>
            <a:r>
              <a:rPr lang="en-US" sz="1200" u="none" strike="noStrike">
                <a:solidFill>
                  <a:srgbClr val="246338"/>
                </a:solidFill>
                <a:effectLst/>
                <a:latin typeface="DM Sans" pitchFamily="2" charset="0"/>
              </a:rPr>
              <a:t>, a </a:t>
            </a:r>
            <a:r>
              <a:rPr lang="en-US" sz="1200">
                <a:solidFill>
                  <a:srgbClr val="246338"/>
                </a:solidFill>
                <a:latin typeface="DM Sans" pitchFamily="2" charset="0"/>
              </a:rPr>
              <a:t>M</a:t>
            </a:r>
            <a:r>
              <a:rPr lang="en-US" sz="1200" u="none" strike="noStrike">
                <a:solidFill>
                  <a:srgbClr val="246338"/>
                </a:solidFill>
                <a:effectLst/>
                <a:latin typeface="DM Sans" pitchFamily="2" charset="0"/>
              </a:rPr>
              <a:t>icrobiome</a:t>
            </a:r>
            <a:r>
              <a:rPr lang="en-US" sz="1200">
                <a:solidFill>
                  <a:srgbClr val="246338"/>
                </a:solidFill>
                <a:latin typeface="DM Sans" pitchFamily="2" charset="0"/>
              </a:rPr>
              <a:t>-</a:t>
            </a:r>
            <a:r>
              <a:rPr lang="en-US" sz="1200" u="none" strike="noStrike">
                <a:solidFill>
                  <a:srgbClr val="246338"/>
                </a:solidFill>
                <a:effectLst/>
                <a:latin typeface="DM Sans" pitchFamily="2" charset="0"/>
              </a:rPr>
              <a:t>friendly ingredient to moisture and nourish the scalp.</a:t>
            </a:r>
          </a:p>
        </p:txBody>
      </p:sp>
      <p:sp>
        <p:nvSpPr>
          <p:cNvPr id="4" name="CaixaDeTexto 29">
            <a:extLst>
              <a:ext uri="{FF2B5EF4-FFF2-40B4-BE49-F238E27FC236}">
                <a16:creationId xmlns:a16="http://schemas.microsoft.com/office/drawing/2014/main" id="{D2B5301E-E445-3E81-B35F-BBDE5F879B16}"/>
              </a:ext>
            </a:extLst>
          </p:cNvPr>
          <p:cNvSpPr txBox="1"/>
          <p:nvPr/>
        </p:nvSpPr>
        <p:spPr>
          <a:xfrm>
            <a:off x="7557433" y="3885616"/>
            <a:ext cx="3659589" cy="1323439"/>
          </a:xfrm>
          <a:prstGeom prst="rect">
            <a:avLst/>
          </a:prstGeom>
          <a:noFill/>
        </p:spPr>
        <p:txBody>
          <a:bodyPr wrap="square">
            <a:spAutoFit/>
          </a:bodyPr>
          <a:lstStyle/>
          <a:p>
            <a:pPr marL="171450" indent="-171450" rtl="0">
              <a:spcBef>
                <a:spcPts val="0"/>
              </a:spcBef>
              <a:spcAft>
                <a:spcPts val="0"/>
              </a:spcAft>
              <a:buFont typeface="Arial" panose="020B0604020202020204" pitchFamily="34" charset="0"/>
              <a:buChar char="•"/>
            </a:pPr>
            <a:r>
              <a:rPr lang="en-US" sz="1200" u="none" strike="noStrike">
                <a:solidFill>
                  <a:srgbClr val="246338"/>
                </a:solidFill>
                <a:effectLst/>
                <a:latin typeface="DM Sans" pitchFamily="2" charset="0"/>
              </a:rPr>
              <a:t>Easier combing: </a:t>
            </a:r>
            <a:r>
              <a:rPr lang="en-US" sz="2000" b="1" u="none" strike="noStrike">
                <a:solidFill>
                  <a:srgbClr val="246338"/>
                </a:solidFill>
                <a:effectLst/>
                <a:latin typeface="DM Sans" pitchFamily="2" charset="0"/>
              </a:rPr>
              <a:t>60%</a:t>
            </a:r>
            <a:r>
              <a:rPr lang="en-US" sz="1200" u="none" strike="noStrike">
                <a:solidFill>
                  <a:srgbClr val="246338"/>
                </a:solidFill>
                <a:effectLst/>
                <a:latin typeface="DM Sans" pitchFamily="2" charset="0"/>
              </a:rPr>
              <a:t> wet combing force reduction vs solid shampoo base.***</a:t>
            </a:r>
            <a:br>
              <a:rPr lang="en-US" sz="1200" u="none" strike="noStrike">
                <a:solidFill>
                  <a:srgbClr val="246338"/>
                </a:solidFill>
                <a:effectLst/>
                <a:latin typeface="DM Sans" pitchFamily="2" charset="0"/>
              </a:rPr>
            </a:br>
            <a:endParaRPr lang="en-US" sz="1200" u="none" strike="noStrike">
              <a:solidFill>
                <a:srgbClr val="246338"/>
              </a:solidFill>
              <a:effectLst/>
              <a:latin typeface="DM Sans" pitchFamily="2" charset="0"/>
            </a:endParaRPr>
          </a:p>
          <a:p>
            <a:pPr marL="171450" indent="-171450" rtl="0">
              <a:spcBef>
                <a:spcPts val="0"/>
              </a:spcBef>
              <a:spcAft>
                <a:spcPts val="0"/>
              </a:spcAft>
              <a:buFont typeface="Arial" panose="020B0604020202020204" pitchFamily="34" charset="0"/>
              <a:buChar char="•"/>
            </a:pPr>
            <a:r>
              <a:rPr lang="en-US" sz="1200" u="none" strike="noStrike">
                <a:solidFill>
                  <a:srgbClr val="246338"/>
                </a:solidFill>
                <a:effectLst/>
                <a:latin typeface="DM Sans" pitchFamily="2" charset="0"/>
              </a:rPr>
              <a:t>Extra Shine.</a:t>
            </a:r>
            <a:br>
              <a:rPr lang="en-US" sz="1200" u="none" strike="noStrike">
                <a:solidFill>
                  <a:srgbClr val="246338"/>
                </a:solidFill>
                <a:effectLst/>
                <a:latin typeface="DM Sans" pitchFamily="2" charset="0"/>
              </a:rPr>
            </a:br>
            <a:endParaRPr lang="en-US" sz="1200" u="none" strike="noStrike">
              <a:solidFill>
                <a:srgbClr val="246338"/>
              </a:solidFill>
              <a:effectLst/>
              <a:latin typeface="DM Sans" pitchFamily="2" charset="0"/>
            </a:endParaRPr>
          </a:p>
          <a:p>
            <a:pPr marL="171450" indent="-171450" rtl="0">
              <a:spcBef>
                <a:spcPts val="0"/>
              </a:spcBef>
              <a:spcAft>
                <a:spcPts val="0"/>
              </a:spcAft>
              <a:buFont typeface="Arial" panose="020B0604020202020204" pitchFamily="34" charset="0"/>
              <a:buChar char="•"/>
            </a:pPr>
            <a:r>
              <a:rPr lang="en-US" sz="1200" u="none" strike="noStrike">
                <a:solidFill>
                  <a:srgbClr val="246338"/>
                </a:solidFill>
                <a:effectLst/>
                <a:latin typeface="DM Sans" pitchFamily="2" charset="0"/>
              </a:rPr>
              <a:t>Anti-frizz.</a:t>
            </a:r>
          </a:p>
        </p:txBody>
      </p:sp>
      <p:cxnSp>
        <p:nvCxnSpPr>
          <p:cNvPr id="9" name="Conector Reto 34">
            <a:extLst>
              <a:ext uri="{FF2B5EF4-FFF2-40B4-BE49-F238E27FC236}">
                <a16:creationId xmlns:a16="http://schemas.microsoft.com/office/drawing/2014/main" id="{2122DDD8-5687-7A13-0982-A1AD744F9A48}"/>
              </a:ext>
            </a:extLst>
          </p:cNvPr>
          <p:cNvCxnSpPr>
            <a:cxnSpLocks/>
          </p:cNvCxnSpPr>
          <p:nvPr/>
        </p:nvCxnSpPr>
        <p:spPr>
          <a:xfrm>
            <a:off x="7504204" y="2843156"/>
            <a:ext cx="3712819" cy="0"/>
          </a:xfrm>
          <a:prstGeom prst="line">
            <a:avLst/>
          </a:prstGeom>
          <a:ln w="12700">
            <a:solidFill>
              <a:srgbClr val="246338"/>
            </a:solidFill>
          </a:ln>
        </p:spPr>
        <p:style>
          <a:lnRef idx="1">
            <a:schemeClr val="accent1"/>
          </a:lnRef>
          <a:fillRef idx="0">
            <a:schemeClr val="accent1"/>
          </a:fillRef>
          <a:effectRef idx="0">
            <a:schemeClr val="accent1"/>
          </a:effectRef>
          <a:fontRef idx="minor">
            <a:schemeClr val="tx1"/>
          </a:fontRef>
        </p:style>
      </p:cxnSp>
      <p:sp>
        <p:nvSpPr>
          <p:cNvPr id="11" name="CaixaDeTexto 29">
            <a:extLst>
              <a:ext uri="{FF2B5EF4-FFF2-40B4-BE49-F238E27FC236}">
                <a16:creationId xmlns:a16="http://schemas.microsoft.com/office/drawing/2014/main" id="{655E872B-24B5-E447-1A32-5062F31D2108}"/>
              </a:ext>
            </a:extLst>
          </p:cNvPr>
          <p:cNvSpPr txBox="1"/>
          <p:nvPr/>
        </p:nvSpPr>
        <p:spPr>
          <a:xfrm>
            <a:off x="7557434" y="3111207"/>
            <a:ext cx="3821766" cy="646331"/>
          </a:xfrm>
          <a:prstGeom prst="rect">
            <a:avLst/>
          </a:prstGeom>
          <a:noFill/>
        </p:spPr>
        <p:txBody>
          <a:bodyPr wrap="square">
            <a:spAutoFit/>
          </a:bodyPr>
          <a:lstStyle/>
          <a:p>
            <a:pPr rtl="0">
              <a:spcBef>
                <a:spcPts val="0"/>
              </a:spcBef>
              <a:spcAft>
                <a:spcPts val="0"/>
              </a:spcAft>
            </a:pPr>
            <a:r>
              <a:rPr lang="en-US" sz="1200" u="none" strike="noStrike">
                <a:solidFill>
                  <a:srgbClr val="246338"/>
                </a:solidFill>
                <a:effectLst/>
                <a:latin typeface="DM Sans" pitchFamily="2" charset="0"/>
              </a:rPr>
              <a:t>4 natural ingredients </a:t>
            </a:r>
            <a:r>
              <a:rPr lang="en-US" sz="1200" b="1" u="none" strike="noStrike">
                <a:solidFill>
                  <a:srgbClr val="246338"/>
                </a:solidFill>
                <a:effectLst/>
                <a:latin typeface="DM Sans" pitchFamily="2" charset="0"/>
              </a:rPr>
              <a:t>STIMU-TEX® AS</a:t>
            </a:r>
            <a:r>
              <a:rPr lang="en-US" sz="1200" u="none" strike="noStrike">
                <a:solidFill>
                  <a:srgbClr val="246338"/>
                </a:solidFill>
                <a:effectLst/>
                <a:latin typeface="DM Sans" pitchFamily="2" charset="0"/>
              </a:rPr>
              <a:t>, </a:t>
            </a:r>
            <a:r>
              <a:rPr lang="en-US" sz="1200" b="1" i="1">
                <a:solidFill>
                  <a:srgbClr val="256238"/>
                </a:solidFill>
                <a:effectLst/>
                <a:latin typeface="DM Sans" pitchFamily="2" charset="0"/>
                <a:ea typeface="Fira Sans" panose="020B0503050000020004" pitchFamily="34" charset="0"/>
                <a:cs typeface="Times New Roman" panose="02020603050405020304" pitchFamily="18" charset="0"/>
              </a:rPr>
              <a:t>life'sGLA</a:t>
            </a:r>
            <a:r>
              <a:rPr lang="en-US" sz="1200" b="1">
                <a:solidFill>
                  <a:srgbClr val="256238"/>
                </a:solidFill>
                <a:effectLst/>
                <a:latin typeface="DM Sans" pitchFamily="2" charset="0"/>
                <a:ea typeface="Fira Sans" panose="020B0503050000020004" pitchFamily="34" charset="0"/>
                <a:cs typeface="Times New Roman" panose="02020603050405020304" pitchFamily="18" charset="0"/>
              </a:rPr>
              <a:t>™ '10' n-6 Oil</a:t>
            </a:r>
            <a:r>
              <a:rPr lang="en-US" sz="1200" u="none" strike="noStrike">
                <a:solidFill>
                  <a:srgbClr val="246338"/>
                </a:solidFill>
                <a:effectLst/>
                <a:latin typeface="DM Sans" pitchFamily="2" charset="0"/>
              </a:rPr>
              <a:t>, </a:t>
            </a:r>
            <a:r>
              <a:rPr lang="en-US" sz="1200" b="1" u="none" strike="noStrike">
                <a:solidFill>
                  <a:srgbClr val="246338"/>
                </a:solidFill>
                <a:effectLst/>
                <a:latin typeface="DM Sans" pitchFamily="2" charset="0"/>
              </a:rPr>
              <a:t>COLHIBIN CB</a:t>
            </a:r>
            <a:r>
              <a:rPr lang="en-US" sz="1200" u="none" strike="noStrike">
                <a:solidFill>
                  <a:srgbClr val="246338"/>
                </a:solidFill>
                <a:effectLst/>
                <a:latin typeface="DM Sans" pitchFamily="2" charset="0"/>
              </a:rPr>
              <a:t> and </a:t>
            </a:r>
            <a:r>
              <a:rPr lang="en-US" sz="1200" b="1" u="none" strike="noStrike">
                <a:solidFill>
                  <a:srgbClr val="246338"/>
                </a:solidFill>
                <a:effectLst/>
                <a:latin typeface="DM Sans" pitchFamily="2" charset="0"/>
              </a:rPr>
              <a:t>PHYTALURONATE® PF</a:t>
            </a:r>
            <a:r>
              <a:rPr lang="en-US" sz="1200" u="none" strike="noStrike">
                <a:solidFill>
                  <a:srgbClr val="246338"/>
                </a:solidFill>
                <a:effectLst/>
                <a:latin typeface="DM Sans" pitchFamily="2" charset="0"/>
              </a:rPr>
              <a:t> which work together for:</a:t>
            </a:r>
          </a:p>
        </p:txBody>
      </p:sp>
      <p:sp>
        <p:nvSpPr>
          <p:cNvPr id="3" name="TextBox 2">
            <a:extLst>
              <a:ext uri="{FF2B5EF4-FFF2-40B4-BE49-F238E27FC236}">
                <a16:creationId xmlns:a16="http://schemas.microsoft.com/office/drawing/2014/main" id="{54242106-5D2D-5C59-DDD2-5E83C3B49FBB}"/>
              </a:ext>
            </a:extLst>
          </p:cNvPr>
          <p:cNvSpPr txBox="1"/>
          <p:nvPr/>
        </p:nvSpPr>
        <p:spPr>
          <a:xfrm>
            <a:off x="1059733" y="4102018"/>
            <a:ext cx="3821766" cy="1692771"/>
          </a:xfrm>
          <a:prstGeom prst="rect">
            <a:avLst/>
          </a:prstGeom>
          <a:noFill/>
        </p:spPr>
        <p:txBody>
          <a:bodyPr wrap="square" lIns="91440" tIns="45720" rIns="91440" bIns="45720" rtlCol="0" anchor="t">
            <a:spAutoFit/>
          </a:bodyPr>
          <a:lstStyle/>
          <a:p>
            <a:pPr rtl="0">
              <a:spcBef>
                <a:spcPts val="0"/>
              </a:spcBef>
              <a:spcAft>
                <a:spcPts val="0"/>
              </a:spcAft>
            </a:pPr>
            <a:r>
              <a:rPr lang="en-US" sz="1200">
                <a:solidFill>
                  <a:srgbClr val="C3D6BE"/>
                </a:solidFill>
                <a:latin typeface="DM Sans" pitchFamily="2" charset="0"/>
              </a:rPr>
              <a:t>Thanks to its waterless formulation, </a:t>
            </a:r>
          </a:p>
          <a:p>
            <a:r>
              <a:rPr lang="en-US" sz="1200" b="1">
                <a:solidFill>
                  <a:srgbClr val="C3D6BE"/>
                </a:solidFill>
                <a:latin typeface="DM Sans" pitchFamily="2" charset="0"/>
              </a:rPr>
              <a:t>1 Solid shampoo (55 g) can last as long as </a:t>
            </a:r>
          </a:p>
          <a:p>
            <a:pPr rtl="0">
              <a:spcBef>
                <a:spcPts val="0"/>
              </a:spcBef>
              <a:spcAft>
                <a:spcPts val="0"/>
              </a:spcAft>
            </a:pPr>
            <a:r>
              <a:rPr lang="en-US" sz="1200" b="1">
                <a:solidFill>
                  <a:srgbClr val="C3D6BE"/>
                </a:solidFill>
                <a:latin typeface="DM Sans" pitchFamily="2" charset="0"/>
              </a:rPr>
              <a:t>4 standard liquid shampoo bottles (250mL), </a:t>
            </a:r>
          </a:p>
          <a:p>
            <a:pPr rtl="0">
              <a:spcBef>
                <a:spcPts val="0"/>
              </a:spcBef>
              <a:spcAft>
                <a:spcPts val="0"/>
              </a:spcAft>
            </a:pPr>
            <a:r>
              <a:rPr lang="en-US" sz="1200" b="1">
                <a:solidFill>
                  <a:srgbClr val="C3D6BE"/>
                </a:solidFill>
                <a:latin typeface="DM Sans" pitchFamily="2" charset="0"/>
              </a:rPr>
              <a:t>reducing the amount of packaging by a factor 4.</a:t>
            </a:r>
          </a:p>
          <a:p>
            <a:pPr rtl="0">
              <a:spcBef>
                <a:spcPts val="0"/>
              </a:spcBef>
              <a:spcAft>
                <a:spcPts val="0"/>
              </a:spcAft>
            </a:pPr>
            <a:endParaRPr lang="en-US" sz="1200" b="1">
              <a:solidFill>
                <a:srgbClr val="C3D6BE"/>
              </a:solidFill>
              <a:latin typeface="DM Sans" pitchFamily="2" charset="0"/>
            </a:endParaRPr>
          </a:p>
          <a:p>
            <a:pPr rtl="0">
              <a:spcBef>
                <a:spcPts val="0"/>
              </a:spcBef>
              <a:spcAft>
                <a:spcPts val="0"/>
              </a:spcAft>
            </a:pPr>
            <a:r>
              <a:rPr lang="en-US" sz="1200" b="1">
                <a:solidFill>
                  <a:srgbClr val="C3D6BE"/>
                </a:solidFill>
                <a:effectLst/>
                <a:latin typeface="DM Sans" pitchFamily="2" charset="0"/>
                <a:ea typeface="Fira Sans" panose="020B0503050000020004" pitchFamily="34" charset="0"/>
              </a:rPr>
              <a:t>Transport </a:t>
            </a:r>
            <a:r>
              <a:rPr lang="en-US" sz="2000" b="1">
                <a:solidFill>
                  <a:srgbClr val="C3D6BE"/>
                </a:solidFill>
                <a:effectLst/>
                <a:latin typeface="DM Sans" pitchFamily="2" charset="0"/>
                <a:ea typeface="Fira Sans" panose="020B0503050000020004" pitchFamily="34" charset="0"/>
              </a:rPr>
              <a:t>93% </a:t>
            </a:r>
            <a:r>
              <a:rPr lang="en-US" sz="1200" b="1">
                <a:solidFill>
                  <a:srgbClr val="C3D6BE"/>
                </a:solidFill>
                <a:effectLst/>
                <a:latin typeface="DM Sans" pitchFamily="2" charset="0"/>
                <a:ea typeface="Fira Sans" panose="020B0503050000020004" pitchFamily="34" charset="0"/>
              </a:rPr>
              <a:t>less water compared to</a:t>
            </a:r>
          </a:p>
          <a:p>
            <a:pPr rtl="0">
              <a:spcBef>
                <a:spcPts val="0"/>
              </a:spcBef>
              <a:spcAft>
                <a:spcPts val="0"/>
              </a:spcAft>
            </a:pPr>
            <a:r>
              <a:rPr lang="en-US" sz="1200" b="1">
                <a:solidFill>
                  <a:srgbClr val="C3D6BE"/>
                </a:solidFill>
                <a:effectLst/>
                <a:latin typeface="DM Sans" pitchFamily="2" charset="0"/>
                <a:ea typeface="Fira Sans" panose="020B0503050000020004" pitchFamily="34" charset="0"/>
              </a:rPr>
              <a:t>a standard liquid shampoo.</a:t>
            </a:r>
            <a:endParaRPr lang="en-US" sz="1200" u="none" strike="noStrike">
              <a:solidFill>
                <a:srgbClr val="C3D6BE"/>
              </a:solidFill>
              <a:effectLst/>
              <a:latin typeface="DM Sans" pitchFamily="2" charset="0"/>
              <a:ea typeface="Fira Sans" panose="020B0503050000020004" pitchFamily="34" charset="0"/>
            </a:endParaRPr>
          </a:p>
          <a:p>
            <a:endParaRPr lang="en-US" sz="1200">
              <a:solidFill>
                <a:srgbClr val="C3D6BE"/>
              </a:solidFill>
            </a:endParaRPr>
          </a:p>
        </p:txBody>
      </p:sp>
      <p:pic>
        <p:nvPicPr>
          <p:cNvPr id="7" name="Imagem 6" descr="Interface gráfica do usuário&#10;&#10;Descrição gerada automaticamente com confiança média">
            <a:extLst>
              <a:ext uri="{FF2B5EF4-FFF2-40B4-BE49-F238E27FC236}">
                <a16:creationId xmlns:a16="http://schemas.microsoft.com/office/drawing/2014/main" id="{0756C292-49F2-AE26-9CB8-4A9663DE5355}"/>
              </a:ext>
            </a:extLst>
          </p:cNvPr>
          <p:cNvPicPr>
            <a:picLocks noChangeAspect="1"/>
          </p:cNvPicPr>
          <p:nvPr/>
        </p:nvPicPr>
        <p:blipFill>
          <a:blip r:embed="rId5"/>
          <a:srcRect r="40648"/>
          <a:stretch/>
        </p:blipFill>
        <p:spPr>
          <a:xfrm>
            <a:off x="4053124" y="1158867"/>
            <a:ext cx="3504310" cy="4540265"/>
          </a:xfrm>
          <a:prstGeom prst="rect">
            <a:avLst/>
          </a:prstGeom>
        </p:spPr>
      </p:pic>
      <p:sp>
        <p:nvSpPr>
          <p:cNvPr id="5" name="TextBox 4">
            <a:extLst>
              <a:ext uri="{FF2B5EF4-FFF2-40B4-BE49-F238E27FC236}">
                <a16:creationId xmlns:a16="http://schemas.microsoft.com/office/drawing/2014/main" id="{EB8DA430-26D7-AF83-7E1C-C7BD35C6C77C}"/>
              </a:ext>
            </a:extLst>
          </p:cNvPr>
          <p:cNvSpPr txBox="1"/>
          <p:nvPr/>
        </p:nvSpPr>
        <p:spPr>
          <a:xfrm>
            <a:off x="7444877" y="6336517"/>
            <a:ext cx="1451860" cy="230832"/>
          </a:xfrm>
          <a:prstGeom prst="rect">
            <a:avLst/>
          </a:prstGeom>
          <a:noFill/>
        </p:spPr>
        <p:txBody>
          <a:bodyPr wrap="square" rtlCol="0">
            <a:spAutoFit/>
          </a:bodyPr>
          <a:lstStyle/>
          <a:p>
            <a:r>
              <a:rPr lang="en-US" sz="900" i="1">
                <a:solidFill>
                  <a:srgbClr val="246338"/>
                </a:solidFill>
                <a:latin typeface="DM Sans" pitchFamily="2" charset="0"/>
              </a:rPr>
              <a:t>*** Instrumental test</a:t>
            </a:r>
          </a:p>
        </p:txBody>
      </p:sp>
      <p:pic>
        <p:nvPicPr>
          <p:cNvPr id="14" name="Graphic 13">
            <a:extLst>
              <a:ext uri="{FF2B5EF4-FFF2-40B4-BE49-F238E27FC236}">
                <a16:creationId xmlns:a16="http://schemas.microsoft.com/office/drawing/2014/main" id="{3F7FC1F7-2BF9-EE33-1822-D410A1EAA68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543799" y="6388506"/>
            <a:ext cx="2361616" cy="212079"/>
          </a:xfrm>
          <a:prstGeom prst="rect">
            <a:avLst/>
          </a:prstGeom>
        </p:spPr>
      </p:pic>
      <p:sp>
        <p:nvSpPr>
          <p:cNvPr id="17" name="Rectangle 16">
            <a:extLst>
              <a:ext uri="{FF2B5EF4-FFF2-40B4-BE49-F238E27FC236}">
                <a16:creationId xmlns:a16="http://schemas.microsoft.com/office/drawing/2014/main" id="{04D78896-346D-FB94-28D0-99DEC5D5FA48}"/>
              </a:ext>
            </a:extLst>
          </p:cNvPr>
          <p:cNvSpPr/>
          <p:nvPr/>
        </p:nvSpPr>
        <p:spPr>
          <a:xfrm>
            <a:off x="11684000" y="846667"/>
            <a:ext cx="399142" cy="4953000"/>
          </a:xfrm>
          <a:prstGeom prst="rect">
            <a:avLst/>
          </a:prstGeom>
          <a:solidFill>
            <a:srgbClr val="C1D5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F452498-5DA5-F113-059B-129DBC100D19}"/>
              </a:ext>
            </a:extLst>
          </p:cNvPr>
          <p:cNvSpPr txBox="1"/>
          <p:nvPr/>
        </p:nvSpPr>
        <p:spPr>
          <a:xfrm rot="16200000">
            <a:off x="8715254" y="3050419"/>
            <a:ext cx="6222364"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900">
                <a:solidFill>
                  <a:srgbClr val="006037"/>
                </a:solidFill>
                <a:latin typeface="DM Sans" pitchFamily="2" charset="0"/>
                <a:ea typeface="Calibri"/>
                <a:cs typeface="Calibri"/>
              </a:rPr>
              <a:t>Products are for illustration only, not for sale. dsm-firmenich is not responsible for final product claims.</a:t>
            </a:r>
          </a:p>
        </p:txBody>
      </p:sp>
    </p:spTree>
    <p:extLst>
      <p:ext uri="{BB962C8B-B14F-4D97-AF65-F5344CB8AC3E}">
        <p14:creationId xmlns:p14="http://schemas.microsoft.com/office/powerpoint/2010/main" val="26613840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A743B6-E66E-1A4E-ADC6-2D37DCA6C0A9}"/>
              </a:ext>
            </a:extLst>
          </p:cNvPr>
          <p:cNvPicPr>
            <a:picLocks noChangeAspect="1"/>
          </p:cNvPicPr>
          <p:nvPr/>
        </p:nvPicPr>
        <p:blipFill>
          <a:blip r:embed="rId3"/>
          <a:stretch>
            <a:fillRect/>
          </a:stretch>
        </p:blipFill>
        <p:spPr>
          <a:xfrm>
            <a:off x="0" y="0"/>
            <a:ext cx="12192000" cy="6858001"/>
          </a:xfrm>
          <a:prstGeom prst="rect">
            <a:avLst/>
          </a:prstGeom>
        </p:spPr>
      </p:pic>
      <p:pic>
        <p:nvPicPr>
          <p:cNvPr id="6" name="Imagem 5" descr="Logotipo&#10;&#10;Descrição gerada automaticamente">
            <a:extLst>
              <a:ext uri="{FF2B5EF4-FFF2-40B4-BE49-F238E27FC236}">
                <a16:creationId xmlns:a16="http://schemas.microsoft.com/office/drawing/2014/main" id="{3103FBD4-C4E2-AA46-B9F6-AA6CB7AFD76B}"/>
              </a:ext>
            </a:extLst>
          </p:cNvPr>
          <p:cNvPicPr>
            <a:picLocks noChangeAspect="1"/>
          </p:cNvPicPr>
          <p:nvPr/>
        </p:nvPicPr>
        <p:blipFill>
          <a:blip r:embed="rId4"/>
          <a:stretch>
            <a:fillRect/>
          </a:stretch>
        </p:blipFill>
        <p:spPr>
          <a:xfrm>
            <a:off x="1180188" y="2342478"/>
            <a:ext cx="1136330" cy="459736"/>
          </a:xfrm>
          <a:prstGeom prst="rect">
            <a:avLst/>
          </a:prstGeom>
        </p:spPr>
      </p:pic>
      <p:sp>
        <p:nvSpPr>
          <p:cNvPr id="7" name="CaixaDeTexto 6">
            <a:extLst>
              <a:ext uri="{FF2B5EF4-FFF2-40B4-BE49-F238E27FC236}">
                <a16:creationId xmlns:a16="http://schemas.microsoft.com/office/drawing/2014/main" id="{9E8ACE8C-EBC2-BD4A-84CA-52F81FC4B11F}"/>
              </a:ext>
            </a:extLst>
          </p:cNvPr>
          <p:cNvSpPr txBox="1"/>
          <p:nvPr/>
        </p:nvSpPr>
        <p:spPr>
          <a:xfrm>
            <a:off x="1062424" y="3267203"/>
            <a:ext cx="3938784" cy="1200329"/>
          </a:xfrm>
          <a:prstGeom prst="rect">
            <a:avLst/>
          </a:prstGeom>
          <a:noFill/>
        </p:spPr>
        <p:txBody>
          <a:bodyPr wrap="square">
            <a:spAutoFit/>
          </a:bodyPr>
          <a:lstStyle/>
          <a:p>
            <a:r>
              <a:rPr lang="en-US" sz="3600" b="1">
                <a:solidFill>
                  <a:srgbClr val="C3D6BE"/>
                </a:solidFill>
                <a:latin typeface="DM Sans" pitchFamily="2" charset="0"/>
              </a:rPr>
              <a:t>Services behind these facts?</a:t>
            </a:r>
          </a:p>
        </p:txBody>
      </p:sp>
      <p:sp>
        <p:nvSpPr>
          <p:cNvPr id="8" name="CaixaDeTexto 7">
            <a:extLst>
              <a:ext uri="{FF2B5EF4-FFF2-40B4-BE49-F238E27FC236}">
                <a16:creationId xmlns:a16="http://schemas.microsoft.com/office/drawing/2014/main" id="{C1E8C793-E28D-F24F-819E-F775164F3A43}"/>
              </a:ext>
            </a:extLst>
          </p:cNvPr>
          <p:cNvSpPr txBox="1"/>
          <p:nvPr/>
        </p:nvSpPr>
        <p:spPr>
          <a:xfrm>
            <a:off x="1062424" y="2897871"/>
            <a:ext cx="4278833" cy="369332"/>
          </a:xfrm>
          <a:prstGeom prst="rect">
            <a:avLst/>
          </a:prstGeom>
          <a:noFill/>
        </p:spPr>
        <p:txBody>
          <a:bodyPr wrap="square">
            <a:spAutoFit/>
          </a:bodyPr>
          <a:lstStyle/>
          <a:p>
            <a:r>
              <a:rPr lang="en-US">
                <a:solidFill>
                  <a:srgbClr val="C3D6BE"/>
                </a:solidFill>
                <a:latin typeface="DM Sans" pitchFamily="2" charset="0"/>
              </a:rPr>
              <a:t>CONCENTRATED CONDITIONER PASTE</a:t>
            </a:r>
          </a:p>
        </p:txBody>
      </p:sp>
      <p:sp>
        <p:nvSpPr>
          <p:cNvPr id="25" name="CaixaDeTexto 17">
            <a:extLst>
              <a:ext uri="{FF2B5EF4-FFF2-40B4-BE49-F238E27FC236}">
                <a16:creationId xmlns:a16="http://schemas.microsoft.com/office/drawing/2014/main" id="{0E9DC110-2808-E799-776D-3C92BB952AF7}"/>
              </a:ext>
            </a:extLst>
          </p:cNvPr>
          <p:cNvSpPr txBox="1"/>
          <p:nvPr/>
        </p:nvSpPr>
        <p:spPr>
          <a:xfrm>
            <a:off x="7422294" y="2197893"/>
            <a:ext cx="3020641" cy="1600438"/>
          </a:xfrm>
          <a:prstGeom prst="rect">
            <a:avLst/>
          </a:prstGeom>
          <a:noFill/>
        </p:spPr>
        <p:txBody>
          <a:bodyPr wrap="square">
            <a:spAutoFit/>
          </a:bodyPr>
          <a:lstStyle/>
          <a:p>
            <a:r>
              <a:rPr lang="en-US" sz="1400" u="none" strike="noStrike">
                <a:solidFill>
                  <a:srgbClr val="246338"/>
                </a:solidFill>
                <a:effectLst/>
                <a:latin typeface="DM Sans" pitchFamily="2" charset="0"/>
              </a:rPr>
              <a:t>Mechanical combing test performance on hair swatches.</a:t>
            </a:r>
            <a:br>
              <a:rPr lang="en-US" sz="1400" u="none" strike="noStrike">
                <a:solidFill>
                  <a:srgbClr val="246338"/>
                </a:solidFill>
                <a:effectLst/>
                <a:latin typeface="DM Sans" pitchFamily="2" charset="0"/>
              </a:rPr>
            </a:br>
            <a:br>
              <a:rPr lang="en-US" sz="1400" u="none" strike="noStrike">
                <a:solidFill>
                  <a:srgbClr val="246338"/>
                </a:solidFill>
                <a:effectLst/>
                <a:latin typeface="DM Sans" pitchFamily="2" charset="0"/>
              </a:rPr>
            </a:br>
            <a:r>
              <a:rPr lang="en-US" sz="1400" u="none" strike="noStrike">
                <a:solidFill>
                  <a:srgbClr val="246338"/>
                </a:solidFill>
                <a:effectLst/>
                <a:latin typeface="DM Sans" pitchFamily="2" charset="0"/>
              </a:rPr>
              <a:t>Hair care Formulation expertise and guide formulations library to develop performing hair and scalp care products.</a:t>
            </a:r>
          </a:p>
        </p:txBody>
      </p:sp>
      <p:pic>
        <p:nvPicPr>
          <p:cNvPr id="9" name="Graphic 8">
            <a:extLst>
              <a:ext uri="{FF2B5EF4-FFF2-40B4-BE49-F238E27FC236}">
                <a16:creationId xmlns:a16="http://schemas.microsoft.com/office/drawing/2014/main" id="{88BFD69C-5463-C4C2-F0BA-E0F2D9FD2E0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43799" y="6388506"/>
            <a:ext cx="2361616" cy="212079"/>
          </a:xfrm>
          <a:prstGeom prst="rect">
            <a:avLst/>
          </a:prstGeom>
        </p:spPr>
      </p:pic>
      <p:sp>
        <p:nvSpPr>
          <p:cNvPr id="11" name="Rectangle 10">
            <a:extLst>
              <a:ext uri="{FF2B5EF4-FFF2-40B4-BE49-F238E27FC236}">
                <a16:creationId xmlns:a16="http://schemas.microsoft.com/office/drawing/2014/main" id="{F6BEBBC8-EC11-5C7B-15D9-6E87E891321C}"/>
              </a:ext>
            </a:extLst>
          </p:cNvPr>
          <p:cNvSpPr/>
          <p:nvPr/>
        </p:nvSpPr>
        <p:spPr>
          <a:xfrm>
            <a:off x="11684000" y="846667"/>
            <a:ext cx="399142" cy="4953000"/>
          </a:xfrm>
          <a:prstGeom prst="rect">
            <a:avLst/>
          </a:prstGeom>
          <a:solidFill>
            <a:srgbClr val="C1D5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71347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727EA2-5A12-FA27-F45E-CEC4FE8B0B33}"/>
              </a:ext>
            </a:extLst>
          </p:cNvPr>
          <p:cNvPicPr>
            <a:picLocks noChangeAspect="1"/>
          </p:cNvPicPr>
          <p:nvPr/>
        </p:nvPicPr>
        <p:blipFill>
          <a:blip r:embed="rId3"/>
          <a:stretch>
            <a:fillRect/>
          </a:stretch>
        </p:blipFill>
        <p:spPr>
          <a:xfrm>
            <a:off x="-36700" y="0"/>
            <a:ext cx="12228699" cy="6878643"/>
          </a:xfrm>
          <a:prstGeom prst="rect">
            <a:avLst/>
          </a:prstGeom>
        </p:spPr>
      </p:pic>
      <p:sp>
        <p:nvSpPr>
          <p:cNvPr id="21" name="CaixaDeTexto 11">
            <a:extLst>
              <a:ext uri="{FF2B5EF4-FFF2-40B4-BE49-F238E27FC236}">
                <a16:creationId xmlns:a16="http://schemas.microsoft.com/office/drawing/2014/main" id="{E12BD564-19E9-ECD8-859C-3025573B0D7C}"/>
              </a:ext>
            </a:extLst>
          </p:cNvPr>
          <p:cNvSpPr txBox="1"/>
          <p:nvPr/>
        </p:nvSpPr>
        <p:spPr>
          <a:xfrm>
            <a:off x="10441932" y="4143998"/>
            <a:ext cx="1463483" cy="235962"/>
          </a:xfrm>
          <a:prstGeom prst="rect">
            <a:avLst/>
          </a:prstGeom>
          <a:noFill/>
        </p:spPr>
        <p:txBody>
          <a:bodyPr wrap="square">
            <a:spAutoFit/>
          </a:bodyPr>
          <a:lstStyle/>
          <a:p>
            <a:r>
              <a:rPr lang="en-US" sz="1400" b="1" baseline="30000">
                <a:solidFill>
                  <a:srgbClr val="C3D6BE"/>
                </a:solidFill>
                <a:latin typeface="DM Sans" pitchFamily="2" charset="0"/>
                <a:ea typeface="Fira Sans" charset="0"/>
                <a:cs typeface="Fira Sans" charset="0"/>
              </a:rPr>
              <a:t>HC-E-100111-3</a:t>
            </a:r>
          </a:p>
        </p:txBody>
      </p:sp>
      <p:pic>
        <p:nvPicPr>
          <p:cNvPr id="29" name="Imagem 6" descr="Logotipo&#10;&#10;Descrição gerada automaticamente">
            <a:extLst>
              <a:ext uri="{FF2B5EF4-FFF2-40B4-BE49-F238E27FC236}">
                <a16:creationId xmlns:a16="http://schemas.microsoft.com/office/drawing/2014/main" id="{C3717962-88A5-9E45-8F9F-EC539C5846BD}"/>
              </a:ext>
            </a:extLst>
          </p:cNvPr>
          <p:cNvPicPr>
            <a:picLocks noChangeAspect="1"/>
          </p:cNvPicPr>
          <p:nvPr/>
        </p:nvPicPr>
        <p:blipFill>
          <a:blip r:embed="rId4"/>
          <a:stretch>
            <a:fillRect/>
          </a:stretch>
        </p:blipFill>
        <p:spPr>
          <a:xfrm>
            <a:off x="1226488" y="2534849"/>
            <a:ext cx="1136330" cy="459736"/>
          </a:xfrm>
          <a:prstGeom prst="rect">
            <a:avLst/>
          </a:prstGeom>
        </p:spPr>
      </p:pic>
      <p:sp>
        <p:nvSpPr>
          <p:cNvPr id="30" name="CaixaDeTexto 8">
            <a:extLst>
              <a:ext uri="{FF2B5EF4-FFF2-40B4-BE49-F238E27FC236}">
                <a16:creationId xmlns:a16="http://schemas.microsoft.com/office/drawing/2014/main" id="{06969DB6-6394-955B-85AD-FB704615BC69}"/>
              </a:ext>
            </a:extLst>
          </p:cNvPr>
          <p:cNvSpPr txBox="1"/>
          <p:nvPr/>
        </p:nvSpPr>
        <p:spPr>
          <a:xfrm>
            <a:off x="1108723" y="3085133"/>
            <a:ext cx="4597595" cy="553998"/>
          </a:xfrm>
          <a:prstGeom prst="rect">
            <a:avLst/>
          </a:prstGeom>
          <a:noFill/>
        </p:spPr>
        <p:txBody>
          <a:bodyPr wrap="square">
            <a:spAutoFit/>
          </a:bodyPr>
          <a:lstStyle/>
          <a:p>
            <a:r>
              <a:rPr lang="en-US" sz="3000" b="1">
                <a:solidFill>
                  <a:srgbClr val="C3D6BE"/>
                </a:solidFill>
                <a:latin typeface="DM Sans" pitchFamily="2" charset="0"/>
              </a:rPr>
              <a:t>SOLID SHAMPOO</a:t>
            </a:r>
          </a:p>
        </p:txBody>
      </p:sp>
      <p:graphicFrame>
        <p:nvGraphicFramePr>
          <p:cNvPr id="5" name="Tabela 13">
            <a:extLst>
              <a:ext uri="{FF2B5EF4-FFF2-40B4-BE49-F238E27FC236}">
                <a16:creationId xmlns:a16="http://schemas.microsoft.com/office/drawing/2014/main" id="{B8B35E3F-4F1F-5B41-FCAE-A957A583CA66}"/>
              </a:ext>
            </a:extLst>
          </p:cNvPr>
          <p:cNvGraphicFramePr>
            <a:graphicFrameLocks noGrp="1"/>
          </p:cNvGraphicFramePr>
          <p:nvPr>
            <p:extLst>
              <p:ext uri="{D42A27DB-BD31-4B8C-83A1-F6EECF244321}">
                <p14:modId xmlns:p14="http://schemas.microsoft.com/office/powerpoint/2010/main" val="864403052"/>
              </p:ext>
            </p:extLst>
          </p:nvPr>
        </p:nvGraphicFramePr>
        <p:xfrm>
          <a:off x="5558595" y="833531"/>
          <a:ext cx="5807564" cy="3197996"/>
        </p:xfrm>
        <a:graphic>
          <a:graphicData uri="http://schemas.openxmlformats.org/drawingml/2006/table">
            <a:tbl>
              <a:tblPr firstCol="1">
                <a:tableStyleId>{BDBED569-4797-4DF1-A0F4-6AAB3CD982D8}</a:tableStyleId>
              </a:tblPr>
              <a:tblGrid>
                <a:gridCol w="472372">
                  <a:extLst>
                    <a:ext uri="{9D8B030D-6E8A-4147-A177-3AD203B41FA5}">
                      <a16:colId xmlns:a16="http://schemas.microsoft.com/office/drawing/2014/main" val="1750224917"/>
                    </a:ext>
                  </a:extLst>
                </a:gridCol>
                <a:gridCol w="1832951">
                  <a:extLst>
                    <a:ext uri="{9D8B030D-6E8A-4147-A177-3AD203B41FA5}">
                      <a16:colId xmlns:a16="http://schemas.microsoft.com/office/drawing/2014/main" val="4215147189"/>
                    </a:ext>
                  </a:extLst>
                </a:gridCol>
                <a:gridCol w="2974020">
                  <a:extLst>
                    <a:ext uri="{9D8B030D-6E8A-4147-A177-3AD203B41FA5}">
                      <a16:colId xmlns:a16="http://schemas.microsoft.com/office/drawing/2014/main" val="4009637295"/>
                    </a:ext>
                  </a:extLst>
                </a:gridCol>
                <a:gridCol w="528221">
                  <a:extLst>
                    <a:ext uri="{9D8B030D-6E8A-4147-A177-3AD203B41FA5}">
                      <a16:colId xmlns:a16="http://schemas.microsoft.com/office/drawing/2014/main" val="534348324"/>
                    </a:ext>
                  </a:extLst>
                </a:gridCol>
              </a:tblGrid>
              <a:tr h="212557">
                <a:tc>
                  <a:txBody>
                    <a:bodyPr/>
                    <a:lstStyle/>
                    <a:p>
                      <a:pPr algn="l"/>
                      <a:r>
                        <a:rPr lang="en-US" sz="900" b="1">
                          <a:solidFill>
                            <a:srgbClr val="246338"/>
                          </a:solidFill>
                          <a:effectLst/>
                          <a:latin typeface="DM Sans" pitchFamily="2" charset="0"/>
                          <a:ea typeface="Fira Sans" panose="020B0503050000020004" pitchFamily="34" charset="0"/>
                          <a:cs typeface="Fira Code"/>
                        </a:rPr>
                        <a:t>PHASE</a:t>
                      </a:r>
                      <a:endParaRPr lang="pt-BR" sz="900" b="1" i="0">
                        <a:solidFill>
                          <a:srgbClr val="246338"/>
                        </a:solidFill>
                        <a:effectLst/>
                        <a:latin typeface="DM Sans" pitchFamily="2" charset="0"/>
                        <a:ea typeface="Fira Sans" panose="020B0503050000020004" pitchFamily="34" charset="0"/>
                        <a:cs typeface="Fira Code"/>
                      </a:endParaRPr>
                    </a:p>
                  </a:txBody>
                  <a:tcPr marL="46454" marR="46454" marT="0" marB="0" anchor="ctr">
                    <a:lnL w="12700" cmpd="sng">
                      <a:noFill/>
                    </a:lnL>
                    <a:lnR w="12700" cap="flat" cmpd="sng" algn="ctr">
                      <a:solidFill>
                        <a:srgbClr val="C3D6BE"/>
                      </a:solidFill>
                      <a:prstDash val="solid"/>
                      <a:round/>
                      <a:headEnd type="none" w="med" len="med"/>
                      <a:tailEnd type="none" w="med" len="med"/>
                    </a:lnR>
                    <a:lnT w="12700" cmpd="sng">
                      <a:noFill/>
                    </a:lnT>
                    <a:lnB w="12700" cap="flat" cmpd="sng" algn="ctr">
                      <a:solidFill>
                        <a:srgbClr val="C3D6BE"/>
                      </a:solidFill>
                      <a:prstDash val="solid"/>
                      <a:round/>
                      <a:headEnd type="none" w="med" len="med"/>
                      <a:tailEnd type="none" w="med" len="med"/>
                    </a:lnB>
                    <a:solidFill>
                      <a:srgbClr val="C3D6BE"/>
                    </a:solidFill>
                  </a:tcPr>
                </a:tc>
                <a:tc>
                  <a:txBody>
                    <a:bodyPr/>
                    <a:lstStyle/>
                    <a:p>
                      <a:pPr algn="l"/>
                      <a:r>
                        <a:rPr lang="en-US" sz="900" b="1">
                          <a:solidFill>
                            <a:srgbClr val="246338"/>
                          </a:solidFill>
                          <a:effectLst/>
                          <a:latin typeface="DM Sans" pitchFamily="2" charset="0"/>
                          <a:ea typeface="Fira Sans" panose="020B0503050000020004" pitchFamily="34" charset="0"/>
                          <a:cs typeface="Fira Code"/>
                        </a:rPr>
                        <a:t>INGREDIENTS</a:t>
                      </a:r>
                      <a:endParaRPr lang="pt-BR" sz="900" b="1" i="0">
                        <a:solidFill>
                          <a:srgbClr val="246338"/>
                        </a:solidFill>
                        <a:effectLst/>
                        <a:latin typeface="DM Sans" pitchFamily="2" charset="0"/>
                        <a:ea typeface="Fira Sans" panose="020B0503050000020004" pitchFamily="34" charset="0"/>
                        <a:cs typeface="Fira Code"/>
                      </a:endParaRPr>
                    </a:p>
                  </a:txBody>
                  <a:tcPr marL="46454" marR="46454" marT="0" marB="0" anchor="ctr">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mpd="sng">
                      <a:noFill/>
                    </a:lnT>
                    <a:lnB w="12700" cap="flat" cmpd="sng" algn="ctr">
                      <a:solidFill>
                        <a:srgbClr val="C3D6BE"/>
                      </a:solidFill>
                      <a:prstDash val="solid"/>
                      <a:round/>
                      <a:headEnd type="none" w="med" len="med"/>
                      <a:tailEnd type="none" w="med" len="med"/>
                    </a:lnB>
                    <a:solidFill>
                      <a:srgbClr val="C3D6BE"/>
                    </a:solidFill>
                  </a:tcPr>
                </a:tc>
                <a:tc>
                  <a:txBody>
                    <a:bodyPr/>
                    <a:lstStyle/>
                    <a:p>
                      <a:pPr algn="l"/>
                      <a:r>
                        <a:rPr lang="en-US" sz="900" b="1">
                          <a:solidFill>
                            <a:srgbClr val="246338"/>
                          </a:solidFill>
                          <a:effectLst/>
                          <a:latin typeface="DM Sans" pitchFamily="2" charset="0"/>
                          <a:ea typeface="Fira Sans" panose="020B0503050000020004" pitchFamily="34" charset="0"/>
                          <a:cs typeface="Fira Code"/>
                        </a:rPr>
                        <a:t>INCI NAME</a:t>
                      </a:r>
                      <a:endParaRPr lang="pt-BR" sz="900" b="1" i="0">
                        <a:solidFill>
                          <a:srgbClr val="246338"/>
                        </a:solidFill>
                        <a:effectLst/>
                        <a:latin typeface="DM Sans" pitchFamily="2" charset="0"/>
                        <a:ea typeface="Fira Sans" panose="020B0503050000020004" pitchFamily="34" charset="0"/>
                        <a:cs typeface="Fira Code"/>
                      </a:endParaRPr>
                    </a:p>
                  </a:txBody>
                  <a:tcPr marL="46454" marR="46454" marT="0" marB="0" anchor="ctr">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mpd="sng">
                      <a:noFill/>
                    </a:lnT>
                    <a:lnB w="12700" cap="flat" cmpd="sng" algn="ctr">
                      <a:solidFill>
                        <a:srgbClr val="C3D6BE"/>
                      </a:solidFill>
                      <a:prstDash val="solid"/>
                      <a:round/>
                      <a:headEnd type="none" w="med" len="med"/>
                      <a:tailEnd type="none" w="med" len="med"/>
                    </a:lnB>
                    <a:solidFill>
                      <a:srgbClr val="C3D6BE"/>
                    </a:solidFill>
                  </a:tcPr>
                </a:tc>
                <a:tc>
                  <a:txBody>
                    <a:bodyPr/>
                    <a:lstStyle/>
                    <a:p>
                      <a:pPr algn="l"/>
                      <a:r>
                        <a:rPr lang="en-US" sz="900" b="1">
                          <a:solidFill>
                            <a:srgbClr val="246338"/>
                          </a:solidFill>
                          <a:effectLst/>
                          <a:latin typeface="DM Sans" pitchFamily="2" charset="0"/>
                          <a:ea typeface="Fira Sans" panose="020B0503050000020004" pitchFamily="34" charset="0"/>
                          <a:cs typeface="Fira Code"/>
                        </a:rPr>
                        <a:t>% W / W</a:t>
                      </a:r>
                      <a:endParaRPr lang="pt-BR" sz="900" b="1" i="0">
                        <a:solidFill>
                          <a:srgbClr val="246338"/>
                        </a:solidFill>
                        <a:effectLst/>
                        <a:latin typeface="DM Sans" pitchFamily="2" charset="0"/>
                        <a:ea typeface="Fira Sans" panose="020B0503050000020004" pitchFamily="34" charset="0"/>
                        <a:cs typeface="Fira Code"/>
                      </a:endParaRPr>
                    </a:p>
                  </a:txBody>
                  <a:tcPr marL="46454" marR="46454" marT="0" marB="0" anchor="ctr">
                    <a:lnL w="12700" cap="flat" cmpd="sng" algn="ctr">
                      <a:solidFill>
                        <a:srgbClr val="C3D6BE"/>
                      </a:solidFill>
                      <a:prstDash val="solid"/>
                      <a:round/>
                      <a:headEnd type="none" w="med" len="med"/>
                      <a:tailEnd type="none" w="med" len="med"/>
                    </a:lnL>
                    <a:lnR w="6350" cap="flat" cmpd="sng" algn="ctr">
                      <a:noFill/>
                      <a:prstDash val="solid"/>
                      <a:round/>
                      <a:headEnd type="none" w="med" len="med"/>
                      <a:tailEnd type="none" w="med" len="med"/>
                    </a:lnR>
                    <a:lnT w="12700" cmpd="sng">
                      <a:noFill/>
                    </a:lnT>
                    <a:lnB w="12700" cap="flat" cmpd="sng" algn="ctr">
                      <a:solidFill>
                        <a:srgbClr val="C3D6BE"/>
                      </a:solidFill>
                      <a:prstDash val="solid"/>
                      <a:round/>
                      <a:headEnd type="none" w="med" len="med"/>
                      <a:tailEnd type="none" w="med" len="med"/>
                    </a:lnB>
                    <a:solidFill>
                      <a:srgbClr val="C3D6BE"/>
                    </a:solidFill>
                  </a:tcPr>
                </a:tc>
                <a:extLst>
                  <a:ext uri="{0D108BD9-81ED-4DB2-BD59-A6C34878D82A}">
                    <a16:rowId xmlns:a16="http://schemas.microsoft.com/office/drawing/2014/main" val="3576222124"/>
                  </a:ext>
                </a:extLst>
              </a:tr>
              <a:tr h="116541">
                <a:tc rowSpan="4">
                  <a:txBody>
                    <a:bodyPr/>
                    <a:lstStyle/>
                    <a:p>
                      <a:pPr>
                        <a:lnSpc>
                          <a:spcPts val="1200"/>
                        </a:lnSpc>
                      </a:pPr>
                      <a:r>
                        <a:rPr lang="en-GB" sz="900">
                          <a:solidFill>
                            <a:srgbClr val="C3D6BE"/>
                          </a:solidFill>
                          <a:effectLst/>
                          <a:latin typeface="DM Sans" pitchFamily="2" charset="0"/>
                          <a:ea typeface="Trebuchet MS" panose="020B0603020202020204" pitchFamily="34" charset="0"/>
                          <a:cs typeface="Times New Roman"/>
                        </a:rPr>
                        <a:t>A</a:t>
                      </a:r>
                    </a:p>
                    <a:p>
                      <a:pPr>
                        <a:lnSpc>
                          <a:spcPts val="1200"/>
                        </a:lnSpc>
                      </a:pPr>
                      <a:endParaRPr lang="en-GB" sz="900">
                        <a:solidFill>
                          <a:srgbClr val="C3D6BE"/>
                        </a:solidFill>
                        <a:effectLst/>
                        <a:latin typeface="DM Sans" pitchFamily="2" charset="0"/>
                        <a:cs typeface="Times New Roman" panose="02020603050405020304" pitchFamily="18" charset="0"/>
                      </a:endParaRPr>
                    </a:p>
                    <a:p>
                      <a:pPr>
                        <a:lnSpc>
                          <a:spcPts val="1200"/>
                        </a:lnSpc>
                      </a:pPr>
                      <a:endParaRPr lang="en-GB" sz="900">
                        <a:solidFill>
                          <a:srgbClr val="C3D6BE"/>
                        </a:solidFill>
                        <a:effectLst/>
                        <a:latin typeface="DM Sans" pitchFamily="2" charset="0"/>
                        <a:cs typeface="Times New Roman" panose="02020603050405020304" pitchFamily="18" charset="0"/>
                      </a:endParaRPr>
                    </a:p>
                    <a:p>
                      <a:pPr>
                        <a:lnSpc>
                          <a:spcPts val="1200"/>
                        </a:lnSpc>
                      </a:pPr>
                      <a:endParaRPr lang="pt-BR" sz="900">
                        <a:solidFill>
                          <a:srgbClr val="C3D6BE"/>
                        </a:solidFill>
                        <a:effectLst/>
                        <a:latin typeface="DM Sans" pitchFamily="2"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pt-BR" sz="900" b="0">
                          <a:solidFill>
                            <a:srgbClr val="C3D6BE"/>
                          </a:solidFill>
                          <a:effectLst/>
                          <a:latin typeface="DM Sans" pitchFamily="2" charset="0"/>
                          <a:ea typeface="Trebuchet MS" panose="020B0603020202020204" pitchFamily="34" charset="0"/>
                          <a:cs typeface="Times New Roman" panose="02020603050405020304" pitchFamily="18" charset="0"/>
                        </a:rPr>
                        <a:t>Propanediol</a:t>
                      </a: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0">
                          <a:solidFill>
                            <a:srgbClr val="C3D6BE"/>
                          </a:solidFill>
                          <a:effectLst/>
                          <a:latin typeface="DM Sans" pitchFamily="2" charset="0"/>
                          <a:ea typeface="Trebuchet MS" panose="020B0603020202020204" pitchFamily="34" charset="0"/>
                          <a:cs typeface="Times New Roman" panose="02020603050405020304" pitchFamily="18" charset="0"/>
                        </a:rPr>
                        <a:t>PROPANEDIOL</a:t>
                      </a:r>
                      <a:endParaRPr lang="pt-BR" sz="900" b="0">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b="0">
                          <a:solidFill>
                            <a:srgbClr val="C3D6BE"/>
                          </a:solidFill>
                          <a:effectLst/>
                          <a:latin typeface="DM Sans" pitchFamily="2" charset="0"/>
                          <a:ea typeface="Trebuchet MS" panose="020B0603020202020204" pitchFamily="34" charset="0"/>
                          <a:cs typeface="Times New Roman" panose="02020603050405020304" pitchFamily="18" charset="0"/>
                        </a:rPr>
                        <a:t>3,90</a:t>
                      </a:r>
                      <a:endParaRPr lang="pt-BR" sz="900" b="0">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3154945592"/>
                  </a:ext>
                </a:extLst>
              </a:tr>
              <a:tr h="205169">
                <a:tc vMerge="1">
                  <a:txBody>
                    <a:bodyPr/>
                    <a:lstStyle/>
                    <a:p>
                      <a:pPr>
                        <a:lnSpc>
                          <a:spcPts val="1200"/>
                        </a:lnSpc>
                      </a:pPr>
                      <a:r>
                        <a:rPr lang="en-GB" sz="8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Trebuchet MS" panose="020B0603020202020204" pitchFamily="34" charset="0"/>
                          <a:cs typeface="Times New Roman" panose="02020603050405020304" pitchFamily="18" charset="0"/>
                        </a:rPr>
                        <a:t>Mackol CAS-100N MB</a:t>
                      </a:r>
                      <a:endParaRPr lang="pt-BR" sz="900">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Trebuchet MS" panose="020B0603020202020204" pitchFamily="34" charset="0"/>
                          <a:cs typeface="Times New Roman"/>
                        </a:rPr>
                        <a:t>SODIUM COCO-SULFATE</a:t>
                      </a:r>
                      <a:endParaRPr lang="pt-BR" sz="900">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a:solidFill>
                            <a:srgbClr val="C3D6BE"/>
                          </a:solidFill>
                          <a:effectLst/>
                          <a:latin typeface="DM Sans" pitchFamily="2" charset="0"/>
                          <a:ea typeface="Trebuchet MS" panose="020B0603020202020204" pitchFamily="34" charset="0"/>
                          <a:cs typeface="Times New Roman" panose="02020603050405020304" pitchFamily="18" charset="0"/>
                        </a:rPr>
                        <a:t>37,00</a:t>
                      </a:r>
                      <a:endParaRPr lang="pt-BR" sz="900">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981833969"/>
                  </a:ext>
                </a:extLst>
              </a:tr>
              <a:tr h="129886">
                <a:tc vMerge="1">
                  <a:txBody>
                    <a:bodyPr/>
                    <a:lstStyle/>
                    <a:p>
                      <a:pPr>
                        <a:lnSpc>
                          <a:spcPts val="1200"/>
                        </a:lnSpc>
                      </a:pPr>
                      <a:r>
                        <a:rPr lang="en-GB" sz="8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Trebuchet MS" panose="020B0603020202020204" pitchFamily="34" charset="0"/>
                          <a:cs typeface="Times New Roman"/>
                        </a:rPr>
                        <a:t>Jordapon® SCI</a:t>
                      </a:r>
                      <a:endParaRPr lang="pt-BR" sz="900">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Trebuchet MS" panose="020B0603020202020204" pitchFamily="34" charset="0"/>
                          <a:cs typeface="Times New Roman" panose="02020603050405020304" pitchFamily="18" charset="0"/>
                        </a:rPr>
                        <a:t>SODIUM COCOYL ISETHIONATE</a:t>
                      </a:r>
                      <a:endParaRPr lang="pt-BR" sz="900">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a:solidFill>
                            <a:srgbClr val="C3D6BE"/>
                          </a:solidFill>
                          <a:effectLst/>
                          <a:latin typeface="DM Sans" pitchFamily="2" charset="0"/>
                          <a:ea typeface="Trebuchet MS" panose="020B0603020202020204" pitchFamily="34" charset="0"/>
                          <a:cs typeface="Times New Roman" panose="02020603050405020304" pitchFamily="18" charset="0"/>
                        </a:rPr>
                        <a:t>25,00</a:t>
                      </a:r>
                      <a:endParaRPr lang="pt-BR" sz="900">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423618973"/>
                  </a:ext>
                </a:extLst>
              </a:tr>
              <a:tr h="203965">
                <a:tc vMerge="1">
                  <a:txBody>
                    <a:bodyPr/>
                    <a:lstStyle/>
                    <a:p>
                      <a:pPr>
                        <a:lnSpc>
                          <a:spcPts val="1200"/>
                        </a:lnSpc>
                      </a:pPr>
                      <a:r>
                        <a:rPr lang="en-GB" sz="8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Trebuchet MS" panose="020B0603020202020204" pitchFamily="34" charset="0"/>
                          <a:cs typeface="Times New Roman"/>
                        </a:rPr>
                        <a:t>Tego Betain F50</a:t>
                      </a:r>
                      <a:endParaRPr lang="pt-BR" sz="900">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Trebuchet MS" panose="020B0603020202020204" pitchFamily="34" charset="0"/>
                          <a:cs typeface="Times New Roman"/>
                        </a:rPr>
                        <a:t>COCAMIDOPROPYL BETAINE</a:t>
                      </a:r>
                      <a:endParaRPr lang="pt-BR" sz="900">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a:solidFill>
                            <a:srgbClr val="C3D6BE"/>
                          </a:solidFill>
                          <a:effectLst/>
                          <a:latin typeface="DM Sans" pitchFamily="2" charset="0"/>
                          <a:ea typeface="Trebuchet MS" panose="020B0603020202020204" pitchFamily="34" charset="0"/>
                          <a:cs typeface="Times New Roman" panose="02020603050405020304" pitchFamily="18" charset="0"/>
                        </a:rPr>
                        <a:t>6,00</a:t>
                      </a:r>
                      <a:endParaRPr lang="pt-BR" sz="900">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107184232"/>
                  </a:ext>
                </a:extLst>
              </a:tr>
              <a:tr h="226134">
                <a:tc rowSpan="8">
                  <a:txBody>
                    <a:bodyPr/>
                    <a:lstStyle/>
                    <a:p>
                      <a:pPr>
                        <a:lnSpc>
                          <a:spcPts val="1200"/>
                        </a:lnSpc>
                      </a:pPr>
                      <a:r>
                        <a:rPr lang="en-GB" sz="900">
                          <a:solidFill>
                            <a:srgbClr val="C3D6BE"/>
                          </a:solidFill>
                          <a:effectLst/>
                          <a:latin typeface="DM Sans" pitchFamily="2" charset="0"/>
                          <a:ea typeface="Trebuchet MS" panose="020B0603020202020204" pitchFamily="34" charset="0"/>
                          <a:cs typeface="Times New Roman"/>
                        </a:rPr>
                        <a:t>B</a:t>
                      </a:r>
                    </a:p>
                    <a:p>
                      <a:pPr>
                        <a:lnSpc>
                          <a:spcPts val="1200"/>
                        </a:lnSpc>
                      </a:pPr>
                      <a:endParaRPr lang="en-GB" sz="900">
                        <a:solidFill>
                          <a:srgbClr val="C3D6BE"/>
                        </a:solidFill>
                        <a:effectLst/>
                        <a:latin typeface="DM Sans" pitchFamily="2" charset="0"/>
                        <a:cs typeface="Times New Roman" panose="02020603050405020304" pitchFamily="18" charset="0"/>
                      </a:endParaRPr>
                    </a:p>
                    <a:p>
                      <a:pPr>
                        <a:lnSpc>
                          <a:spcPts val="1200"/>
                        </a:lnSpc>
                      </a:pPr>
                      <a:endParaRPr lang="en-GB" sz="900">
                        <a:solidFill>
                          <a:srgbClr val="C3D6BE"/>
                        </a:solidFill>
                        <a:effectLst/>
                        <a:latin typeface="DM Sans" pitchFamily="2" charset="0"/>
                        <a:cs typeface="Times New Roman" panose="02020603050405020304" pitchFamily="18" charset="0"/>
                      </a:endParaRPr>
                    </a:p>
                    <a:p>
                      <a:pPr>
                        <a:lnSpc>
                          <a:spcPts val="1200"/>
                        </a:lnSpc>
                      </a:pPr>
                      <a:endParaRPr lang="en-GB" sz="900">
                        <a:solidFill>
                          <a:srgbClr val="C3D6BE"/>
                        </a:solidFill>
                        <a:effectLst/>
                        <a:latin typeface="DM Sans" pitchFamily="2" charset="0"/>
                        <a:cs typeface="Times New Roman" panose="02020603050405020304" pitchFamily="18" charset="0"/>
                      </a:endParaRPr>
                    </a:p>
                    <a:p>
                      <a:pPr>
                        <a:lnSpc>
                          <a:spcPts val="1200"/>
                        </a:lnSpc>
                      </a:pPr>
                      <a:endParaRPr lang="en-GB" sz="900">
                        <a:solidFill>
                          <a:srgbClr val="C3D6BE"/>
                        </a:solidFill>
                        <a:effectLst/>
                        <a:latin typeface="DM Sans" pitchFamily="2" charset="0"/>
                        <a:cs typeface="Times New Roman" panose="02020603050405020304" pitchFamily="18" charset="0"/>
                      </a:endParaRPr>
                    </a:p>
                    <a:p>
                      <a:pPr>
                        <a:lnSpc>
                          <a:spcPts val="1200"/>
                        </a:lnSpc>
                      </a:pPr>
                      <a:endParaRPr lang="en-GB" sz="900">
                        <a:solidFill>
                          <a:srgbClr val="C3D6BE"/>
                        </a:solidFill>
                        <a:effectLst/>
                        <a:latin typeface="DM Sans" pitchFamily="2" charset="0"/>
                        <a:cs typeface="Times New Roman" panose="02020603050405020304" pitchFamily="18" charset="0"/>
                      </a:endParaRPr>
                    </a:p>
                    <a:p>
                      <a:pPr>
                        <a:lnSpc>
                          <a:spcPts val="1200"/>
                        </a:lnSpc>
                      </a:pPr>
                      <a:endParaRPr lang="en-GB" sz="900">
                        <a:solidFill>
                          <a:srgbClr val="C3D6BE"/>
                        </a:solidFill>
                        <a:effectLst/>
                        <a:latin typeface="DM Sans" pitchFamily="2" charset="0"/>
                        <a:cs typeface="Times New Roman" panose="02020603050405020304" pitchFamily="18" charset="0"/>
                      </a:endParaRPr>
                    </a:p>
                    <a:p>
                      <a:pPr>
                        <a:lnSpc>
                          <a:spcPts val="1200"/>
                        </a:lnSpc>
                      </a:pPr>
                      <a:endParaRPr lang="pt-BR" sz="900">
                        <a:solidFill>
                          <a:srgbClr val="C3D6BE"/>
                        </a:solidFill>
                        <a:effectLst/>
                        <a:latin typeface="DM Sans" pitchFamily="2"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Trebuchet MS" panose="020B0603020202020204" pitchFamily="34" charset="0"/>
                          <a:cs typeface="Times New Roman"/>
                        </a:rPr>
                        <a:t>PHYTALURONATE® PF</a:t>
                      </a:r>
                      <a:endParaRPr lang="pt-BR" sz="900" b="1">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Trebuchet MS" panose="020B0603020202020204" pitchFamily="34" charset="0"/>
                          <a:cs typeface="Times New Roman"/>
                        </a:rPr>
                        <a:t>CERATONIA SILIQUA GUM, AQUA, CITRIC ACID, PHENOXYETHANOL, ETHYLHEXYLGLYCERIN</a:t>
                      </a:r>
                      <a:endParaRPr lang="pt-BR" sz="900" b="1">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b="1">
                          <a:solidFill>
                            <a:srgbClr val="C3D6BE"/>
                          </a:solidFill>
                          <a:effectLst/>
                          <a:latin typeface="DM Sans" pitchFamily="2" charset="0"/>
                          <a:ea typeface="Trebuchet MS" panose="020B0603020202020204" pitchFamily="34" charset="0"/>
                          <a:cs typeface="Times New Roman" panose="02020603050405020304" pitchFamily="18" charset="0"/>
                        </a:rPr>
                        <a:t>3,00</a:t>
                      </a:r>
                      <a:endParaRPr lang="pt-BR" sz="900" b="1">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875619011"/>
                  </a:ext>
                </a:extLst>
              </a:tr>
              <a:tr h="149369">
                <a:tc vMerge="1">
                  <a:txBody>
                    <a:bodyPr/>
                    <a:lstStyle/>
                    <a:p>
                      <a:pPr>
                        <a:lnSpc>
                          <a:spcPts val="1200"/>
                        </a:lnSpc>
                      </a:pPr>
                      <a:r>
                        <a:rPr lang="en-GB" sz="8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Trebuchet MS" panose="020B0603020202020204" pitchFamily="34" charset="0"/>
                          <a:cs typeface="Times New Roman"/>
                        </a:rPr>
                        <a:t>HYA-ACT ™ XS</a:t>
                      </a:r>
                      <a:endParaRPr lang="pt-BR" sz="900" b="1">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Trebuchet MS" panose="020B0603020202020204" pitchFamily="34" charset="0"/>
                          <a:cs typeface="Times New Roman"/>
                        </a:rPr>
                        <a:t>HYDROLYZED HYALURONIC ACID</a:t>
                      </a:r>
                      <a:endParaRPr lang="pt-BR" sz="900" b="1">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b="1">
                          <a:solidFill>
                            <a:srgbClr val="C3D6BE"/>
                          </a:solidFill>
                          <a:effectLst/>
                          <a:latin typeface="DM Sans" pitchFamily="2" charset="0"/>
                          <a:ea typeface="Trebuchet MS" panose="020B0603020202020204" pitchFamily="34" charset="0"/>
                          <a:cs typeface="Times New Roman" panose="02020603050405020304" pitchFamily="18" charset="0"/>
                        </a:rPr>
                        <a:t>0,10</a:t>
                      </a:r>
                      <a:endParaRPr lang="pt-BR" sz="900" b="1">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658599207"/>
                  </a:ext>
                </a:extLst>
              </a:tr>
              <a:tr h="226134">
                <a:tc vMerge="1">
                  <a:txBody>
                    <a:bodyPr/>
                    <a:lstStyle/>
                    <a:p>
                      <a:pPr>
                        <a:lnSpc>
                          <a:spcPts val="1200"/>
                        </a:lnSpc>
                      </a:pPr>
                      <a:r>
                        <a:rPr lang="en-GB" sz="8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Trebuchet MS" panose="020B0603020202020204" pitchFamily="34" charset="0"/>
                          <a:cs typeface="Times New Roman"/>
                        </a:rPr>
                        <a:t>COLHIBIN CB</a:t>
                      </a:r>
                      <a:endParaRPr lang="pt-BR" sz="900" b="1">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Trebuchet MS" panose="020B0603020202020204" pitchFamily="34" charset="0"/>
                          <a:cs typeface="Times New Roman"/>
                        </a:rPr>
                        <a:t>HYDROLYZED RICE PROTEIN, GLYCERIN, AQUA, SODIUM BENZOATE, PENTYLENE GLYCOL</a:t>
                      </a:r>
                      <a:endParaRPr lang="pt-BR" sz="900" b="1">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b="1">
                          <a:solidFill>
                            <a:srgbClr val="C3D6BE"/>
                          </a:solidFill>
                          <a:effectLst/>
                          <a:latin typeface="DM Sans" pitchFamily="2" charset="0"/>
                          <a:ea typeface="Trebuchet MS" panose="020B0603020202020204" pitchFamily="34" charset="0"/>
                          <a:cs typeface="Times New Roman" panose="02020603050405020304" pitchFamily="18" charset="0"/>
                        </a:rPr>
                        <a:t>2,00</a:t>
                      </a:r>
                      <a:endParaRPr lang="pt-BR" sz="900" b="1">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077815434"/>
                  </a:ext>
                </a:extLst>
              </a:tr>
              <a:tr h="342175">
                <a:tc vMerge="1">
                  <a:txBody>
                    <a:bodyPr/>
                    <a:lstStyle/>
                    <a:p>
                      <a:pPr>
                        <a:lnSpc>
                          <a:spcPts val="1200"/>
                        </a:lnSpc>
                      </a:pPr>
                      <a:r>
                        <a:rPr lang="en-GB" sz="8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Trebuchet MS" panose="020B0603020202020204" pitchFamily="34" charset="0"/>
                          <a:cs typeface="Times New Roman"/>
                        </a:rPr>
                        <a:t>STIMU-TEX® AS</a:t>
                      </a:r>
                      <a:endParaRPr lang="pt-BR" sz="900" b="1">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Trebuchet MS" panose="020B0603020202020204" pitchFamily="34" charset="0"/>
                          <a:cs typeface="Times New Roman"/>
                        </a:rPr>
                        <a:t>ARGANIA SPINOSA KERNEL OIL, TOCOPHEROL, BUTYROSPERMUM PARKII BUTTER EXTRACT, SPENT GRAIN WAX</a:t>
                      </a:r>
                      <a:endParaRPr lang="pt-BR" sz="900" b="1">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b="1">
                          <a:solidFill>
                            <a:srgbClr val="C3D6BE"/>
                          </a:solidFill>
                          <a:effectLst/>
                          <a:latin typeface="DM Sans" pitchFamily="2" charset="0"/>
                          <a:ea typeface="Trebuchet MS" panose="020B0603020202020204" pitchFamily="34" charset="0"/>
                          <a:cs typeface="Times New Roman" panose="02020603050405020304" pitchFamily="18" charset="0"/>
                        </a:rPr>
                        <a:t>2,00</a:t>
                      </a:r>
                      <a:endParaRPr lang="pt-BR" sz="900" b="1">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3537918435"/>
                  </a:ext>
                </a:extLst>
              </a:tr>
              <a:tr h="226134">
                <a:tc vMerge="1">
                  <a:txBody>
                    <a:bodyPr/>
                    <a:lstStyle/>
                    <a:p>
                      <a:pPr>
                        <a:lnSpc>
                          <a:spcPts val="1200"/>
                        </a:lnSpc>
                      </a:pPr>
                      <a:r>
                        <a:rPr lang="en-GB" sz="8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i="1">
                          <a:solidFill>
                            <a:srgbClr val="C3D6BE"/>
                          </a:solidFill>
                          <a:effectLst/>
                          <a:latin typeface="DM Sans" pitchFamily="2" charset="0"/>
                          <a:ea typeface="Trebuchet MS" panose="020B0603020202020204" pitchFamily="34" charset="0"/>
                          <a:cs typeface="Times New Roman"/>
                        </a:rPr>
                        <a:t>life'sGLA</a:t>
                      </a:r>
                      <a:r>
                        <a:rPr lang="en-GB" sz="900" b="1">
                          <a:solidFill>
                            <a:srgbClr val="C3D6BE"/>
                          </a:solidFill>
                          <a:effectLst/>
                          <a:latin typeface="DM Sans" pitchFamily="2" charset="0"/>
                          <a:ea typeface="Trebuchet MS" panose="020B0603020202020204" pitchFamily="34" charset="0"/>
                          <a:cs typeface="Times New Roman"/>
                        </a:rPr>
                        <a:t>™ '10' n-6 Oil</a:t>
                      </a:r>
                      <a:endParaRPr lang="pt-BR" sz="900" b="1">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Trebuchet MS" panose="020B0603020202020204" pitchFamily="34" charset="0"/>
                          <a:cs typeface="Times New Roman"/>
                        </a:rPr>
                        <a:t>OENOTHERA BIENNIS OIL, TOCOPHEROL, ASCORBYL PALMITATE</a:t>
                      </a:r>
                      <a:endParaRPr lang="pt-BR" sz="900" b="1">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b="1">
                          <a:solidFill>
                            <a:srgbClr val="C3D6BE"/>
                          </a:solidFill>
                          <a:effectLst/>
                          <a:latin typeface="DM Sans" pitchFamily="2" charset="0"/>
                          <a:ea typeface="Trebuchet MS" panose="020B0603020202020204" pitchFamily="34" charset="0"/>
                          <a:cs typeface="Times New Roman" panose="02020603050405020304" pitchFamily="18" charset="0"/>
                        </a:rPr>
                        <a:t>1,25</a:t>
                      </a:r>
                      <a:endParaRPr lang="pt-BR" sz="900" b="1">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521538975"/>
                  </a:ext>
                </a:extLst>
              </a:tr>
              <a:tr h="151836">
                <a:tc vMerge="1">
                  <a:txBody>
                    <a:bodyPr/>
                    <a:lstStyle/>
                    <a:p>
                      <a:pPr>
                        <a:lnSpc>
                          <a:spcPts val="1200"/>
                        </a:lnSpc>
                      </a:pPr>
                      <a:r>
                        <a:rPr lang="en-GB" sz="8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Trebuchet MS" panose="020B0603020202020204" pitchFamily="34" charset="0"/>
                          <a:cs typeface="Times New Roman"/>
                        </a:rPr>
                        <a:t>DL-PANTHENOL 50L</a:t>
                      </a:r>
                      <a:endParaRPr lang="pt-BR" sz="900" b="1">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b="1">
                          <a:solidFill>
                            <a:srgbClr val="C3D6BE"/>
                          </a:solidFill>
                          <a:effectLst/>
                          <a:latin typeface="DM Sans" pitchFamily="2" charset="0"/>
                          <a:ea typeface="Trebuchet MS" panose="020B0603020202020204" pitchFamily="34" charset="0"/>
                          <a:cs typeface="Times New Roman"/>
                        </a:rPr>
                        <a:t>PANTHENOL, AQUA, CITRIC ACID</a:t>
                      </a:r>
                      <a:endParaRPr lang="pt-BR" sz="900" b="1">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b="1">
                          <a:solidFill>
                            <a:srgbClr val="C3D6BE"/>
                          </a:solidFill>
                          <a:effectLst/>
                          <a:latin typeface="DM Sans" pitchFamily="2" charset="0"/>
                          <a:ea typeface="Trebuchet MS" panose="020B0603020202020204" pitchFamily="34" charset="0"/>
                          <a:cs typeface="Times New Roman" panose="02020603050405020304" pitchFamily="18" charset="0"/>
                        </a:rPr>
                        <a:t>1,00</a:t>
                      </a:r>
                      <a:endParaRPr lang="pt-BR" sz="900" b="1">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972974912"/>
                  </a:ext>
                </a:extLst>
              </a:tr>
              <a:tr h="226134">
                <a:tc vMerge="1">
                  <a:txBody>
                    <a:bodyPr/>
                    <a:lstStyle/>
                    <a:p>
                      <a:pPr>
                        <a:lnSpc>
                          <a:spcPts val="1200"/>
                        </a:lnSpc>
                      </a:pPr>
                      <a:r>
                        <a:rPr lang="en-GB" sz="8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Trebuchet MS" panose="020B0603020202020204" pitchFamily="34" charset="0"/>
                          <a:cs typeface="Times New Roman"/>
                        </a:rPr>
                        <a:t>Perfume Green Power RT10054</a:t>
                      </a:r>
                      <a:endParaRPr lang="pt-BR" sz="900">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Trebuchet MS" panose="020B0603020202020204" pitchFamily="34" charset="0"/>
                          <a:cs typeface="Times New Roman"/>
                        </a:rPr>
                        <a:t>PARFUM</a:t>
                      </a:r>
                      <a:endParaRPr lang="pt-BR" sz="900">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a:solidFill>
                            <a:srgbClr val="C3D6BE"/>
                          </a:solidFill>
                          <a:effectLst/>
                          <a:latin typeface="DM Sans" pitchFamily="2" charset="0"/>
                          <a:ea typeface="Trebuchet MS" panose="020B0603020202020204" pitchFamily="34" charset="0"/>
                          <a:cs typeface="Times New Roman" panose="02020603050405020304" pitchFamily="18" charset="0"/>
                        </a:rPr>
                        <a:t>1,20</a:t>
                      </a:r>
                      <a:endParaRPr lang="pt-BR" sz="900">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860829584"/>
                  </a:ext>
                </a:extLst>
              </a:tr>
              <a:tr h="194200">
                <a:tc vMerge="1">
                  <a:txBody>
                    <a:bodyPr/>
                    <a:lstStyle/>
                    <a:p>
                      <a:pPr>
                        <a:lnSpc>
                          <a:spcPts val="1200"/>
                        </a:lnSpc>
                      </a:pPr>
                      <a:r>
                        <a:rPr lang="en-GB" sz="80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rPr>
                        <a:t> </a:t>
                      </a:r>
                      <a:endParaRPr lang="pt-BR" sz="1050">
                        <a:solidFill>
                          <a:srgbClr val="C3D6BE"/>
                        </a:solidFill>
                        <a:effectLst/>
                        <a:latin typeface="Fira Sans" panose="020B0503050000020004" pitchFamily="34"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Trebuchet MS" panose="020B0603020202020204" pitchFamily="34" charset="0"/>
                          <a:cs typeface="Times New Roman"/>
                        </a:rPr>
                        <a:t>Nature col. Green LC720L</a:t>
                      </a:r>
                      <a:endParaRPr lang="pt-BR" sz="900">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Trebuchet MS" panose="020B0603020202020204" pitchFamily="34" charset="0"/>
                          <a:cs typeface="Times New Roman"/>
                        </a:rPr>
                        <a:t>CI 75810</a:t>
                      </a:r>
                      <a:endParaRPr lang="pt-BR" sz="900">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a:solidFill>
                            <a:srgbClr val="C3D6BE"/>
                          </a:solidFill>
                          <a:effectLst/>
                          <a:latin typeface="DM Sans" pitchFamily="2" charset="0"/>
                          <a:ea typeface="Trebuchet MS" panose="020B0603020202020204" pitchFamily="34" charset="0"/>
                          <a:cs typeface="Times New Roman" panose="02020603050405020304" pitchFamily="18" charset="0"/>
                        </a:rPr>
                        <a:t>0,10</a:t>
                      </a:r>
                      <a:endParaRPr lang="pt-BR" sz="900">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2982206051"/>
                  </a:ext>
                </a:extLst>
              </a:tr>
              <a:tr h="149369">
                <a:tc>
                  <a:txBody>
                    <a:bodyPr/>
                    <a:lstStyle/>
                    <a:p>
                      <a:pPr>
                        <a:lnSpc>
                          <a:spcPts val="1200"/>
                        </a:lnSpc>
                      </a:pPr>
                      <a:r>
                        <a:rPr lang="en-GB" sz="900">
                          <a:solidFill>
                            <a:srgbClr val="C3D6BE"/>
                          </a:solidFill>
                          <a:effectLst/>
                          <a:latin typeface="DM Sans" pitchFamily="2" charset="0"/>
                          <a:ea typeface="Trebuchet MS" panose="020B0603020202020204" pitchFamily="34" charset="0"/>
                          <a:cs typeface="Times New Roman"/>
                        </a:rPr>
                        <a:t>C</a:t>
                      </a:r>
                      <a:endParaRPr lang="pt-BR" sz="900">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Trebuchet MS" panose="020B0603020202020204" pitchFamily="34" charset="0"/>
                          <a:cs typeface="Times New Roman"/>
                        </a:rPr>
                        <a:t>Maisita 21.001</a:t>
                      </a:r>
                      <a:endParaRPr lang="pt-BR" sz="900">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nSpc>
                          <a:spcPts val="1200"/>
                        </a:lnSpc>
                      </a:pPr>
                      <a:r>
                        <a:rPr lang="en-GB" sz="900">
                          <a:solidFill>
                            <a:srgbClr val="C3D6BE"/>
                          </a:solidFill>
                          <a:effectLst/>
                          <a:latin typeface="DM Sans" pitchFamily="2" charset="0"/>
                          <a:ea typeface="Trebuchet MS" panose="020B0603020202020204" pitchFamily="34" charset="0"/>
                          <a:cs typeface="Times New Roman"/>
                        </a:rPr>
                        <a:t>ZEA MAYS (Corn) STARCH</a:t>
                      </a:r>
                      <a:endParaRPr lang="pt-BR" sz="900">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tc>
                  <a:txBody>
                    <a:bodyPr/>
                    <a:lstStyle/>
                    <a:p>
                      <a:pPr algn="r">
                        <a:lnSpc>
                          <a:spcPts val="1200"/>
                        </a:lnSpc>
                      </a:pPr>
                      <a:r>
                        <a:rPr lang="en-GB" sz="900">
                          <a:solidFill>
                            <a:srgbClr val="C3D6BE"/>
                          </a:solidFill>
                          <a:effectLst/>
                          <a:latin typeface="DM Sans" pitchFamily="2" charset="0"/>
                          <a:ea typeface="Trebuchet MS" panose="020B0603020202020204" pitchFamily="34" charset="0"/>
                          <a:cs typeface="Times New Roman" panose="02020603050405020304" pitchFamily="18" charset="0"/>
                        </a:rPr>
                        <a:t>17,45</a:t>
                      </a:r>
                      <a:endParaRPr lang="pt-BR" sz="900">
                        <a:solidFill>
                          <a:srgbClr val="C3D6BE"/>
                        </a:solidFill>
                        <a:effectLst/>
                        <a:latin typeface="DM Sans" pitchFamily="2" charset="0"/>
                        <a:ea typeface="Trebuchet MS" panose="020B0603020202020204" pitchFamily="34" charset="0"/>
                        <a:cs typeface="Times New Roman" panose="02020603050405020304" pitchFamily="18" charset="0"/>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tcPr>
                </a:tc>
                <a:extLst>
                  <a:ext uri="{0D108BD9-81ED-4DB2-BD59-A6C34878D82A}">
                    <a16:rowId xmlns:a16="http://schemas.microsoft.com/office/drawing/2014/main" val="3845329767"/>
                  </a:ext>
                </a:extLst>
              </a:tr>
            </a:tbl>
          </a:graphicData>
        </a:graphic>
      </p:graphicFrame>
      <p:sp>
        <p:nvSpPr>
          <p:cNvPr id="9" name="CaixaDeTexto 10">
            <a:extLst>
              <a:ext uri="{FF2B5EF4-FFF2-40B4-BE49-F238E27FC236}">
                <a16:creationId xmlns:a16="http://schemas.microsoft.com/office/drawing/2014/main" id="{CE22D7ED-8C0D-1247-F8D4-7F6CDCE4B246}"/>
              </a:ext>
            </a:extLst>
          </p:cNvPr>
          <p:cNvSpPr txBox="1"/>
          <p:nvPr/>
        </p:nvSpPr>
        <p:spPr>
          <a:xfrm>
            <a:off x="5558595" y="4492432"/>
            <a:ext cx="5959962" cy="1477328"/>
          </a:xfrm>
          <a:prstGeom prst="rect">
            <a:avLst/>
          </a:prstGeom>
          <a:noFill/>
        </p:spPr>
        <p:txBody>
          <a:bodyPr wrap="square" lIns="91440" tIns="45720" rIns="91440" bIns="45720" anchor="t">
            <a:spAutoFit/>
          </a:bodyPr>
          <a:lstStyle/>
          <a:p>
            <a:r>
              <a:rPr lang="en-US" sz="1000" b="1">
                <a:solidFill>
                  <a:srgbClr val="C3D6BE"/>
                </a:solidFill>
                <a:latin typeface="DM Sans" pitchFamily="2" charset="0"/>
                <a:ea typeface="Fira Sans Medium" panose="020B0603050000020004" pitchFamily="34" charset="0"/>
              </a:rPr>
              <a:t>Procedure: </a:t>
            </a:r>
          </a:p>
          <a:p>
            <a:r>
              <a:rPr lang="en-US" sz="1000">
                <a:solidFill>
                  <a:srgbClr val="C3D6BE"/>
                </a:solidFill>
                <a:latin typeface="DM Sans" pitchFamily="2" charset="0"/>
              </a:rPr>
              <a:t>1. Mix ingredients of phase A. Heat to 55-60˚C and knead/mix until almost fully dissolved/blended. Don’t overheat during this stage. Maintain heat and knead/mix slowly to combine and avoid excess air being introduced.</a:t>
            </a:r>
          </a:p>
          <a:p>
            <a:r>
              <a:rPr lang="en-US" sz="1000">
                <a:solidFill>
                  <a:srgbClr val="C3D6BE"/>
                </a:solidFill>
                <a:latin typeface="DM Sans" pitchFamily="2" charset="0"/>
                <a:ea typeface="Fira Sans" panose="020B0503050000020004" pitchFamily="34" charset="0"/>
              </a:rPr>
              <a:t>2. Add ingredients of Phase B step by step to Phase A and heat to 60˚C–65°C until fully melted – approx. 15 minutes. Do not overheat but maintain heat during this time. Knead/mix slowly until homogenous, be careful to limit air being introduced.</a:t>
            </a:r>
          </a:p>
          <a:p>
            <a:r>
              <a:rPr lang="en-US" sz="1000">
                <a:solidFill>
                  <a:srgbClr val="C3D6BE"/>
                </a:solidFill>
                <a:latin typeface="DM Sans" pitchFamily="2" charset="0"/>
                <a:ea typeface="Fira Sans" panose="020B0503050000020004" pitchFamily="34" charset="0"/>
              </a:rPr>
              <a:t>3. Add ingredient of Phase C. Knead/mix through under low shear until homogenous.</a:t>
            </a:r>
          </a:p>
          <a:p>
            <a:r>
              <a:rPr lang="en-US" sz="1000">
                <a:solidFill>
                  <a:srgbClr val="C3D6BE"/>
                </a:solidFill>
                <a:latin typeface="DM Sans" pitchFamily="2" charset="0"/>
                <a:ea typeface="Fira Sans" panose="020B0503050000020004" pitchFamily="34" charset="0"/>
              </a:rPr>
              <a:t>4. Keep at 60°C-65°C while pouring off into molds. Allow to set fully before removing molds.</a:t>
            </a:r>
          </a:p>
        </p:txBody>
      </p:sp>
      <p:sp>
        <p:nvSpPr>
          <p:cNvPr id="2" name="CaixaDeTexto 10">
            <a:extLst>
              <a:ext uri="{FF2B5EF4-FFF2-40B4-BE49-F238E27FC236}">
                <a16:creationId xmlns:a16="http://schemas.microsoft.com/office/drawing/2014/main" id="{C3CB6198-364A-07EF-BE2F-FBA0DC28DF0C}"/>
              </a:ext>
            </a:extLst>
          </p:cNvPr>
          <p:cNvSpPr txBox="1"/>
          <p:nvPr/>
        </p:nvSpPr>
        <p:spPr>
          <a:xfrm>
            <a:off x="867297" y="5438356"/>
            <a:ext cx="6219302" cy="246221"/>
          </a:xfrm>
          <a:prstGeom prst="rect">
            <a:avLst/>
          </a:prstGeom>
          <a:noFill/>
        </p:spPr>
        <p:txBody>
          <a:bodyPr wrap="square">
            <a:spAutoFit/>
          </a:bodyPr>
          <a:lstStyle/>
          <a:p>
            <a:r>
              <a:rPr lang="en-US" sz="1000" b="1">
                <a:solidFill>
                  <a:srgbClr val="C3D6BE"/>
                </a:solidFill>
                <a:latin typeface="DM Sans" pitchFamily="2" charset="0"/>
              </a:rPr>
              <a:t>Technical Data:</a:t>
            </a:r>
            <a:endParaRPr lang="en-US" sz="1000" b="1">
              <a:solidFill>
                <a:srgbClr val="C3D6BE"/>
              </a:solidFill>
              <a:latin typeface="DM Sans" pitchFamily="2" charset="0"/>
              <a:ea typeface="Fira Sans" panose="020B0503050000020004" pitchFamily="34" charset="0"/>
            </a:endParaRPr>
          </a:p>
        </p:txBody>
      </p:sp>
      <p:graphicFrame>
        <p:nvGraphicFramePr>
          <p:cNvPr id="7" name="Table 6">
            <a:extLst>
              <a:ext uri="{FF2B5EF4-FFF2-40B4-BE49-F238E27FC236}">
                <a16:creationId xmlns:a16="http://schemas.microsoft.com/office/drawing/2014/main" id="{7CEA8EA1-0E95-9FC1-CE27-01B8E09E27A2}"/>
              </a:ext>
            </a:extLst>
          </p:cNvPr>
          <p:cNvGraphicFramePr>
            <a:graphicFrameLocks noGrp="1"/>
          </p:cNvGraphicFramePr>
          <p:nvPr>
            <p:extLst>
              <p:ext uri="{D42A27DB-BD31-4B8C-83A1-F6EECF244321}">
                <p14:modId xmlns:p14="http://schemas.microsoft.com/office/powerpoint/2010/main" val="4242966117"/>
              </p:ext>
            </p:extLst>
          </p:nvPr>
        </p:nvGraphicFramePr>
        <p:xfrm>
          <a:off x="867297" y="5721599"/>
          <a:ext cx="4512571" cy="152400"/>
        </p:xfrm>
        <a:graphic>
          <a:graphicData uri="http://schemas.openxmlformats.org/drawingml/2006/table">
            <a:tbl>
              <a:tblPr/>
              <a:tblGrid>
                <a:gridCol w="2016256">
                  <a:extLst>
                    <a:ext uri="{9D8B030D-6E8A-4147-A177-3AD203B41FA5}">
                      <a16:colId xmlns:a16="http://schemas.microsoft.com/office/drawing/2014/main" val="3563649747"/>
                    </a:ext>
                  </a:extLst>
                </a:gridCol>
                <a:gridCol w="288037">
                  <a:extLst>
                    <a:ext uri="{9D8B030D-6E8A-4147-A177-3AD203B41FA5}">
                      <a16:colId xmlns:a16="http://schemas.microsoft.com/office/drawing/2014/main" val="3487469711"/>
                    </a:ext>
                  </a:extLst>
                </a:gridCol>
                <a:gridCol w="778973">
                  <a:extLst>
                    <a:ext uri="{9D8B030D-6E8A-4147-A177-3AD203B41FA5}">
                      <a16:colId xmlns:a16="http://schemas.microsoft.com/office/drawing/2014/main" val="459732851"/>
                    </a:ext>
                  </a:extLst>
                </a:gridCol>
                <a:gridCol w="1429305">
                  <a:extLst>
                    <a:ext uri="{9D8B030D-6E8A-4147-A177-3AD203B41FA5}">
                      <a16:colId xmlns:a16="http://schemas.microsoft.com/office/drawing/2014/main" val="3669090860"/>
                    </a:ext>
                  </a:extLst>
                </a:gridCol>
              </a:tblGrid>
              <a:tr h="79357">
                <a:tc>
                  <a:txBody>
                    <a:bodyPr/>
                    <a:lstStyle/>
                    <a:p>
                      <a:pPr marL="0" marR="0">
                        <a:lnSpc>
                          <a:spcPts val="1200"/>
                        </a:lnSpc>
                        <a:spcBef>
                          <a:spcPts val="0"/>
                        </a:spcBef>
                        <a:spcAft>
                          <a:spcPts val="0"/>
                        </a:spcAft>
                      </a:pPr>
                      <a:r>
                        <a:rPr lang="en-GB" sz="1000" b="1">
                          <a:solidFill>
                            <a:srgbClr val="C3D6BE"/>
                          </a:solidFill>
                          <a:effectLst/>
                          <a:latin typeface="DM Sans" pitchFamily="2" charset="0"/>
                          <a:ea typeface="Trebuchet MS" panose="020B0603020202020204" pitchFamily="34" charset="0"/>
                          <a:cs typeface="Times New Roman"/>
                        </a:rPr>
                        <a:t>pH:</a:t>
                      </a:r>
                      <a:endParaRPr lang="en-US" sz="1000">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ts val="1200"/>
                        </a:lnSpc>
                        <a:spcBef>
                          <a:spcPts val="0"/>
                        </a:spcBef>
                        <a:spcAft>
                          <a:spcPts val="0"/>
                        </a:spcAft>
                      </a:pPr>
                      <a:r>
                        <a:rPr lang="en-US" sz="1000">
                          <a:solidFill>
                            <a:srgbClr val="C3D6BE"/>
                          </a:solidFill>
                          <a:effectLst/>
                          <a:latin typeface="DM Sans" pitchFamily="2" charset="0"/>
                          <a:ea typeface="Trebuchet MS" panose="020B0603020202020204" pitchFamily="34" charset="0"/>
                          <a:cs typeface="Times New Roman"/>
                        </a:rPr>
                        <a:t>NA</a:t>
                      </a: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ts val="1200"/>
                        </a:lnSpc>
                        <a:spcBef>
                          <a:spcPts val="0"/>
                        </a:spcBef>
                        <a:spcAft>
                          <a:spcPts val="0"/>
                        </a:spcAft>
                      </a:pPr>
                      <a:r>
                        <a:rPr lang="en-GB" sz="1000" b="1">
                          <a:solidFill>
                            <a:srgbClr val="C3D6BE"/>
                          </a:solidFill>
                          <a:effectLst/>
                          <a:latin typeface="DM Sans" pitchFamily="2" charset="0"/>
                          <a:ea typeface="Trebuchet MS" panose="020B0603020202020204" pitchFamily="34" charset="0"/>
                          <a:cs typeface="Times New Roman"/>
                        </a:rPr>
                        <a:t>Viscosity:</a:t>
                      </a:r>
                      <a:endParaRPr lang="en-US" sz="1000">
                        <a:solidFill>
                          <a:srgbClr val="C3D6BE"/>
                        </a:solidFill>
                        <a:effectLst/>
                        <a:latin typeface="DM Sans" pitchFamily="2" charset="0"/>
                        <a:ea typeface="Trebuchet MS" panose="020B0603020202020204" pitchFamily="34" charset="0"/>
                        <a:cs typeface="Times New Roman"/>
                      </a:endParaRP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nSpc>
                          <a:spcPts val="1200"/>
                        </a:lnSpc>
                        <a:spcBef>
                          <a:spcPts val="0"/>
                        </a:spcBef>
                        <a:spcAft>
                          <a:spcPts val="0"/>
                        </a:spcAft>
                      </a:pPr>
                      <a:r>
                        <a:rPr lang="en-US" sz="1000">
                          <a:solidFill>
                            <a:srgbClr val="C3D6BE"/>
                          </a:solidFill>
                          <a:effectLst/>
                          <a:latin typeface="DM Sans" pitchFamily="2" charset="0"/>
                          <a:ea typeface="Trebuchet MS" panose="020B0603020202020204" pitchFamily="34" charset="0"/>
                          <a:cs typeface="Times New Roman"/>
                        </a:rPr>
                        <a:t>Powder</a:t>
                      </a:r>
                    </a:p>
                  </a:txBody>
                  <a:tcPr marL="44450" marR="44450" marT="0" marB="0">
                    <a:lnL w="12700" cap="flat" cmpd="sng" algn="ctr">
                      <a:solidFill>
                        <a:srgbClr val="C3D6BE"/>
                      </a:solidFill>
                      <a:prstDash val="solid"/>
                      <a:round/>
                      <a:headEnd type="none" w="med" len="med"/>
                      <a:tailEnd type="none" w="med" len="med"/>
                    </a:lnL>
                    <a:lnR w="12700" cap="flat" cmpd="sng" algn="ctr">
                      <a:solidFill>
                        <a:srgbClr val="C3D6BE"/>
                      </a:solidFill>
                      <a:prstDash val="solid"/>
                      <a:round/>
                      <a:headEnd type="none" w="med" len="med"/>
                      <a:tailEnd type="none" w="med" len="med"/>
                    </a:lnR>
                    <a:lnT w="12700" cap="flat" cmpd="sng" algn="ctr">
                      <a:solidFill>
                        <a:srgbClr val="C3D6BE"/>
                      </a:solidFill>
                      <a:prstDash val="solid"/>
                      <a:round/>
                      <a:headEnd type="none" w="med" len="med"/>
                      <a:tailEnd type="none" w="med" len="med"/>
                    </a:lnT>
                    <a:lnB w="12700" cap="flat" cmpd="sng" algn="ctr">
                      <a:solidFill>
                        <a:srgbClr val="C3D6BE"/>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23018493"/>
                  </a:ext>
                </a:extLst>
              </a:tr>
            </a:tbl>
          </a:graphicData>
        </a:graphic>
      </p:graphicFrame>
      <p:sp>
        <p:nvSpPr>
          <p:cNvPr id="8" name="CaixaDeTexto 10">
            <a:extLst>
              <a:ext uri="{FF2B5EF4-FFF2-40B4-BE49-F238E27FC236}">
                <a16:creationId xmlns:a16="http://schemas.microsoft.com/office/drawing/2014/main" id="{7E65C490-755F-DAEF-BAD8-5CD7F9D6A2C0}"/>
              </a:ext>
            </a:extLst>
          </p:cNvPr>
          <p:cNvSpPr txBox="1"/>
          <p:nvPr/>
        </p:nvSpPr>
        <p:spPr>
          <a:xfrm>
            <a:off x="599970" y="6123966"/>
            <a:ext cx="6219302" cy="230832"/>
          </a:xfrm>
          <a:prstGeom prst="rect">
            <a:avLst/>
          </a:prstGeom>
          <a:noFill/>
        </p:spPr>
        <p:txBody>
          <a:bodyPr wrap="square">
            <a:spAutoFit/>
          </a:bodyPr>
          <a:lstStyle/>
          <a:p>
            <a:r>
              <a:rPr lang="en-US" sz="900">
                <a:solidFill>
                  <a:srgbClr val="C3D6BE"/>
                </a:solidFill>
                <a:latin typeface="DM Sans" pitchFamily="2" charset="0"/>
                <a:ea typeface="Fira Sans" panose="020B0503050000020004" pitchFamily="34" charset="0"/>
              </a:rPr>
              <a:t>The formulation fulfils the 3 months stability at 4°C, 40°C, Room Temperature and Daylight</a:t>
            </a:r>
          </a:p>
        </p:txBody>
      </p:sp>
      <p:pic>
        <p:nvPicPr>
          <p:cNvPr id="12" name="Graphic 11">
            <a:extLst>
              <a:ext uri="{FF2B5EF4-FFF2-40B4-BE49-F238E27FC236}">
                <a16:creationId xmlns:a16="http://schemas.microsoft.com/office/drawing/2014/main" id="{F3F5BBCE-307F-660C-30E9-3C8346773B4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543799" y="6388506"/>
            <a:ext cx="2361616" cy="212079"/>
          </a:xfrm>
          <a:prstGeom prst="rect">
            <a:avLst/>
          </a:prstGeom>
        </p:spPr>
      </p:pic>
      <p:sp>
        <p:nvSpPr>
          <p:cNvPr id="6" name="CaixaDeTexto 10">
            <a:extLst>
              <a:ext uri="{FF2B5EF4-FFF2-40B4-BE49-F238E27FC236}">
                <a16:creationId xmlns:a16="http://schemas.microsoft.com/office/drawing/2014/main" id="{FA9F16EC-F52E-4F1C-35F2-CD57D729E04B}"/>
              </a:ext>
            </a:extLst>
          </p:cNvPr>
          <p:cNvSpPr txBox="1"/>
          <p:nvPr/>
        </p:nvSpPr>
        <p:spPr>
          <a:xfrm>
            <a:off x="1108724" y="3500515"/>
            <a:ext cx="4478514" cy="307777"/>
          </a:xfrm>
          <a:prstGeom prst="rect">
            <a:avLst/>
          </a:prstGeom>
          <a:noFill/>
        </p:spPr>
        <p:txBody>
          <a:bodyPr wrap="square">
            <a:spAutoFit/>
          </a:bodyPr>
          <a:lstStyle/>
          <a:p>
            <a:r>
              <a:rPr lang="en-US" sz="1400" b="1">
                <a:solidFill>
                  <a:srgbClr val="C3D6BE"/>
                </a:solidFill>
                <a:latin typeface="DM Sans" pitchFamily="2" charset="0"/>
              </a:rPr>
              <a:t>Ecosolution for beautiful, strong and ageless hair</a:t>
            </a:r>
          </a:p>
        </p:txBody>
      </p:sp>
    </p:spTree>
    <p:extLst>
      <p:ext uri="{BB962C8B-B14F-4D97-AF65-F5344CB8AC3E}">
        <p14:creationId xmlns:p14="http://schemas.microsoft.com/office/powerpoint/2010/main" val="748503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6D33B-7853-A0E6-6753-495E461ACB16}"/>
            </a:ext>
          </a:extLst>
        </p:cNvPr>
        <p:cNvGrpSpPr/>
        <p:nvPr/>
      </p:nvGrpSpPr>
      <p:grpSpPr>
        <a:xfrm>
          <a:off x="0" y="0"/>
          <a:ext cx="0" cy="0"/>
          <a:chOff x="0" y="0"/>
          <a:chExt cx="0" cy="0"/>
        </a:xfrm>
      </p:grpSpPr>
      <p:pic>
        <p:nvPicPr>
          <p:cNvPr id="4" name="Graphic 3">
            <a:extLst>
              <a:ext uri="{FF2B5EF4-FFF2-40B4-BE49-F238E27FC236}">
                <a16:creationId xmlns:a16="http://schemas.microsoft.com/office/drawing/2014/main" id="{574430CA-3392-A7B0-5860-C8FA92EE45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543799" y="6388506"/>
            <a:ext cx="2361616" cy="212079"/>
          </a:xfrm>
          <a:prstGeom prst="rect">
            <a:avLst/>
          </a:prstGeom>
        </p:spPr>
      </p:pic>
      <p:pic>
        <p:nvPicPr>
          <p:cNvPr id="14" name="Picture 13" descr="A poster of hair care products&#10;&#10;AI-generated content may be incorrect.">
            <a:extLst>
              <a:ext uri="{FF2B5EF4-FFF2-40B4-BE49-F238E27FC236}">
                <a16:creationId xmlns:a16="http://schemas.microsoft.com/office/drawing/2014/main" id="{8268BDEE-DE08-6409-5F38-9C7B547DD2D9}"/>
              </a:ext>
            </a:extLst>
          </p:cNvPr>
          <p:cNvPicPr>
            <a:picLocks noChangeAspect="1"/>
          </p:cNvPicPr>
          <p:nvPr/>
        </p:nvPicPr>
        <p:blipFill>
          <a:blip r:embed="rId5"/>
          <a:stretch>
            <a:fillRect/>
          </a:stretch>
        </p:blipFill>
        <p:spPr>
          <a:xfrm>
            <a:off x="0" y="0"/>
            <a:ext cx="12191999" cy="6858000"/>
          </a:xfrm>
          <a:prstGeom prst="rect">
            <a:avLst/>
          </a:prstGeom>
        </p:spPr>
      </p:pic>
      <p:sp>
        <p:nvSpPr>
          <p:cNvPr id="15" name="Rectangle 14">
            <a:extLst>
              <a:ext uri="{FF2B5EF4-FFF2-40B4-BE49-F238E27FC236}">
                <a16:creationId xmlns:a16="http://schemas.microsoft.com/office/drawing/2014/main" id="{2EA12147-CB01-1902-0D9A-166F8290D372}"/>
              </a:ext>
            </a:extLst>
          </p:cNvPr>
          <p:cNvSpPr/>
          <p:nvPr/>
        </p:nvSpPr>
        <p:spPr>
          <a:xfrm>
            <a:off x="2981" y="6477727"/>
            <a:ext cx="12190006" cy="380273"/>
          </a:xfrm>
          <a:prstGeom prst="rect">
            <a:avLst/>
          </a:prstGeom>
          <a:solidFill>
            <a:srgbClr val="2562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16" name="TextBox 15">
            <a:extLst>
              <a:ext uri="{FF2B5EF4-FFF2-40B4-BE49-F238E27FC236}">
                <a16:creationId xmlns:a16="http://schemas.microsoft.com/office/drawing/2014/main" id="{CA513938-1807-BEBC-4E00-20797DFA2743}"/>
              </a:ext>
            </a:extLst>
          </p:cNvPr>
          <p:cNvSpPr txBox="1"/>
          <p:nvPr/>
        </p:nvSpPr>
        <p:spPr>
          <a:xfrm>
            <a:off x="0" y="6574524"/>
            <a:ext cx="12191999"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900">
                <a:solidFill>
                  <a:srgbClr val="C7DAC4"/>
                </a:solidFill>
                <a:latin typeface="DM Sans" pitchFamily="2" charset="0"/>
                <a:ea typeface="Calibri"/>
                <a:cs typeface="Calibri"/>
              </a:rPr>
              <a:t>Products are for illustration only, not for sale. dsm-firmenich is not responsible for final product claims.</a:t>
            </a:r>
            <a:endParaRPr lang="en-US" sz="900">
              <a:solidFill>
                <a:srgbClr val="C7DAC4"/>
              </a:solidFill>
              <a:latin typeface="DM Sans" pitchFamily="2" charset="0"/>
            </a:endParaRPr>
          </a:p>
        </p:txBody>
      </p:sp>
      <p:pic>
        <p:nvPicPr>
          <p:cNvPr id="19" name="Graphic 18">
            <a:extLst>
              <a:ext uri="{FF2B5EF4-FFF2-40B4-BE49-F238E27FC236}">
                <a16:creationId xmlns:a16="http://schemas.microsoft.com/office/drawing/2014/main" id="{359E5E02-8929-4CDD-94F7-94796CAA86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696199" y="6540906"/>
            <a:ext cx="2361616" cy="212079"/>
          </a:xfrm>
          <a:prstGeom prst="rect">
            <a:avLst/>
          </a:prstGeom>
        </p:spPr>
      </p:pic>
      <p:sp>
        <p:nvSpPr>
          <p:cNvPr id="22" name="TextBox 21">
            <a:extLst>
              <a:ext uri="{FF2B5EF4-FFF2-40B4-BE49-F238E27FC236}">
                <a16:creationId xmlns:a16="http://schemas.microsoft.com/office/drawing/2014/main" id="{AE931100-EF6E-FE63-4F47-FF4F98B202A4}"/>
              </a:ext>
            </a:extLst>
          </p:cNvPr>
          <p:cNvSpPr txBox="1"/>
          <p:nvPr/>
        </p:nvSpPr>
        <p:spPr>
          <a:xfrm>
            <a:off x="1697091" y="6115281"/>
            <a:ext cx="8801786" cy="538609"/>
          </a:xfrm>
          <a:prstGeom prst="rect">
            <a:avLst/>
          </a:prstGeom>
          <a:noFill/>
        </p:spPr>
        <p:txBody>
          <a:bodyPr wrap="square">
            <a:spAutoFit/>
          </a:bodyPr>
          <a:lstStyle/>
          <a:p>
            <a:pPr algn="ctr" rtl="0">
              <a:buNone/>
            </a:pPr>
            <a:r>
              <a:rPr lang="en-US" sz="700" b="0" i="0">
                <a:solidFill>
                  <a:srgbClr val="1C1E1C"/>
                </a:solidFill>
                <a:effectLst/>
                <a:latin typeface="DM Sans" pitchFamily="2" charset="0"/>
              </a:rPr>
              <a:t>1: in the In-Fact powder shampoo. 2: in the In-Fact concentrated conditioner paste. 3: in the solid shampoo.</a:t>
            </a:r>
            <a:r>
              <a:rPr lang="en-US" sz="700">
                <a:solidFill>
                  <a:srgbClr val="1C1E1C"/>
                </a:solidFill>
                <a:latin typeface="DM Sans" pitchFamily="2" charset="0"/>
              </a:rPr>
              <a:t> </a:t>
            </a:r>
            <a:r>
              <a:rPr lang="en-US" sz="700" b="0" i="0">
                <a:solidFill>
                  <a:srgbClr val="1C1E1C"/>
                </a:solidFill>
                <a:effectLst/>
                <a:latin typeface="DM Sans" pitchFamily="2" charset="0"/>
              </a:rPr>
              <a:t>4: One bottle of shampoo powder can last as long as 5 standard liquid shampoo bottles.</a:t>
            </a:r>
          </a:p>
          <a:p>
            <a:pPr algn="ctr" rtl="0">
              <a:buNone/>
            </a:pPr>
            <a:r>
              <a:rPr lang="en-US" sz="700" b="0" i="0">
                <a:solidFill>
                  <a:srgbClr val="1C1E1C"/>
                </a:solidFill>
                <a:effectLst/>
                <a:latin typeface="DM Sans" pitchFamily="2" charset="0"/>
              </a:rPr>
              <a:t>5: 35% saved emissions with the dsm-firmenich Powder Shampoo vs standard liquid shampoo according to our LCA.</a:t>
            </a:r>
            <a:r>
              <a:rPr lang="en-US" sz="700">
                <a:solidFill>
                  <a:srgbClr val="1C1E1C"/>
                </a:solidFill>
                <a:latin typeface="DM Sans" pitchFamily="2" charset="0"/>
              </a:rPr>
              <a:t> </a:t>
            </a:r>
            <a:r>
              <a:rPr lang="en-US" sz="700" b="0" i="0">
                <a:solidFill>
                  <a:srgbClr val="1C1E1C"/>
                </a:solidFill>
                <a:effectLst/>
                <a:latin typeface="DM Sans" pitchFamily="2" charset="0"/>
              </a:rPr>
              <a:t>6: with ingredients having low carbon footprint (PENTAVITIN®, ALPAFLOR® EDELWEISS CB).</a:t>
            </a:r>
          </a:p>
          <a:p>
            <a:pPr algn="ctr"/>
            <a:r>
              <a:rPr lang="en-US" sz="700">
                <a:solidFill>
                  <a:srgbClr val="1C1E1C"/>
                </a:solidFill>
                <a:latin typeface="DM Sans" pitchFamily="2" charset="0"/>
              </a:rPr>
              <a:t>Prevent hair loss is a drug claim in USA to use improves hair density.</a:t>
            </a:r>
          </a:p>
          <a:p>
            <a:pPr algn="ctr" rtl="0">
              <a:buNone/>
            </a:pPr>
            <a:endParaRPr lang="en-US" sz="700">
              <a:solidFill>
                <a:srgbClr val="1C1E1C"/>
              </a:solidFill>
              <a:effectLst/>
              <a:latin typeface="DM Sans" pitchFamily="2" charset="0"/>
            </a:endParaRPr>
          </a:p>
        </p:txBody>
      </p:sp>
    </p:spTree>
    <p:extLst>
      <p:ext uri="{BB962C8B-B14F-4D97-AF65-F5344CB8AC3E}">
        <p14:creationId xmlns:p14="http://schemas.microsoft.com/office/powerpoint/2010/main" val="324001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F408B00F-A59B-7F05-DA3E-8ACD9C187013}"/>
              </a:ext>
            </a:extLst>
          </p:cNvPr>
          <p:cNvSpPr>
            <a:spLocks noGrp="1"/>
          </p:cNvSpPr>
          <p:nvPr>
            <p:ph type="ctrTitle"/>
          </p:nvPr>
        </p:nvSpPr>
        <p:spPr>
          <a:xfrm>
            <a:off x="302399" y="302400"/>
            <a:ext cx="11589563" cy="1978342"/>
          </a:xfrm>
        </p:spPr>
        <p:txBody>
          <a:bodyPr>
            <a:normAutofit/>
          </a:bodyPr>
          <a:lstStyle/>
          <a:p>
            <a:r>
              <a:rPr lang="en-US"/>
              <a:t>Disclaimer</a:t>
            </a:r>
          </a:p>
        </p:txBody>
      </p:sp>
      <p:sp>
        <p:nvSpPr>
          <p:cNvPr id="9" name="Text Placeholder 3">
            <a:extLst>
              <a:ext uri="{FF2B5EF4-FFF2-40B4-BE49-F238E27FC236}">
                <a16:creationId xmlns:a16="http://schemas.microsoft.com/office/drawing/2014/main" id="{8A7BEB0F-1CA4-9B81-B7AD-C924CDBC9B73}"/>
              </a:ext>
            </a:extLst>
          </p:cNvPr>
          <p:cNvSpPr>
            <a:spLocks noGrp="1"/>
          </p:cNvSpPr>
          <p:nvPr>
            <p:ph type="body" sz="quarter" idx="11"/>
          </p:nvPr>
        </p:nvSpPr>
        <p:spPr>
          <a:xfrm>
            <a:off x="300036" y="1121578"/>
            <a:ext cx="11589563" cy="1069976"/>
          </a:xfrm>
        </p:spPr>
        <p:txBody>
          <a:bodyPr anchor="t" anchorCtr="0"/>
          <a:lstStyle/>
          <a:p>
            <a:r>
              <a:rPr lang="en-US" sz="1200"/>
              <a:t>Copyright © DSM Nutritional Products Ltd 2025, 4002 Basel, Switzerland. </a:t>
            </a:r>
          </a:p>
          <a:p>
            <a:r>
              <a:rPr lang="en-US" sz="1200"/>
              <a:t>www.dsm-firmenich.com. All rights reserved.</a:t>
            </a:r>
          </a:p>
        </p:txBody>
      </p:sp>
      <p:sp>
        <p:nvSpPr>
          <p:cNvPr id="10" name="Text Placeholder 3">
            <a:extLst>
              <a:ext uri="{FF2B5EF4-FFF2-40B4-BE49-F238E27FC236}">
                <a16:creationId xmlns:a16="http://schemas.microsoft.com/office/drawing/2014/main" id="{FB586905-8572-C447-1776-78415718297A}"/>
              </a:ext>
            </a:extLst>
          </p:cNvPr>
          <p:cNvSpPr txBox="1">
            <a:spLocks/>
          </p:cNvSpPr>
          <p:nvPr/>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the information provided herein is accurate and up-to-date to the best of its knowledge. However, dsm-firmenich makes no representation or warranty, either expressly or implied, of the accuracy, reliability, completeness, or suitability thereof. The information provided herein contains scientific and product information for business-to-business use and does not constitute or provide scientific or medical advice, diagnosis or recommendation for treatment options. Country or region-specific information should be considered when labelling or advertising to final consumer. In no event shall dsm-firmenich be liable for any direct or indirect damages arising from or reliance upon, or use of, any information provided herein. The content of this document is subject to change without further notice. Please contact your local dsm-firmenich representative for the latest information. All trademarks listed in this document are either (registered) trademarks of, or trademarks licensed by, the dsm-firmenich group of companies, unless explicitly stated otherwise.</a:t>
            </a:r>
          </a:p>
        </p:txBody>
      </p:sp>
      <p:sp>
        <p:nvSpPr>
          <p:cNvPr id="11" name="Title 2">
            <a:extLst>
              <a:ext uri="{FF2B5EF4-FFF2-40B4-BE49-F238E27FC236}">
                <a16:creationId xmlns:a16="http://schemas.microsoft.com/office/drawing/2014/main" id="{222139E3-B743-71B2-6E31-C030774485F9}"/>
              </a:ext>
            </a:extLst>
          </p:cNvPr>
          <p:cNvSpPr txBox="1">
            <a:spLocks/>
          </p:cNvSpPr>
          <p:nvPr/>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solidFill>
                  <a:prstClr val="white"/>
                </a:solidFill>
                <a:effectLst/>
                <a:uLnTx/>
                <a:uFillTx/>
                <a:latin typeface="DM Sans Bold"/>
                <a:ea typeface="+mj-ea"/>
                <a:cs typeface="+mj-cs"/>
              </a:rPr>
              <a:t>Disclaimer Formulation Guideline</a:t>
            </a:r>
            <a:endParaRPr kumimoji="0" lang="en-US" sz="1800" b="0" i="0" u="none" strike="noStrike" kern="1200" cap="none" spc="0" normalizeH="0" baseline="0" noProof="0">
              <a:ln>
                <a:noFill/>
              </a:ln>
              <a:solidFill>
                <a:prstClr val="white"/>
              </a:solidFill>
              <a:effectLst/>
              <a:uLnTx/>
              <a:uFillTx/>
              <a:latin typeface="DM Sans Bold"/>
              <a:ea typeface="+mj-ea"/>
              <a:cs typeface="+mj-cs"/>
            </a:endParaRPr>
          </a:p>
        </p:txBody>
      </p:sp>
      <p:sp>
        <p:nvSpPr>
          <p:cNvPr id="12" name="Text Placeholder 1">
            <a:extLst>
              <a:ext uri="{FF2B5EF4-FFF2-40B4-BE49-F238E27FC236}">
                <a16:creationId xmlns:a16="http://schemas.microsoft.com/office/drawing/2014/main" id="{BC781C35-B4F5-671C-EF92-A2B2D7EF7C55}"/>
              </a:ext>
            </a:extLst>
          </p:cNvPr>
          <p:cNvSpPr>
            <a:spLocks noGrp="1"/>
          </p:cNvSpPr>
          <p:nvPr/>
        </p:nvSpPr>
        <p:spPr>
          <a:xfrm>
            <a:off x="332750"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The information provided herein is provided for information purposes only and has been prepared by dsm-firmenich in accordance with its own methodology.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0" cap="none" spc="0" normalizeH="0" baseline="0" noProof="0">
                <a:ln>
                  <a:noFill/>
                </a:ln>
                <a:solidFill>
                  <a:prstClr val="white"/>
                </a:solidFill>
                <a:effectLst/>
                <a:uLnTx/>
                <a:uFillTx/>
                <a:latin typeface="DM Sans"/>
                <a:ea typeface="+mn-ea"/>
                <a:cs typeface="+mn-cs"/>
              </a:rPr>
              <a:t>dsm-firmenich has used diligent care to ensure that it is accurate and up-to-date, however, dsm-firmenich makes no representation or warranty, either expressly or implied, of the accuracy, reliability, or completeness thereof. In no event shall dsm-firmenich be liable for any damages arising from or reliance upon, or use of, any information provided herein. Further, dsm-firmenich shall not bear any liability for the application and/or use of any processed material containing its product(s). The formulation of the finished product is the customer’s sole responsibility. It is the customer’s responsibility to determine the suitability of dsm-firmenich’s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dsm-firmenich representative for further details. © DSM Nutritional Products AG, 2025.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0" cap="none" spc="0" normalizeH="0" baseline="0" noProof="0">
              <a:ln>
                <a:noFill/>
              </a:ln>
              <a:solidFill>
                <a:prstClr val="white"/>
              </a:solidFill>
              <a:effectLst/>
              <a:uLnTx/>
              <a:uFillTx/>
              <a:latin typeface="DM Sans"/>
              <a:ea typeface="+mn-ea"/>
              <a:cs typeface="+mn-cs"/>
            </a:endParaRPr>
          </a:p>
        </p:txBody>
      </p:sp>
      <p:sp>
        <p:nvSpPr>
          <p:cNvPr id="2" name="Rectangle 1">
            <a:extLst>
              <a:ext uri="{FF2B5EF4-FFF2-40B4-BE49-F238E27FC236}">
                <a16:creationId xmlns:a16="http://schemas.microsoft.com/office/drawing/2014/main" id="{7642162D-7769-7ED4-2F4C-B2EA29214C3D}"/>
              </a:ext>
            </a:extLst>
          </p:cNvPr>
          <p:cNvSpPr/>
          <p:nvPr/>
        </p:nvSpPr>
        <p:spPr>
          <a:xfrm>
            <a:off x="9452428" y="6132285"/>
            <a:ext cx="2521857" cy="598714"/>
          </a:xfrm>
          <a:prstGeom prst="rect">
            <a:avLst/>
          </a:prstGeom>
          <a:solidFill>
            <a:srgbClr val="727A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006B09BB-7CFD-192E-6988-18483885AFA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543799" y="6388506"/>
            <a:ext cx="2361616" cy="212079"/>
          </a:xfrm>
          <a:prstGeom prst="rect">
            <a:avLst/>
          </a:prstGeom>
        </p:spPr>
      </p:pic>
    </p:spTree>
    <p:extLst>
      <p:ext uri="{BB962C8B-B14F-4D97-AF65-F5344CB8AC3E}">
        <p14:creationId xmlns:p14="http://schemas.microsoft.com/office/powerpoint/2010/main" val="3155204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8437730-FB47-EA3C-821D-57D02C9D7347}"/>
              </a:ext>
            </a:extLst>
          </p:cNvPr>
          <p:cNvSpPr/>
          <p:nvPr/>
        </p:nvSpPr>
        <p:spPr>
          <a:xfrm>
            <a:off x="9452428" y="6132285"/>
            <a:ext cx="2521857" cy="598714"/>
          </a:xfrm>
          <a:prstGeom prst="rect">
            <a:avLst/>
          </a:prstGeom>
          <a:solidFill>
            <a:srgbClr val="727A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DA507CA5-E481-8BAA-AA55-F4A8D7EF441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543799" y="6388506"/>
            <a:ext cx="2361616" cy="212079"/>
          </a:xfrm>
          <a:prstGeom prst="rect">
            <a:avLst/>
          </a:prstGeom>
        </p:spPr>
      </p:pic>
    </p:spTree>
    <p:extLst>
      <p:ext uri="{BB962C8B-B14F-4D97-AF65-F5344CB8AC3E}">
        <p14:creationId xmlns:p14="http://schemas.microsoft.com/office/powerpoint/2010/main" val="255048482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AiXBk5wXMqinZ6c1YIwGHg"/>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go0gPcbdwgR7jIjMdxVMN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C57mTINOBPU5kg5XVpatqg"/>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Ok_dMkZbQyvTBkL1opT4Ug"/>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AiXBk5wXMqinZ6c1YIwGH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go0gPcbdwgR7jIjMdxVMNA"/>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8TjEnRvivsO9Ii2HsY_.cg"/>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Ok_dMkZbQyvTBkL1opT4Ug"/>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9zDV_ENxoGzhQxGUMh6QeQ"/>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AFawU_HwFJzxs.NDBYGckg"/>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gsiVo1xIY4L7wVxhS1ZLq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pFEHb6FXGdk.zQQkhEiBqPQ"/>
</p:tagLst>
</file>

<file path=ppt/theme/theme1.xml><?xml version="1.0" encoding="utf-8"?>
<a:theme xmlns:a="http://schemas.openxmlformats.org/drawingml/2006/main" name="DSM / Blue">
  <a:themeElements>
    <a:clrScheme name="DSM blue">
      <a:dk1>
        <a:srgbClr val="000000"/>
      </a:dk1>
      <a:lt1>
        <a:srgbClr val="FFFFFF"/>
      </a:lt1>
      <a:dk2>
        <a:srgbClr val="003478"/>
      </a:dk2>
      <a:lt2>
        <a:srgbClr val="FFFFFF"/>
      </a:lt2>
      <a:accent1>
        <a:srgbClr val="83D0F5"/>
      </a:accent1>
      <a:accent2>
        <a:srgbClr val="009FE3"/>
      </a:accent2>
      <a:accent3>
        <a:srgbClr val="0070BA"/>
      </a:accent3>
      <a:accent4>
        <a:srgbClr val="003478"/>
      </a:accent4>
      <a:accent5>
        <a:srgbClr val="FFCD00"/>
      </a:accent5>
      <a:accent6>
        <a:srgbClr val="D0DF00"/>
      </a:accent6>
      <a:hlink>
        <a:srgbClr val="A8AD00"/>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tx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Presentation3" id="{EBA11F9B-EF0F-AD47-8960-830D9C8B6696}" vid="{1DF67A70-87D6-8846-98A7-12108BF874C6}"/>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SM / Green">
  <a:themeElements>
    <a:clrScheme name="DSM green">
      <a:dk1>
        <a:srgbClr val="000000"/>
      </a:dk1>
      <a:lt1>
        <a:srgbClr val="FFFFFF"/>
      </a:lt1>
      <a:dk2>
        <a:srgbClr val="007E4B"/>
      </a:dk2>
      <a:lt2>
        <a:srgbClr val="FFFFFF"/>
      </a:lt2>
      <a:accent1>
        <a:srgbClr val="AAD29A"/>
      </a:accent1>
      <a:accent2>
        <a:srgbClr val="009B97"/>
      </a:accent2>
      <a:accent3>
        <a:srgbClr val="45AC34"/>
      </a:accent3>
      <a:accent4>
        <a:srgbClr val="338126"/>
      </a:accent4>
      <a:accent5>
        <a:srgbClr val="FFCD00"/>
      </a:accent5>
      <a:accent6>
        <a:srgbClr val="D0DF00"/>
      </a:accent6>
      <a:hlink>
        <a:srgbClr val="A8AD00"/>
      </a:hlink>
      <a:folHlink>
        <a:srgbClr val="7F7F7F"/>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DSM_singlecolor_green_v1" id="{54D43A67-6AA2-42EF-BC0B-12791F715A9D}" vid="{0237F0EB-CF05-4A99-8E67-1996C66A0C58}"/>
    </a:ext>
  </a:extLst>
</a:theme>
</file>

<file path=ppt/theme/theme4.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5.xml><?xml version="1.0" encoding="utf-8"?>
<a:theme xmlns:a="http://schemas.openxmlformats.org/drawingml/2006/main" name="1_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firmenich - light template.pptx" id="{EB208544-7A52-4088-996B-43D7CD2C2289}" vid="{8328D921-D377-494D-8DE5-C6ED09226C69}"/>
    </a:ext>
  </a:extLst>
</a:theme>
</file>

<file path=ppt/theme/theme6.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4e78ffb6-5573-4dae-972d-0246748d492f">
      <Terms xmlns="http://schemas.microsoft.com/office/infopath/2007/PartnerControls"/>
    </lcf76f155ced4ddcb4097134ff3c332f>
    <SharedWithUsers xmlns="8a4562e5-d5b1-4d26-b0bf-7e79abe2fe6f">
      <UserInfo>
        <DisplayName>Martin, Emmanuel</DisplayName>
        <AccountId>106</AccountId>
        <AccountType/>
      </UserInfo>
      <UserInfo>
        <DisplayName>Guillemard, Fabrice</DisplayName>
        <AccountId>105</AccountId>
        <AccountType/>
      </UserInfo>
    </SharedWithUsers>
    <Marcom_x0020_Status xmlns="4e78ffb6-5573-4dae-972d-0246748d492f">ongoing</Marcom_x0020_Status>
    <Marcom_x0020_Support_x0020_Needed xmlns="4e78ffb6-5573-4dae-972d-0246748d492f">yes</Marcom_x0020_Support_x0020_Needed>
    <Transfer_x0020_B_x0026_C_x0020_Connect xmlns="4e78ffb6-5573-4dae-972d-0246748d492f">no</Transfer_x0020_B_x0026_C_x0020_Connect>
    <Validation_x0020_Mkt xmlns="4e78ffb6-5573-4dae-972d-0246748d492f">yes</Validation_x0020_Mkt>
    <Content_x0020_Revision xmlns="4e78ffb6-5573-4dae-972d-0246748d492f" xsi:nil="true"/>
    <Assigned_x0020_to0 xmlns="4e78ffb6-5573-4dae-972d-0246748d492f">Merita Jakaj</Assigned_x0020_to0>
    <Est_x002e_Cost xmlns="4e78ffb6-5573-4dae-972d-0246748d492f" xsi:nil="true"/>
    <Notes xmlns="4e78ffb6-5573-4dae-972d-0246748d492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83D522BEB6C2744AA6709FD0672D96B" ma:contentTypeVersion="24" ma:contentTypeDescription="Create a new document." ma:contentTypeScope="" ma:versionID="4fe01998d84831e3173bb89675f2ab84">
  <xsd:schema xmlns:xsd="http://www.w3.org/2001/XMLSchema" xmlns:xs="http://www.w3.org/2001/XMLSchema" xmlns:p="http://schemas.microsoft.com/office/2006/metadata/properties" xmlns:ns2="4e78ffb6-5573-4dae-972d-0246748d492f" xmlns:ns3="5a2251cd-bd5e-462d-8f0e-b8d48ef43808" xmlns:ns4="8a4562e5-d5b1-4d26-b0bf-7e79abe2fe6f" targetNamespace="http://schemas.microsoft.com/office/2006/metadata/properties" ma:root="true" ma:fieldsID="0555b024216dd9cb21164f3cc3edcb24" ns2:_="" ns3:_="" ns4:_="">
    <xsd:import namespace="4e78ffb6-5573-4dae-972d-0246748d492f"/>
    <xsd:import namespace="5a2251cd-bd5e-462d-8f0e-b8d48ef43808"/>
    <xsd:import namespace="8a4562e5-d5b1-4d26-b0bf-7e79abe2fe6f"/>
    <xsd:element name="properties">
      <xsd:complexType>
        <xsd:sequence>
          <xsd:element name="documentManagement">
            <xsd:complexType>
              <xsd:all>
                <xsd:element ref="ns2:Marcom_x0020_Support_x0020_Needed" minOccurs="0"/>
                <xsd:element ref="ns2:Marcom_x0020_Status" minOccurs="0"/>
                <xsd:element ref="ns3:DSMClassification" minOccurs="0"/>
                <xsd:element ref="ns3:TaxCatchAll" minOccurs="0"/>
                <xsd:element ref="ns3:TaxCatchAllLabel" minOccurs="0"/>
                <xsd:element ref="ns2:MediaServiceMetadata" minOccurs="0"/>
                <xsd:element ref="ns2:MediaServiceFastMetadata" minOccurs="0"/>
                <xsd:element ref="ns2:MediaServiceSearchProperties" minOccurs="0"/>
                <xsd:element ref="ns2:MediaServiceObjectDetectorVersions" minOccurs="0"/>
                <xsd:element ref="ns4:SharedWithUsers" minOccurs="0"/>
                <xsd:element ref="ns4:SharedWithDetails" minOccurs="0"/>
                <xsd:element ref="ns2:lcf76f155ced4ddcb4097134ff3c332f"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Validation_x0020_Mkt" minOccurs="0"/>
                <xsd:element ref="ns2:Transfer_x0020_B_x0026_C_x0020_Connect" minOccurs="0"/>
                <xsd:element ref="ns2:Content_x0020_Revision" minOccurs="0"/>
                <xsd:element ref="ns2:Assigned_x0020_to0" minOccurs="0"/>
                <xsd:element ref="ns2:Est_x002e_Cost" minOccurs="0"/>
                <xsd:element ref="ns2:MediaServiceBillingMetadata"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78ffb6-5573-4dae-972d-0246748d492f" elementFormDefault="qualified">
    <xsd:import namespace="http://schemas.microsoft.com/office/2006/documentManagement/types"/>
    <xsd:import namespace="http://schemas.microsoft.com/office/infopath/2007/PartnerControls"/>
    <xsd:element name="Marcom_x0020_Support_x0020_Needed" ma:index="2" nillable="true" ma:displayName="Marcom Support Needed" ma:default="yes" ma:format="Dropdown" ma:internalName="Marcom_x0020_Support_x0020_Needed">
      <xsd:simpleType>
        <xsd:restriction base="dms:Choice">
          <xsd:enumeration value="yes"/>
          <xsd:enumeration value="no"/>
        </xsd:restriction>
      </xsd:simpleType>
    </xsd:element>
    <xsd:element name="Marcom_x0020_Status" ma:index="3" nillable="true" ma:displayName="Marcom Status" ma:default="ongoing" ma:format="Dropdown" ma:internalName="Marcom_x0020_Status">
      <xsd:simpleType>
        <xsd:restriction base="dms:Choice">
          <xsd:enumeration value="not started"/>
          <xsd:enumeration value="ongoing"/>
          <xsd:enumeration value="finished"/>
          <xsd:enumeration value="not applicable"/>
        </xsd:restriction>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DateTaken" ma:index="19" nillable="true" ma:displayName="MediaServiceDateTaken" ma:hidden="true" ma:indexed="true" ma:internalName="MediaServiceDateTaken"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OCR" ma:index="22" nillable="true" ma:displayName="Extracted Text" ma:internalName="MediaServiceOCR" ma:readOnly="true">
      <xsd:simpleType>
        <xsd:restriction base="dms:Note">
          <xsd:maxLength value="255"/>
        </xsd:restriction>
      </xsd:simpleType>
    </xsd:element>
    <xsd:element name="MediaServiceLocation" ma:index="23" nillable="true" ma:displayName="Location" ma:indexed="true" ma:internalName="MediaServiceLocation" ma:readOnly="true">
      <xsd:simpleType>
        <xsd:restriction base="dms:Text"/>
      </xsd:simpleType>
    </xsd:element>
    <xsd:element name="Validation_x0020_Mkt" ma:index="26" nillable="true" ma:displayName="Validation Mkt" ma:default="yes" ma:format="Dropdown" ma:internalName="Validation_x0020_Mkt">
      <xsd:simpleType>
        <xsd:restriction base="dms:Choice">
          <xsd:enumeration value="yes"/>
          <xsd:enumeration value="no"/>
        </xsd:restriction>
      </xsd:simpleType>
    </xsd:element>
    <xsd:element name="Transfer_x0020_B_x0026_C_x0020_Connect" ma:index="27" nillable="true" ma:displayName="Transfer B&amp;C Connect" ma:default="no" ma:format="Dropdown" ma:internalName="Transfer_x0020_B_x0026_C_x0020_Connect">
      <xsd:simpleType>
        <xsd:restriction base="dms:Choice">
          <xsd:enumeration value="yes"/>
          <xsd:enumeration value="no"/>
        </xsd:restriction>
      </xsd:simpleType>
    </xsd:element>
    <xsd:element name="Content_x0020_Revision" ma:index="28" nillable="true" ma:displayName="Content Revision" ma:format="Dropdown" ma:internalName="Content_x0020_Revision">
      <xsd:simpleType>
        <xsd:restriction base="dms:Choice">
          <xsd:enumeration value="Finished"/>
          <xsd:enumeration value="Ongoing"/>
          <xsd:enumeration value="Not Started"/>
        </xsd:restriction>
      </xsd:simpleType>
    </xsd:element>
    <xsd:element name="Assigned_x0020_to0" ma:index="29" nillable="true" ma:displayName="Assigned to" ma:default="Hannah Rogers" ma:format="Dropdown" ma:internalName="Assigned_x0020_to0">
      <xsd:simpleType>
        <xsd:union memberTypes="dms:Text">
          <xsd:simpleType>
            <xsd:restriction base="dms:Choice">
              <xsd:enumeration value="Hannah Rogers"/>
            </xsd:restriction>
          </xsd:simpleType>
        </xsd:union>
      </xsd:simpleType>
    </xsd:element>
    <xsd:element name="Est_x002e_Cost" ma:index="30" nillable="true" ma:displayName="Est. Cost" ma:format="Dropdown" ma:internalName="Est_x002e_Cost">
      <xsd:simpleType>
        <xsd:restriction base="dms:Text">
          <xsd:maxLength value="255"/>
        </xsd:restriction>
      </xsd:simpleType>
    </xsd:element>
    <xsd:element name="MediaServiceBillingMetadata" ma:index="31" nillable="true" ma:displayName="MediaServiceBillingMetadata" ma:hidden="true" ma:internalName="MediaServiceBillingMetadata" ma:readOnly="true">
      <xsd:simpleType>
        <xsd:restriction base="dms:Note"/>
      </xsd:simpleType>
    </xsd:element>
    <xsd:element name="Notes" ma:index="32" nillable="true" ma:displayName="Notes"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DSMClassification" ma:index="4"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element name="TaxCatchAll" ma:index="10" nillable="true" ma:displayName="Taxonomy Catch All Column" ma:hidden="true" ma:list="{d5252302-c73c-4135-bb4e-b546356d5e82}" ma:internalName="TaxCatchAll" ma:showField="CatchAllData" ma:web="8a4562e5-d5b1-4d26-b0bf-7e79abe2fe6f">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d5252302-c73c-4135-bb4e-b546356d5e82}" ma:internalName="TaxCatchAllLabel" ma:readOnly="true" ma:showField="CatchAllDataLabel" ma:web="8a4562e5-d5b1-4d26-b0bf-7e79abe2fe6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4562e5-d5b1-4d26-b0bf-7e79abe2fe6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1e82cb03-88f0-48bb-a65d-3e95f13147ee" ContentTypeId="0x01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75E735-2364-4733-B108-B3E74086BC4C}">
  <ds:schemaRefs>
    <ds:schemaRef ds:uri="http://schemas.microsoft.com/office/2006/documentManagement/types"/>
    <ds:schemaRef ds:uri="4e78ffb6-5573-4dae-972d-0246748d492f"/>
    <ds:schemaRef ds:uri="http://purl.org/dc/elements/1.1/"/>
    <ds:schemaRef ds:uri="http://schemas.microsoft.com/office/infopath/2007/PartnerControls"/>
    <ds:schemaRef ds:uri="http://schemas.openxmlformats.org/package/2006/metadata/core-properties"/>
    <ds:schemaRef ds:uri="8a4562e5-d5b1-4d26-b0bf-7e79abe2fe6f"/>
    <ds:schemaRef ds:uri="5a2251cd-bd5e-462d-8f0e-b8d48ef43808"/>
    <ds:schemaRef ds:uri="http://purl.org/dc/terms/"/>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C660161E-E793-4FFC-8D3A-A073135576A0}">
  <ds:schemaRefs>
    <ds:schemaRef ds:uri="4e78ffb6-5573-4dae-972d-0246748d492f"/>
    <ds:schemaRef ds:uri="5a2251cd-bd5e-462d-8f0e-b8d48ef43808"/>
    <ds:schemaRef ds:uri="8a4562e5-d5b1-4d26-b0bf-7e79abe2fe6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1D7BB7F-EA7A-4A64-B739-7636B258FDD6}">
  <ds:schemaRefs>
    <ds:schemaRef ds:uri="Microsoft.SharePoint.Taxonomy.ContentTypeSync"/>
  </ds:schemaRefs>
</ds:datastoreItem>
</file>

<file path=customXml/itemProps4.xml><?xml version="1.0" encoding="utf-8"?>
<ds:datastoreItem xmlns:ds="http://schemas.openxmlformats.org/officeDocument/2006/customXml" ds:itemID="{23099D3D-368F-42F9-88F5-2CC58CF1DEC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3167</Words>
  <Application>Microsoft Office PowerPoint</Application>
  <PresentationFormat>Widescreen</PresentationFormat>
  <Paragraphs>365</Paragraphs>
  <Slides>20</Slides>
  <Notes>14</Notes>
  <HiddenSlides>0</HiddenSlides>
  <MMClips>0</MMClips>
  <ScaleCrop>false</ScaleCrop>
  <HeadingPairs>
    <vt:vector size="8" baseType="variant">
      <vt:variant>
        <vt:lpstr>Fonts Used</vt:lpstr>
      </vt:variant>
      <vt:variant>
        <vt:i4>12</vt:i4>
      </vt:variant>
      <vt:variant>
        <vt:lpstr>Theme</vt:lpstr>
      </vt:variant>
      <vt:variant>
        <vt:i4>5</vt:i4>
      </vt:variant>
      <vt:variant>
        <vt:lpstr>Embedded OLE Servers</vt:lpstr>
      </vt:variant>
      <vt:variant>
        <vt:i4>1</vt:i4>
      </vt:variant>
      <vt:variant>
        <vt:lpstr>Slide Titles</vt:lpstr>
      </vt:variant>
      <vt:variant>
        <vt:i4>20</vt:i4>
      </vt:variant>
    </vt:vector>
  </HeadingPairs>
  <TitlesOfParts>
    <vt:vector size="38" baseType="lpstr">
      <vt:lpstr>Arial</vt:lpstr>
      <vt:lpstr>Calibri</vt:lpstr>
      <vt:lpstr>Calibri Light</vt:lpstr>
      <vt:lpstr>DM Sans</vt:lpstr>
      <vt:lpstr>DM Sans Bold</vt:lpstr>
      <vt:lpstr>DM Sans Medium</vt:lpstr>
      <vt:lpstr>Fira Sans</vt:lpstr>
      <vt:lpstr>Fira Sans Medium</vt:lpstr>
      <vt:lpstr>Lora</vt:lpstr>
      <vt:lpstr>Symbol</vt:lpstr>
      <vt:lpstr>Trebuchet MS</vt:lpstr>
      <vt:lpstr>Wingdings</vt:lpstr>
      <vt:lpstr>DSM / Blue</vt:lpstr>
      <vt:lpstr>Tema do Office</vt:lpstr>
      <vt:lpstr>DSM / Green</vt:lpstr>
      <vt:lpstr>dsm-firmenich</vt:lpstr>
      <vt:lpstr>1_dsm-firmenich</vt:lpstr>
      <vt:lpstr>think-cell Slide</vt:lpstr>
      <vt:lpstr>PowerPoint Presentation</vt:lpstr>
      <vt:lpstr>PowerPoint Presentation</vt:lpstr>
      <vt:lpstr>PowerPoint Presentation</vt:lpstr>
      <vt:lpstr>PowerPoint Presentation</vt:lpstr>
      <vt:lpstr>PowerPoint Presentation</vt:lpstr>
      <vt:lpstr>PowerPoint Presentation</vt:lpstr>
      <vt:lpstr>Life Cycle Assessment of the In-Fact Powder Shampoo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Disclaimer</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hair_care_in_fact_waterless_solutions_2025-03</dc:title>
  <dc:creator>FIB Experiência de Marca</dc:creator>
  <cp:lastModifiedBy>Marie-Sophie Meisinger</cp:lastModifiedBy>
  <cp:revision>1</cp:revision>
  <dcterms:created xsi:type="dcterms:W3CDTF">2023-02-06T19:13:19Z</dcterms:created>
  <dcterms:modified xsi:type="dcterms:W3CDTF">2025-05-20T11:45:53Z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0x010100E83D522BEB6C2744AA6709FD0672D96B</vt:lpwstr>
  </property>
  <property fmtid="{D5CDD505-2E9C-101B-9397-08002B2CF9AE}" pid="4" name="MSIP_Label_2ff753fd-faf2-4608-9b59-553f003adcdf_Enabled">
    <vt:lpwstr>true</vt:lpwstr>
  </property>
  <property fmtid="{D5CDD505-2E9C-101B-9397-08002B2CF9AE}" pid="5" name="MSIP_Label_2ff753fd-faf2-4608-9b59-553f003adcdf_SetDate">
    <vt:lpwstr>2023-03-09T17:14:01Z</vt:lpwstr>
  </property>
  <property fmtid="{D5CDD505-2E9C-101B-9397-08002B2CF9AE}" pid="6" name="MSIP_Label_2ff753fd-faf2-4608-9b59-553f003adcdf_Method">
    <vt:lpwstr>Privileged</vt:lpwstr>
  </property>
  <property fmtid="{D5CDD505-2E9C-101B-9397-08002B2CF9AE}" pid="7" name="MSIP_Label_2ff753fd-faf2-4608-9b59-553f003adcdf_Name">
    <vt:lpwstr>2ff753fd-faf2-4608-9b59-553f003adcdf</vt:lpwstr>
  </property>
  <property fmtid="{D5CDD505-2E9C-101B-9397-08002B2CF9AE}" pid="8" name="MSIP_Label_2ff753fd-faf2-4608-9b59-553f003adcdf_SiteId">
    <vt:lpwstr>49618402-6ea3-441d-957d-7df8773fee54</vt:lpwstr>
  </property>
  <property fmtid="{D5CDD505-2E9C-101B-9397-08002B2CF9AE}" pid="9" name="MSIP_Label_2ff753fd-faf2-4608-9b59-553f003adcdf_ActionId">
    <vt:lpwstr>6ae96df4-46fb-46f0-b1e3-7314c362937d</vt:lpwstr>
  </property>
  <property fmtid="{D5CDD505-2E9C-101B-9397-08002B2CF9AE}" pid="10" name="MSIP_Label_2ff753fd-faf2-4608-9b59-553f003adcdf_ContentBits">
    <vt:lpwstr>0</vt:lpwstr>
  </property>
</Properties>
</file>